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69" r:id="rId1"/>
  </p:sldMasterIdLst>
  <p:notesMasterIdLst>
    <p:notesMasterId r:id="rId17"/>
  </p:notesMasterIdLst>
  <p:sldIdLst>
    <p:sldId id="460" r:id="rId2"/>
    <p:sldId id="307" r:id="rId3"/>
    <p:sldId id="465" r:id="rId4"/>
    <p:sldId id="257" r:id="rId5"/>
    <p:sldId id="280" r:id="rId6"/>
    <p:sldId id="298" r:id="rId7"/>
    <p:sldId id="288" r:id="rId8"/>
    <p:sldId id="289" r:id="rId9"/>
    <p:sldId id="291" r:id="rId10"/>
    <p:sldId id="273" r:id="rId11"/>
    <p:sldId id="274" r:id="rId12"/>
    <p:sldId id="469" r:id="rId13"/>
    <p:sldId id="367" r:id="rId14"/>
    <p:sldId id="370" r:id="rId15"/>
    <p:sldId id="470" r:id="rId16"/>
  </p:sldIdLst>
  <p:sldSz cx="9144000" cy="5143500" type="screen16x9"/>
  <p:notesSz cx="6858000" cy="9144000"/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D0F2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107" d="100"/>
          <a:sy n="107" d="100"/>
        </p:scale>
        <p:origin x="876" y="9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D4A3340-C542-46E3-BB6B-1E3F28D53E89}" type="datetimeFigureOut">
              <a:rPr lang="zh-CN" altLang="en-US" smtClean="0"/>
              <a:t>2019/3/10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3EAA4AF-B0AE-42C7-9AD8-C74E868F580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41146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440159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570994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AFBD33-0E80-4B03-BDEC-5ABB56D86918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934886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DEAE63-D6C4-437F-B8DA-DA689F991AA7}" type="slidenum">
              <a:rPr lang="zh-CN" altLang="en-US" smtClean="0"/>
              <a:pPr/>
              <a:t>5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50640742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915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/>
          </a:p>
        </p:txBody>
      </p:sp>
      <p:sp>
        <p:nvSpPr>
          <p:cNvPr id="4915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22BC96B7-CBED-4E08-96CA-C5CEC97D79EA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56808872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017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/>
          </a:p>
        </p:txBody>
      </p:sp>
      <p:sp>
        <p:nvSpPr>
          <p:cNvPr id="5018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8A808045-D938-4B9B-9A53-149694750E4E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271863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89091" name="备注占位符 2"/>
          <p:cNvSpPr>
            <a:spLocks noGrp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9092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9DFDC9A6-985A-427F-8622-888FCBED3F6E}" type="slidenum">
              <a:rPr lang="zh-CN" altLang="en-US">
                <a:solidFill>
                  <a:srgbClr val="000000"/>
                </a:solidFill>
              </a:rPr>
              <a:pPr eaLnBrk="1" hangingPunct="1"/>
              <a:t>8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339056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73731" name="备注占位符 2"/>
          <p:cNvSpPr>
            <a:spLocks noGrp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3732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558FE6A6-164E-45E6-8E80-C7A23301ED7E}" type="slidenum">
              <a:rPr lang="zh-CN" altLang="en-US">
                <a:solidFill>
                  <a:srgbClr val="000000"/>
                </a:solidFill>
              </a:rPr>
              <a:pPr eaLnBrk="1" hangingPunct="1"/>
              <a:t>9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829621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70A7D0-A2E0-44D9-8E04-55CE8DEFB311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935060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1B6393-E920-4FB8-95BE-2B1ADA7E8473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45899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0113770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482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2019/3/10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0877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075929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245273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3" r:id="rId1"/>
    <p:sldLayoutId id="2147483784" r:id="rId2"/>
    <p:sldLayoutId id="2147483785" r:id="rId3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A8361C65-2A8B-4171-9F05-8BE66AD56676}"/>
              </a:ext>
            </a:extLst>
          </p:cNvPr>
          <p:cNvGrpSpPr/>
          <p:nvPr/>
        </p:nvGrpSpPr>
        <p:grpSpPr>
          <a:xfrm>
            <a:off x="2122650" y="122400"/>
            <a:ext cx="4898700" cy="4898700"/>
            <a:chOff x="2319897" y="396055"/>
            <a:chExt cx="4504206" cy="4504206"/>
          </a:xfrm>
        </p:grpSpPr>
        <p:sp>
          <p:nvSpPr>
            <p:cNvPr id="10" name="弧形 9">
              <a:extLst>
                <a:ext uri="{FF2B5EF4-FFF2-40B4-BE49-F238E27FC236}">
                  <a16:creationId xmlns:a16="http://schemas.microsoft.com/office/drawing/2014/main" xmlns="" id="{22B4D401-7BE4-4EDF-A49F-039ABC0CDE58}"/>
                </a:ext>
              </a:extLst>
            </p:cNvPr>
            <p:cNvSpPr/>
            <p:nvPr/>
          </p:nvSpPr>
          <p:spPr>
            <a:xfrm>
              <a:off x="2506806" y="582964"/>
              <a:ext cx="4130389" cy="4130389"/>
            </a:xfrm>
            <a:prstGeom prst="arc">
              <a:avLst>
                <a:gd name="adj1" fmla="val 16200000"/>
                <a:gd name="adj2" fmla="val 11573096"/>
              </a:avLst>
            </a:prstGeom>
            <a:ln w="25400" cap="rnd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弧形 10">
              <a:extLst>
                <a:ext uri="{FF2B5EF4-FFF2-40B4-BE49-F238E27FC236}">
                  <a16:creationId xmlns:a16="http://schemas.microsoft.com/office/drawing/2014/main" xmlns="" id="{6E742E57-1842-4647-806B-A2B5E73CD3FA}"/>
                </a:ext>
              </a:extLst>
            </p:cNvPr>
            <p:cNvSpPr/>
            <p:nvPr/>
          </p:nvSpPr>
          <p:spPr>
            <a:xfrm>
              <a:off x="2702183" y="778341"/>
              <a:ext cx="3739635" cy="3739635"/>
            </a:xfrm>
            <a:prstGeom prst="arc">
              <a:avLst>
                <a:gd name="adj1" fmla="val 5148903"/>
                <a:gd name="adj2" fmla="val 20070384"/>
              </a:avLst>
            </a:prstGeom>
            <a:ln w="25400" cap="rnd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弧形 11">
              <a:extLst>
                <a:ext uri="{FF2B5EF4-FFF2-40B4-BE49-F238E27FC236}">
                  <a16:creationId xmlns:a16="http://schemas.microsoft.com/office/drawing/2014/main" xmlns="" id="{96FB9CEE-D384-4E48-9422-7CBB9BDE6B15}"/>
                </a:ext>
              </a:extLst>
            </p:cNvPr>
            <p:cNvSpPr/>
            <p:nvPr/>
          </p:nvSpPr>
          <p:spPr>
            <a:xfrm>
              <a:off x="2319897" y="396055"/>
              <a:ext cx="4504206" cy="4504206"/>
            </a:xfrm>
            <a:prstGeom prst="arc">
              <a:avLst>
                <a:gd name="adj1" fmla="val 8563043"/>
                <a:gd name="adj2" fmla="val 7760186"/>
              </a:avLst>
            </a:prstGeom>
            <a:ln w="25400" cap="rnd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8B3A51E1-4227-40BF-BFCF-1B4E23ED46DE}"/>
              </a:ext>
            </a:extLst>
          </p:cNvPr>
          <p:cNvSpPr txBox="1"/>
          <p:nvPr/>
        </p:nvSpPr>
        <p:spPr>
          <a:xfrm>
            <a:off x="3862509" y="921223"/>
            <a:ext cx="14189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6000" b="1" dirty="0">
                <a:solidFill>
                  <a:schemeClr val="accent1"/>
                </a:solidFill>
                <a:latin typeface="Agency FB" panose="020B0503020202020204" pitchFamily="34" charset="0"/>
              </a:rPr>
              <a:t>2019</a:t>
            </a:r>
            <a:endParaRPr lang="zh-CN" altLang="en-US" sz="6000" b="1" dirty="0">
              <a:solidFill>
                <a:schemeClr val="accent1"/>
              </a:solidFill>
              <a:latin typeface="Agency FB" panose="020B0503020202020204" pitchFamily="34" charset="0"/>
            </a:endParaRPr>
          </a:p>
        </p:txBody>
      </p:sp>
      <p:sp>
        <p:nvSpPr>
          <p:cNvPr id="15" name="矩形 14" descr="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">
            <a:extLst>
              <a:ext uri="{FF2B5EF4-FFF2-40B4-BE49-F238E27FC236}">
                <a16:creationId xmlns:a16="http://schemas.microsoft.com/office/drawing/2014/main" xmlns="" id="{31FB07D2-C077-49EC-BAE4-EEA42B6134E7}"/>
              </a:ext>
            </a:extLst>
          </p:cNvPr>
          <p:cNvSpPr/>
          <p:nvPr/>
        </p:nvSpPr>
        <p:spPr>
          <a:xfrm>
            <a:off x="2866030" y="2672561"/>
            <a:ext cx="3411941" cy="5471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05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Lorem ipsum dolor sit </a:t>
            </a:r>
            <a:r>
              <a:rPr lang="en-US" altLang="zh-CN" sz="1050" dirty="0" err="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amet</a:t>
            </a:r>
            <a:r>
              <a:rPr lang="en-US" altLang="zh-CN" sz="105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, </a:t>
            </a:r>
            <a:r>
              <a:rPr lang="en-US" altLang="zh-CN" sz="1050" dirty="0" err="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consectetur</a:t>
            </a:r>
            <a:r>
              <a:rPr lang="en-US" altLang="zh-CN" sz="105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</a:t>
            </a:r>
            <a:r>
              <a:rPr lang="en-US" altLang="zh-CN" sz="1050" dirty="0" err="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adipiscing</a:t>
            </a:r>
            <a:r>
              <a:rPr lang="en-US" altLang="zh-CN" sz="105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</a:t>
            </a:r>
            <a:r>
              <a:rPr lang="en-US" altLang="zh-CN" sz="1050" dirty="0" err="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elit</a:t>
            </a:r>
            <a:r>
              <a:rPr lang="en-US" altLang="zh-CN" sz="105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. </a:t>
            </a:r>
            <a:r>
              <a:rPr lang="en-US" altLang="zh-CN" sz="1050" dirty="0" err="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Ut</a:t>
            </a:r>
            <a:r>
              <a:rPr lang="en-US" altLang="zh-CN" sz="105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</a:t>
            </a:r>
            <a:r>
              <a:rPr lang="en-US" altLang="zh-CN" sz="1050" dirty="0" err="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efficitur</a:t>
            </a:r>
            <a:r>
              <a:rPr lang="en-US" altLang="zh-CN" sz="105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ipsum vitae </a:t>
            </a:r>
            <a:r>
              <a:rPr lang="en-US" altLang="zh-CN" sz="1050" dirty="0" err="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tortor</a:t>
            </a:r>
            <a:r>
              <a:rPr lang="en-US" altLang="zh-CN" sz="105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</a:t>
            </a:r>
            <a:r>
              <a:rPr lang="en-US" altLang="zh-CN" sz="1050" dirty="0" err="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accumsan</a:t>
            </a:r>
            <a:r>
              <a:rPr lang="en-US" altLang="zh-CN" sz="105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, a </a:t>
            </a:r>
            <a:r>
              <a:rPr lang="en-US" altLang="zh-CN" sz="1050" dirty="0" err="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pulvinar</a:t>
            </a:r>
            <a:endParaRPr lang="zh-CN" altLang="en-US" sz="105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CFE86988-9782-4FA8-91CB-5ECEB25F2FEF}"/>
              </a:ext>
            </a:extLst>
          </p:cNvPr>
          <p:cNvSpPr txBox="1"/>
          <p:nvPr/>
        </p:nvSpPr>
        <p:spPr>
          <a:xfrm>
            <a:off x="2938384" y="2098464"/>
            <a:ext cx="3262433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000" b="1" dirty="0">
                <a:solidFill>
                  <a:schemeClr val="tx2"/>
                </a:solidFill>
              </a:rPr>
              <a:t>大气简约商务模板</a:t>
            </a:r>
          </a:p>
        </p:txBody>
      </p: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xmlns="" id="{DF9AFF7C-6357-47C1-9366-862FA1983CDA}"/>
              </a:ext>
            </a:extLst>
          </p:cNvPr>
          <p:cNvCxnSpPr/>
          <p:nvPr/>
        </p:nvCxnSpPr>
        <p:spPr>
          <a:xfrm>
            <a:off x="4085798" y="1906979"/>
            <a:ext cx="972404" cy="0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圆角矩形 64">
            <a:extLst>
              <a:ext uri="{FF2B5EF4-FFF2-40B4-BE49-F238E27FC236}">
                <a16:creationId xmlns:a16="http://schemas.microsoft.com/office/drawing/2014/main" xmlns="" id="{9579C4EF-D094-4F41-812E-174F91661755}"/>
              </a:ext>
            </a:extLst>
          </p:cNvPr>
          <p:cNvSpPr/>
          <p:nvPr/>
        </p:nvSpPr>
        <p:spPr>
          <a:xfrm>
            <a:off x="3830862" y="3357871"/>
            <a:ext cx="1490550" cy="368489"/>
          </a:xfrm>
          <a:prstGeom prst="roundRect">
            <a:avLst/>
          </a:prstGeom>
          <a:noFill/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050" dirty="0">
                <a:solidFill>
                  <a:schemeClr val="tx2"/>
                </a:solidFill>
              </a:rPr>
              <a:t>刘匠</a:t>
            </a:r>
          </a:p>
        </p:txBody>
      </p:sp>
    </p:spTree>
    <p:extLst>
      <p:ext uri="{BB962C8B-B14F-4D97-AF65-F5344CB8AC3E}">
        <p14:creationId xmlns:p14="http://schemas.microsoft.com/office/powerpoint/2010/main" val="870722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708660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CE248091-497F-4173-AD10-5ED3BBCC08A1}" type="slidenum">
              <a:rPr lang="zh-CN" altLang="en-US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10</a:t>
            </a:fld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3" name="Rectangle 8"/>
          <p:cNvSpPr/>
          <p:nvPr/>
        </p:nvSpPr>
        <p:spPr>
          <a:xfrm>
            <a:off x="1922005" y="3208578"/>
            <a:ext cx="2438400" cy="8717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378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b="1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单击此处添加标题</a:t>
            </a:r>
          </a:p>
          <a:p>
            <a:pPr defTabSz="914378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5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此处添加详细文本描述，建议与标题相关并符合整体语言风格</a:t>
            </a:r>
            <a:endParaRPr lang="en-US" altLang="zh-CN" sz="1050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4" name="Rectangle 9"/>
          <p:cNvSpPr/>
          <p:nvPr/>
        </p:nvSpPr>
        <p:spPr>
          <a:xfrm>
            <a:off x="1922005" y="2200466"/>
            <a:ext cx="2438400" cy="8717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378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b="1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单击此处添加标题</a:t>
            </a:r>
          </a:p>
          <a:p>
            <a:pPr defTabSz="914378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5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此处添加详细文本描述，建议与标题相关并符合整体语言风格</a:t>
            </a:r>
            <a:endParaRPr lang="en-US" altLang="zh-CN" sz="1050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5" name="Rectangle 10"/>
          <p:cNvSpPr/>
          <p:nvPr/>
        </p:nvSpPr>
        <p:spPr>
          <a:xfrm>
            <a:off x="1922005" y="1221256"/>
            <a:ext cx="2438400" cy="8717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378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单击此处添加标题</a:t>
            </a:r>
          </a:p>
          <a:p>
            <a:pPr defTabSz="914378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5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此处添加详细文本描述，建议与标题相关并符合整体语言风格</a:t>
            </a:r>
            <a:endParaRPr lang="en-US" altLang="zh-CN" sz="1050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6" name="Rounded Rectangle 17"/>
          <p:cNvSpPr/>
          <p:nvPr/>
        </p:nvSpPr>
        <p:spPr>
          <a:xfrm>
            <a:off x="1044206" y="1326908"/>
            <a:ext cx="732039" cy="707481"/>
          </a:xfrm>
          <a:prstGeom prst="roundRect">
            <a:avLst/>
          </a:prstGeom>
          <a:solidFill>
            <a:schemeClr val="accent1"/>
          </a:solidFill>
          <a:ln w="12700">
            <a:noFill/>
            <a:round/>
            <a:headEnd/>
            <a:tailEnd/>
          </a:ln>
          <a:effectLst/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en-US" sz="1500" kern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7" name="Rounded Rectangle 18"/>
          <p:cNvSpPr/>
          <p:nvPr/>
        </p:nvSpPr>
        <p:spPr>
          <a:xfrm>
            <a:off x="1044206" y="2330146"/>
            <a:ext cx="732039" cy="707481"/>
          </a:xfrm>
          <a:prstGeom prst="roundRect">
            <a:avLst/>
          </a:prstGeom>
          <a:solidFill>
            <a:schemeClr val="accent3"/>
          </a:solidFill>
          <a:ln w="12700">
            <a:noFill/>
            <a:round/>
            <a:headEnd/>
            <a:tailEnd/>
          </a:ln>
          <a:effectLst/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en-US" sz="1500" kern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8" name="Rounded Rectangle 19"/>
          <p:cNvSpPr/>
          <p:nvPr/>
        </p:nvSpPr>
        <p:spPr>
          <a:xfrm>
            <a:off x="1044206" y="3319090"/>
            <a:ext cx="732039" cy="707481"/>
          </a:xfrm>
          <a:prstGeom prst="roundRect">
            <a:avLst/>
          </a:prstGeom>
          <a:solidFill>
            <a:schemeClr val="accent5"/>
          </a:solidFill>
          <a:ln w="12700">
            <a:noFill/>
            <a:round/>
            <a:headEnd/>
            <a:tailEnd/>
          </a:ln>
          <a:effectLst/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en-US" sz="1500" kern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9" name="Rectangle 20"/>
          <p:cNvSpPr/>
          <p:nvPr/>
        </p:nvSpPr>
        <p:spPr>
          <a:xfrm>
            <a:off x="5922878" y="3232597"/>
            <a:ext cx="2438400" cy="8717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378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单击此处添加标题</a:t>
            </a:r>
          </a:p>
          <a:p>
            <a:pPr defTabSz="914378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5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此处添加详细文本描述，建议与标题相关并符合整体语言风格</a:t>
            </a:r>
            <a:endParaRPr lang="en-US" altLang="zh-CN" sz="1050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10" name="Rectangle 21"/>
          <p:cNvSpPr/>
          <p:nvPr/>
        </p:nvSpPr>
        <p:spPr>
          <a:xfrm>
            <a:off x="5922878" y="2224485"/>
            <a:ext cx="2438400" cy="8717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378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b="1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单击此处添加标题</a:t>
            </a:r>
          </a:p>
          <a:p>
            <a:pPr defTabSz="914378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5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此处添加详细文本描述，建议与标题相关并符合整体语言风格</a:t>
            </a:r>
            <a:endParaRPr lang="en-US" altLang="zh-CN" sz="1050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11" name="Rectangle 22"/>
          <p:cNvSpPr/>
          <p:nvPr/>
        </p:nvSpPr>
        <p:spPr>
          <a:xfrm>
            <a:off x="5922878" y="1245275"/>
            <a:ext cx="2438400" cy="8717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378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单击此处添加标题</a:t>
            </a:r>
          </a:p>
          <a:p>
            <a:pPr defTabSz="914378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5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此处添加详细文本描述，建议与标题相关并符合整体语言风格</a:t>
            </a:r>
            <a:endParaRPr lang="en-US" altLang="zh-CN" sz="1050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12" name="Rounded Rectangle 23"/>
          <p:cNvSpPr/>
          <p:nvPr/>
        </p:nvSpPr>
        <p:spPr>
          <a:xfrm>
            <a:off x="5045079" y="1368290"/>
            <a:ext cx="732039" cy="707481"/>
          </a:xfrm>
          <a:prstGeom prst="roundRect">
            <a:avLst/>
          </a:prstGeom>
          <a:solidFill>
            <a:schemeClr val="accent2"/>
          </a:solidFill>
          <a:ln w="12700">
            <a:noFill/>
            <a:round/>
            <a:headEnd/>
            <a:tailEnd/>
          </a:ln>
          <a:effectLst/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en-US" sz="1500" kern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13" name="Rounded Rectangle 24"/>
          <p:cNvSpPr/>
          <p:nvPr/>
        </p:nvSpPr>
        <p:spPr>
          <a:xfrm>
            <a:off x="5045079" y="2371527"/>
            <a:ext cx="732039" cy="707481"/>
          </a:xfrm>
          <a:prstGeom prst="roundRect">
            <a:avLst/>
          </a:prstGeom>
          <a:solidFill>
            <a:schemeClr val="accent4"/>
          </a:solidFill>
          <a:ln w="12700">
            <a:noFill/>
            <a:round/>
            <a:headEnd/>
            <a:tailEnd/>
          </a:ln>
          <a:effectLst/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en-US" sz="1500" kern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14" name="Rounded Rectangle 25"/>
          <p:cNvSpPr/>
          <p:nvPr/>
        </p:nvSpPr>
        <p:spPr>
          <a:xfrm>
            <a:off x="5045079" y="3365501"/>
            <a:ext cx="732039" cy="707481"/>
          </a:xfrm>
          <a:prstGeom prst="roundRect">
            <a:avLst/>
          </a:prstGeom>
          <a:solidFill>
            <a:schemeClr val="accent6"/>
          </a:solidFill>
          <a:ln w="12700">
            <a:noFill/>
            <a:round/>
            <a:headEnd/>
            <a:tailEnd/>
          </a:ln>
          <a:effectLst/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en-US" sz="1500" kern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grpSp>
        <p:nvGrpSpPr>
          <p:cNvPr id="15" name="Group 26"/>
          <p:cNvGrpSpPr/>
          <p:nvPr/>
        </p:nvGrpSpPr>
        <p:grpSpPr>
          <a:xfrm>
            <a:off x="1226487" y="2529229"/>
            <a:ext cx="354373" cy="357351"/>
            <a:chOff x="6418263" y="2255838"/>
            <a:chExt cx="188913" cy="190501"/>
          </a:xfrm>
          <a:solidFill>
            <a:schemeClr val="bg1"/>
          </a:solidFill>
        </p:grpSpPr>
        <p:sp>
          <p:nvSpPr>
            <p:cNvPr id="16" name="Freeform 16"/>
            <p:cNvSpPr>
              <a:spLocks noEditPoints="1"/>
            </p:cNvSpPr>
            <p:nvPr/>
          </p:nvSpPr>
          <p:spPr bwMode="auto">
            <a:xfrm>
              <a:off x="6538913" y="2255838"/>
              <a:ext cx="68263" cy="69850"/>
            </a:xfrm>
            <a:custGeom>
              <a:avLst/>
              <a:gdLst>
                <a:gd name="T0" fmla="*/ 43 w 43"/>
                <a:gd name="T1" fmla="*/ 23 h 44"/>
                <a:gd name="T2" fmla="*/ 20 w 43"/>
                <a:gd name="T3" fmla="*/ 0 h 44"/>
                <a:gd name="T4" fmla="*/ 0 w 43"/>
                <a:gd name="T5" fmla="*/ 22 h 44"/>
                <a:gd name="T6" fmla="*/ 22 w 43"/>
                <a:gd name="T7" fmla="*/ 44 h 44"/>
                <a:gd name="T8" fmla="*/ 43 w 43"/>
                <a:gd name="T9" fmla="*/ 23 h 44"/>
                <a:gd name="T10" fmla="*/ 24 w 43"/>
                <a:gd name="T11" fmla="*/ 17 h 44"/>
                <a:gd name="T12" fmla="*/ 17 w 43"/>
                <a:gd name="T13" fmla="*/ 10 h 44"/>
                <a:gd name="T14" fmla="*/ 21 w 43"/>
                <a:gd name="T15" fmla="*/ 7 h 44"/>
                <a:gd name="T16" fmla="*/ 27 w 43"/>
                <a:gd name="T17" fmla="*/ 13 h 44"/>
                <a:gd name="T18" fmla="*/ 24 w 43"/>
                <a:gd name="T19" fmla="*/ 17 h 44"/>
                <a:gd name="T20" fmla="*/ 34 w 43"/>
                <a:gd name="T21" fmla="*/ 26 h 44"/>
                <a:gd name="T22" fmla="*/ 26 w 43"/>
                <a:gd name="T23" fmla="*/ 20 h 44"/>
                <a:gd name="T24" fmla="*/ 30 w 43"/>
                <a:gd name="T25" fmla="*/ 15 h 44"/>
                <a:gd name="T26" fmla="*/ 37 w 43"/>
                <a:gd name="T27" fmla="*/ 23 h 44"/>
                <a:gd name="T28" fmla="*/ 34 w 43"/>
                <a:gd name="T29" fmla="*/ 26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3" h="44">
                  <a:moveTo>
                    <a:pt x="43" y="23"/>
                  </a:moveTo>
                  <a:lnTo>
                    <a:pt x="20" y="0"/>
                  </a:lnTo>
                  <a:lnTo>
                    <a:pt x="0" y="22"/>
                  </a:lnTo>
                  <a:lnTo>
                    <a:pt x="22" y="44"/>
                  </a:lnTo>
                  <a:lnTo>
                    <a:pt x="43" y="23"/>
                  </a:lnTo>
                  <a:close/>
                  <a:moveTo>
                    <a:pt x="24" y="17"/>
                  </a:moveTo>
                  <a:lnTo>
                    <a:pt x="17" y="10"/>
                  </a:lnTo>
                  <a:lnTo>
                    <a:pt x="21" y="7"/>
                  </a:lnTo>
                  <a:lnTo>
                    <a:pt x="27" y="13"/>
                  </a:lnTo>
                  <a:lnTo>
                    <a:pt x="24" y="17"/>
                  </a:lnTo>
                  <a:close/>
                  <a:moveTo>
                    <a:pt x="34" y="26"/>
                  </a:moveTo>
                  <a:lnTo>
                    <a:pt x="26" y="20"/>
                  </a:lnTo>
                  <a:lnTo>
                    <a:pt x="30" y="15"/>
                  </a:lnTo>
                  <a:lnTo>
                    <a:pt x="37" y="23"/>
                  </a:lnTo>
                  <a:lnTo>
                    <a:pt x="34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8" fontAlgn="base">
                <a:spcBef>
                  <a:spcPct val="0"/>
                </a:spcBef>
                <a:spcAft>
                  <a:spcPct val="0"/>
                </a:spcAft>
              </a:pPr>
              <a:endParaRPr lang="en-US" sz="18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17" name="Freeform 17"/>
            <p:cNvSpPr>
              <a:spLocks noEditPoints="1"/>
            </p:cNvSpPr>
            <p:nvPr/>
          </p:nvSpPr>
          <p:spPr bwMode="auto">
            <a:xfrm>
              <a:off x="6418263" y="2282826"/>
              <a:ext cx="161925" cy="163513"/>
            </a:xfrm>
            <a:custGeom>
              <a:avLst/>
              <a:gdLst>
                <a:gd name="T0" fmla="*/ 66 w 102"/>
                <a:gd name="T1" fmla="*/ 0 h 103"/>
                <a:gd name="T2" fmla="*/ 0 w 102"/>
                <a:gd name="T3" fmla="*/ 67 h 103"/>
                <a:gd name="T4" fmla="*/ 36 w 102"/>
                <a:gd name="T5" fmla="*/ 103 h 103"/>
                <a:gd name="T6" fmla="*/ 102 w 102"/>
                <a:gd name="T7" fmla="*/ 36 h 103"/>
                <a:gd name="T8" fmla="*/ 66 w 102"/>
                <a:gd name="T9" fmla="*/ 0 h 103"/>
                <a:gd name="T10" fmla="*/ 32 w 102"/>
                <a:gd name="T11" fmla="*/ 79 h 103"/>
                <a:gd name="T12" fmla="*/ 22 w 102"/>
                <a:gd name="T13" fmla="*/ 71 h 103"/>
                <a:gd name="T14" fmla="*/ 73 w 102"/>
                <a:gd name="T15" fmla="*/ 21 h 103"/>
                <a:gd name="T16" fmla="*/ 82 w 102"/>
                <a:gd name="T17" fmla="*/ 30 h 103"/>
                <a:gd name="T18" fmla="*/ 32 w 102"/>
                <a:gd name="T19" fmla="*/ 79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2" h="103">
                  <a:moveTo>
                    <a:pt x="66" y="0"/>
                  </a:moveTo>
                  <a:lnTo>
                    <a:pt x="0" y="67"/>
                  </a:lnTo>
                  <a:lnTo>
                    <a:pt x="36" y="103"/>
                  </a:lnTo>
                  <a:lnTo>
                    <a:pt x="102" y="36"/>
                  </a:lnTo>
                  <a:lnTo>
                    <a:pt x="66" y="0"/>
                  </a:lnTo>
                  <a:close/>
                  <a:moveTo>
                    <a:pt x="32" y="79"/>
                  </a:moveTo>
                  <a:lnTo>
                    <a:pt x="22" y="71"/>
                  </a:lnTo>
                  <a:lnTo>
                    <a:pt x="73" y="21"/>
                  </a:lnTo>
                  <a:lnTo>
                    <a:pt x="82" y="30"/>
                  </a:lnTo>
                  <a:lnTo>
                    <a:pt x="32" y="7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8" fontAlgn="base">
                <a:spcBef>
                  <a:spcPct val="0"/>
                </a:spcBef>
                <a:spcAft>
                  <a:spcPct val="0"/>
                </a:spcAft>
              </a:pPr>
              <a:endParaRPr lang="en-US" sz="18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</p:grpSp>
      <p:sp>
        <p:nvSpPr>
          <p:cNvPr id="18" name="Freeform 38"/>
          <p:cNvSpPr>
            <a:spLocks noEditPoints="1"/>
          </p:cNvSpPr>
          <p:nvPr/>
        </p:nvSpPr>
        <p:spPr bwMode="auto">
          <a:xfrm>
            <a:off x="1227083" y="1509403"/>
            <a:ext cx="366286" cy="360328"/>
          </a:xfrm>
          <a:custGeom>
            <a:avLst/>
            <a:gdLst>
              <a:gd name="T0" fmla="*/ 54 w 120"/>
              <a:gd name="T1" fmla="*/ 35 h 118"/>
              <a:gd name="T2" fmla="*/ 47 w 120"/>
              <a:gd name="T3" fmla="*/ 9 h 118"/>
              <a:gd name="T4" fmla="*/ 21 w 120"/>
              <a:gd name="T5" fmla="*/ 2 h 118"/>
              <a:gd name="T6" fmla="*/ 36 w 120"/>
              <a:gd name="T7" fmla="*/ 17 h 118"/>
              <a:gd name="T8" fmla="*/ 32 w 120"/>
              <a:gd name="T9" fmla="*/ 32 h 118"/>
              <a:gd name="T10" fmla="*/ 18 w 120"/>
              <a:gd name="T11" fmla="*/ 36 h 118"/>
              <a:gd name="T12" fmla="*/ 3 w 120"/>
              <a:gd name="T13" fmla="*/ 21 h 118"/>
              <a:gd name="T14" fmla="*/ 9 w 120"/>
              <a:gd name="T15" fmla="*/ 46 h 118"/>
              <a:gd name="T16" fmla="*/ 36 w 120"/>
              <a:gd name="T17" fmla="*/ 53 h 118"/>
              <a:gd name="T18" fmla="*/ 36 w 120"/>
              <a:gd name="T19" fmla="*/ 53 h 118"/>
              <a:gd name="T20" fmla="*/ 98 w 120"/>
              <a:gd name="T21" fmla="*/ 114 h 118"/>
              <a:gd name="T22" fmla="*/ 107 w 120"/>
              <a:gd name="T23" fmla="*/ 118 h 118"/>
              <a:gd name="T24" fmla="*/ 116 w 120"/>
              <a:gd name="T25" fmla="*/ 114 h 118"/>
              <a:gd name="T26" fmla="*/ 116 w 120"/>
              <a:gd name="T27" fmla="*/ 97 h 118"/>
              <a:gd name="T28" fmla="*/ 54 w 120"/>
              <a:gd name="T29" fmla="*/ 35 h 118"/>
              <a:gd name="T30" fmla="*/ 108 w 120"/>
              <a:gd name="T31" fmla="*/ 112 h 118"/>
              <a:gd name="T32" fmla="*/ 103 w 120"/>
              <a:gd name="T33" fmla="*/ 107 h 118"/>
              <a:gd name="T34" fmla="*/ 108 w 120"/>
              <a:gd name="T35" fmla="*/ 103 h 118"/>
              <a:gd name="T36" fmla="*/ 113 w 120"/>
              <a:gd name="T37" fmla="*/ 107 h 118"/>
              <a:gd name="T38" fmla="*/ 108 w 120"/>
              <a:gd name="T39" fmla="*/ 112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20" h="118">
                <a:moveTo>
                  <a:pt x="54" y="35"/>
                </a:moveTo>
                <a:cubicBezTo>
                  <a:pt x="56" y="26"/>
                  <a:pt x="54" y="16"/>
                  <a:pt x="47" y="9"/>
                </a:cubicBezTo>
                <a:cubicBezTo>
                  <a:pt x="40" y="2"/>
                  <a:pt x="30" y="0"/>
                  <a:pt x="21" y="2"/>
                </a:cubicBezTo>
                <a:cubicBezTo>
                  <a:pt x="36" y="17"/>
                  <a:pt x="36" y="17"/>
                  <a:pt x="36" y="17"/>
                </a:cubicBezTo>
                <a:cubicBezTo>
                  <a:pt x="32" y="32"/>
                  <a:pt x="32" y="32"/>
                  <a:pt x="32" y="32"/>
                </a:cubicBezTo>
                <a:cubicBezTo>
                  <a:pt x="18" y="36"/>
                  <a:pt x="18" y="36"/>
                  <a:pt x="18" y="36"/>
                </a:cubicBezTo>
                <a:cubicBezTo>
                  <a:pt x="3" y="21"/>
                  <a:pt x="3" y="21"/>
                  <a:pt x="3" y="21"/>
                </a:cubicBezTo>
                <a:cubicBezTo>
                  <a:pt x="0" y="29"/>
                  <a:pt x="2" y="39"/>
                  <a:pt x="9" y="46"/>
                </a:cubicBezTo>
                <a:cubicBezTo>
                  <a:pt x="17" y="54"/>
                  <a:pt x="27" y="56"/>
                  <a:pt x="36" y="53"/>
                </a:cubicBezTo>
                <a:cubicBezTo>
                  <a:pt x="36" y="53"/>
                  <a:pt x="36" y="53"/>
                  <a:pt x="36" y="53"/>
                </a:cubicBezTo>
                <a:cubicBezTo>
                  <a:pt x="98" y="114"/>
                  <a:pt x="98" y="114"/>
                  <a:pt x="98" y="114"/>
                </a:cubicBezTo>
                <a:cubicBezTo>
                  <a:pt x="100" y="117"/>
                  <a:pt x="104" y="118"/>
                  <a:pt x="107" y="118"/>
                </a:cubicBezTo>
                <a:cubicBezTo>
                  <a:pt x="110" y="118"/>
                  <a:pt x="113" y="117"/>
                  <a:pt x="116" y="114"/>
                </a:cubicBezTo>
                <a:cubicBezTo>
                  <a:pt x="120" y="109"/>
                  <a:pt x="120" y="102"/>
                  <a:pt x="116" y="97"/>
                </a:cubicBezTo>
                <a:lnTo>
                  <a:pt x="54" y="35"/>
                </a:lnTo>
                <a:close/>
                <a:moveTo>
                  <a:pt x="108" y="112"/>
                </a:moveTo>
                <a:cubicBezTo>
                  <a:pt x="105" y="112"/>
                  <a:pt x="103" y="110"/>
                  <a:pt x="103" y="107"/>
                </a:cubicBezTo>
                <a:cubicBezTo>
                  <a:pt x="103" y="105"/>
                  <a:pt x="105" y="103"/>
                  <a:pt x="108" y="103"/>
                </a:cubicBezTo>
                <a:cubicBezTo>
                  <a:pt x="111" y="103"/>
                  <a:pt x="113" y="105"/>
                  <a:pt x="113" y="107"/>
                </a:cubicBezTo>
                <a:cubicBezTo>
                  <a:pt x="113" y="110"/>
                  <a:pt x="111" y="112"/>
                  <a:pt x="108" y="11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378" fontAlgn="base">
              <a:spcBef>
                <a:spcPct val="0"/>
              </a:spcBef>
              <a:spcAft>
                <a:spcPct val="0"/>
              </a:spcAft>
            </a:pPr>
            <a:endParaRPr lang="en-US" sz="18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grpSp>
        <p:nvGrpSpPr>
          <p:cNvPr id="19" name="Group 34"/>
          <p:cNvGrpSpPr/>
          <p:nvPr/>
        </p:nvGrpSpPr>
        <p:grpSpPr>
          <a:xfrm>
            <a:off x="5259557" y="1539273"/>
            <a:ext cx="300770" cy="348416"/>
            <a:chOff x="3581400" y="3905251"/>
            <a:chExt cx="160338" cy="185738"/>
          </a:xfrm>
          <a:solidFill>
            <a:schemeClr val="bg1"/>
          </a:solidFill>
        </p:grpSpPr>
        <p:sp>
          <p:nvSpPr>
            <p:cNvPr id="20" name="Rectangle 33"/>
            <p:cNvSpPr>
              <a:spLocks noChangeArrowheads="1"/>
            </p:cNvSpPr>
            <p:nvPr/>
          </p:nvSpPr>
          <p:spPr bwMode="auto">
            <a:xfrm>
              <a:off x="3670300" y="3941763"/>
              <a:ext cx="28575" cy="149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8" fontAlgn="base">
                <a:spcBef>
                  <a:spcPct val="0"/>
                </a:spcBef>
                <a:spcAft>
                  <a:spcPct val="0"/>
                </a:spcAft>
              </a:pPr>
              <a:endParaRPr lang="en-US" sz="18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21" name="Rectangle 34"/>
            <p:cNvSpPr>
              <a:spLocks noChangeArrowheads="1"/>
            </p:cNvSpPr>
            <p:nvPr/>
          </p:nvSpPr>
          <p:spPr bwMode="auto">
            <a:xfrm>
              <a:off x="3627438" y="3971926"/>
              <a:ext cx="26988" cy="1190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8" fontAlgn="base">
                <a:spcBef>
                  <a:spcPct val="0"/>
                </a:spcBef>
                <a:spcAft>
                  <a:spcPct val="0"/>
                </a:spcAft>
              </a:pPr>
              <a:endParaRPr lang="en-US" sz="18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22" name="Rectangle 35"/>
            <p:cNvSpPr>
              <a:spLocks noChangeArrowheads="1"/>
            </p:cNvSpPr>
            <p:nvPr/>
          </p:nvSpPr>
          <p:spPr bwMode="auto">
            <a:xfrm>
              <a:off x="3581400" y="3994151"/>
              <a:ext cx="26988" cy="968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8" fontAlgn="base">
                <a:spcBef>
                  <a:spcPct val="0"/>
                </a:spcBef>
                <a:spcAft>
                  <a:spcPct val="0"/>
                </a:spcAft>
              </a:pPr>
              <a:endParaRPr lang="en-US" sz="18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23" name="Rectangle 36"/>
            <p:cNvSpPr>
              <a:spLocks noChangeArrowheads="1"/>
            </p:cNvSpPr>
            <p:nvPr/>
          </p:nvSpPr>
          <p:spPr bwMode="auto">
            <a:xfrm>
              <a:off x="3714750" y="3905251"/>
              <a:ext cx="26988" cy="1857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8" fontAlgn="base">
                <a:spcBef>
                  <a:spcPct val="0"/>
                </a:spcBef>
                <a:spcAft>
                  <a:spcPct val="0"/>
                </a:spcAft>
              </a:pPr>
              <a:endParaRPr lang="en-US" sz="18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24" name="Group 39"/>
          <p:cNvGrpSpPr/>
          <p:nvPr/>
        </p:nvGrpSpPr>
        <p:grpSpPr>
          <a:xfrm>
            <a:off x="5220547" y="3524188"/>
            <a:ext cx="404996" cy="390107"/>
            <a:chOff x="4616450" y="1549401"/>
            <a:chExt cx="215900" cy="207963"/>
          </a:xfrm>
          <a:solidFill>
            <a:schemeClr val="bg1"/>
          </a:solidFill>
        </p:grpSpPr>
        <p:sp>
          <p:nvSpPr>
            <p:cNvPr id="25" name="Freeform 6"/>
            <p:cNvSpPr>
              <a:spLocks noEditPoints="1"/>
            </p:cNvSpPr>
            <p:nvPr/>
          </p:nvSpPr>
          <p:spPr bwMode="auto">
            <a:xfrm>
              <a:off x="4616450" y="1549401"/>
              <a:ext cx="215900" cy="207963"/>
            </a:xfrm>
            <a:custGeom>
              <a:avLst/>
              <a:gdLst>
                <a:gd name="T0" fmla="*/ 124 w 133"/>
                <a:gd name="T1" fmla="*/ 0 h 127"/>
                <a:gd name="T2" fmla="*/ 9 w 133"/>
                <a:gd name="T3" fmla="*/ 0 h 127"/>
                <a:gd name="T4" fmla="*/ 0 w 133"/>
                <a:gd name="T5" fmla="*/ 9 h 127"/>
                <a:gd name="T6" fmla="*/ 0 w 133"/>
                <a:gd name="T7" fmla="*/ 91 h 127"/>
                <a:gd name="T8" fmla="*/ 9 w 133"/>
                <a:gd name="T9" fmla="*/ 100 h 127"/>
                <a:gd name="T10" fmla="*/ 53 w 133"/>
                <a:gd name="T11" fmla="*/ 100 h 127"/>
                <a:gd name="T12" fmla="*/ 39 w 133"/>
                <a:gd name="T13" fmla="*/ 118 h 127"/>
                <a:gd name="T14" fmla="*/ 39 w 133"/>
                <a:gd name="T15" fmla="*/ 127 h 127"/>
                <a:gd name="T16" fmla="*/ 53 w 133"/>
                <a:gd name="T17" fmla="*/ 127 h 127"/>
                <a:gd name="T18" fmla="*/ 80 w 133"/>
                <a:gd name="T19" fmla="*/ 127 h 127"/>
                <a:gd name="T20" fmla="*/ 93 w 133"/>
                <a:gd name="T21" fmla="*/ 127 h 127"/>
                <a:gd name="T22" fmla="*/ 93 w 133"/>
                <a:gd name="T23" fmla="*/ 118 h 127"/>
                <a:gd name="T24" fmla="*/ 80 w 133"/>
                <a:gd name="T25" fmla="*/ 100 h 127"/>
                <a:gd name="T26" fmla="*/ 124 w 133"/>
                <a:gd name="T27" fmla="*/ 100 h 127"/>
                <a:gd name="T28" fmla="*/ 133 w 133"/>
                <a:gd name="T29" fmla="*/ 91 h 127"/>
                <a:gd name="T30" fmla="*/ 133 w 133"/>
                <a:gd name="T31" fmla="*/ 9 h 127"/>
                <a:gd name="T32" fmla="*/ 124 w 133"/>
                <a:gd name="T33" fmla="*/ 0 h 127"/>
                <a:gd name="T34" fmla="*/ 59 w 133"/>
                <a:gd name="T35" fmla="*/ 89 h 127"/>
                <a:gd name="T36" fmla="*/ 67 w 133"/>
                <a:gd name="T37" fmla="*/ 82 h 127"/>
                <a:gd name="T38" fmla="*/ 75 w 133"/>
                <a:gd name="T39" fmla="*/ 89 h 127"/>
                <a:gd name="T40" fmla="*/ 67 w 133"/>
                <a:gd name="T41" fmla="*/ 97 h 127"/>
                <a:gd name="T42" fmla="*/ 59 w 133"/>
                <a:gd name="T43" fmla="*/ 89 h 127"/>
                <a:gd name="T44" fmla="*/ 123 w 133"/>
                <a:gd name="T45" fmla="*/ 79 h 127"/>
                <a:gd name="T46" fmla="*/ 9 w 133"/>
                <a:gd name="T47" fmla="*/ 79 h 127"/>
                <a:gd name="T48" fmla="*/ 9 w 133"/>
                <a:gd name="T49" fmla="*/ 10 h 127"/>
                <a:gd name="T50" fmla="*/ 123 w 133"/>
                <a:gd name="T51" fmla="*/ 10 h 127"/>
                <a:gd name="T52" fmla="*/ 123 w 133"/>
                <a:gd name="T53" fmla="*/ 79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33" h="127">
                  <a:moveTo>
                    <a:pt x="124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6"/>
                    <a:pt x="4" y="100"/>
                    <a:pt x="9" y="100"/>
                  </a:cubicBezTo>
                  <a:cubicBezTo>
                    <a:pt x="53" y="100"/>
                    <a:pt x="53" y="100"/>
                    <a:pt x="53" y="100"/>
                  </a:cubicBezTo>
                  <a:cubicBezTo>
                    <a:pt x="53" y="100"/>
                    <a:pt x="55" y="118"/>
                    <a:pt x="39" y="118"/>
                  </a:cubicBezTo>
                  <a:cubicBezTo>
                    <a:pt x="39" y="127"/>
                    <a:pt x="39" y="127"/>
                    <a:pt x="39" y="127"/>
                  </a:cubicBezTo>
                  <a:cubicBezTo>
                    <a:pt x="53" y="127"/>
                    <a:pt x="53" y="127"/>
                    <a:pt x="53" y="127"/>
                  </a:cubicBezTo>
                  <a:cubicBezTo>
                    <a:pt x="80" y="127"/>
                    <a:pt x="80" y="127"/>
                    <a:pt x="80" y="127"/>
                  </a:cubicBezTo>
                  <a:cubicBezTo>
                    <a:pt x="93" y="127"/>
                    <a:pt x="93" y="127"/>
                    <a:pt x="93" y="127"/>
                  </a:cubicBezTo>
                  <a:cubicBezTo>
                    <a:pt x="93" y="118"/>
                    <a:pt x="93" y="118"/>
                    <a:pt x="93" y="118"/>
                  </a:cubicBezTo>
                  <a:cubicBezTo>
                    <a:pt x="77" y="118"/>
                    <a:pt x="80" y="100"/>
                    <a:pt x="80" y="100"/>
                  </a:cubicBezTo>
                  <a:cubicBezTo>
                    <a:pt x="124" y="100"/>
                    <a:pt x="124" y="100"/>
                    <a:pt x="124" y="100"/>
                  </a:cubicBezTo>
                  <a:cubicBezTo>
                    <a:pt x="129" y="100"/>
                    <a:pt x="133" y="96"/>
                    <a:pt x="133" y="91"/>
                  </a:cubicBezTo>
                  <a:cubicBezTo>
                    <a:pt x="133" y="9"/>
                    <a:pt x="133" y="9"/>
                    <a:pt x="133" y="9"/>
                  </a:cubicBezTo>
                  <a:cubicBezTo>
                    <a:pt x="133" y="4"/>
                    <a:pt x="129" y="0"/>
                    <a:pt x="124" y="0"/>
                  </a:cubicBezTo>
                  <a:close/>
                  <a:moveTo>
                    <a:pt x="59" y="89"/>
                  </a:moveTo>
                  <a:cubicBezTo>
                    <a:pt x="59" y="85"/>
                    <a:pt x="63" y="82"/>
                    <a:pt x="67" y="82"/>
                  </a:cubicBezTo>
                  <a:cubicBezTo>
                    <a:pt x="71" y="82"/>
                    <a:pt x="75" y="85"/>
                    <a:pt x="75" y="89"/>
                  </a:cubicBezTo>
                  <a:cubicBezTo>
                    <a:pt x="75" y="93"/>
                    <a:pt x="71" y="97"/>
                    <a:pt x="67" y="97"/>
                  </a:cubicBezTo>
                  <a:cubicBezTo>
                    <a:pt x="63" y="97"/>
                    <a:pt x="59" y="93"/>
                    <a:pt x="59" y="89"/>
                  </a:cubicBezTo>
                  <a:close/>
                  <a:moveTo>
                    <a:pt x="123" y="79"/>
                  </a:moveTo>
                  <a:cubicBezTo>
                    <a:pt x="9" y="79"/>
                    <a:pt x="9" y="79"/>
                    <a:pt x="9" y="79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123" y="10"/>
                    <a:pt x="123" y="10"/>
                    <a:pt x="123" y="10"/>
                  </a:cubicBezTo>
                  <a:lnTo>
                    <a:pt x="123" y="7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8" fontAlgn="base">
                <a:spcBef>
                  <a:spcPct val="0"/>
                </a:spcBef>
                <a:spcAft>
                  <a:spcPct val="0"/>
                </a:spcAft>
              </a:pPr>
              <a:endParaRPr lang="en-US" sz="18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26" name="Oval 7"/>
            <p:cNvSpPr>
              <a:spLocks noChangeArrowheads="1"/>
            </p:cNvSpPr>
            <p:nvPr/>
          </p:nvSpPr>
          <p:spPr bwMode="auto">
            <a:xfrm>
              <a:off x="4718050" y="1685926"/>
              <a:ext cx="15875" cy="174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8" fontAlgn="base">
                <a:spcBef>
                  <a:spcPct val="0"/>
                </a:spcBef>
                <a:spcAft>
                  <a:spcPct val="0"/>
                </a:spcAft>
              </a:pPr>
              <a:endParaRPr lang="en-US" sz="18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</p:grpSp>
      <p:sp>
        <p:nvSpPr>
          <p:cNvPr id="27" name="Freeform 32"/>
          <p:cNvSpPr>
            <a:spLocks/>
          </p:cNvSpPr>
          <p:nvPr/>
        </p:nvSpPr>
        <p:spPr bwMode="auto">
          <a:xfrm>
            <a:off x="5197536" y="2582372"/>
            <a:ext cx="412873" cy="364744"/>
          </a:xfrm>
          <a:custGeom>
            <a:avLst/>
            <a:gdLst>
              <a:gd name="T0" fmla="*/ 136 w 136"/>
              <a:gd name="T1" fmla="*/ 48 h 120"/>
              <a:gd name="T2" fmla="*/ 68 w 136"/>
              <a:gd name="T3" fmla="*/ 0 h 120"/>
              <a:gd name="T4" fmla="*/ 0 w 136"/>
              <a:gd name="T5" fmla="*/ 48 h 120"/>
              <a:gd name="T6" fmla="*/ 37 w 136"/>
              <a:gd name="T7" fmla="*/ 91 h 120"/>
              <a:gd name="T8" fmla="*/ 21 w 136"/>
              <a:gd name="T9" fmla="*/ 120 h 120"/>
              <a:gd name="T10" fmla="*/ 72 w 136"/>
              <a:gd name="T11" fmla="*/ 96 h 120"/>
              <a:gd name="T12" fmla="*/ 136 w 136"/>
              <a:gd name="T13" fmla="*/ 48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6" h="120">
                <a:moveTo>
                  <a:pt x="136" y="48"/>
                </a:moveTo>
                <a:cubicBezTo>
                  <a:pt x="136" y="22"/>
                  <a:pt x="105" y="0"/>
                  <a:pt x="68" y="0"/>
                </a:cubicBezTo>
                <a:cubicBezTo>
                  <a:pt x="30" y="0"/>
                  <a:pt x="0" y="22"/>
                  <a:pt x="0" y="48"/>
                </a:cubicBezTo>
                <a:cubicBezTo>
                  <a:pt x="0" y="67"/>
                  <a:pt x="15" y="83"/>
                  <a:pt x="37" y="91"/>
                </a:cubicBezTo>
                <a:cubicBezTo>
                  <a:pt x="38" y="96"/>
                  <a:pt x="36" y="106"/>
                  <a:pt x="21" y="120"/>
                </a:cubicBezTo>
                <a:cubicBezTo>
                  <a:pt x="21" y="120"/>
                  <a:pt x="54" y="111"/>
                  <a:pt x="72" y="96"/>
                </a:cubicBezTo>
                <a:cubicBezTo>
                  <a:pt x="108" y="94"/>
                  <a:pt x="136" y="73"/>
                  <a:pt x="136" y="4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378" fontAlgn="base">
              <a:spcBef>
                <a:spcPct val="0"/>
              </a:spcBef>
              <a:spcAft>
                <a:spcPct val="0"/>
              </a:spcAft>
            </a:pPr>
            <a:endParaRPr lang="en-US" sz="18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28" name="Freeform 58"/>
          <p:cNvSpPr>
            <a:spLocks/>
          </p:cNvSpPr>
          <p:nvPr/>
        </p:nvSpPr>
        <p:spPr bwMode="auto">
          <a:xfrm>
            <a:off x="1228363" y="3501919"/>
            <a:ext cx="352586" cy="365485"/>
          </a:xfrm>
          <a:custGeom>
            <a:avLst/>
            <a:gdLst>
              <a:gd name="T0" fmla="*/ 99 w 137"/>
              <a:gd name="T1" fmla="*/ 57 h 142"/>
              <a:gd name="T2" fmla="*/ 137 w 137"/>
              <a:gd name="T3" fmla="*/ 57 h 142"/>
              <a:gd name="T4" fmla="*/ 76 w 137"/>
              <a:gd name="T5" fmla="*/ 4 h 142"/>
              <a:gd name="T6" fmla="*/ 69 w 137"/>
              <a:gd name="T7" fmla="*/ 0 h 142"/>
              <a:gd name="T8" fmla="*/ 62 w 137"/>
              <a:gd name="T9" fmla="*/ 4 h 142"/>
              <a:gd name="T10" fmla="*/ 0 w 137"/>
              <a:gd name="T11" fmla="*/ 57 h 142"/>
              <a:gd name="T12" fmla="*/ 39 w 137"/>
              <a:gd name="T13" fmla="*/ 57 h 142"/>
              <a:gd name="T14" fmla="*/ 62 w 137"/>
              <a:gd name="T15" fmla="*/ 5 h 142"/>
              <a:gd name="T16" fmla="*/ 62 w 137"/>
              <a:gd name="T17" fmla="*/ 6 h 142"/>
              <a:gd name="T18" fmla="*/ 44 w 137"/>
              <a:gd name="T19" fmla="*/ 57 h 142"/>
              <a:gd name="T20" fmla="*/ 64 w 137"/>
              <a:gd name="T21" fmla="*/ 57 h 142"/>
              <a:gd name="T22" fmla="*/ 64 w 137"/>
              <a:gd name="T23" fmla="*/ 123 h 142"/>
              <a:gd name="T24" fmla="*/ 64 w 137"/>
              <a:gd name="T25" fmla="*/ 125 h 142"/>
              <a:gd name="T26" fmla="*/ 64 w 137"/>
              <a:gd name="T27" fmla="*/ 130 h 142"/>
              <a:gd name="T28" fmla="*/ 76 w 137"/>
              <a:gd name="T29" fmla="*/ 142 h 142"/>
              <a:gd name="T30" fmla="*/ 88 w 137"/>
              <a:gd name="T31" fmla="*/ 130 h 142"/>
              <a:gd name="T32" fmla="*/ 88 w 137"/>
              <a:gd name="T33" fmla="*/ 125 h 142"/>
              <a:gd name="T34" fmla="*/ 79 w 137"/>
              <a:gd name="T35" fmla="*/ 125 h 142"/>
              <a:gd name="T36" fmla="*/ 79 w 137"/>
              <a:gd name="T37" fmla="*/ 127 h 142"/>
              <a:gd name="T38" fmla="*/ 79 w 137"/>
              <a:gd name="T39" fmla="*/ 130 h 142"/>
              <a:gd name="T40" fmla="*/ 76 w 137"/>
              <a:gd name="T41" fmla="*/ 134 h 142"/>
              <a:gd name="T42" fmla="*/ 72 w 137"/>
              <a:gd name="T43" fmla="*/ 130 h 142"/>
              <a:gd name="T44" fmla="*/ 72 w 137"/>
              <a:gd name="T45" fmla="*/ 127 h 142"/>
              <a:gd name="T46" fmla="*/ 72 w 137"/>
              <a:gd name="T47" fmla="*/ 125 h 142"/>
              <a:gd name="T48" fmla="*/ 72 w 137"/>
              <a:gd name="T49" fmla="*/ 112 h 142"/>
              <a:gd name="T50" fmla="*/ 72 w 137"/>
              <a:gd name="T51" fmla="*/ 57 h 142"/>
              <a:gd name="T52" fmla="*/ 94 w 137"/>
              <a:gd name="T53" fmla="*/ 57 h 142"/>
              <a:gd name="T54" fmla="*/ 76 w 137"/>
              <a:gd name="T55" fmla="*/ 6 h 142"/>
              <a:gd name="T56" fmla="*/ 76 w 137"/>
              <a:gd name="T57" fmla="*/ 5 h 142"/>
              <a:gd name="T58" fmla="*/ 99 w 137"/>
              <a:gd name="T59" fmla="*/ 57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37" h="142">
                <a:moveTo>
                  <a:pt x="99" y="57"/>
                </a:moveTo>
                <a:cubicBezTo>
                  <a:pt x="137" y="57"/>
                  <a:pt x="137" y="57"/>
                  <a:pt x="137" y="57"/>
                </a:cubicBezTo>
                <a:cubicBezTo>
                  <a:pt x="130" y="29"/>
                  <a:pt x="105" y="7"/>
                  <a:pt x="76" y="4"/>
                </a:cubicBezTo>
                <a:cubicBezTo>
                  <a:pt x="74" y="2"/>
                  <a:pt x="72" y="0"/>
                  <a:pt x="69" y="0"/>
                </a:cubicBezTo>
                <a:cubicBezTo>
                  <a:pt x="66" y="0"/>
                  <a:pt x="64" y="2"/>
                  <a:pt x="62" y="4"/>
                </a:cubicBezTo>
                <a:cubicBezTo>
                  <a:pt x="32" y="7"/>
                  <a:pt x="7" y="28"/>
                  <a:pt x="0" y="57"/>
                </a:cubicBezTo>
                <a:cubicBezTo>
                  <a:pt x="39" y="57"/>
                  <a:pt x="39" y="57"/>
                  <a:pt x="39" y="57"/>
                </a:cubicBezTo>
                <a:cubicBezTo>
                  <a:pt x="39" y="24"/>
                  <a:pt x="58" y="8"/>
                  <a:pt x="62" y="5"/>
                </a:cubicBezTo>
                <a:cubicBezTo>
                  <a:pt x="62" y="5"/>
                  <a:pt x="62" y="5"/>
                  <a:pt x="62" y="6"/>
                </a:cubicBezTo>
                <a:cubicBezTo>
                  <a:pt x="41" y="32"/>
                  <a:pt x="44" y="57"/>
                  <a:pt x="44" y="57"/>
                </a:cubicBezTo>
                <a:cubicBezTo>
                  <a:pt x="64" y="57"/>
                  <a:pt x="64" y="57"/>
                  <a:pt x="64" y="57"/>
                </a:cubicBezTo>
                <a:cubicBezTo>
                  <a:pt x="64" y="123"/>
                  <a:pt x="64" y="123"/>
                  <a:pt x="64" y="123"/>
                </a:cubicBezTo>
                <a:cubicBezTo>
                  <a:pt x="64" y="125"/>
                  <a:pt x="64" y="125"/>
                  <a:pt x="64" y="125"/>
                </a:cubicBezTo>
                <a:cubicBezTo>
                  <a:pt x="64" y="130"/>
                  <a:pt x="64" y="130"/>
                  <a:pt x="64" y="130"/>
                </a:cubicBezTo>
                <a:cubicBezTo>
                  <a:pt x="64" y="137"/>
                  <a:pt x="69" y="142"/>
                  <a:pt x="76" y="142"/>
                </a:cubicBezTo>
                <a:cubicBezTo>
                  <a:pt x="82" y="142"/>
                  <a:pt x="88" y="137"/>
                  <a:pt x="88" y="130"/>
                </a:cubicBezTo>
                <a:cubicBezTo>
                  <a:pt x="88" y="125"/>
                  <a:pt x="88" y="125"/>
                  <a:pt x="88" y="125"/>
                </a:cubicBezTo>
                <a:cubicBezTo>
                  <a:pt x="79" y="125"/>
                  <a:pt x="79" y="125"/>
                  <a:pt x="79" y="125"/>
                </a:cubicBezTo>
                <a:cubicBezTo>
                  <a:pt x="79" y="127"/>
                  <a:pt x="79" y="127"/>
                  <a:pt x="79" y="127"/>
                </a:cubicBezTo>
                <a:cubicBezTo>
                  <a:pt x="79" y="130"/>
                  <a:pt x="79" y="130"/>
                  <a:pt x="79" y="130"/>
                </a:cubicBezTo>
                <a:cubicBezTo>
                  <a:pt x="79" y="132"/>
                  <a:pt x="78" y="134"/>
                  <a:pt x="76" y="134"/>
                </a:cubicBezTo>
                <a:cubicBezTo>
                  <a:pt x="74" y="134"/>
                  <a:pt x="72" y="132"/>
                  <a:pt x="72" y="130"/>
                </a:cubicBezTo>
                <a:cubicBezTo>
                  <a:pt x="72" y="127"/>
                  <a:pt x="72" y="127"/>
                  <a:pt x="72" y="127"/>
                </a:cubicBezTo>
                <a:cubicBezTo>
                  <a:pt x="72" y="125"/>
                  <a:pt x="72" y="125"/>
                  <a:pt x="72" y="125"/>
                </a:cubicBezTo>
                <a:cubicBezTo>
                  <a:pt x="72" y="112"/>
                  <a:pt x="72" y="112"/>
                  <a:pt x="72" y="112"/>
                </a:cubicBezTo>
                <a:cubicBezTo>
                  <a:pt x="72" y="57"/>
                  <a:pt x="72" y="57"/>
                  <a:pt x="72" y="57"/>
                </a:cubicBezTo>
                <a:cubicBezTo>
                  <a:pt x="94" y="57"/>
                  <a:pt x="94" y="57"/>
                  <a:pt x="94" y="57"/>
                </a:cubicBezTo>
                <a:cubicBezTo>
                  <a:pt x="94" y="57"/>
                  <a:pt x="97" y="32"/>
                  <a:pt x="76" y="6"/>
                </a:cubicBezTo>
                <a:cubicBezTo>
                  <a:pt x="76" y="5"/>
                  <a:pt x="76" y="5"/>
                  <a:pt x="76" y="5"/>
                </a:cubicBezTo>
                <a:cubicBezTo>
                  <a:pt x="80" y="8"/>
                  <a:pt x="99" y="24"/>
                  <a:pt x="99" y="5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378" fontAlgn="base">
              <a:spcBef>
                <a:spcPct val="0"/>
              </a:spcBef>
              <a:spcAft>
                <a:spcPct val="0"/>
              </a:spcAft>
            </a:pPr>
            <a:endParaRPr lang="en-US" sz="18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31" name="标题 1"/>
          <p:cNvSpPr txBox="1">
            <a:spLocks/>
          </p:cNvSpPr>
          <p:nvPr/>
        </p:nvSpPr>
        <p:spPr>
          <a:xfrm>
            <a:off x="764614" y="379214"/>
            <a:ext cx="2330402" cy="389334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1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 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E188D8D6-6B90-496B-9692-0507F2FE146D}"/>
              </a:ext>
            </a:extLst>
          </p:cNvPr>
          <p:cNvSpPr txBox="1"/>
          <p:nvPr/>
        </p:nvSpPr>
        <p:spPr>
          <a:xfrm>
            <a:off x="379156" y="328778"/>
            <a:ext cx="2886075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输入章节标题文案</a:t>
            </a:r>
            <a:endParaRPr lang="en-US" altLang="zh-CN" sz="2100" b="1" dirty="0">
              <a:solidFill>
                <a:schemeClr val="tx2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884A4004-5C96-4DC4-9403-DFDF356488D1}"/>
              </a:ext>
            </a:extLst>
          </p:cNvPr>
          <p:cNvSpPr txBox="1"/>
          <p:nvPr/>
        </p:nvSpPr>
        <p:spPr>
          <a:xfrm>
            <a:off x="379156" y="721194"/>
            <a:ext cx="3076564" cy="21358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788" dirty="0">
                <a:latin typeface="Century Gothic" panose="020B0502020202020204" pitchFamily="34" charset="0"/>
              </a:rPr>
              <a:t>print the presentation and make it into a film a wider field</a:t>
            </a:r>
          </a:p>
        </p:txBody>
      </p:sp>
    </p:spTree>
    <p:extLst>
      <p:ext uri="{BB962C8B-B14F-4D97-AF65-F5344CB8AC3E}">
        <p14:creationId xmlns:p14="http://schemas.microsoft.com/office/powerpoint/2010/main" val="4234175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2"/>
          <p:cNvSpPr>
            <a:spLocks noChangeArrowheads="1"/>
          </p:cNvSpPr>
          <p:nvPr/>
        </p:nvSpPr>
        <p:spPr bwMode="auto">
          <a:xfrm>
            <a:off x="5393532" y="1284919"/>
            <a:ext cx="2883694" cy="2725341"/>
          </a:xfrm>
          <a:prstGeom prst="roundRect">
            <a:avLst>
              <a:gd name="adj" fmla="val 2255"/>
            </a:avLst>
          </a:prstGeom>
          <a:solidFill>
            <a:schemeClr val="bg1"/>
          </a:solidFill>
          <a:ln w="3175">
            <a:solidFill>
              <a:srgbClr val="D7D7D7"/>
            </a:solidFill>
            <a:bevel/>
            <a:headEnd/>
            <a:tailEnd/>
          </a:ln>
        </p:spPr>
        <p:txBody>
          <a:bodyPr lIns="135000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       </a:t>
            </a:r>
            <a:endParaRPr lang="zh-CN" altLang="en-US" sz="75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4" name="Oval 4"/>
          <p:cNvSpPr>
            <a:spLocks noChangeArrowheads="1"/>
          </p:cNvSpPr>
          <p:nvPr/>
        </p:nvSpPr>
        <p:spPr bwMode="auto">
          <a:xfrm>
            <a:off x="2527697" y="1249200"/>
            <a:ext cx="2437209" cy="2455069"/>
          </a:xfrm>
          <a:prstGeom prst="ellipse">
            <a:avLst/>
          </a:prstGeom>
          <a:noFill/>
          <a:ln w="12700">
            <a:solidFill>
              <a:schemeClr val="accent6">
                <a:lumMod val="50000"/>
              </a:schemeClr>
            </a:solidFill>
            <a:prstDash val="dash"/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endParaRPr lang="zh-CN" altLang="zh-CN" sz="1013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5" name="Oval 5"/>
          <p:cNvSpPr>
            <a:spLocks noChangeArrowheads="1"/>
          </p:cNvSpPr>
          <p:nvPr/>
        </p:nvSpPr>
        <p:spPr bwMode="auto">
          <a:xfrm>
            <a:off x="2300288" y="1430175"/>
            <a:ext cx="829866" cy="83581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9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添加文本</a:t>
            </a:r>
            <a:r>
              <a:rPr lang="en-US" altLang="zh-CN" sz="9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3</a:t>
            </a:r>
            <a:endParaRPr lang="zh-CN" altLang="en-US" sz="9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6" name="Oval 6"/>
          <p:cNvSpPr>
            <a:spLocks noChangeArrowheads="1"/>
          </p:cNvSpPr>
          <p:nvPr/>
        </p:nvSpPr>
        <p:spPr bwMode="auto">
          <a:xfrm>
            <a:off x="4331494" y="1430175"/>
            <a:ext cx="829866" cy="83581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9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添加文本</a:t>
            </a:r>
            <a:r>
              <a:rPr lang="en-US" altLang="zh-CN" sz="9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1</a:t>
            </a:r>
            <a:endParaRPr lang="zh-CN" altLang="en-US" sz="9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7" name="Oval 7"/>
          <p:cNvSpPr>
            <a:spLocks noChangeArrowheads="1"/>
          </p:cNvSpPr>
          <p:nvPr/>
        </p:nvSpPr>
        <p:spPr bwMode="auto">
          <a:xfrm>
            <a:off x="3352801" y="3268500"/>
            <a:ext cx="831056" cy="83581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9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添加文本</a:t>
            </a:r>
            <a:r>
              <a:rPr lang="en-US" altLang="zh-CN" sz="9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2</a:t>
            </a:r>
            <a:endParaRPr lang="zh-CN" altLang="en-US" sz="9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8" name="Oval 8"/>
          <p:cNvSpPr>
            <a:spLocks noChangeArrowheads="1"/>
          </p:cNvSpPr>
          <p:nvPr/>
        </p:nvSpPr>
        <p:spPr bwMode="auto">
          <a:xfrm>
            <a:off x="3450432" y="1000360"/>
            <a:ext cx="564356" cy="56911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9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文本</a:t>
            </a:r>
            <a:r>
              <a:rPr lang="en-US" altLang="zh-CN" sz="9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1</a:t>
            </a:r>
            <a:endParaRPr lang="zh-CN" altLang="en-US" sz="9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9" name="Oval 9"/>
          <p:cNvSpPr>
            <a:spLocks noChangeArrowheads="1"/>
          </p:cNvSpPr>
          <p:nvPr/>
        </p:nvSpPr>
        <p:spPr bwMode="auto">
          <a:xfrm>
            <a:off x="4508898" y="2735100"/>
            <a:ext cx="564356" cy="56911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9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文本</a:t>
            </a:r>
            <a:r>
              <a:rPr lang="en-US" altLang="zh-CN" sz="9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2</a:t>
            </a:r>
            <a:endParaRPr lang="zh-CN" altLang="en-US" sz="9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10" name="Oval 10"/>
          <p:cNvSpPr>
            <a:spLocks noChangeArrowheads="1"/>
          </p:cNvSpPr>
          <p:nvPr/>
        </p:nvSpPr>
        <p:spPr bwMode="auto">
          <a:xfrm>
            <a:off x="2386013" y="2762485"/>
            <a:ext cx="564356" cy="56911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9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文本</a:t>
            </a:r>
            <a:r>
              <a:rPr lang="en-US" altLang="zh-CN" sz="9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3</a:t>
            </a:r>
            <a:endParaRPr lang="zh-CN" altLang="en-US" sz="9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cxnSp>
        <p:nvCxnSpPr>
          <p:cNvPr id="11" name="AutoShape 11"/>
          <p:cNvCxnSpPr>
            <a:cxnSpLocks noChangeShapeType="1"/>
          </p:cNvCxnSpPr>
          <p:nvPr/>
        </p:nvCxnSpPr>
        <p:spPr bwMode="auto">
          <a:xfrm flipH="1" flipV="1">
            <a:off x="3761185" y="2924410"/>
            <a:ext cx="7144" cy="330994"/>
          </a:xfrm>
          <a:prstGeom prst="straightConnector1">
            <a:avLst/>
          </a:prstGeom>
          <a:noFill/>
          <a:ln w="9525">
            <a:solidFill>
              <a:schemeClr val="tx1">
                <a:lumMod val="75000"/>
                <a:lumOff val="25000"/>
              </a:schemeClr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" name="AutoShape 12"/>
          <p:cNvCxnSpPr>
            <a:cxnSpLocks noChangeShapeType="1"/>
          </p:cNvCxnSpPr>
          <p:nvPr/>
        </p:nvCxnSpPr>
        <p:spPr bwMode="auto">
          <a:xfrm flipH="1">
            <a:off x="4152901" y="2158838"/>
            <a:ext cx="298847" cy="79772"/>
          </a:xfrm>
          <a:prstGeom prst="straightConnector1">
            <a:avLst/>
          </a:prstGeom>
          <a:noFill/>
          <a:ln w="9525">
            <a:solidFill>
              <a:schemeClr val="tx1">
                <a:lumMod val="75000"/>
                <a:lumOff val="25000"/>
              </a:schemeClr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3" name="AutoShape 13"/>
          <p:cNvCxnSpPr>
            <a:cxnSpLocks noChangeShapeType="1"/>
          </p:cNvCxnSpPr>
          <p:nvPr/>
        </p:nvCxnSpPr>
        <p:spPr bwMode="auto">
          <a:xfrm>
            <a:off x="2992088" y="2132119"/>
            <a:ext cx="359569" cy="79772"/>
          </a:xfrm>
          <a:prstGeom prst="straightConnector1">
            <a:avLst/>
          </a:prstGeom>
          <a:noFill/>
          <a:ln w="9525">
            <a:solidFill>
              <a:schemeClr val="tx1">
                <a:lumMod val="75000"/>
                <a:lumOff val="25000"/>
              </a:schemeClr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4" name="AutoShape 22"/>
          <p:cNvSpPr>
            <a:spLocks noChangeArrowheads="1"/>
          </p:cNvSpPr>
          <p:nvPr/>
        </p:nvSpPr>
        <p:spPr bwMode="auto">
          <a:xfrm>
            <a:off x="5495925" y="1126566"/>
            <a:ext cx="2677716" cy="366713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>
            <a:noFill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</a:pPr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单击此处添加文本</a:t>
            </a:r>
            <a:endParaRPr lang="zh-CN" altLang="en-US" sz="1013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15" name="Oval 16"/>
          <p:cNvSpPr>
            <a:spLocks noChangeArrowheads="1"/>
          </p:cNvSpPr>
          <p:nvPr/>
        </p:nvSpPr>
        <p:spPr bwMode="auto">
          <a:xfrm>
            <a:off x="3212307" y="1883804"/>
            <a:ext cx="1069181" cy="105370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1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标题</a:t>
            </a:r>
            <a:endParaRPr lang="zh-CN" altLang="en-US" sz="1013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16" name="矩形 25"/>
          <p:cNvSpPr>
            <a:spLocks noChangeArrowheads="1"/>
          </p:cNvSpPr>
          <p:nvPr/>
        </p:nvSpPr>
        <p:spPr bwMode="auto">
          <a:xfrm>
            <a:off x="5629275" y="1801698"/>
            <a:ext cx="2453879" cy="1223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200</a:t>
            </a:r>
            <a:r>
              <a:rPr lang="zh-CN" alt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字以内，据统计每页幻灯片的最好控制在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5</a:t>
            </a:r>
            <a:r>
              <a:rPr lang="zh-CN" alt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分钟之内。此处添加详细文本描述，建议与标题相关并符合整体语言风格，语言描述尽量简洁生动</a:t>
            </a:r>
            <a:endParaRPr lang="en-US" altLang="zh-CN" sz="105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17" name="Freeform 12"/>
          <p:cNvSpPr>
            <a:spLocks noChangeArrowheads="1"/>
          </p:cNvSpPr>
          <p:nvPr/>
        </p:nvSpPr>
        <p:spPr bwMode="auto">
          <a:xfrm>
            <a:off x="7184231" y="3356606"/>
            <a:ext cx="386954" cy="390525"/>
          </a:xfrm>
          <a:custGeom>
            <a:avLst/>
            <a:gdLst>
              <a:gd name="T0" fmla="*/ 0 w 137"/>
              <a:gd name="T1" fmla="*/ 0 h 138"/>
              <a:gd name="T2" fmla="*/ 37660 w 137"/>
              <a:gd name="T3" fmla="*/ 245257 h 138"/>
              <a:gd name="T4" fmla="*/ 105447 w 137"/>
              <a:gd name="T5" fmla="*/ 177340 h 138"/>
              <a:gd name="T6" fmla="*/ 429321 w 137"/>
              <a:gd name="T7" fmla="*/ 501834 h 138"/>
              <a:gd name="T8" fmla="*/ 497108 w 137"/>
              <a:gd name="T9" fmla="*/ 501834 h 138"/>
              <a:gd name="T10" fmla="*/ 497108 w 137"/>
              <a:gd name="T11" fmla="*/ 430143 h 138"/>
              <a:gd name="T12" fmla="*/ 177001 w 137"/>
              <a:gd name="T13" fmla="*/ 109422 h 138"/>
              <a:gd name="T14" fmla="*/ 244788 w 137"/>
              <a:gd name="T15" fmla="*/ 37732 h 138"/>
              <a:gd name="T16" fmla="*/ 0 w 137"/>
              <a:gd name="T17" fmla="*/ 0 h 13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37"/>
              <a:gd name="T28" fmla="*/ 0 h 138"/>
              <a:gd name="T29" fmla="*/ 137 w 137"/>
              <a:gd name="T30" fmla="*/ 138 h 138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37" h="138">
                <a:moveTo>
                  <a:pt x="0" y="0"/>
                </a:moveTo>
                <a:cubicBezTo>
                  <a:pt x="10" y="65"/>
                  <a:pt x="10" y="65"/>
                  <a:pt x="10" y="65"/>
                </a:cubicBezTo>
                <a:cubicBezTo>
                  <a:pt x="28" y="47"/>
                  <a:pt x="28" y="47"/>
                  <a:pt x="28" y="47"/>
                </a:cubicBezTo>
                <a:cubicBezTo>
                  <a:pt x="114" y="133"/>
                  <a:pt x="114" y="133"/>
                  <a:pt x="114" y="133"/>
                </a:cubicBezTo>
                <a:cubicBezTo>
                  <a:pt x="119" y="138"/>
                  <a:pt x="127" y="138"/>
                  <a:pt x="132" y="133"/>
                </a:cubicBezTo>
                <a:cubicBezTo>
                  <a:pt x="137" y="127"/>
                  <a:pt x="137" y="119"/>
                  <a:pt x="132" y="114"/>
                </a:cubicBezTo>
                <a:cubicBezTo>
                  <a:pt x="47" y="29"/>
                  <a:pt x="47" y="29"/>
                  <a:pt x="47" y="29"/>
                </a:cubicBezTo>
                <a:cubicBezTo>
                  <a:pt x="65" y="10"/>
                  <a:pt x="65" y="10"/>
                  <a:pt x="65" y="1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/>
          <a:lstStyle/>
          <a:p>
            <a:endParaRPr lang="zh-CN" altLang="en-US" sz="1013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18" name="Freeform 14"/>
          <p:cNvSpPr>
            <a:spLocks noChangeArrowheads="1"/>
          </p:cNvSpPr>
          <p:nvPr/>
        </p:nvSpPr>
        <p:spPr bwMode="auto">
          <a:xfrm>
            <a:off x="7687866" y="3356607"/>
            <a:ext cx="386953" cy="388144"/>
          </a:xfrm>
          <a:custGeom>
            <a:avLst/>
            <a:gdLst>
              <a:gd name="T0" fmla="*/ 0 w 137"/>
              <a:gd name="T1" fmla="*/ 517525 h 137"/>
              <a:gd name="T2" fmla="*/ 244788 w 137"/>
              <a:gd name="T3" fmla="*/ 483527 h 137"/>
              <a:gd name="T4" fmla="*/ 177000 w 137"/>
              <a:gd name="T5" fmla="*/ 411753 h 137"/>
              <a:gd name="T6" fmla="*/ 497107 w 137"/>
              <a:gd name="T7" fmla="*/ 90661 h 137"/>
              <a:gd name="T8" fmla="*/ 497107 w 137"/>
              <a:gd name="T9" fmla="*/ 18888 h 137"/>
              <a:gd name="T10" fmla="*/ 429320 w 137"/>
              <a:gd name="T11" fmla="*/ 18888 h 137"/>
              <a:gd name="T12" fmla="*/ 105447 w 137"/>
              <a:gd name="T13" fmla="*/ 343757 h 137"/>
              <a:gd name="T14" fmla="*/ 37660 w 137"/>
              <a:gd name="T15" fmla="*/ 271984 h 137"/>
              <a:gd name="T16" fmla="*/ 0 w 137"/>
              <a:gd name="T17" fmla="*/ 517525 h 13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37"/>
              <a:gd name="T28" fmla="*/ 0 h 137"/>
              <a:gd name="T29" fmla="*/ 137 w 137"/>
              <a:gd name="T30" fmla="*/ 137 h 13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37" h="137">
                <a:moveTo>
                  <a:pt x="0" y="137"/>
                </a:moveTo>
                <a:cubicBezTo>
                  <a:pt x="65" y="128"/>
                  <a:pt x="65" y="128"/>
                  <a:pt x="65" y="128"/>
                </a:cubicBezTo>
                <a:cubicBezTo>
                  <a:pt x="47" y="109"/>
                  <a:pt x="47" y="109"/>
                  <a:pt x="47" y="109"/>
                </a:cubicBezTo>
                <a:cubicBezTo>
                  <a:pt x="132" y="24"/>
                  <a:pt x="132" y="24"/>
                  <a:pt x="132" y="24"/>
                </a:cubicBezTo>
                <a:cubicBezTo>
                  <a:pt x="137" y="19"/>
                  <a:pt x="137" y="10"/>
                  <a:pt x="132" y="5"/>
                </a:cubicBezTo>
                <a:cubicBezTo>
                  <a:pt x="127" y="0"/>
                  <a:pt x="119" y="0"/>
                  <a:pt x="114" y="5"/>
                </a:cubicBezTo>
                <a:cubicBezTo>
                  <a:pt x="28" y="91"/>
                  <a:pt x="28" y="91"/>
                  <a:pt x="28" y="91"/>
                </a:cubicBezTo>
                <a:cubicBezTo>
                  <a:pt x="10" y="72"/>
                  <a:pt x="10" y="72"/>
                  <a:pt x="10" y="72"/>
                </a:cubicBezTo>
                <a:lnTo>
                  <a:pt x="0" y="137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/>
          <a:lstStyle/>
          <a:p>
            <a:endParaRPr lang="zh-CN" altLang="en-US" sz="1013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19" name="Freeform 12"/>
          <p:cNvSpPr>
            <a:spLocks noChangeArrowheads="1"/>
          </p:cNvSpPr>
          <p:nvPr/>
        </p:nvSpPr>
        <p:spPr bwMode="auto">
          <a:xfrm rot="18991020">
            <a:off x="6615112" y="3161344"/>
            <a:ext cx="385763" cy="390525"/>
          </a:xfrm>
          <a:custGeom>
            <a:avLst/>
            <a:gdLst>
              <a:gd name="T0" fmla="*/ 0 w 137"/>
              <a:gd name="T1" fmla="*/ 0 h 138"/>
              <a:gd name="T2" fmla="*/ 37544 w 137"/>
              <a:gd name="T3" fmla="*/ 245257 h 138"/>
              <a:gd name="T4" fmla="*/ 105123 w 137"/>
              <a:gd name="T5" fmla="*/ 177340 h 138"/>
              <a:gd name="T6" fmla="*/ 427999 w 137"/>
              <a:gd name="T7" fmla="*/ 501834 h 138"/>
              <a:gd name="T8" fmla="*/ 495578 w 137"/>
              <a:gd name="T9" fmla="*/ 501834 h 138"/>
              <a:gd name="T10" fmla="*/ 495578 w 137"/>
              <a:gd name="T11" fmla="*/ 430143 h 138"/>
              <a:gd name="T12" fmla="*/ 176456 w 137"/>
              <a:gd name="T13" fmla="*/ 109422 h 138"/>
              <a:gd name="T14" fmla="*/ 244035 w 137"/>
              <a:gd name="T15" fmla="*/ 37732 h 138"/>
              <a:gd name="T16" fmla="*/ 0 w 137"/>
              <a:gd name="T17" fmla="*/ 0 h 13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37"/>
              <a:gd name="T28" fmla="*/ 0 h 138"/>
              <a:gd name="T29" fmla="*/ 137 w 137"/>
              <a:gd name="T30" fmla="*/ 138 h 138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37" h="138">
                <a:moveTo>
                  <a:pt x="0" y="0"/>
                </a:moveTo>
                <a:cubicBezTo>
                  <a:pt x="10" y="65"/>
                  <a:pt x="10" y="65"/>
                  <a:pt x="10" y="65"/>
                </a:cubicBezTo>
                <a:cubicBezTo>
                  <a:pt x="28" y="47"/>
                  <a:pt x="28" y="47"/>
                  <a:pt x="28" y="47"/>
                </a:cubicBezTo>
                <a:cubicBezTo>
                  <a:pt x="114" y="133"/>
                  <a:pt x="114" y="133"/>
                  <a:pt x="114" y="133"/>
                </a:cubicBezTo>
                <a:cubicBezTo>
                  <a:pt x="119" y="138"/>
                  <a:pt x="127" y="138"/>
                  <a:pt x="132" y="133"/>
                </a:cubicBezTo>
                <a:cubicBezTo>
                  <a:pt x="137" y="127"/>
                  <a:pt x="137" y="119"/>
                  <a:pt x="132" y="114"/>
                </a:cubicBezTo>
                <a:cubicBezTo>
                  <a:pt x="47" y="29"/>
                  <a:pt x="47" y="29"/>
                  <a:pt x="47" y="29"/>
                </a:cubicBezTo>
                <a:cubicBezTo>
                  <a:pt x="65" y="10"/>
                  <a:pt x="65" y="10"/>
                  <a:pt x="65" y="1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/>
          <a:lstStyle/>
          <a:p>
            <a:endParaRPr lang="zh-CN" altLang="en-US" sz="1013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grpSp>
        <p:nvGrpSpPr>
          <p:cNvPr id="20" name="Group 25"/>
          <p:cNvGrpSpPr>
            <a:grpSpLocks/>
          </p:cNvGrpSpPr>
          <p:nvPr/>
        </p:nvGrpSpPr>
        <p:grpSpPr bwMode="auto">
          <a:xfrm>
            <a:off x="896541" y="2296950"/>
            <a:ext cx="1291828" cy="2121694"/>
            <a:chOff x="0" y="0"/>
            <a:chExt cx="1722438" cy="2830512"/>
          </a:xfrm>
        </p:grpSpPr>
        <p:sp>
          <p:nvSpPr>
            <p:cNvPr id="21" name="AutoShape 3"/>
            <p:cNvSpPr>
              <a:spLocks noChangeAspect="1" noChangeArrowheads="1" noTextEdit="1"/>
            </p:cNvSpPr>
            <p:nvPr/>
          </p:nvSpPr>
          <p:spPr bwMode="auto">
            <a:xfrm>
              <a:off x="0" y="0"/>
              <a:ext cx="1697038" cy="2805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13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22" name="Freeform 5"/>
            <p:cNvSpPr>
              <a:spLocks noChangeArrowheads="1"/>
            </p:cNvSpPr>
            <p:nvPr/>
          </p:nvSpPr>
          <p:spPr bwMode="auto">
            <a:xfrm>
              <a:off x="1458913" y="398462"/>
              <a:ext cx="263525" cy="274637"/>
            </a:xfrm>
            <a:custGeom>
              <a:avLst/>
              <a:gdLst>
                <a:gd name="T0" fmla="*/ 12549 w 21"/>
                <a:gd name="T1" fmla="*/ 262154 h 22"/>
                <a:gd name="T2" fmla="*/ 62744 w 21"/>
                <a:gd name="T3" fmla="*/ 274637 h 22"/>
                <a:gd name="T4" fmla="*/ 163135 w 21"/>
                <a:gd name="T5" fmla="*/ 199736 h 22"/>
                <a:gd name="T6" fmla="*/ 188232 w 21"/>
                <a:gd name="T7" fmla="*/ 162286 h 22"/>
                <a:gd name="T8" fmla="*/ 213330 w 21"/>
                <a:gd name="T9" fmla="*/ 99868 h 22"/>
                <a:gd name="T10" fmla="*/ 200781 w 21"/>
                <a:gd name="T11" fmla="*/ 112352 h 22"/>
                <a:gd name="T12" fmla="*/ 213330 w 21"/>
                <a:gd name="T13" fmla="*/ 74901 h 22"/>
                <a:gd name="T14" fmla="*/ 250976 w 21"/>
                <a:gd name="T15" fmla="*/ 0 h 22"/>
                <a:gd name="T16" fmla="*/ 225879 w 21"/>
                <a:gd name="T17" fmla="*/ 12484 h 22"/>
                <a:gd name="T18" fmla="*/ 213330 w 21"/>
                <a:gd name="T19" fmla="*/ 12484 h 22"/>
                <a:gd name="T20" fmla="*/ 163135 w 21"/>
                <a:gd name="T21" fmla="*/ 49934 h 22"/>
                <a:gd name="T22" fmla="*/ 125488 w 21"/>
                <a:gd name="T23" fmla="*/ 124835 h 22"/>
                <a:gd name="T24" fmla="*/ 50195 w 21"/>
                <a:gd name="T25" fmla="*/ 174769 h 22"/>
                <a:gd name="T26" fmla="*/ 0 w 21"/>
                <a:gd name="T27" fmla="*/ 187253 h 22"/>
                <a:gd name="T28" fmla="*/ 12549 w 21"/>
                <a:gd name="T29" fmla="*/ 262154 h 22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1"/>
                <a:gd name="T46" fmla="*/ 0 h 22"/>
                <a:gd name="T47" fmla="*/ 21 w 21"/>
                <a:gd name="T48" fmla="*/ 22 h 22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1" h="22">
                  <a:moveTo>
                    <a:pt x="1" y="21"/>
                  </a:moveTo>
                  <a:cubicBezTo>
                    <a:pt x="1" y="21"/>
                    <a:pt x="4" y="22"/>
                    <a:pt x="5" y="22"/>
                  </a:cubicBezTo>
                  <a:cubicBezTo>
                    <a:pt x="6" y="21"/>
                    <a:pt x="13" y="16"/>
                    <a:pt x="13" y="16"/>
                  </a:cubicBezTo>
                  <a:cubicBezTo>
                    <a:pt x="13" y="16"/>
                    <a:pt x="14" y="14"/>
                    <a:pt x="15" y="13"/>
                  </a:cubicBezTo>
                  <a:cubicBezTo>
                    <a:pt x="16" y="12"/>
                    <a:pt x="19" y="9"/>
                    <a:pt x="17" y="8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7"/>
                    <a:pt x="17" y="6"/>
                  </a:cubicBezTo>
                  <a:cubicBezTo>
                    <a:pt x="17" y="6"/>
                    <a:pt x="21" y="2"/>
                    <a:pt x="20" y="0"/>
                  </a:cubicBezTo>
                  <a:cubicBezTo>
                    <a:pt x="20" y="0"/>
                    <a:pt x="19" y="0"/>
                    <a:pt x="18" y="1"/>
                  </a:cubicBezTo>
                  <a:cubicBezTo>
                    <a:pt x="18" y="1"/>
                    <a:pt x="17" y="1"/>
                    <a:pt x="17" y="1"/>
                  </a:cubicBezTo>
                  <a:cubicBezTo>
                    <a:pt x="15" y="2"/>
                    <a:pt x="14" y="4"/>
                    <a:pt x="13" y="4"/>
                  </a:cubicBezTo>
                  <a:cubicBezTo>
                    <a:pt x="12" y="6"/>
                    <a:pt x="10" y="9"/>
                    <a:pt x="10" y="10"/>
                  </a:cubicBezTo>
                  <a:cubicBezTo>
                    <a:pt x="9" y="10"/>
                    <a:pt x="6" y="12"/>
                    <a:pt x="4" y="14"/>
                  </a:cubicBezTo>
                  <a:cubicBezTo>
                    <a:pt x="1" y="16"/>
                    <a:pt x="0" y="15"/>
                    <a:pt x="0" y="15"/>
                  </a:cubicBezTo>
                  <a:cubicBezTo>
                    <a:pt x="0" y="15"/>
                    <a:pt x="0" y="19"/>
                    <a:pt x="1" y="21"/>
                  </a:cubicBezTo>
                  <a:close/>
                </a:path>
              </a:pathLst>
            </a:custGeom>
            <a:solidFill>
              <a:srgbClr val="F1B1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13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23" name="Freeform 6"/>
            <p:cNvSpPr>
              <a:spLocks noChangeArrowheads="1"/>
            </p:cNvSpPr>
            <p:nvPr/>
          </p:nvSpPr>
          <p:spPr bwMode="auto">
            <a:xfrm>
              <a:off x="1471613" y="398462"/>
              <a:ext cx="250825" cy="274637"/>
            </a:xfrm>
            <a:custGeom>
              <a:avLst/>
              <a:gdLst>
                <a:gd name="T0" fmla="*/ 238284 w 20"/>
                <a:gd name="T1" fmla="*/ 0 h 22"/>
                <a:gd name="T2" fmla="*/ 225743 w 20"/>
                <a:gd name="T3" fmla="*/ 0 h 22"/>
                <a:gd name="T4" fmla="*/ 188119 w 20"/>
                <a:gd name="T5" fmla="*/ 74901 h 22"/>
                <a:gd name="T6" fmla="*/ 163036 w 20"/>
                <a:gd name="T7" fmla="*/ 124835 h 22"/>
                <a:gd name="T8" fmla="*/ 188119 w 20"/>
                <a:gd name="T9" fmla="*/ 124835 h 22"/>
                <a:gd name="T10" fmla="*/ 137954 w 20"/>
                <a:gd name="T11" fmla="*/ 199736 h 22"/>
                <a:gd name="T12" fmla="*/ 62706 w 20"/>
                <a:gd name="T13" fmla="*/ 249670 h 22"/>
                <a:gd name="T14" fmla="*/ 12541 w 20"/>
                <a:gd name="T15" fmla="*/ 237187 h 22"/>
                <a:gd name="T16" fmla="*/ 0 w 20"/>
                <a:gd name="T17" fmla="*/ 262154 h 22"/>
                <a:gd name="T18" fmla="*/ 0 w 20"/>
                <a:gd name="T19" fmla="*/ 262154 h 22"/>
                <a:gd name="T20" fmla="*/ 50165 w 20"/>
                <a:gd name="T21" fmla="*/ 274637 h 22"/>
                <a:gd name="T22" fmla="*/ 150495 w 20"/>
                <a:gd name="T23" fmla="*/ 199736 h 22"/>
                <a:gd name="T24" fmla="*/ 175578 w 20"/>
                <a:gd name="T25" fmla="*/ 162286 h 22"/>
                <a:gd name="T26" fmla="*/ 200660 w 20"/>
                <a:gd name="T27" fmla="*/ 99868 h 22"/>
                <a:gd name="T28" fmla="*/ 188119 w 20"/>
                <a:gd name="T29" fmla="*/ 112352 h 22"/>
                <a:gd name="T30" fmla="*/ 200660 w 20"/>
                <a:gd name="T31" fmla="*/ 74901 h 22"/>
                <a:gd name="T32" fmla="*/ 238284 w 20"/>
                <a:gd name="T33" fmla="*/ 0 h 22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20"/>
                <a:gd name="T52" fmla="*/ 0 h 22"/>
                <a:gd name="T53" fmla="*/ 20 w 20"/>
                <a:gd name="T54" fmla="*/ 22 h 22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20" h="22">
                  <a:moveTo>
                    <a:pt x="19" y="0"/>
                  </a:moveTo>
                  <a:cubicBezTo>
                    <a:pt x="19" y="0"/>
                    <a:pt x="18" y="0"/>
                    <a:pt x="18" y="0"/>
                  </a:cubicBezTo>
                  <a:cubicBezTo>
                    <a:pt x="19" y="2"/>
                    <a:pt x="15" y="6"/>
                    <a:pt x="15" y="6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10"/>
                    <a:pt x="15" y="9"/>
                    <a:pt x="15" y="10"/>
                  </a:cubicBezTo>
                  <a:cubicBezTo>
                    <a:pt x="14" y="11"/>
                    <a:pt x="11" y="16"/>
                    <a:pt x="11" y="16"/>
                  </a:cubicBezTo>
                  <a:cubicBezTo>
                    <a:pt x="11" y="16"/>
                    <a:pt x="8" y="18"/>
                    <a:pt x="5" y="20"/>
                  </a:cubicBezTo>
                  <a:cubicBezTo>
                    <a:pt x="1" y="22"/>
                    <a:pt x="1" y="19"/>
                    <a:pt x="1" y="19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3" y="22"/>
                    <a:pt x="4" y="22"/>
                  </a:cubicBezTo>
                  <a:cubicBezTo>
                    <a:pt x="5" y="21"/>
                    <a:pt x="12" y="16"/>
                    <a:pt x="12" y="16"/>
                  </a:cubicBezTo>
                  <a:cubicBezTo>
                    <a:pt x="12" y="16"/>
                    <a:pt x="13" y="14"/>
                    <a:pt x="14" y="13"/>
                  </a:cubicBezTo>
                  <a:cubicBezTo>
                    <a:pt x="15" y="12"/>
                    <a:pt x="18" y="9"/>
                    <a:pt x="16" y="8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7"/>
                    <a:pt x="16" y="6"/>
                  </a:cubicBezTo>
                  <a:cubicBezTo>
                    <a:pt x="16" y="6"/>
                    <a:pt x="20" y="2"/>
                    <a:pt x="19" y="0"/>
                  </a:cubicBezTo>
                  <a:close/>
                </a:path>
              </a:pathLst>
            </a:custGeom>
            <a:solidFill>
              <a:srgbClr val="E99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13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24" name="Freeform 7"/>
            <p:cNvSpPr>
              <a:spLocks noChangeArrowheads="1"/>
            </p:cNvSpPr>
            <p:nvPr/>
          </p:nvSpPr>
          <p:spPr bwMode="auto">
            <a:xfrm>
              <a:off x="1597025" y="498475"/>
              <a:ext cx="61913" cy="61912"/>
            </a:xfrm>
            <a:custGeom>
              <a:avLst/>
              <a:gdLst>
                <a:gd name="T0" fmla="*/ 0 w 5"/>
                <a:gd name="T1" fmla="*/ 61912 h 5"/>
                <a:gd name="T2" fmla="*/ 61913 w 5"/>
                <a:gd name="T3" fmla="*/ 24765 h 5"/>
                <a:gd name="T4" fmla="*/ 49530 w 5"/>
                <a:gd name="T5" fmla="*/ 0 h 5"/>
                <a:gd name="T6" fmla="*/ 0 w 5"/>
                <a:gd name="T7" fmla="*/ 61912 h 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5"/>
                <a:gd name="T14" fmla="*/ 5 w 5"/>
                <a:gd name="T15" fmla="*/ 5 h 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5">
                  <a:moveTo>
                    <a:pt x="0" y="5"/>
                  </a:moveTo>
                  <a:cubicBezTo>
                    <a:pt x="0" y="5"/>
                    <a:pt x="3" y="2"/>
                    <a:pt x="5" y="2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1" y="4"/>
                    <a:pt x="0" y="5"/>
                  </a:cubicBezTo>
                  <a:close/>
                </a:path>
              </a:pathLst>
            </a:custGeom>
            <a:solidFill>
              <a:srgbClr val="E99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13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25" name="Freeform 8"/>
            <p:cNvSpPr>
              <a:spLocks noChangeArrowheads="1"/>
            </p:cNvSpPr>
            <p:nvPr/>
          </p:nvSpPr>
          <p:spPr bwMode="auto">
            <a:xfrm>
              <a:off x="1609725" y="423862"/>
              <a:ext cx="74613" cy="74612"/>
            </a:xfrm>
            <a:custGeom>
              <a:avLst/>
              <a:gdLst>
                <a:gd name="T0" fmla="*/ 0 w 6"/>
                <a:gd name="T1" fmla="*/ 74612 h 6"/>
                <a:gd name="T2" fmla="*/ 24871 w 6"/>
                <a:gd name="T3" fmla="*/ 37306 h 6"/>
                <a:gd name="T4" fmla="*/ 74613 w 6"/>
                <a:gd name="T5" fmla="*/ 0 h 6"/>
                <a:gd name="T6" fmla="*/ 24871 w 6"/>
                <a:gd name="T7" fmla="*/ 37306 h 6"/>
                <a:gd name="T8" fmla="*/ 0 w 6"/>
                <a:gd name="T9" fmla="*/ 74612 h 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"/>
                <a:gd name="T16" fmla="*/ 0 h 6"/>
                <a:gd name="T17" fmla="*/ 6 w 6"/>
                <a:gd name="T18" fmla="*/ 6 h 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" h="6">
                  <a:moveTo>
                    <a:pt x="0" y="6"/>
                  </a:moveTo>
                  <a:cubicBezTo>
                    <a:pt x="0" y="6"/>
                    <a:pt x="2" y="3"/>
                    <a:pt x="2" y="3"/>
                  </a:cubicBezTo>
                  <a:cubicBezTo>
                    <a:pt x="3" y="3"/>
                    <a:pt x="6" y="0"/>
                    <a:pt x="6" y="0"/>
                  </a:cubicBezTo>
                  <a:cubicBezTo>
                    <a:pt x="2" y="3"/>
                    <a:pt x="2" y="3"/>
                    <a:pt x="2" y="3"/>
                  </a:cubicBezTo>
                  <a:lnTo>
                    <a:pt x="0" y="6"/>
                  </a:lnTo>
                  <a:close/>
                </a:path>
              </a:pathLst>
            </a:custGeom>
            <a:solidFill>
              <a:srgbClr val="E99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13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26" name="Freeform 9"/>
            <p:cNvSpPr>
              <a:spLocks noChangeArrowheads="1"/>
            </p:cNvSpPr>
            <p:nvPr/>
          </p:nvSpPr>
          <p:spPr bwMode="auto">
            <a:xfrm>
              <a:off x="1508125" y="534987"/>
              <a:ext cx="63500" cy="150812"/>
            </a:xfrm>
            <a:custGeom>
              <a:avLst/>
              <a:gdLst>
                <a:gd name="T0" fmla="*/ 38100 w 5"/>
                <a:gd name="T1" fmla="*/ 0 h 12"/>
                <a:gd name="T2" fmla="*/ 0 w 5"/>
                <a:gd name="T3" fmla="*/ 25135 h 12"/>
                <a:gd name="T4" fmla="*/ 38100 w 5"/>
                <a:gd name="T5" fmla="*/ 150812 h 12"/>
                <a:gd name="T6" fmla="*/ 38100 w 5"/>
                <a:gd name="T7" fmla="*/ 0 h 1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12"/>
                <a:gd name="T14" fmla="*/ 5 w 5"/>
                <a:gd name="T15" fmla="*/ 12 h 1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12">
                  <a:moveTo>
                    <a:pt x="3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5" y="5"/>
                    <a:pt x="3" y="0"/>
                  </a:cubicBezTo>
                  <a:close/>
                </a:path>
              </a:pathLst>
            </a:custGeom>
            <a:solidFill>
              <a:srgbClr val="BA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13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27" name="Freeform 10"/>
            <p:cNvSpPr>
              <a:spLocks noChangeArrowheads="1"/>
            </p:cNvSpPr>
            <p:nvPr/>
          </p:nvSpPr>
          <p:spPr bwMode="auto">
            <a:xfrm>
              <a:off x="125413" y="1308100"/>
              <a:ext cx="138113" cy="212725"/>
            </a:xfrm>
            <a:custGeom>
              <a:avLst/>
              <a:gdLst>
                <a:gd name="T0" fmla="*/ 0 w 11"/>
                <a:gd name="T1" fmla="*/ 0 h 17"/>
                <a:gd name="T2" fmla="*/ 0 w 11"/>
                <a:gd name="T3" fmla="*/ 175185 h 17"/>
                <a:gd name="T4" fmla="*/ 138113 w 11"/>
                <a:gd name="T5" fmla="*/ 212725 h 17"/>
                <a:gd name="T6" fmla="*/ 75334 w 11"/>
                <a:gd name="T7" fmla="*/ 0 h 17"/>
                <a:gd name="T8" fmla="*/ 0 w 11"/>
                <a:gd name="T9" fmla="*/ 0 h 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"/>
                <a:gd name="T16" fmla="*/ 0 h 17"/>
                <a:gd name="T17" fmla="*/ 11 w 11"/>
                <a:gd name="T18" fmla="*/ 17 h 1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" h="17">
                  <a:moveTo>
                    <a:pt x="0" y="0"/>
                  </a:moveTo>
                  <a:cubicBezTo>
                    <a:pt x="0" y="0"/>
                    <a:pt x="0" y="13"/>
                    <a:pt x="0" y="14"/>
                  </a:cubicBezTo>
                  <a:cubicBezTo>
                    <a:pt x="1" y="16"/>
                    <a:pt x="11" y="17"/>
                    <a:pt x="11" y="17"/>
                  </a:cubicBezTo>
                  <a:cubicBezTo>
                    <a:pt x="6" y="0"/>
                    <a:pt x="6" y="0"/>
                    <a:pt x="6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13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28" name="Freeform 11"/>
            <p:cNvSpPr>
              <a:spLocks noChangeArrowheads="1"/>
            </p:cNvSpPr>
            <p:nvPr/>
          </p:nvSpPr>
          <p:spPr bwMode="auto">
            <a:xfrm>
              <a:off x="401638" y="249237"/>
              <a:ext cx="201613" cy="236537"/>
            </a:xfrm>
            <a:custGeom>
              <a:avLst/>
              <a:gdLst>
                <a:gd name="T0" fmla="*/ 201613 w 16"/>
                <a:gd name="T1" fmla="*/ 99595 h 19"/>
                <a:gd name="T2" fmla="*/ 189012 w 16"/>
                <a:gd name="T3" fmla="*/ 149392 h 19"/>
                <a:gd name="T4" fmla="*/ 100807 w 16"/>
                <a:gd name="T5" fmla="*/ 236537 h 19"/>
                <a:gd name="T6" fmla="*/ 37802 w 16"/>
                <a:gd name="T7" fmla="*/ 211638 h 19"/>
                <a:gd name="T8" fmla="*/ 12601 w 16"/>
                <a:gd name="T9" fmla="*/ 136942 h 19"/>
                <a:gd name="T10" fmla="*/ 0 w 16"/>
                <a:gd name="T11" fmla="*/ 24899 h 19"/>
                <a:gd name="T12" fmla="*/ 201613 w 16"/>
                <a:gd name="T13" fmla="*/ 99595 h 1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"/>
                <a:gd name="T22" fmla="*/ 0 h 19"/>
                <a:gd name="T23" fmla="*/ 16 w 16"/>
                <a:gd name="T24" fmla="*/ 19 h 1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" h="19">
                  <a:moveTo>
                    <a:pt x="16" y="8"/>
                  </a:move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0" y="18"/>
                    <a:pt x="8" y="19"/>
                  </a:cubicBezTo>
                  <a:cubicBezTo>
                    <a:pt x="7" y="19"/>
                    <a:pt x="3" y="17"/>
                    <a:pt x="3" y="17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5"/>
                    <a:pt x="0" y="2"/>
                  </a:cubicBezTo>
                  <a:cubicBezTo>
                    <a:pt x="0" y="0"/>
                    <a:pt x="12" y="7"/>
                    <a:pt x="16" y="8"/>
                  </a:cubicBezTo>
                  <a:close/>
                </a:path>
              </a:pathLst>
            </a:custGeom>
            <a:solidFill>
              <a:srgbClr val="D081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13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29" name="Freeform 12"/>
            <p:cNvSpPr>
              <a:spLocks noChangeArrowheads="1"/>
            </p:cNvSpPr>
            <p:nvPr/>
          </p:nvSpPr>
          <p:spPr bwMode="auto">
            <a:xfrm>
              <a:off x="427038" y="323850"/>
              <a:ext cx="138113" cy="161925"/>
            </a:xfrm>
            <a:custGeom>
              <a:avLst/>
              <a:gdLst>
                <a:gd name="T0" fmla="*/ 0 w 11"/>
                <a:gd name="T1" fmla="*/ 0 h 13"/>
                <a:gd name="T2" fmla="*/ 50223 w 11"/>
                <a:gd name="T3" fmla="*/ 62279 h 13"/>
                <a:gd name="T4" fmla="*/ 138113 w 11"/>
                <a:gd name="T5" fmla="*/ 112102 h 13"/>
                <a:gd name="T6" fmla="*/ 75334 w 11"/>
                <a:gd name="T7" fmla="*/ 161925 h 13"/>
                <a:gd name="T8" fmla="*/ 12556 w 11"/>
                <a:gd name="T9" fmla="*/ 137013 h 13"/>
                <a:gd name="T10" fmla="*/ 0 w 11"/>
                <a:gd name="T11" fmla="*/ 87190 h 13"/>
                <a:gd name="T12" fmla="*/ 0 w 11"/>
                <a:gd name="T13" fmla="*/ 0 h 1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1"/>
                <a:gd name="T22" fmla="*/ 0 h 13"/>
                <a:gd name="T23" fmla="*/ 11 w 11"/>
                <a:gd name="T24" fmla="*/ 13 h 1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1" h="13">
                  <a:moveTo>
                    <a:pt x="0" y="0"/>
                  </a:moveTo>
                  <a:cubicBezTo>
                    <a:pt x="1" y="0"/>
                    <a:pt x="3" y="4"/>
                    <a:pt x="4" y="5"/>
                  </a:cubicBezTo>
                  <a:cubicBezTo>
                    <a:pt x="4" y="6"/>
                    <a:pt x="8" y="8"/>
                    <a:pt x="11" y="9"/>
                  </a:cubicBezTo>
                  <a:cubicBezTo>
                    <a:pt x="9" y="11"/>
                    <a:pt x="7" y="13"/>
                    <a:pt x="6" y="13"/>
                  </a:cubicBezTo>
                  <a:cubicBezTo>
                    <a:pt x="5" y="13"/>
                    <a:pt x="1" y="11"/>
                    <a:pt x="1" y="1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5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E99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13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30" name="Freeform 13"/>
            <p:cNvSpPr>
              <a:spLocks noChangeArrowheads="1"/>
            </p:cNvSpPr>
            <p:nvPr/>
          </p:nvSpPr>
          <p:spPr bwMode="auto">
            <a:xfrm>
              <a:off x="339725" y="0"/>
              <a:ext cx="301625" cy="285750"/>
            </a:xfrm>
            <a:custGeom>
              <a:avLst/>
              <a:gdLst>
                <a:gd name="T0" fmla="*/ 289057 w 24"/>
                <a:gd name="T1" fmla="*/ 74543 h 23"/>
                <a:gd name="T2" fmla="*/ 301625 w 24"/>
                <a:gd name="T3" fmla="*/ 62120 h 23"/>
                <a:gd name="T4" fmla="*/ 226219 w 24"/>
                <a:gd name="T5" fmla="*/ 0 h 23"/>
                <a:gd name="T6" fmla="*/ 113109 w 24"/>
                <a:gd name="T7" fmla="*/ 0 h 23"/>
                <a:gd name="T8" fmla="*/ 25135 w 24"/>
                <a:gd name="T9" fmla="*/ 74543 h 23"/>
                <a:gd name="T10" fmla="*/ 12568 w 24"/>
                <a:gd name="T11" fmla="*/ 161511 h 23"/>
                <a:gd name="T12" fmla="*/ 50271 w 24"/>
                <a:gd name="T13" fmla="*/ 248478 h 23"/>
                <a:gd name="T14" fmla="*/ 289057 w 24"/>
                <a:gd name="T15" fmla="*/ 74543 h 2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4"/>
                <a:gd name="T25" fmla="*/ 0 h 23"/>
                <a:gd name="T26" fmla="*/ 24 w 24"/>
                <a:gd name="T27" fmla="*/ 23 h 2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4" h="23">
                  <a:moveTo>
                    <a:pt x="23" y="6"/>
                  </a:moveTo>
                  <a:cubicBezTo>
                    <a:pt x="23" y="6"/>
                    <a:pt x="24" y="5"/>
                    <a:pt x="24" y="5"/>
                  </a:cubicBezTo>
                  <a:cubicBezTo>
                    <a:pt x="23" y="4"/>
                    <a:pt x="21" y="0"/>
                    <a:pt x="18" y="0"/>
                  </a:cubicBezTo>
                  <a:cubicBezTo>
                    <a:pt x="15" y="0"/>
                    <a:pt x="9" y="0"/>
                    <a:pt x="9" y="0"/>
                  </a:cubicBezTo>
                  <a:cubicBezTo>
                    <a:pt x="9" y="0"/>
                    <a:pt x="4" y="3"/>
                    <a:pt x="2" y="6"/>
                  </a:cubicBezTo>
                  <a:cubicBezTo>
                    <a:pt x="0" y="9"/>
                    <a:pt x="1" y="13"/>
                    <a:pt x="1" y="13"/>
                  </a:cubicBezTo>
                  <a:cubicBezTo>
                    <a:pt x="1" y="13"/>
                    <a:pt x="0" y="19"/>
                    <a:pt x="4" y="20"/>
                  </a:cubicBezTo>
                  <a:cubicBezTo>
                    <a:pt x="4" y="20"/>
                    <a:pt x="11" y="23"/>
                    <a:pt x="23" y="6"/>
                  </a:cubicBezTo>
                  <a:close/>
                </a:path>
              </a:pathLst>
            </a:custGeom>
            <a:solidFill>
              <a:srgbClr val="1212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13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31" name="Freeform 14"/>
            <p:cNvSpPr>
              <a:spLocks noChangeArrowheads="1"/>
            </p:cNvSpPr>
            <p:nvPr/>
          </p:nvSpPr>
          <p:spPr bwMode="auto">
            <a:xfrm>
              <a:off x="352425" y="74612"/>
              <a:ext cx="314325" cy="311150"/>
            </a:xfrm>
            <a:custGeom>
              <a:avLst/>
              <a:gdLst>
                <a:gd name="T0" fmla="*/ 264033 w 25"/>
                <a:gd name="T1" fmla="*/ 298704 h 25"/>
                <a:gd name="T2" fmla="*/ 213741 w 25"/>
                <a:gd name="T3" fmla="*/ 311150 h 25"/>
                <a:gd name="T4" fmla="*/ 113157 w 25"/>
                <a:gd name="T5" fmla="*/ 273812 h 25"/>
                <a:gd name="T6" fmla="*/ 75438 w 25"/>
                <a:gd name="T7" fmla="*/ 211582 h 25"/>
                <a:gd name="T8" fmla="*/ 62865 w 25"/>
                <a:gd name="T9" fmla="*/ 211582 h 25"/>
                <a:gd name="T10" fmla="*/ 25146 w 25"/>
                <a:gd name="T11" fmla="*/ 174244 h 25"/>
                <a:gd name="T12" fmla="*/ 25146 w 25"/>
                <a:gd name="T13" fmla="*/ 112014 h 25"/>
                <a:gd name="T14" fmla="*/ 62865 w 25"/>
                <a:gd name="T15" fmla="*/ 124460 h 25"/>
                <a:gd name="T16" fmla="*/ 88011 w 25"/>
                <a:gd name="T17" fmla="*/ 161798 h 25"/>
                <a:gd name="T18" fmla="*/ 100584 w 25"/>
                <a:gd name="T19" fmla="*/ 161798 h 25"/>
                <a:gd name="T20" fmla="*/ 88011 w 25"/>
                <a:gd name="T21" fmla="*/ 124460 h 25"/>
                <a:gd name="T22" fmla="*/ 125730 w 25"/>
                <a:gd name="T23" fmla="*/ 62230 h 25"/>
                <a:gd name="T24" fmla="*/ 113157 w 25"/>
                <a:gd name="T25" fmla="*/ 49784 h 25"/>
                <a:gd name="T26" fmla="*/ 150876 w 25"/>
                <a:gd name="T27" fmla="*/ 0 h 25"/>
                <a:gd name="T28" fmla="*/ 276606 w 25"/>
                <a:gd name="T29" fmla="*/ 0 h 25"/>
                <a:gd name="T30" fmla="*/ 301752 w 25"/>
                <a:gd name="T31" fmla="*/ 87122 h 25"/>
                <a:gd name="T32" fmla="*/ 289179 w 25"/>
                <a:gd name="T33" fmla="*/ 112014 h 25"/>
                <a:gd name="T34" fmla="*/ 301752 w 25"/>
                <a:gd name="T35" fmla="*/ 174244 h 25"/>
                <a:gd name="T36" fmla="*/ 276606 w 25"/>
                <a:gd name="T37" fmla="*/ 261366 h 25"/>
                <a:gd name="T38" fmla="*/ 264033 w 25"/>
                <a:gd name="T39" fmla="*/ 298704 h 25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25"/>
                <a:gd name="T61" fmla="*/ 0 h 25"/>
                <a:gd name="T62" fmla="*/ 25 w 25"/>
                <a:gd name="T63" fmla="*/ 25 h 25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25" h="25">
                  <a:moveTo>
                    <a:pt x="21" y="24"/>
                  </a:moveTo>
                  <a:cubicBezTo>
                    <a:pt x="21" y="24"/>
                    <a:pt x="18" y="25"/>
                    <a:pt x="17" y="25"/>
                  </a:cubicBezTo>
                  <a:cubicBezTo>
                    <a:pt x="17" y="25"/>
                    <a:pt x="11" y="25"/>
                    <a:pt x="9" y="22"/>
                  </a:cubicBezTo>
                  <a:cubicBezTo>
                    <a:pt x="7" y="19"/>
                    <a:pt x="6" y="17"/>
                    <a:pt x="6" y="17"/>
                  </a:cubicBezTo>
                  <a:cubicBezTo>
                    <a:pt x="6" y="17"/>
                    <a:pt x="5" y="17"/>
                    <a:pt x="5" y="17"/>
                  </a:cubicBezTo>
                  <a:cubicBezTo>
                    <a:pt x="4" y="17"/>
                    <a:pt x="3" y="14"/>
                    <a:pt x="2" y="14"/>
                  </a:cubicBezTo>
                  <a:cubicBezTo>
                    <a:pt x="2" y="13"/>
                    <a:pt x="0" y="10"/>
                    <a:pt x="2" y="9"/>
                  </a:cubicBezTo>
                  <a:cubicBezTo>
                    <a:pt x="3" y="8"/>
                    <a:pt x="5" y="9"/>
                    <a:pt x="5" y="10"/>
                  </a:cubicBezTo>
                  <a:cubicBezTo>
                    <a:pt x="5" y="10"/>
                    <a:pt x="7" y="13"/>
                    <a:pt x="7" y="1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8" y="13"/>
                    <a:pt x="7" y="10"/>
                    <a:pt x="7" y="10"/>
                  </a:cubicBezTo>
                  <a:cubicBezTo>
                    <a:pt x="8" y="9"/>
                    <a:pt x="11" y="6"/>
                    <a:pt x="10" y="5"/>
                  </a:cubicBezTo>
                  <a:cubicBezTo>
                    <a:pt x="10" y="5"/>
                    <a:pt x="9" y="4"/>
                    <a:pt x="9" y="4"/>
                  </a:cubicBezTo>
                  <a:cubicBezTo>
                    <a:pt x="9" y="3"/>
                    <a:pt x="12" y="1"/>
                    <a:pt x="12" y="0"/>
                  </a:cubicBezTo>
                  <a:cubicBezTo>
                    <a:pt x="13" y="0"/>
                    <a:pt x="19" y="0"/>
                    <a:pt x="22" y="0"/>
                  </a:cubicBezTo>
                  <a:cubicBezTo>
                    <a:pt x="22" y="0"/>
                    <a:pt x="24" y="3"/>
                    <a:pt x="24" y="7"/>
                  </a:cubicBezTo>
                  <a:cubicBezTo>
                    <a:pt x="24" y="7"/>
                    <a:pt x="24" y="8"/>
                    <a:pt x="23" y="9"/>
                  </a:cubicBezTo>
                  <a:cubicBezTo>
                    <a:pt x="23" y="9"/>
                    <a:pt x="25" y="11"/>
                    <a:pt x="24" y="14"/>
                  </a:cubicBezTo>
                  <a:cubicBezTo>
                    <a:pt x="24" y="17"/>
                    <a:pt x="22" y="20"/>
                    <a:pt x="22" y="21"/>
                  </a:cubicBezTo>
                  <a:cubicBezTo>
                    <a:pt x="22" y="22"/>
                    <a:pt x="22" y="24"/>
                    <a:pt x="21" y="24"/>
                  </a:cubicBezTo>
                  <a:close/>
                </a:path>
              </a:pathLst>
            </a:custGeom>
            <a:solidFill>
              <a:srgbClr val="F1B1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13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32" name="Freeform 15"/>
            <p:cNvSpPr>
              <a:spLocks noChangeArrowheads="1"/>
            </p:cNvSpPr>
            <p:nvPr/>
          </p:nvSpPr>
          <p:spPr bwMode="auto">
            <a:xfrm>
              <a:off x="352425" y="74612"/>
              <a:ext cx="276225" cy="311150"/>
            </a:xfrm>
            <a:custGeom>
              <a:avLst/>
              <a:gdLst>
                <a:gd name="T0" fmla="*/ 25111 w 22"/>
                <a:gd name="T1" fmla="*/ 112014 h 25"/>
                <a:gd name="T2" fmla="*/ 62778 w 22"/>
                <a:gd name="T3" fmla="*/ 124460 h 25"/>
                <a:gd name="T4" fmla="*/ 87890 w 22"/>
                <a:gd name="T5" fmla="*/ 161798 h 25"/>
                <a:gd name="T6" fmla="*/ 100445 w 22"/>
                <a:gd name="T7" fmla="*/ 161798 h 25"/>
                <a:gd name="T8" fmla="*/ 87890 w 22"/>
                <a:gd name="T9" fmla="*/ 124460 h 25"/>
                <a:gd name="T10" fmla="*/ 125557 w 22"/>
                <a:gd name="T11" fmla="*/ 62230 h 25"/>
                <a:gd name="T12" fmla="*/ 113001 w 22"/>
                <a:gd name="T13" fmla="*/ 49784 h 25"/>
                <a:gd name="T14" fmla="*/ 150668 w 22"/>
                <a:gd name="T15" fmla="*/ 0 h 25"/>
                <a:gd name="T16" fmla="*/ 163224 w 22"/>
                <a:gd name="T17" fmla="*/ 0 h 25"/>
                <a:gd name="T18" fmla="*/ 200891 w 22"/>
                <a:gd name="T19" fmla="*/ 74676 h 25"/>
                <a:gd name="T20" fmla="*/ 163224 w 22"/>
                <a:gd name="T21" fmla="*/ 87122 h 25"/>
                <a:gd name="T22" fmla="*/ 163224 w 22"/>
                <a:gd name="T23" fmla="*/ 124460 h 25"/>
                <a:gd name="T24" fmla="*/ 138113 w 22"/>
                <a:gd name="T25" fmla="*/ 124460 h 25"/>
                <a:gd name="T26" fmla="*/ 150668 w 22"/>
                <a:gd name="T27" fmla="*/ 186690 h 25"/>
                <a:gd name="T28" fmla="*/ 188335 w 22"/>
                <a:gd name="T29" fmla="*/ 186690 h 25"/>
                <a:gd name="T30" fmla="*/ 175780 w 22"/>
                <a:gd name="T31" fmla="*/ 248920 h 25"/>
                <a:gd name="T32" fmla="*/ 226002 w 22"/>
                <a:gd name="T33" fmla="*/ 298704 h 25"/>
                <a:gd name="T34" fmla="*/ 276225 w 22"/>
                <a:gd name="T35" fmla="*/ 286258 h 25"/>
                <a:gd name="T36" fmla="*/ 263669 w 22"/>
                <a:gd name="T37" fmla="*/ 298704 h 25"/>
                <a:gd name="T38" fmla="*/ 213447 w 22"/>
                <a:gd name="T39" fmla="*/ 311150 h 25"/>
                <a:gd name="T40" fmla="*/ 113001 w 22"/>
                <a:gd name="T41" fmla="*/ 273812 h 25"/>
                <a:gd name="T42" fmla="*/ 75334 w 22"/>
                <a:gd name="T43" fmla="*/ 211582 h 25"/>
                <a:gd name="T44" fmla="*/ 62778 w 22"/>
                <a:gd name="T45" fmla="*/ 211582 h 25"/>
                <a:gd name="T46" fmla="*/ 25111 w 22"/>
                <a:gd name="T47" fmla="*/ 174244 h 25"/>
                <a:gd name="T48" fmla="*/ 25111 w 22"/>
                <a:gd name="T49" fmla="*/ 112014 h 25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22"/>
                <a:gd name="T76" fmla="*/ 0 h 25"/>
                <a:gd name="T77" fmla="*/ 22 w 22"/>
                <a:gd name="T78" fmla="*/ 25 h 25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22" h="25">
                  <a:moveTo>
                    <a:pt x="2" y="9"/>
                  </a:moveTo>
                  <a:cubicBezTo>
                    <a:pt x="3" y="8"/>
                    <a:pt x="5" y="9"/>
                    <a:pt x="5" y="10"/>
                  </a:cubicBezTo>
                  <a:cubicBezTo>
                    <a:pt x="5" y="10"/>
                    <a:pt x="7" y="13"/>
                    <a:pt x="7" y="1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8" y="13"/>
                    <a:pt x="7" y="10"/>
                    <a:pt x="7" y="10"/>
                  </a:cubicBezTo>
                  <a:cubicBezTo>
                    <a:pt x="8" y="9"/>
                    <a:pt x="11" y="6"/>
                    <a:pt x="10" y="5"/>
                  </a:cubicBezTo>
                  <a:cubicBezTo>
                    <a:pt x="10" y="5"/>
                    <a:pt x="9" y="4"/>
                    <a:pt x="9" y="4"/>
                  </a:cubicBezTo>
                  <a:cubicBezTo>
                    <a:pt x="9" y="3"/>
                    <a:pt x="12" y="1"/>
                    <a:pt x="12" y="0"/>
                  </a:cubicBezTo>
                  <a:cubicBezTo>
                    <a:pt x="12" y="0"/>
                    <a:pt x="13" y="0"/>
                    <a:pt x="13" y="0"/>
                  </a:cubicBezTo>
                  <a:cubicBezTo>
                    <a:pt x="15" y="2"/>
                    <a:pt x="17" y="6"/>
                    <a:pt x="16" y="6"/>
                  </a:cubicBezTo>
                  <a:cubicBezTo>
                    <a:pt x="15" y="6"/>
                    <a:pt x="13" y="7"/>
                    <a:pt x="13" y="7"/>
                  </a:cubicBezTo>
                  <a:cubicBezTo>
                    <a:pt x="13" y="7"/>
                    <a:pt x="13" y="9"/>
                    <a:pt x="13" y="10"/>
                  </a:cubicBezTo>
                  <a:cubicBezTo>
                    <a:pt x="12" y="10"/>
                    <a:pt x="11" y="10"/>
                    <a:pt x="11" y="10"/>
                  </a:cubicBezTo>
                  <a:cubicBezTo>
                    <a:pt x="11" y="11"/>
                    <a:pt x="11" y="14"/>
                    <a:pt x="12" y="15"/>
                  </a:cubicBezTo>
                  <a:cubicBezTo>
                    <a:pt x="13" y="16"/>
                    <a:pt x="15" y="15"/>
                    <a:pt x="15" y="15"/>
                  </a:cubicBezTo>
                  <a:cubicBezTo>
                    <a:pt x="14" y="16"/>
                    <a:pt x="14" y="19"/>
                    <a:pt x="14" y="20"/>
                  </a:cubicBezTo>
                  <a:cubicBezTo>
                    <a:pt x="14" y="21"/>
                    <a:pt x="16" y="23"/>
                    <a:pt x="18" y="24"/>
                  </a:cubicBezTo>
                  <a:cubicBezTo>
                    <a:pt x="18" y="24"/>
                    <a:pt x="20" y="23"/>
                    <a:pt x="22" y="23"/>
                  </a:cubicBezTo>
                  <a:cubicBezTo>
                    <a:pt x="22" y="24"/>
                    <a:pt x="21" y="24"/>
                    <a:pt x="21" y="24"/>
                  </a:cubicBezTo>
                  <a:cubicBezTo>
                    <a:pt x="21" y="24"/>
                    <a:pt x="18" y="25"/>
                    <a:pt x="17" y="25"/>
                  </a:cubicBezTo>
                  <a:cubicBezTo>
                    <a:pt x="17" y="25"/>
                    <a:pt x="11" y="25"/>
                    <a:pt x="9" y="22"/>
                  </a:cubicBezTo>
                  <a:cubicBezTo>
                    <a:pt x="7" y="19"/>
                    <a:pt x="6" y="17"/>
                    <a:pt x="6" y="17"/>
                  </a:cubicBezTo>
                  <a:cubicBezTo>
                    <a:pt x="6" y="17"/>
                    <a:pt x="5" y="17"/>
                    <a:pt x="5" y="17"/>
                  </a:cubicBezTo>
                  <a:cubicBezTo>
                    <a:pt x="4" y="17"/>
                    <a:pt x="3" y="14"/>
                    <a:pt x="2" y="14"/>
                  </a:cubicBezTo>
                  <a:cubicBezTo>
                    <a:pt x="2" y="13"/>
                    <a:pt x="0" y="10"/>
                    <a:pt x="2" y="9"/>
                  </a:cubicBezTo>
                  <a:close/>
                </a:path>
              </a:pathLst>
            </a:custGeom>
            <a:solidFill>
              <a:srgbClr val="E99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13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33" name="Freeform 16"/>
            <p:cNvSpPr>
              <a:spLocks noChangeArrowheads="1"/>
            </p:cNvSpPr>
            <p:nvPr/>
          </p:nvSpPr>
          <p:spPr bwMode="auto">
            <a:xfrm>
              <a:off x="214313" y="2106612"/>
              <a:ext cx="163513" cy="63500"/>
            </a:xfrm>
            <a:custGeom>
              <a:avLst/>
              <a:gdLst>
                <a:gd name="T0" fmla="*/ 62890 w 13"/>
                <a:gd name="T1" fmla="*/ 63500 h 5"/>
                <a:gd name="T2" fmla="*/ 100623 w 13"/>
                <a:gd name="T3" fmla="*/ 0 h 5"/>
                <a:gd name="T4" fmla="*/ 62890 w 13"/>
                <a:gd name="T5" fmla="*/ 63500 h 5"/>
                <a:gd name="T6" fmla="*/ 0 60000 65536"/>
                <a:gd name="T7" fmla="*/ 0 60000 65536"/>
                <a:gd name="T8" fmla="*/ 0 60000 65536"/>
                <a:gd name="T9" fmla="*/ 0 w 13"/>
                <a:gd name="T10" fmla="*/ 0 h 5"/>
                <a:gd name="T11" fmla="*/ 13 w 13"/>
                <a:gd name="T12" fmla="*/ 5 h 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3" h="5">
                  <a:moveTo>
                    <a:pt x="5" y="5"/>
                  </a:moveTo>
                  <a:cubicBezTo>
                    <a:pt x="8" y="5"/>
                    <a:pt x="13" y="0"/>
                    <a:pt x="8" y="0"/>
                  </a:cubicBezTo>
                  <a:cubicBezTo>
                    <a:pt x="5" y="0"/>
                    <a:pt x="0" y="5"/>
                    <a:pt x="5" y="5"/>
                  </a:cubicBezTo>
                  <a:close/>
                </a:path>
              </a:pathLst>
            </a:custGeom>
            <a:solidFill>
              <a:srgbClr val="1212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13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34" name="Freeform 17"/>
            <p:cNvSpPr>
              <a:spLocks noChangeArrowheads="1"/>
            </p:cNvSpPr>
            <p:nvPr/>
          </p:nvSpPr>
          <p:spPr bwMode="auto">
            <a:xfrm>
              <a:off x="112713" y="2655887"/>
              <a:ext cx="227013" cy="174625"/>
            </a:xfrm>
            <a:custGeom>
              <a:avLst/>
              <a:gdLst>
                <a:gd name="T0" fmla="*/ 75671 w 18"/>
                <a:gd name="T1" fmla="*/ 0 h 14"/>
                <a:gd name="T2" fmla="*/ 0 w 18"/>
                <a:gd name="T3" fmla="*/ 149679 h 14"/>
                <a:gd name="T4" fmla="*/ 189178 w 18"/>
                <a:gd name="T5" fmla="*/ 112259 h 14"/>
                <a:gd name="T6" fmla="*/ 201789 w 18"/>
                <a:gd name="T7" fmla="*/ 74839 h 14"/>
                <a:gd name="T8" fmla="*/ 214401 w 18"/>
                <a:gd name="T9" fmla="*/ 12473 h 14"/>
                <a:gd name="T10" fmla="*/ 75671 w 18"/>
                <a:gd name="T11" fmla="*/ 0 h 1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8"/>
                <a:gd name="T19" fmla="*/ 0 h 14"/>
                <a:gd name="T20" fmla="*/ 18 w 18"/>
                <a:gd name="T21" fmla="*/ 14 h 1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8" h="14">
                  <a:moveTo>
                    <a:pt x="6" y="0"/>
                  </a:moveTo>
                  <a:cubicBezTo>
                    <a:pt x="6" y="0"/>
                    <a:pt x="0" y="8"/>
                    <a:pt x="0" y="12"/>
                  </a:cubicBezTo>
                  <a:cubicBezTo>
                    <a:pt x="0" y="12"/>
                    <a:pt x="14" y="14"/>
                    <a:pt x="15" y="9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6"/>
                    <a:pt x="18" y="8"/>
                    <a:pt x="17" y="1"/>
                  </a:cubicBezTo>
                  <a:lnTo>
                    <a:pt x="6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13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35" name="Freeform 18"/>
            <p:cNvSpPr>
              <a:spLocks noChangeArrowheads="1"/>
            </p:cNvSpPr>
            <p:nvPr/>
          </p:nvSpPr>
          <p:spPr bwMode="auto">
            <a:xfrm>
              <a:off x="715963" y="2605087"/>
              <a:ext cx="252413" cy="225425"/>
            </a:xfrm>
            <a:custGeom>
              <a:avLst/>
              <a:gdLst>
                <a:gd name="T0" fmla="*/ 0 w 20"/>
                <a:gd name="T1" fmla="*/ 50094 h 18"/>
                <a:gd name="T2" fmla="*/ 0 w 20"/>
                <a:gd name="T3" fmla="*/ 125236 h 18"/>
                <a:gd name="T4" fmla="*/ 75724 w 20"/>
                <a:gd name="T5" fmla="*/ 162807 h 18"/>
                <a:gd name="T6" fmla="*/ 88345 w 20"/>
                <a:gd name="T7" fmla="*/ 200378 h 18"/>
                <a:gd name="T8" fmla="*/ 88345 w 20"/>
                <a:gd name="T9" fmla="*/ 200378 h 18"/>
                <a:gd name="T10" fmla="*/ 252413 w 20"/>
                <a:gd name="T11" fmla="*/ 212901 h 18"/>
                <a:gd name="T12" fmla="*/ 252413 w 20"/>
                <a:gd name="T13" fmla="*/ 175331 h 18"/>
                <a:gd name="T14" fmla="*/ 151448 w 20"/>
                <a:gd name="T15" fmla="*/ 50094 h 18"/>
                <a:gd name="T16" fmla="*/ 0 w 20"/>
                <a:gd name="T17" fmla="*/ 50094 h 1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0"/>
                <a:gd name="T28" fmla="*/ 0 h 18"/>
                <a:gd name="T29" fmla="*/ 20 w 20"/>
                <a:gd name="T30" fmla="*/ 18 h 18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0" h="18">
                  <a:moveTo>
                    <a:pt x="0" y="4"/>
                  </a:moveTo>
                  <a:cubicBezTo>
                    <a:pt x="0" y="4"/>
                    <a:pt x="0" y="8"/>
                    <a:pt x="0" y="10"/>
                  </a:cubicBezTo>
                  <a:cubicBezTo>
                    <a:pt x="0" y="10"/>
                    <a:pt x="3" y="13"/>
                    <a:pt x="6" y="13"/>
                  </a:cubicBezTo>
                  <a:cubicBezTo>
                    <a:pt x="6" y="13"/>
                    <a:pt x="7" y="16"/>
                    <a:pt x="7" y="16"/>
                  </a:cubicBezTo>
                  <a:cubicBezTo>
                    <a:pt x="8" y="17"/>
                    <a:pt x="7" y="16"/>
                    <a:pt x="7" y="16"/>
                  </a:cubicBezTo>
                  <a:cubicBezTo>
                    <a:pt x="7" y="16"/>
                    <a:pt x="17" y="18"/>
                    <a:pt x="20" y="17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20" y="14"/>
                    <a:pt x="14" y="7"/>
                    <a:pt x="12" y="4"/>
                  </a:cubicBezTo>
                  <a:cubicBezTo>
                    <a:pt x="11" y="0"/>
                    <a:pt x="0" y="4"/>
                    <a:pt x="0" y="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13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36" name="Freeform 19"/>
            <p:cNvSpPr>
              <a:spLocks noChangeArrowheads="1"/>
            </p:cNvSpPr>
            <p:nvPr/>
          </p:nvSpPr>
          <p:spPr bwMode="auto">
            <a:xfrm>
              <a:off x="138113" y="1158875"/>
              <a:ext cx="779463" cy="1571625"/>
            </a:xfrm>
            <a:custGeom>
              <a:avLst/>
              <a:gdLst>
                <a:gd name="T0" fmla="*/ 37716 w 62"/>
                <a:gd name="T1" fmla="*/ 1509259 h 126"/>
                <a:gd name="T2" fmla="*/ 213724 w 62"/>
                <a:gd name="T3" fmla="*/ 1496786 h 126"/>
                <a:gd name="T4" fmla="*/ 188580 w 62"/>
                <a:gd name="T5" fmla="*/ 1322161 h 126"/>
                <a:gd name="T6" fmla="*/ 289156 w 62"/>
                <a:gd name="T7" fmla="*/ 798286 h 126"/>
                <a:gd name="T8" fmla="*/ 377160 w 62"/>
                <a:gd name="T9" fmla="*/ 449036 h 126"/>
                <a:gd name="T10" fmla="*/ 402303 w 62"/>
                <a:gd name="T11" fmla="*/ 498929 h 126"/>
                <a:gd name="T12" fmla="*/ 578311 w 62"/>
                <a:gd name="T13" fmla="*/ 1496786 h 126"/>
                <a:gd name="T14" fmla="*/ 741747 w 62"/>
                <a:gd name="T15" fmla="*/ 1521732 h 126"/>
                <a:gd name="T16" fmla="*/ 741747 w 62"/>
                <a:gd name="T17" fmla="*/ 1372054 h 126"/>
                <a:gd name="T18" fmla="*/ 729175 w 62"/>
                <a:gd name="T19" fmla="*/ 1097643 h 126"/>
                <a:gd name="T20" fmla="*/ 729175 w 62"/>
                <a:gd name="T21" fmla="*/ 723446 h 126"/>
                <a:gd name="T22" fmla="*/ 704031 w 62"/>
                <a:gd name="T23" fmla="*/ 299357 h 126"/>
                <a:gd name="T24" fmla="*/ 704031 w 62"/>
                <a:gd name="T25" fmla="*/ 249464 h 126"/>
                <a:gd name="T26" fmla="*/ 666315 w 62"/>
                <a:gd name="T27" fmla="*/ 149679 h 126"/>
                <a:gd name="T28" fmla="*/ 653743 w 62"/>
                <a:gd name="T29" fmla="*/ 24946 h 126"/>
                <a:gd name="T30" fmla="*/ 377160 w 62"/>
                <a:gd name="T31" fmla="*/ 62366 h 126"/>
                <a:gd name="T32" fmla="*/ 176008 w 62"/>
                <a:gd name="T33" fmla="*/ 0 h 126"/>
                <a:gd name="T34" fmla="*/ 163436 w 62"/>
                <a:gd name="T35" fmla="*/ 62366 h 126"/>
                <a:gd name="T36" fmla="*/ 37716 w 62"/>
                <a:gd name="T37" fmla="*/ 212045 h 126"/>
                <a:gd name="T38" fmla="*/ 62860 w 62"/>
                <a:gd name="T39" fmla="*/ 286884 h 126"/>
                <a:gd name="T40" fmla="*/ 62860 w 62"/>
                <a:gd name="T41" fmla="*/ 686027 h 126"/>
                <a:gd name="T42" fmla="*/ 37716 w 62"/>
                <a:gd name="T43" fmla="*/ 1160009 h 126"/>
                <a:gd name="T44" fmla="*/ 12572 w 62"/>
                <a:gd name="T45" fmla="*/ 1397000 h 126"/>
                <a:gd name="T46" fmla="*/ 37716 w 62"/>
                <a:gd name="T47" fmla="*/ 1509259 h 12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62"/>
                <a:gd name="T73" fmla="*/ 0 h 126"/>
                <a:gd name="T74" fmla="*/ 62 w 62"/>
                <a:gd name="T75" fmla="*/ 126 h 12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62" h="126">
                  <a:moveTo>
                    <a:pt x="3" y="121"/>
                  </a:moveTo>
                  <a:cubicBezTo>
                    <a:pt x="3" y="121"/>
                    <a:pt x="16" y="124"/>
                    <a:pt x="17" y="120"/>
                  </a:cubicBezTo>
                  <a:cubicBezTo>
                    <a:pt x="18" y="116"/>
                    <a:pt x="15" y="106"/>
                    <a:pt x="15" y="106"/>
                  </a:cubicBezTo>
                  <a:cubicBezTo>
                    <a:pt x="15" y="106"/>
                    <a:pt x="22" y="65"/>
                    <a:pt x="23" y="64"/>
                  </a:cubicBezTo>
                  <a:cubicBezTo>
                    <a:pt x="24" y="64"/>
                    <a:pt x="28" y="47"/>
                    <a:pt x="30" y="36"/>
                  </a:cubicBezTo>
                  <a:cubicBezTo>
                    <a:pt x="32" y="40"/>
                    <a:pt x="32" y="40"/>
                    <a:pt x="32" y="40"/>
                  </a:cubicBezTo>
                  <a:cubicBezTo>
                    <a:pt x="32" y="40"/>
                    <a:pt x="39" y="111"/>
                    <a:pt x="46" y="120"/>
                  </a:cubicBezTo>
                  <a:cubicBezTo>
                    <a:pt x="46" y="120"/>
                    <a:pt x="55" y="126"/>
                    <a:pt x="59" y="122"/>
                  </a:cubicBezTo>
                  <a:cubicBezTo>
                    <a:pt x="59" y="122"/>
                    <a:pt x="62" y="119"/>
                    <a:pt x="59" y="110"/>
                  </a:cubicBezTo>
                  <a:cubicBezTo>
                    <a:pt x="59" y="110"/>
                    <a:pt x="61" y="95"/>
                    <a:pt x="58" y="88"/>
                  </a:cubicBezTo>
                  <a:cubicBezTo>
                    <a:pt x="58" y="88"/>
                    <a:pt x="58" y="63"/>
                    <a:pt x="58" y="58"/>
                  </a:cubicBezTo>
                  <a:cubicBezTo>
                    <a:pt x="58" y="53"/>
                    <a:pt x="55" y="28"/>
                    <a:pt x="56" y="24"/>
                  </a:cubicBezTo>
                  <a:cubicBezTo>
                    <a:pt x="56" y="20"/>
                    <a:pt x="56" y="20"/>
                    <a:pt x="56" y="20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2" y="2"/>
                    <a:pt x="52" y="2"/>
                    <a:pt x="52" y="2"/>
                  </a:cubicBezTo>
                  <a:cubicBezTo>
                    <a:pt x="52" y="2"/>
                    <a:pt x="37" y="6"/>
                    <a:pt x="30" y="5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4" y="14"/>
                    <a:pt x="3" y="17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4" y="48"/>
                    <a:pt x="5" y="55"/>
                  </a:cubicBezTo>
                  <a:cubicBezTo>
                    <a:pt x="5" y="55"/>
                    <a:pt x="2" y="87"/>
                    <a:pt x="3" y="93"/>
                  </a:cubicBezTo>
                  <a:cubicBezTo>
                    <a:pt x="3" y="93"/>
                    <a:pt x="0" y="109"/>
                    <a:pt x="1" y="112"/>
                  </a:cubicBezTo>
                  <a:cubicBezTo>
                    <a:pt x="2" y="115"/>
                    <a:pt x="3" y="121"/>
                    <a:pt x="3" y="121"/>
                  </a:cubicBezTo>
                  <a:close/>
                </a:path>
              </a:pathLst>
            </a:custGeom>
            <a:solidFill>
              <a:srgbClr val="1212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13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37" name="Freeform 20"/>
            <p:cNvSpPr>
              <a:spLocks noChangeArrowheads="1"/>
            </p:cNvSpPr>
            <p:nvPr/>
          </p:nvSpPr>
          <p:spPr bwMode="auto">
            <a:xfrm>
              <a:off x="628650" y="1384300"/>
              <a:ext cx="12700" cy="1"/>
            </a:xfrm>
            <a:custGeom>
              <a:avLst/>
              <a:gdLst>
                <a:gd name="T0" fmla="*/ 0 w 1"/>
                <a:gd name="T1" fmla="*/ 0 h 1"/>
                <a:gd name="T2" fmla="*/ 12700 w 1"/>
                <a:gd name="T3" fmla="*/ 0 h 1"/>
                <a:gd name="T4" fmla="*/ 0 w 1"/>
                <a:gd name="T5" fmla="*/ 0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13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38" name="Freeform 21"/>
            <p:cNvSpPr>
              <a:spLocks noChangeArrowheads="1"/>
            </p:cNvSpPr>
            <p:nvPr/>
          </p:nvSpPr>
          <p:spPr bwMode="auto">
            <a:xfrm>
              <a:off x="741363" y="1446212"/>
              <a:ext cx="12700" cy="12700"/>
            </a:xfrm>
            <a:custGeom>
              <a:avLst/>
              <a:gdLst>
                <a:gd name="T0" fmla="*/ 0 w 1"/>
                <a:gd name="T1" fmla="*/ 12700 h 1"/>
                <a:gd name="T2" fmla="*/ 12700 w 1"/>
                <a:gd name="T3" fmla="*/ 0 h 1"/>
                <a:gd name="T4" fmla="*/ 0 w 1"/>
                <a:gd name="T5" fmla="*/ 12700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0" y="1"/>
                  </a:moveTo>
                  <a:cubicBezTo>
                    <a:pt x="0" y="1"/>
                    <a:pt x="1" y="1"/>
                    <a:pt x="1" y="0"/>
                  </a:cubicBezTo>
                  <a:cubicBezTo>
                    <a:pt x="1" y="0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13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39" name="Freeform 22"/>
            <p:cNvSpPr>
              <a:spLocks noChangeArrowheads="1"/>
            </p:cNvSpPr>
            <p:nvPr/>
          </p:nvSpPr>
          <p:spPr bwMode="auto">
            <a:xfrm>
              <a:off x="741363" y="1570037"/>
              <a:ext cx="12700" cy="1"/>
            </a:xfrm>
            <a:custGeom>
              <a:avLst/>
              <a:gdLst>
                <a:gd name="T0" fmla="*/ 0 w 1"/>
                <a:gd name="T1" fmla="*/ 0 h 1"/>
                <a:gd name="T2" fmla="*/ 12700 w 1"/>
                <a:gd name="T3" fmla="*/ 0 h 1"/>
                <a:gd name="T4" fmla="*/ 0 w 1"/>
                <a:gd name="T5" fmla="*/ 0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13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40" name="Freeform 23"/>
            <p:cNvSpPr>
              <a:spLocks noChangeArrowheads="1"/>
            </p:cNvSpPr>
            <p:nvPr/>
          </p:nvSpPr>
          <p:spPr bwMode="auto">
            <a:xfrm>
              <a:off x="176213" y="1284287"/>
              <a:ext cx="666750" cy="1408112"/>
            </a:xfrm>
            <a:custGeom>
              <a:avLst/>
              <a:gdLst>
                <a:gd name="T0" fmla="*/ 666750 w 53"/>
                <a:gd name="T1" fmla="*/ 1408112 h 113"/>
                <a:gd name="T2" fmla="*/ 629009 w 53"/>
                <a:gd name="T3" fmla="*/ 1246117 h 113"/>
                <a:gd name="T4" fmla="*/ 603849 w 53"/>
                <a:gd name="T5" fmla="*/ 1109044 h 113"/>
                <a:gd name="T6" fmla="*/ 666750 w 53"/>
                <a:gd name="T7" fmla="*/ 909665 h 113"/>
                <a:gd name="T8" fmla="*/ 578689 w 53"/>
                <a:gd name="T9" fmla="*/ 971971 h 113"/>
                <a:gd name="T10" fmla="*/ 578689 w 53"/>
                <a:gd name="T11" fmla="*/ 847359 h 113"/>
                <a:gd name="T12" fmla="*/ 540948 w 53"/>
                <a:gd name="T13" fmla="*/ 548291 h 113"/>
                <a:gd name="T14" fmla="*/ 540948 w 53"/>
                <a:gd name="T15" fmla="*/ 747670 h 113"/>
                <a:gd name="T16" fmla="*/ 465467 w 53"/>
                <a:gd name="T17" fmla="*/ 423680 h 113"/>
                <a:gd name="T18" fmla="*/ 566108 w 53"/>
                <a:gd name="T19" fmla="*/ 286607 h 113"/>
                <a:gd name="T20" fmla="*/ 402566 w 53"/>
                <a:gd name="T21" fmla="*/ 286607 h 113"/>
                <a:gd name="T22" fmla="*/ 566108 w 53"/>
                <a:gd name="T23" fmla="*/ 174456 h 113"/>
                <a:gd name="T24" fmla="*/ 402566 w 53"/>
                <a:gd name="T25" fmla="*/ 224301 h 113"/>
                <a:gd name="T26" fmla="*/ 452887 w 53"/>
                <a:gd name="T27" fmla="*/ 99689 h 113"/>
                <a:gd name="T28" fmla="*/ 301925 w 53"/>
                <a:gd name="T29" fmla="*/ 137073 h 113"/>
                <a:gd name="T30" fmla="*/ 176123 w 53"/>
                <a:gd name="T31" fmla="*/ 0 h 113"/>
                <a:gd name="T32" fmla="*/ 239024 w 53"/>
                <a:gd name="T33" fmla="*/ 174456 h 113"/>
                <a:gd name="T34" fmla="*/ 125802 w 53"/>
                <a:gd name="T35" fmla="*/ 124612 h 113"/>
                <a:gd name="T36" fmla="*/ 50321 w 53"/>
                <a:gd name="T37" fmla="*/ 12461 h 113"/>
                <a:gd name="T38" fmla="*/ 0 w 53"/>
                <a:gd name="T39" fmla="*/ 87228 h 113"/>
                <a:gd name="T40" fmla="*/ 12580 w 53"/>
                <a:gd name="T41" fmla="*/ 124612 h 113"/>
                <a:gd name="T42" fmla="*/ 276764 w 53"/>
                <a:gd name="T43" fmla="*/ 286607 h 113"/>
                <a:gd name="T44" fmla="*/ 100642 w 53"/>
                <a:gd name="T45" fmla="*/ 261685 h 113"/>
                <a:gd name="T46" fmla="*/ 226443 w 53"/>
                <a:gd name="T47" fmla="*/ 336452 h 113"/>
                <a:gd name="T48" fmla="*/ 150962 w 53"/>
                <a:gd name="T49" fmla="*/ 585675 h 113"/>
                <a:gd name="T50" fmla="*/ 150962 w 53"/>
                <a:gd name="T51" fmla="*/ 834898 h 113"/>
                <a:gd name="T52" fmla="*/ 88061 w 53"/>
                <a:gd name="T53" fmla="*/ 672903 h 113"/>
                <a:gd name="T54" fmla="*/ 75481 w 53"/>
                <a:gd name="T55" fmla="*/ 971971 h 113"/>
                <a:gd name="T56" fmla="*/ 125802 w 53"/>
                <a:gd name="T57" fmla="*/ 1221194 h 113"/>
                <a:gd name="T58" fmla="*/ 37741 w 53"/>
                <a:gd name="T59" fmla="*/ 1059199 h 113"/>
                <a:gd name="T60" fmla="*/ 75481 w 53"/>
                <a:gd name="T61" fmla="*/ 1283500 h 113"/>
                <a:gd name="T62" fmla="*/ 75481 w 53"/>
                <a:gd name="T63" fmla="*/ 1395651 h 113"/>
                <a:gd name="T64" fmla="*/ 176123 w 53"/>
                <a:gd name="T65" fmla="*/ 1370728 h 113"/>
                <a:gd name="T66" fmla="*/ 150962 w 53"/>
                <a:gd name="T67" fmla="*/ 1196272 h 113"/>
                <a:gd name="T68" fmla="*/ 251604 w 53"/>
                <a:gd name="T69" fmla="*/ 672903 h 113"/>
                <a:gd name="T70" fmla="*/ 339665 w 53"/>
                <a:gd name="T71" fmla="*/ 323990 h 113"/>
                <a:gd name="T72" fmla="*/ 364825 w 53"/>
                <a:gd name="T73" fmla="*/ 373835 h 113"/>
                <a:gd name="T74" fmla="*/ 540948 w 53"/>
                <a:gd name="T75" fmla="*/ 1370728 h 113"/>
                <a:gd name="T76" fmla="*/ 666750 w 53"/>
                <a:gd name="T77" fmla="*/ 1408112 h 113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53"/>
                <a:gd name="T118" fmla="*/ 0 h 113"/>
                <a:gd name="T119" fmla="*/ 53 w 53"/>
                <a:gd name="T120" fmla="*/ 113 h 113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53" h="113">
                  <a:moveTo>
                    <a:pt x="53" y="113"/>
                  </a:moveTo>
                  <a:cubicBezTo>
                    <a:pt x="52" y="108"/>
                    <a:pt x="51" y="102"/>
                    <a:pt x="50" y="100"/>
                  </a:cubicBezTo>
                  <a:cubicBezTo>
                    <a:pt x="48" y="96"/>
                    <a:pt x="48" y="89"/>
                    <a:pt x="48" y="89"/>
                  </a:cubicBezTo>
                  <a:cubicBezTo>
                    <a:pt x="52" y="88"/>
                    <a:pt x="53" y="73"/>
                    <a:pt x="53" y="73"/>
                  </a:cubicBezTo>
                  <a:cubicBezTo>
                    <a:pt x="53" y="73"/>
                    <a:pt x="48" y="79"/>
                    <a:pt x="46" y="78"/>
                  </a:cubicBezTo>
                  <a:cubicBezTo>
                    <a:pt x="44" y="78"/>
                    <a:pt x="45" y="75"/>
                    <a:pt x="46" y="68"/>
                  </a:cubicBezTo>
                  <a:cubicBezTo>
                    <a:pt x="47" y="62"/>
                    <a:pt x="43" y="44"/>
                    <a:pt x="43" y="44"/>
                  </a:cubicBezTo>
                  <a:cubicBezTo>
                    <a:pt x="44" y="49"/>
                    <a:pt x="43" y="60"/>
                    <a:pt x="43" y="60"/>
                  </a:cubicBezTo>
                  <a:cubicBezTo>
                    <a:pt x="43" y="60"/>
                    <a:pt x="38" y="40"/>
                    <a:pt x="37" y="34"/>
                  </a:cubicBezTo>
                  <a:cubicBezTo>
                    <a:pt x="37" y="29"/>
                    <a:pt x="44" y="24"/>
                    <a:pt x="45" y="23"/>
                  </a:cubicBezTo>
                  <a:cubicBezTo>
                    <a:pt x="39" y="28"/>
                    <a:pt x="32" y="23"/>
                    <a:pt x="32" y="23"/>
                  </a:cubicBezTo>
                  <a:cubicBezTo>
                    <a:pt x="35" y="22"/>
                    <a:pt x="43" y="16"/>
                    <a:pt x="45" y="14"/>
                  </a:cubicBezTo>
                  <a:cubicBezTo>
                    <a:pt x="41" y="16"/>
                    <a:pt x="32" y="18"/>
                    <a:pt x="32" y="18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4" y="14"/>
                    <a:pt x="28" y="17"/>
                    <a:pt x="24" y="11"/>
                  </a:cubicBezTo>
                  <a:cubicBezTo>
                    <a:pt x="21" y="5"/>
                    <a:pt x="14" y="0"/>
                    <a:pt x="14" y="0"/>
                  </a:cubicBezTo>
                  <a:cubicBezTo>
                    <a:pt x="17" y="4"/>
                    <a:pt x="19" y="14"/>
                    <a:pt x="19" y="14"/>
                  </a:cubicBezTo>
                  <a:cubicBezTo>
                    <a:pt x="19" y="14"/>
                    <a:pt x="17" y="13"/>
                    <a:pt x="10" y="10"/>
                  </a:cubicBezTo>
                  <a:cubicBezTo>
                    <a:pt x="5" y="8"/>
                    <a:pt x="4" y="4"/>
                    <a:pt x="4" y="1"/>
                  </a:cubicBezTo>
                  <a:cubicBezTo>
                    <a:pt x="2" y="4"/>
                    <a:pt x="1" y="6"/>
                    <a:pt x="0" y="7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4" y="23"/>
                    <a:pt x="25" y="20"/>
                    <a:pt x="22" y="23"/>
                  </a:cubicBezTo>
                  <a:cubicBezTo>
                    <a:pt x="18" y="26"/>
                    <a:pt x="8" y="21"/>
                    <a:pt x="8" y="21"/>
                  </a:cubicBezTo>
                  <a:cubicBezTo>
                    <a:pt x="10" y="25"/>
                    <a:pt x="18" y="27"/>
                    <a:pt x="18" y="27"/>
                  </a:cubicBezTo>
                  <a:cubicBezTo>
                    <a:pt x="18" y="27"/>
                    <a:pt x="18" y="35"/>
                    <a:pt x="12" y="47"/>
                  </a:cubicBezTo>
                  <a:cubicBezTo>
                    <a:pt x="7" y="58"/>
                    <a:pt x="12" y="67"/>
                    <a:pt x="12" y="67"/>
                  </a:cubicBezTo>
                  <a:cubicBezTo>
                    <a:pt x="8" y="67"/>
                    <a:pt x="7" y="54"/>
                    <a:pt x="7" y="54"/>
                  </a:cubicBezTo>
                  <a:cubicBezTo>
                    <a:pt x="7" y="54"/>
                    <a:pt x="7" y="72"/>
                    <a:pt x="6" y="78"/>
                  </a:cubicBezTo>
                  <a:cubicBezTo>
                    <a:pt x="5" y="84"/>
                    <a:pt x="10" y="98"/>
                    <a:pt x="10" y="98"/>
                  </a:cubicBezTo>
                  <a:cubicBezTo>
                    <a:pt x="5" y="98"/>
                    <a:pt x="3" y="85"/>
                    <a:pt x="3" y="85"/>
                  </a:cubicBezTo>
                  <a:cubicBezTo>
                    <a:pt x="2" y="87"/>
                    <a:pt x="4" y="98"/>
                    <a:pt x="6" y="103"/>
                  </a:cubicBezTo>
                  <a:cubicBezTo>
                    <a:pt x="7" y="105"/>
                    <a:pt x="7" y="109"/>
                    <a:pt x="6" y="112"/>
                  </a:cubicBezTo>
                  <a:cubicBezTo>
                    <a:pt x="9" y="112"/>
                    <a:pt x="13" y="112"/>
                    <a:pt x="14" y="110"/>
                  </a:cubicBezTo>
                  <a:cubicBezTo>
                    <a:pt x="15" y="106"/>
                    <a:pt x="12" y="96"/>
                    <a:pt x="12" y="96"/>
                  </a:cubicBezTo>
                  <a:cubicBezTo>
                    <a:pt x="12" y="96"/>
                    <a:pt x="19" y="55"/>
                    <a:pt x="20" y="54"/>
                  </a:cubicBezTo>
                  <a:cubicBezTo>
                    <a:pt x="21" y="54"/>
                    <a:pt x="25" y="37"/>
                    <a:pt x="27" y="26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29" y="30"/>
                    <a:pt x="36" y="101"/>
                    <a:pt x="43" y="110"/>
                  </a:cubicBezTo>
                  <a:cubicBezTo>
                    <a:pt x="43" y="110"/>
                    <a:pt x="48" y="113"/>
                    <a:pt x="53" y="11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13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41" name="Freeform 24"/>
            <p:cNvSpPr>
              <a:spLocks noChangeArrowheads="1"/>
            </p:cNvSpPr>
            <p:nvPr/>
          </p:nvSpPr>
          <p:spPr bwMode="auto">
            <a:xfrm>
              <a:off x="163513" y="1308100"/>
              <a:ext cx="112713" cy="163512"/>
            </a:xfrm>
            <a:custGeom>
              <a:avLst/>
              <a:gdLst>
                <a:gd name="T0" fmla="*/ 0 w 9"/>
                <a:gd name="T1" fmla="*/ 75467 h 13"/>
                <a:gd name="T2" fmla="*/ 62618 w 9"/>
                <a:gd name="T3" fmla="*/ 163512 h 13"/>
                <a:gd name="T4" fmla="*/ 62618 w 9"/>
                <a:gd name="T5" fmla="*/ 88045 h 13"/>
                <a:gd name="T6" fmla="*/ 87666 w 9"/>
                <a:gd name="T7" fmla="*/ 0 h 13"/>
                <a:gd name="T8" fmla="*/ 0 w 9"/>
                <a:gd name="T9" fmla="*/ 75467 h 1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"/>
                <a:gd name="T16" fmla="*/ 0 h 13"/>
                <a:gd name="T17" fmla="*/ 9 w 9"/>
                <a:gd name="T18" fmla="*/ 13 h 1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" h="13">
                  <a:moveTo>
                    <a:pt x="0" y="6"/>
                  </a:moveTo>
                  <a:cubicBezTo>
                    <a:pt x="0" y="6"/>
                    <a:pt x="2" y="12"/>
                    <a:pt x="5" y="13"/>
                  </a:cubicBezTo>
                  <a:cubicBezTo>
                    <a:pt x="5" y="13"/>
                    <a:pt x="3" y="8"/>
                    <a:pt x="5" y="7"/>
                  </a:cubicBezTo>
                  <a:cubicBezTo>
                    <a:pt x="5" y="7"/>
                    <a:pt x="9" y="4"/>
                    <a:pt x="7" y="0"/>
                  </a:cubicBezTo>
                  <a:lnTo>
                    <a:pt x="0" y="6"/>
                  </a:lnTo>
                  <a:close/>
                </a:path>
              </a:pathLst>
            </a:custGeom>
            <a:solidFill>
              <a:srgbClr val="E99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13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42" name="Freeform 25"/>
            <p:cNvSpPr>
              <a:spLocks noChangeArrowheads="1"/>
            </p:cNvSpPr>
            <p:nvPr/>
          </p:nvSpPr>
          <p:spPr bwMode="auto">
            <a:xfrm>
              <a:off x="214313" y="373062"/>
              <a:ext cx="590550" cy="847725"/>
            </a:xfrm>
            <a:custGeom>
              <a:avLst/>
              <a:gdLst>
                <a:gd name="T0" fmla="*/ 175909 w 47"/>
                <a:gd name="T1" fmla="*/ 0 h 68"/>
                <a:gd name="T2" fmla="*/ 251298 w 47"/>
                <a:gd name="T3" fmla="*/ 87266 h 68"/>
                <a:gd name="T4" fmla="*/ 376947 w 47"/>
                <a:gd name="T5" fmla="*/ 62333 h 68"/>
                <a:gd name="T6" fmla="*/ 502596 w 47"/>
                <a:gd name="T7" fmla="*/ 573461 h 68"/>
                <a:gd name="T8" fmla="*/ 590550 w 47"/>
                <a:gd name="T9" fmla="*/ 822792 h 68"/>
                <a:gd name="T10" fmla="*/ 301557 w 47"/>
                <a:gd name="T11" fmla="*/ 847725 h 68"/>
                <a:gd name="T12" fmla="*/ 25130 w 47"/>
                <a:gd name="T13" fmla="*/ 822792 h 68"/>
                <a:gd name="T14" fmla="*/ 0 w 47"/>
                <a:gd name="T15" fmla="*/ 249331 h 68"/>
                <a:gd name="T16" fmla="*/ 175909 w 47"/>
                <a:gd name="T17" fmla="*/ 0 h 6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7"/>
                <a:gd name="T28" fmla="*/ 0 h 68"/>
                <a:gd name="T29" fmla="*/ 47 w 47"/>
                <a:gd name="T30" fmla="*/ 68 h 68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7" h="68">
                  <a:moveTo>
                    <a:pt x="14" y="0"/>
                  </a:moveTo>
                  <a:cubicBezTo>
                    <a:pt x="14" y="0"/>
                    <a:pt x="17" y="7"/>
                    <a:pt x="20" y="7"/>
                  </a:cubicBezTo>
                  <a:cubicBezTo>
                    <a:pt x="20" y="7"/>
                    <a:pt x="25" y="9"/>
                    <a:pt x="30" y="5"/>
                  </a:cubicBezTo>
                  <a:cubicBezTo>
                    <a:pt x="40" y="46"/>
                    <a:pt x="40" y="46"/>
                    <a:pt x="40" y="46"/>
                  </a:cubicBezTo>
                  <a:cubicBezTo>
                    <a:pt x="47" y="66"/>
                    <a:pt x="47" y="66"/>
                    <a:pt x="47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" y="66"/>
                    <a:pt x="2" y="66"/>
                    <a:pt x="2" y="66"/>
                  </a:cubicBezTo>
                  <a:cubicBezTo>
                    <a:pt x="0" y="20"/>
                    <a:pt x="0" y="20"/>
                    <a:pt x="0" y="20"/>
                  </a:cubicBezTo>
                  <a:lnTo>
                    <a:pt x="14" y="0"/>
                  </a:lnTo>
                  <a:close/>
                </a:path>
              </a:pathLst>
            </a:custGeom>
            <a:solidFill>
              <a:srgbClr val="F2F2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13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43" name="Freeform 26"/>
            <p:cNvSpPr>
              <a:spLocks noChangeArrowheads="1"/>
            </p:cNvSpPr>
            <p:nvPr/>
          </p:nvSpPr>
          <p:spPr bwMode="auto">
            <a:xfrm>
              <a:off x="327025" y="473075"/>
              <a:ext cx="125413" cy="112712"/>
            </a:xfrm>
            <a:custGeom>
              <a:avLst/>
              <a:gdLst>
                <a:gd name="T0" fmla="*/ 0 w 79"/>
                <a:gd name="T1" fmla="*/ 87312 h 71"/>
                <a:gd name="T2" fmla="*/ 125413 w 79"/>
                <a:gd name="T3" fmla="*/ 0 h 71"/>
                <a:gd name="T4" fmla="*/ 0 w 79"/>
                <a:gd name="T5" fmla="*/ 112712 h 71"/>
                <a:gd name="T6" fmla="*/ 0 w 79"/>
                <a:gd name="T7" fmla="*/ 87312 h 7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9"/>
                <a:gd name="T13" fmla="*/ 0 h 71"/>
                <a:gd name="T14" fmla="*/ 79 w 79"/>
                <a:gd name="T15" fmla="*/ 71 h 7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9" h="71">
                  <a:moveTo>
                    <a:pt x="0" y="55"/>
                  </a:moveTo>
                  <a:lnTo>
                    <a:pt x="79" y="0"/>
                  </a:lnTo>
                  <a:lnTo>
                    <a:pt x="0" y="71"/>
                  </a:lnTo>
                  <a:lnTo>
                    <a:pt x="0" y="55"/>
                  </a:lnTo>
                  <a:close/>
                </a:path>
              </a:pathLst>
            </a:custGeom>
            <a:solidFill>
              <a:srgbClr val="BA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13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44" name="Freeform 27"/>
            <p:cNvSpPr>
              <a:spLocks noChangeArrowheads="1"/>
            </p:cNvSpPr>
            <p:nvPr/>
          </p:nvSpPr>
          <p:spPr bwMode="auto">
            <a:xfrm>
              <a:off x="503238" y="498475"/>
              <a:ext cx="276225" cy="673100"/>
            </a:xfrm>
            <a:custGeom>
              <a:avLst/>
              <a:gdLst>
                <a:gd name="T0" fmla="*/ 0 w 22"/>
                <a:gd name="T1" fmla="*/ 0 h 54"/>
                <a:gd name="T2" fmla="*/ 100445 w 22"/>
                <a:gd name="T3" fmla="*/ 74789 h 54"/>
                <a:gd name="T4" fmla="*/ 188335 w 22"/>
                <a:gd name="T5" fmla="*/ 361480 h 54"/>
                <a:gd name="T6" fmla="*/ 276225 w 22"/>
                <a:gd name="T7" fmla="*/ 623241 h 54"/>
                <a:gd name="T8" fmla="*/ 75334 w 22"/>
                <a:gd name="T9" fmla="*/ 610776 h 54"/>
                <a:gd name="T10" fmla="*/ 163224 w 22"/>
                <a:gd name="T11" fmla="*/ 548452 h 54"/>
                <a:gd name="T12" fmla="*/ 75334 w 22"/>
                <a:gd name="T13" fmla="*/ 423804 h 54"/>
                <a:gd name="T14" fmla="*/ 100445 w 22"/>
                <a:gd name="T15" fmla="*/ 349015 h 54"/>
                <a:gd name="T16" fmla="*/ 87890 w 22"/>
                <a:gd name="T17" fmla="*/ 99719 h 54"/>
                <a:gd name="T18" fmla="*/ 0 w 22"/>
                <a:gd name="T19" fmla="*/ 0 h 5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2"/>
                <a:gd name="T31" fmla="*/ 0 h 54"/>
                <a:gd name="T32" fmla="*/ 22 w 22"/>
                <a:gd name="T33" fmla="*/ 54 h 5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2" h="54">
                  <a:moveTo>
                    <a:pt x="0" y="0"/>
                  </a:moveTo>
                  <a:cubicBezTo>
                    <a:pt x="8" y="6"/>
                    <a:pt x="8" y="6"/>
                    <a:pt x="8" y="6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22" y="50"/>
                    <a:pt x="22" y="50"/>
                    <a:pt x="22" y="50"/>
                  </a:cubicBezTo>
                  <a:cubicBezTo>
                    <a:pt x="22" y="50"/>
                    <a:pt x="9" y="54"/>
                    <a:pt x="6" y="49"/>
                  </a:cubicBezTo>
                  <a:cubicBezTo>
                    <a:pt x="6" y="49"/>
                    <a:pt x="14" y="52"/>
                    <a:pt x="13" y="44"/>
                  </a:cubicBezTo>
                  <a:cubicBezTo>
                    <a:pt x="12" y="36"/>
                    <a:pt x="8" y="37"/>
                    <a:pt x="6" y="34"/>
                  </a:cubicBezTo>
                  <a:cubicBezTo>
                    <a:pt x="6" y="34"/>
                    <a:pt x="8" y="34"/>
                    <a:pt x="8" y="28"/>
                  </a:cubicBezTo>
                  <a:cubicBezTo>
                    <a:pt x="8" y="22"/>
                    <a:pt x="7" y="8"/>
                    <a:pt x="7" y="8"/>
                  </a:cubicBezTo>
                  <a:cubicBezTo>
                    <a:pt x="7" y="8"/>
                    <a:pt x="4" y="4"/>
                    <a:pt x="0" y="0"/>
                  </a:cubicBezTo>
                  <a:close/>
                </a:path>
              </a:pathLst>
            </a:custGeom>
            <a:solidFill>
              <a:srgbClr val="BA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13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45" name="Freeform 28"/>
            <p:cNvSpPr>
              <a:spLocks noChangeArrowheads="1"/>
            </p:cNvSpPr>
            <p:nvPr/>
          </p:nvSpPr>
          <p:spPr bwMode="auto">
            <a:xfrm>
              <a:off x="12700" y="398462"/>
              <a:ext cx="365125" cy="1047750"/>
            </a:xfrm>
            <a:custGeom>
              <a:avLst/>
              <a:gdLst>
                <a:gd name="T0" fmla="*/ 151086 w 29"/>
                <a:gd name="T1" fmla="*/ 1047750 h 84"/>
                <a:gd name="T2" fmla="*/ 251810 w 29"/>
                <a:gd name="T3" fmla="*/ 935491 h 84"/>
                <a:gd name="T4" fmla="*/ 339944 w 29"/>
                <a:gd name="T5" fmla="*/ 548821 h 84"/>
                <a:gd name="T6" fmla="*/ 365125 w 29"/>
                <a:gd name="T7" fmla="*/ 0 h 84"/>
                <a:gd name="T8" fmla="*/ 314763 w 29"/>
                <a:gd name="T9" fmla="*/ 49893 h 84"/>
                <a:gd name="T10" fmla="*/ 88134 w 29"/>
                <a:gd name="T11" fmla="*/ 112259 h 84"/>
                <a:gd name="T12" fmla="*/ 0 w 29"/>
                <a:gd name="T13" fmla="*/ 573768 h 84"/>
                <a:gd name="T14" fmla="*/ 37772 w 29"/>
                <a:gd name="T15" fmla="*/ 785813 h 84"/>
                <a:gd name="T16" fmla="*/ 151086 w 29"/>
                <a:gd name="T17" fmla="*/ 1047750 h 8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9"/>
                <a:gd name="T28" fmla="*/ 0 h 84"/>
                <a:gd name="T29" fmla="*/ 29 w 29"/>
                <a:gd name="T30" fmla="*/ 84 h 8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9" h="84">
                  <a:moveTo>
                    <a:pt x="12" y="84"/>
                  </a:moveTo>
                  <a:cubicBezTo>
                    <a:pt x="12" y="84"/>
                    <a:pt x="13" y="78"/>
                    <a:pt x="20" y="75"/>
                  </a:cubicBezTo>
                  <a:cubicBezTo>
                    <a:pt x="20" y="75"/>
                    <a:pt x="27" y="59"/>
                    <a:pt x="27" y="44"/>
                  </a:cubicBezTo>
                  <a:cubicBezTo>
                    <a:pt x="28" y="28"/>
                    <a:pt x="27" y="4"/>
                    <a:pt x="29" y="0"/>
                  </a:cubicBezTo>
                  <a:cubicBezTo>
                    <a:pt x="29" y="0"/>
                    <a:pt x="27" y="1"/>
                    <a:pt x="25" y="4"/>
                  </a:cubicBezTo>
                  <a:cubicBezTo>
                    <a:pt x="25" y="4"/>
                    <a:pt x="10" y="7"/>
                    <a:pt x="7" y="9"/>
                  </a:cubicBezTo>
                  <a:cubicBezTo>
                    <a:pt x="7" y="9"/>
                    <a:pt x="2" y="22"/>
                    <a:pt x="0" y="46"/>
                  </a:cubicBezTo>
                  <a:cubicBezTo>
                    <a:pt x="0" y="46"/>
                    <a:pt x="2" y="61"/>
                    <a:pt x="3" y="63"/>
                  </a:cubicBezTo>
                  <a:cubicBezTo>
                    <a:pt x="4" y="65"/>
                    <a:pt x="8" y="76"/>
                    <a:pt x="12" y="84"/>
                  </a:cubicBezTo>
                  <a:close/>
                </a:path>
              </a:pathLst>
            </a:custGeom>
            <a:solidFill>
              <a:srgbClr val="1212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13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46" name="Freeform 29"/>
            <p:cNvSpPr>
              <a:spLocks noChangeArrowheads="1"/>
            </p:cNvSpPr>
            <p:nvPr/>
          </p:nvSpPr>
          <p:spPr bwMode="auto">
            <a:xfrm>
              <a:off x="327025" y="1158875"/>
              <a:ext cx="427038" cy="112712"/>
            </a:xfrm>
            <a:custGeom>
              <a:avLst/>
              <a:gdLst>
                <a:gd name="T0" fmla="*/ 401918 w 34"/>
                <a:gd name="T1" fmla="*/ 0 h 9"/>
                <a:gd name="T2" fmla="*/ 12560 w 34"/>
                <a:gd name="T3" fmla="*/ 50094 h 9"/>
                <a:gd name="T4" fmla="*/ 0 w 34"/>
                <a:gd name="T5" fmla="*/ 62618 h 9"/>
                <a:gd name="T6" fmla="*/ 427038 w 34"/>
                <a:gd name="T7" fmla="*/ 50094 h 9"/>
                <a:gd name="T8" fmla="*/ 401918 w 34"/>
                <a:gd name="T9" fmla="*/ 0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4"/>
                <a:gd name="T16" fmla="*/ 0 h 9"/>
                <a:gd name="T17" fmla="*/ 34 w 34"/>
                <a:gd name="T18" fmla="*/ 9 h 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4" h="9">
                  <a:moveTo>
                    <a:pt x="32" y="0"/>
                  </a:moveTo>
                  <a:cubicBezTo>
                    <a:pt x="21" y="5"/>
                    <a:pt x="7" y="4"/>
                    <a:pt x="1" y="4"/>
                  </a:cubicBezTo>
                  <a:cubicBezTo>
                    <a:pt x="1" y="4"/>
                    <a:pt x="0" y="5"/>
                    <a:pt x="0" y="5"/>
                  </a:cubicBezTo>
                  <a:cubicBezTo>
                    <a:pt x="0" y="5"/>
                    <a:pt x="20" y="9"/>
                    <a:pt x="34" y="4"/>
                  </a:cubicBezTo>
                  <a:lnTo>
                    <a:pt x="32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13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47" name="Freeform 30"/>
            <p:cNvSpPr>
              <a:spLocks noChangeArrowheads="1"/>
            </p:cNvSpPr>
            <p:nvPr/>
          </p:nvSpPr>
          <p:spPr bwMode="auto">
            <a:xfrm>
              <a:off x="238125" y="498475"/>
              <a:ext cx="127000" cy="573087"/>
            </a:xfrm>
            <a:custGeom>
              <a:avLst/>
              <a:gdLst>
                <a:gd name="T0" fmla="*/ 101600 w 10"/>
                <a:gd name="T1" fmla="*/ 573087 h 46"/>
                <a:gd name="T2" fmla="*/ 114300 w 10"/>
                <a:gd name="T3" fmla="*/ 448503 h 46"/>
                <a:gd name="T4" fmla="*/ 127000 w 10"/>
                <a:gd name="T5" fmla="*/ 423586 h 46"/>
                <a:gd name="T6" fmla="*/ 12700 w 10"/>
                <a:gd name="T7" fmla="*/ 62292 h 46"/>
                <a:gd name="T8" fmla="*/ 50800 w 10"/>
                <a:gd name="T9" fmla="*/ 49834 h 46"/>
                <a:gd name="T10" fmla="*/ 12700 w 10"/>
                <a:gd name="T11" fmla="*/ 0 h 46"/>
                <a:gd name="T12" fmla="*/ 38100 w 10"/>
                <a:gd name="T13" fmla="*/ 49834 h 46"/>
                <a:gd name="T14" fmla="*/ 0 w 10"/>
                <a:gd name="T15" fmla="*/ 62292 h 46"/>
                <a:gd name="T16" fmla="*/ 101600 w 10"/>
                <a:gd name="T17" fmla="*/ 573087 h 4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0"/>
                <a:gd name="T28" fmla="*/ 0 h 46"/>
                <a:gd name="T29" fmla="*/ 10 w 10"/>
                <a:gd name="T30" fmla="*/ 46 h 4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0" h="46">
                  <a:moveTo>
                    <a:pt x="8" y="46"/>
                  </a:moveTo>
                  <a:cubicBezTo>
                    <a:pt x="9" y="43"/>
                    <a:pt x="9" y="39"/>
                    <a:pt x="9" y="36"/>
                  </a:cubicBezTo>
                  <a:cubicBezTo>
                    <a:pt x="10" y="35"/>
                    <a:pt x="10" y="34"/>
                    <a:pt x="10" y="34"/>
                  </a:cubicBezTo>
                  <a:cubicBezTo>
                    <a:pt x="6" y="23"/>
                    <a:pt x="1" y="5"/>
                    <a:pt x="1" y="5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2"/>
                    <a:pt x="1" y="0"/>
                    <a:pt x="1" y="0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1" y="4"/>
                    <a:pt x="0" y="5"/>
                    <a:pt x="0" y="5"/>
                  </a:cubicBezTo>
                  <a:cubicBezTo>
                    <a:pt x="4" y="22"/>
                    <a:pt x="7" y="38"/>
                    <a:pt x="8" y="4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13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48" name="Freeform 31"/>
            <p:cNvSpPr>
              <a:spLocks noChangeArrowheads="1"/>
            </p:cNvSpPr>
            <p:nvPr/>
          </p:nvSpPr>
          <p:spPr bwMode="auto">
            <a:xfrm>
              <a:off x="250825" y="773112"/>
              <a:ext cx="1" cy="61912"/>
            </a:xfrm>
            <a:custGeom>
              <a:avLst/>
              <a:gdLst>
                <a:gd name="T0" fmla="*/ 0 w 1"/>
                <a:gd name="T1" fmla="*/ 12382 h 5"/>
                <a:gd name="T2" fmla="*/ 0 w 1"/>
                <a:gd name="T3" fmla="*/ 61912 h 5"/>
                <a:gd name="T4" fmla="*/ 0 w 1"/>
                <a:gd name="T5" fmla="*/ 24765 h 5"/>
                <a:gd name="T6" fmla="*/ 0 w 1"/>
                <a:gd name="T7" fmla="*/ 12382 h 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"/>
                <a:gd name="T13" fmla="*/ 0 h 5"/>
                <a:gd name="T14" fmla="*/ 1 w 1"/>
                <a:gd name="T15" fmla="*/ 5 h 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" h="5">
                  <a:moveTo>
                    <a:pt x="0" y="1"/>
                  </a:moveTo>
                  <a:cubicBezTo>
                    <a:pt x="0" y="0"/>
                    <a:pt x="0" y="1"/>
                    <a:pt x="0" y="5"/>
                  </a:cubicBezTo>
                  <a:cubicBezTo>
                    <a:pt x="0" y="4"/>
                    <a:pt x="0" y="3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13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49" name="Freeform 32"/>
            <p:cNvSpPr>
              <a:spLocks noChangeArrowheads="1"/>
            </p:cNvSpPr>
            <p:nvPr/>
          </p:nvSpPr>
          <p:spPr bwMode="auto">
            <a:xfrm>
              <a:off x="50800" y="573087"/>
              <a:ext cx="238125" cy="760412"/>
            </a:xfrm>
            <a:custGeom>
              <a:avLst/>
              <a:gdLst>
                <a:gd name="T0" fmla="*/ 238125 w 19"/>
                <a:gd name="T1" fmla="*/ 710549 h 61"/>
                <a:gd name="T2" fmla="*/ 213059 w 19"/>
                <a:gd name="T3" fmla="*/ 548494 h 61"/>
                <a:gd name="T4" fmla="*/ 200526 w 19"/>
                <a:gd name="T5" fmla="*/ 261781 h 61"/>
                <a:gd name="T6" fmla="*/ 175461 w 19"/>
                <a:gd name="T7" fmla="*/ 473699 h 61"/>
                <a:gd name="T8" fmla="*/ 162928 w 19"/>
                <a:gd name="T9" fmla="*/ 211918 h 61"/>
                <a:gd name="T10" fmla="*/ 162928 w 19"/>
                <a:gd name="T11" fmla="*/ 548494 h 61"/>
                <a:gd name="T12" fmla="*/ 100263 w 19"/>
                <a:gd name="T13" fmla="*/ 336576 h 61"/>
                <a:gd name="T14" fmla="*/ 75197 w 19"/>
                <a:gd name="T15" fmla="*/ 0 h 61"/>
                <a:gd name="T16" fmla="*/ 75197 w 19"/>
                <a:gd name="T17" fmla="*/ 311644 h 61"/>
                <a:gd name="T18" fmla="*/ 0 w 19"/>
                <a:gd name="T19" fmla="*/ 236850 h 61"/>
                <a:gd name="T20" fmla="*/ 75197 w 19"/>
                <a:gd name="T21" fmla="*/ 349042 h 61"/>
                <a:gd name="T22" fmla="*/ 50132 w 19"/>
                <a:gd name="T23" fmla="*/ 373973 h 61"/>
                <a:gd name="T24" fmla="*/ 75197 w 19"/>
                <a:gd name="T25" fmla="*/ 398905 h 61"/>
                <a:gd name="T26" fmla="*/ 12533 w 19"/>
                <a:gd name="T27" fmla="*/ 436302 h 61"/>
                <a:gd name="T28" fmla="*/ 87730 w 19"/>
                <a:gd name="T29" fmla="*/ 436302 h 61"/>
                <a:gd name="T30" fmla="*/ 25066 w 19"/>
                <a:gd name="T31" fmla="*/ 461234 h 61"/>
                <a:gd name="T32" fmla="*/ 112796 w 19"/>
                <a:gd name="T33" fmla="*/ 511097 h 61"/>
                <a:gd name="T34" fmla="*/ 213059 w 19"/>
                <a:gd name="T35" fmla="*/ 760412 h 61"/>
                <a:gd name="T36" fmla="*/ 238125 w 19"/>
                <a:gd name="T37" fmla="*/ 710549 h 61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9"/>
                <a:gd name="T58" fmla="*/ 0 h 61"/>
                <a:gd name="T59" fmla="*/ 19 w 19"/>
                <a:gd name="T60" fmla="*/ 61 h 61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9" h="61">
                  <a:moveTo>
                    <a:pt x="19" y="57"/>
                  </a:moveTo>
                  <a:cubicBezTo>
                    <a:pt x="17" y="52"/>
                    <a:pt x="17" y="44"/>
                    <a:pt x="17" y="44"/>
                  </a:cubicBezTo>
                  <a:cubicBezTo>
                    <a:pt x="17" y="37"/>
                    <a:pt x="16" y="27"/>
                    <a:pt x="16" y="21"/>
                  </a:cubicBezTo>
                  <a:cubicBezTo>
                    <a:pt x="16" y="28"/>
                    <a:pt x="14" y="38"/>
                    <a:pt x="14" y="38"/>
                  </a:cubicBezTo>
                  <a:cubicBezTo>
                    <a:pt x="14" y="32"/>
                    <a:pt x="13" y="17"/>
                    <a:pt x="13" y="17"/>
                  </a:cubicBezTo>
                  <a:cubicBezTo>
                    <a:pt x="13" y="17"/>
                    <a:pt x="13" y="44"/>
                    <a:pt x="13" y="44"/>
                  </a:cubicBezTo>
                  <a:cubicBezTo>
                    <a:pt x="9" y="40"/>
                    <a:pt x="8" y="27"/>
                    <a:pt x="8" y="27"/>
                  </a:cubicBezTo>
                  <a:cubicBezTo>
                    <a:pt x="9" y="19"/>
                    <a:pt x="6" y="0"/>
                    <a:pt x="6" y="0"/>
                  </a:cubicBezTo>
                  <a:cubicBezTo>
                    <a:pt x="6" y="0"/>
                    <a:pt x="8" y="23"/>
                    <a:pt x="6" y="25"/>
                  </a:cubicBezTo>
                  <a:cubicBezTo>
                    <a:pt x="3" y="27"/>
                    <a:pt x="0" y="19"/>
                    <a:pt x="0" y="19"/>
                  </a:cubicBezTo>
                  <a:cubicBezTo>
                    <a:pt x="1" y="25"/>
                    <a:pt x="5" y="28"/>
                    <a:pt x="6" y="28"/>
                  </a:cubicBezTo>
                  <a:cubicBezTo>
                    <a:pt x="5" y="28"/>
                    <a:pt x="4" y="30"/>
                    <a:pt x="4" y="30"/>
                  </a:cubicBezTo>
                  <a:cubicBezTo>
                    <a:pt x="6" y="30"/>
                    <a:pt x="6" y="32"/>
                    <a:pt x="6" y="32"/>
                  </a:cubicBezTo>
                  <a:cubicBezTo>
                    <a:pt x="5" y="32"/>
                    <a:pt x="1" y="35"/>
                    <a:pt x="1" y="35"/>
                  </a:cubicBezTo>
                  <a:cubicBezTo>
                    <a:pt x="4" y="34"/>
                    <a:pt x="7" y="35"/>
                    <a:pt x="7" y="35"/>
                  </a:cubicBezTo>
                  <a:cubicBezTo>
                    <a:pt x="5" y="35"/>
                    <a:pt x="2" y="37"/>
                    <a:pt x="2" y="37"/>
                  </a:cubicBezTo>
                  <a:cubicBezTo>
                    <a:pt x="6" y="36"/>
                    <a:pt x="8" y="40"/>
                    <a:pt x="9" y="41"/>
                  </a:cubicBezTo>
                  <a:cubicBezTo>
                    <a:pt x="9" y="42"/>
                    <a:pt x="14" y="54"/>
                    <a:pt x="17" y="61"/>
                  </a:cubicBezTo>
                  <a:cubicBezTo>
                    <a:pt x="17" y="61"/>
                    <a:pt x="18" y="59"/>
                    <a:pt x="19" y="5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13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50" name="Freeform 33"/>
            <p:cNvSpPr>
              <a:spLocks noChangeArrowheads="1"/>
            </p:cNvSpPr>
            <p:nvPr/>
          </p:nvSpPr>
          <p:spPr bwMode="auto">
            <a:xfrm>
              <a:off x="577850" y="423862"/>
              <a:ext cx="993775" cy="1122362"/>
            </a:xfrm>
            <a:custGeom>
              <a:avLst/>
              <a:gdLst>
                <a:gd name="T0" fmla="*/ 0 w 79"/>
                <a:gd name="T1" fmla="*/ 24941 h 90"/>
                <a:gd name="T2" fmla="*/ 25159 w 79"/>
                <a:gd name="T3" fmla="*/ 461415 h 90"/>
                <a:gd name="T4" fmla="*/ 352224 w 79"/>
                <a:gd name="T5" fmla="*/ 1122362 h 90"/>
                <a:gd name="T6" fmla="*/ 415121 w 79"/>
                <a:gd name="T7" fmla="*/ 1072479 h 90"/>
                <a:gd name="T8" fmla="*/ 327065 w 79"/>
                <a:gd name="T9" fmla="*/ 523769 h 90"/>
                <a:gd name="T10" fmla="*/ 301906 w 79"/>
                <a:gd name="T11" fmla="*/ 311767 h 90"/>
                <a:gd name="T12" fmla="*/ 478018 w 79"/>
                <a:gd name="T13" fmla="*/ 324238 h 90"/>
                <a:gd name="T14" fmla="*/ 515757 w 79"/>
                <a:gd name="T15" fmla="*/ 349179 h 90"/>
                <a:gd name="T16" fmla="*/ 704448 w 79"/>
                <a:gd name="T17" fmla="*/ 311767 h 90"/>
                <a:gd name="T18" fmla="*/ 981196 w 79"/>
                <a:gd name="T19" fmla="*/ 274355 h 90"/>
                <a:gd name="T20" fmla="*/ 943457 w 79"/>
                <a:gd name="T21" fmla="*/ 124707 h 90"/>
                <a:gd name="T22" fmla="*/ 540916 w 79"/>
                <a:gd name="T23" fmla="*/ 149648 h 90"/>
                <a:gd name="T24" fmla="*/ 402542 w 79"/>
                <a:gd name="T25" fmla="*/ 137178 h 90"/>
                <a:gd name="T26" fmla="*/ 339645 w 79"/>
                <a:gd name="T27" fmla="*/ 137178 h 90"/>
                <a:gd name="T28" fmla="*/ 314486 w 79"/>
                <a:gd name="T29" fmla="*/ 99766 h 90"/>
                <a:gd name="T30" fmla="*/ 276747 w 79"/>
                <a:gd name="T31" fmla="*/ 99766 h 90"/>
                <a:gd name="T32" fmla="*/ 251589 w 79"/>
                <a:gd name="T33" fmla="*/ 24941 h 90"/>
                <a:gd name="T34" fmla="*/ 113215 w 79"/>
                <a:gd name="T35" fmla="*/ 12471 h 90"/>
                <a:gd name="T36" fmla="*/ 37738 w 79"/>
                <a:gd name="T37" fmla="*/ 0 h 90"/>
                <a:gd name="T38" fmla="*/ 0 w 79"/>
                <a:gd name="T39" fmla="*/ 24941 h 90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79"/>
                <a:gd name="T61" fmla="*/ 0 h 90"/>
                <a:gd name="T62" fmla="*/ 79 w 79"/>
                <a:gd name="T63" fmla="*/ 90 h 90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79" h="90">
                  <a:moveTo>
                    <a:pt x="0" y="2"/>
                  </a:moveTo>
                  <a:cubicBezTo>
                    <a:pt x="0" y="2"/>
                    <a:pt x="0" y="25"/>
                    <a:pt x="2" y="37"/>
                  </a:cubicBezTo>
                  <a:cubicBezTo>
                    <a:pt x="2" y="37"/>
                    <a:pt x="14" y="82"/>
                    <a:pt x="28" y="90"/>
                  </a:cubicBezTo>
                  <a:cubicBezTo>
                    <a:pt x="28" y="90"/>
                    <a:pt x="33" y="87"/>
                    <a:pt x="33" y="86"/>
                  </a:cubicBezTo>
                  <a:cubicBezTo>
                    <a:pt x="34" y="84"/>
                    <a:pt x="27" y="45"/>
                    <a:pt x="26" y="42"/>
                  </a:cubicBezTo>
                  <a:cubicBezTo>
                    <a:pt x="25" y="39"/>
                    <a:pt x="24" y="25"/>
                    <a:pt x="24" y="25"/>
                  </a:cubicBezTo>
                  <a:cubicBezTo>
                    <a:pt x="24" y="25"/>
                    <a:pt x="36" y="26"/>
                    <a:pt x="38" y="26"/>
                  </a:cubicBezTo>
                  <a:cubicBezTo>
                    <a:pt x="38" y="26"/>
                    <a:pt x="38" y="29"/>
                    <a:pt x="41" y="28"/>
                  </a:cubicBezTo>
                  <a:cubicBezTo>
                    <a:pt x="44" y="28"/>
                    <a:pt x="55" y="26"/>
                    <a:pt x="56" y="25"/>
                  </a:cubicBezTo>
                  <a:cubicBezTo>
                    <a:pt x="58" y="25"/>
                    <a:pt x="77" y="22"/>
                    <a:pt x="78" y="22"/>
                  </a:cubicBezTo>
                  <a:cubicBezTo>
                    <a:pt x="79" y="21"/>
                    <a:pt x="76" y="11"/>
                    <a:pt x="75" y="10"/>
                  </a:cubicBezTo>
                  <a:cubicBezTo>
                    <a:pt x="75" y="9"/>
                    <a:pt x="49" y="11"/>
                    <a:pt x="43" y="12"/>
                  </a:cubicBezTo>
                  <a:cubicBezTo>
                    <a:pt x="43" y="12"/>
                    <a:pt x="33" y="11"/>
                    <a:pt x="32" y="11"/>
                  </a:cubicBezTo>
                  <a:cubicBezTo>
                    <a:pt x="31" y="10"/>
                    <a:pt x="27" y="11"/>
                    <a:pt x="27" y="11"/>
                  </a:cubicBezTo>
                  <a:cubicBezTo>
                    <a:pt x="27" y="11"/>
                    <a:pt x="26" y="8"/>
                    <a:pt x="25" y="8"/>
                  </a:cubicBezTo>
                  <a:cubicBezTo>
                    <a:pt x="25" y="8"/>
                    <a:pt x="22" y="8"/>
                    <a:pt x="22" y="8"/>
                  </a:cubicBezTo>
                  <a:cubicBezTo>
                    <a:pt x="22" y="8"/>
                    <a:pt x="23" y="4"/>
                    <a:pt x="20" y="2"/>
                  </a:cubicBezTo>
                  <a:cubicBezTo>
                    <a:pt x="16" y="1"/>
                    <a:pt x="11" y="2"/>
                    <a:pt x="9" y="1"/>
                  </a:cubicBezTo>
                  <a:cubicBezTo>
                    <a:pt x="7" y="0"/>
                    <a:pt x="3" y="0"/>
                    <a:pt x="3" y="0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13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51" name="Freeform 34"/>
            <p:cNvSpPr>
              <a:spLocks noChangeArrowheads="1"/>
            </p:cNvSpPr>
            <p:nvPr/>
          </p:nvSpPr>
          <p:spPr bwMode="auto">
            <a:xfrm>
              <a:off x="577850" y="436562"/>
              <a:ext cx="955675" cy="1035050"/>
            </a:xfrm>
            <a:custGeom>
              <a:avLst/>
              <a:gdLst>
                <a:gd name="T0" fmla="*/ 930526 w 76"/>
                <a:gd name="T1" fmla="*/ 124705 h 83"/>
                <a:gd name="T2" fmla="*/ 565860 w 76"/>
                <a:gd name="T3" fmla="*/ 162116 h 83"/>
                <a:gd name="T4" fmla="*/ 389815 w 76"/>
                <a:gd name="T5" fmla="*/ 261880 h 83"/>
                <a:gd name="T6" fmla="*/ 490412 w 76"/>
                <a:gd name="T7" fmla="*/ 162116 h 83"/>
                <a:gd name="T8" fmla="*/ 364665 w 76"/>
                <a:gd name="T9" fmla="*/ 261880 h 83"/>
                <a:gd name="T10" fmla="*/ 440113 w 76"/>
                <a:gd name="T11" fmla="*/ 162116 h 83"/>
                <a:gd name="T12" fmla="*/ 326941 w 76"/>
                <a:gd name="T13" fmla="*/ 249410 h 83"/>
                <a:gd name="T14" fmla="*/ 352091 w 76"/>
                <a:gd name="T15" fmla="*/ 162116 h 83"/>
                <a:gd name="T16" fmla="*/ 364665 w 76"/>
                <a:gd name="T17" fmla="*/ 149646 h 83"/>
                <a:gd name="T18" fmla="*/ 339516 w 76"/>
                <a:gd name="T19" fmla="*/ 149646 h 83"/>
                <a:gd name="T20" fmla="*/ 301792 w 76"/>
                <a:gd name="T21" fmla="*/ 224469 h 83"/>
                <a:gd name="T22" fmla="*/ 314367 w 76"/>
                <a:gd name="T23" fmla="*/ 137175 h 83"/>
                <a:gd name="T24" fmla="*/ 276643 w 76"/>
                <a:gd name="T25" fmla="*/ 187057 h 83"/>
                <a:gd name="T26" fmla="*/ 276643 w 76"/>
                <a:gd name="T27" fmla="*/ 187057 h 83"/>
                <a:gd name="T28" fmla="*/ 264068 w 76"/>
                <a:gd name="T29" fmla="*/ 24941 h 83"/>
                <a:gd name="T30" fmla="*/ 251493 w 76"/>
                <a:gd name="T31" fmla="*/ 12470 h 83"/>
                <a:gd name="T32" fmla="*/ 188620 w 76"/>
                <a:gd name="T33" fmla="*/ 12470 h 83"/>
                <a:gd name="T34" fmla="*/ 188620 w 76"/>
                <a:gd name="T35" fmla="*/ 12470 h 83"/>
                <a:gd name="T36" fmla="*/ 113172 w 76"/>
                <a:gd name="T37" fmla="*/ 12470 h 83"/>
                <a:gd name="T38" fmla="*/ 163471 w 76"/>
                <a:gd name="T39" fmla="*/ 49882 h 83"/>
                <a:gd name="T40" fmla="*/ 12575 w 76"/>
                <a:gd name="T41" fmla="*/ 0 h 83"/>
                <a:gd name="T42" fmla="*/ 0 w 76"/>
                <a:gd name="T43" fmla="*/ 12470 h 83"/>
                <a:gd name="T44" fmla="*/ 0 w 76"/>
                <a:gd name="T45" fmla="*/ 24941 h 83"/>
                <a:gd name="T46" fmla="*/ 62873 w 76"/>
                <a:gd name="T47" fmla="*/ 74823 h 83"/>
                <a:gd name="T48" fmla="*/ 25149 w 76"/>
                <a:gd name="T49" fmla="*/ 274351 h 83"/>
                <a:gd name="T50" fmla="*/ 12575 w 76"/>
                <a:gd name="T51" fmla="*/ 411526 h 83"/>
                <a:gd name="T52" fmla="*/ 25149 w 76"/>
                <a:gd name="T53" fmla="*/ 448937 h 83"/>
                <a:gd name="T54" fmla="*/ 37724 w 76"/>
                <a:gd name="T55" fmla="*/ 511290 h 83"/>
                <a:gd name="T56" fmla="*/ 75448 w 76"/>
                <a:gd name="T57" fmla="*/ 286821 h 83"/>
                <a:gd name="T58" fmla="*/ 100597 w 76"/>
                <a:gd name="T59" fmla="*/ 87293 h 83"/>
                <a:gd name="T60" fmla="*/ 88023 w 76"/>
                <a:gd name="T61" fmla="*/ 299292 h 83"/>
                <a:gd name="T62" fmla="*/ 100597 w 76"/>
                <a:gd name="T63" fmla="*/ 523760 h 83"/>
                <a:gd name="T64" fmla="*/ 264068 w 76"/>
                <a:gd name="T65" fmla="*/ 922816 h 83"/>
                <a:gd name="T66" fmla="*/ 352091 w 76"/>
                <a:gd name="T67" fmla="*/ 1035050 h 83"/>
                <a:gd name="T68" fmla="*/ 314367 w 76"/>
                <a:gd name="T69" fmla="*/ 635995 h 83"/>
                <a:gd name="T70" fmla="*/ 289217 w 76"/>
                <a:gd name="T71" fmla="*/ 286821 h 83"/>
                <a:gd name="T72" fmla="*/ 414964 w 76"/>
                <a:gd name="T73" fmla="*/ 274351 h 83"/>
                <a:gd name="T74" fmla="*/ 540711 w 76"/>
                <a:gd name="T75" fmla="*/ 261880 h 83"/>
                <a:gd name="T76" fmla="*/ 515562 w 76"/>
                <a:gd name="T77" fmla="*/ 286821 h 83"/>
                <a:gd name="T78" fmla="*/ 653883 w 76"/>
                <a:gd name="T79" fmla="*/ 274351 h 83"/>
                <a:gd name="T80" fmla="*/ 955675 w 76"/>
                <a:gd name="T81" fmla="*/ 236939 h 83"/>
                <a:gd name="T82" fmla="*/ 930526 w 76"/>
                <a:gd name="T83" fmla="*/ 124705 h 83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76"/>
                <a:gd name="T127" fmla="*/ 0 h 83"/>
                <a:gd name="T128" fmla="*/ 76 w 76"/>
                <a:gd name="T129" fmla="*/ 83 h 83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76" h="83">
                  <a:moveTo>
                    <a:pt x="74" y="10"/>
                  </a:moveTo>
                  <a:cubicBezTo>
                    <a:pt x="72" y="9"/>
                    <a:pt x="45" y="13"/>
                    <a:pt x="45" y="13"/>
                  </a:cubicBezTo>
                  <a:cubicBezTo>
                    <a:pt x="45" y="13"/>
                    <a:pt x="35" y="21"/>
                    <a:pt x="31" y="21"/>
                  </a:cubicBezTo>
                  <a:cubicBezTo>
                    <a:pt x="31" y="21"/>
                    <a:pt x="41" y="16"/>
                    <a:pt x="39" y="13"/>
                  </a:cubicBezTo>
                  <a:cubicBezTo>
                    <a:pt x="37" y="10"/>
                    <a:pt x="29" y="21"/>
                    <a:pt x="29" y="21"/>
                  </a:cubicBezTo>
                  <a:cubicBezTo>
                    <a:pt x="29" y="21"/>
                    <a:pt x="31" y="15"/>
                    <a:pt x="35" y="13"/>
                  </a:cubicBezTo>
                  <a:cubicBezTo>
                    <a:pt x="35" y="13"/>
                    <a:pt x="30" y="11"/>
                    <a:pt x="26" y="20"/>
                  </a:cubicBezTo>
                  <a:cubicBezTo>
                    <a:pt x="26" y="20"/>
                    <a:pt x="27" y="15"/>
                    <a:pt x="28" y="13"/>
                  </a:cubicBezTo>
                  <a:cubicBezTo>
                    <a:pt x="29" y="13"/>
                    <a:pt x="29" y="12"/>
                    <a:pt x="29" y="12"/>
                  </a:cubicBezTo>
                  <a:cubicBezTo>
                    <a:pt x="31" y="11"/>
                    <a:pt x="28" y="11"/>
                    <a:pt x="27" y="12"/>
                  </a:cubicBezTo>
                  <a:cubicBezTo>
                    <a:pt x="25" y="13"/>
                    <a:pt x="24" y="18"/>
                    <a:pt x="24" y="18"/>
                  </a:cubicBezTo>
                  <a:cubicBezTo>
                    <a:pt x="24" y="18"/>
                    <a:pt x="22" y="12"/>
                    <a:pt x="25" y="11"/>
                  </a:cubicBezTo>
                  <a:cubicBezTo>
                    <a:pt x="25" y="11"/>
                    <a:pt x="21" y="9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21"/>
                    <a:pt x="16" y="6"/>
                    <a:pt x="21" y="2"/>
                  </a:cubicBezTo>
                  <a:cubicBezTo>
                    <a:pt x="20" y="2"/>
                    <a:pt x="20" y="1"/>
                    <a:pt x="20" y="1"/>
                  </a:cubicBezTo>
                  <a:cubicBezTo>
                    <a:pt x="18" y="1"/>
                    <a:pt x="17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9" y="1"/>
                    <a:pt x="9" y="1"/>
                  </a:cubicBezTo>
                  <a:cubicBezTo>
                    <a:pt x="10" y="1"/>
                    <a:pt x="11" y="4"/>
                    <a:pt x="13" y="4"/>
                  </a:cubicBezTo>
                  <a:cubicBezTo>
                    <a:pt x="13" y="4"/>
                    <a:pt x="5" y="4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2" y="4"/>
                    <a:pt x="4" y="6"/>
                    <a:pt x="5" y="6"/>
                  </a:cubicBezTo>
                  <a:cubicBezTo>
                    <a:pt x="7" y="7"/>
                    <a:pt x="2" y="11"/>
                    <a:pt x="2" y="22"/>
                  </a:cubicBezTo>
                  <a:cubicBezTo>
                    <a:pt x="2" y="26"/>
                    <a:pt x="2" y="30"/>
                    <a:pt x="1" y="33"/>
                  </a:cubicBezTo>
                  <a:cubicBezTo>
                    <a:pt x="1" y="34"/>
                    <a:pt x="2" y="35"/>
                    <a:pt x="2" y="36"/>
                  </a:cubicBezTo>
                  <a:cubicBezTo>
                    <a:pt x="2" y="36"/>
                    <a:pt x="2" y="38"/>
                    <a:pt x="3" y="41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6" y="42"/>
                    <a:pt x="8" y="42"/>
                  </a:cubicBezTo>
                  <a:cubicBezTo>
                    <a:pt x="10" y="43"/>
                    <a:pt x="20" y="74"/>
                    <a:pt x="21" y="74"/>
                  </a:cubicBezTo>
                  <a:cubicBezTo>
                    <a:pt x="22" y="75"/>
                    <a:pt x="28" y="83"/>
                    <a:pt x="28" y="83"/>
                  </a:cubicBezTo>
                  <a:cubicBezTo>
                    <a:pt x="28" y="83"/>
                    <a:pt x="25" y="54"/>
                    <a:pt x="25" y="51"/>
                  </a:cubicBezTo>
                  <a:cubicBezTo>
                    <a:pt x="25" y="49"/>
                    <a:pt x="23" y="23"/>
                    <a:pt x="23" y="23"/>
                  </a:cubicBezTo>
                  <a:cubicBezTo>
                    <a:pt x="23" y="23"/>
                    <a:pt x="32" y="23"/>
                    <a:pt x="33" y="22"/>
                  </a:cubicBezTo>
                  <a:cubicBezTo>
                    <a:pt x="35" y="22"/>
                    <a:pt x="41" y="21"/>
                    <a:pt x="43" y="21"/>
                  </a:cubicBezTo>
                  <a:cubicBezTo>
                    <a:pt x="43" y="21"/>
                    <a:pt x="40" y="22"/>
                    <a:pt x="41" y="23"/>
                  </a:cubicBezTo>
                  <a:cubicBezTo>
                    <a:pt x="42" y="25"/>
                    <a:pt x="49" y="23"/>
                    <a:pt x="52" y="22"/>
                  </a:cubicBezTo>
                  <a:cubicBezTo>
                    <a:pt x="54" y="22"/>
                    <a:pt x="76" y="19"/>
                    <a:pt x="76" y="19"/>
                  </a:cubicBezTo>
                  <a:cubicBezTo>
                    <a:pt x="76" y="19"/>
                    <a:pt x="76" y="11"/>
                    <a:pt x="74" y="10"/>
                  </a:cubicBezTo>
                  <a:close/>
                </a:path>
              </a:pathLst>
            </a:custGeom>
            <a:solidFill>
              <a:srgbClr val="1212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13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52" name="Freeform 35"/>
            <p:cNvSpPr>
              <a:spLocks noChangeArrowheads="1"/>
            </p:cNvSpPr>
            <p:nvPr/>
          </p:nvSpPr>
          <p:spPr bwMode="auto">
            <a:xfrm>
              <a:off x="377825" y="447675"/>
              <a:ext cx="163513" cy="674687"/>
            </a:xfrm>
            <a:custGeom>
              <a:avLst/>
              <a:gdLst>
                <a:gd name="T0" fmla="*/ 0 w 13"/>
                <a:gd name="T1" fmla="*/ 612216 h 54"/>
                <a:gd name="T2" fmla="*/ 88045 w 13"/>
                <a:gd name="T3" fmla="*/ 674687 h 54"/>
                <a:gd name="T4" fmla="*/ 163513 w 13"/>
                <a:gd name="T5" fmla="*/ 599722 h 54"/>
                <a:gd name="T6" fmla="*/ 138357 w 13"/>
                <a:gd name="T7" fmla="*/ 149930 h 54"/>
                <a:gd name="T8" fmla="*/ 113201 w 13"/>
                <a:gd name="T9" fmla="*/ 87459 h 54"/>
                <a:gd name="T10" fmla="*/ 138357 w 13"/>
                <a:gd name="T11" fmla="*/ 37483 h 54"/>
                <a:gd name="T12" fmla="*/ 88045 w 13"/>
                <a:gd name="T13" fmla="*/ 12494 h 54"/>
                <a:gd name="T14" fmla="*/ 50312 w 13"/>
                <a:gd name="T15" fmla="*/ 74965 h 54"/>
                <a:gd name="T16" fmla="*/ 25156 w 13"/>
                <a:gd name="T17" fmla="*/ 137436 h 54"/>
                <a:gd name="T18" fmla="*/ 0 w 13"/>
                <a:gd name="T19" fmla="*/ 612216 h 5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3"/>
                <a:gd name="T31" fmla="*/ 0 h 54"/>
                <a:gd name="T32" fmla="*/ 13 w 13"/>
                <a:gd name="T33" fmla="*/ 54 h 5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3" h="54">
                  <a:moveTo>
                    <a:pt x="0" y="49"/>
                  </a:moveTo>
                  <a:cubicBezTo>
                    <a:pt x="7" y="54"/>
                    <a:pt x="7" y="54"/>
                    <a:pt x="7" y="54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3" y="48"/>
                    <a:pt x="11" y="13"/>
                    <a:pt x="11" y="12"/>
                  </a:cubicBezTo>
                  <a:cubicBezTo>
                    <a:pt x="11" y="11"/>
                    <a:pt x="9" y="7"/>
                    <a:pt x="9" y="7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9" y="0"/>
                    <a:pt x="7" y="1"/>
                  </a:cubicBezTo>
                  <a:cubicBezTo>
                    <a:pt x="5" y="2"/>
                    <a:pt x="4" y="6"/>
                    <a:pt x="4" y="6"/>
                  </a:cubicBezTo>
                  <a:cubicBezTo>
                    <a:pt x="2" y="11"/>
                    <a:pt x="2" y="11"/>
                    <a:pt x="2" y="11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1212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13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</p:grpSp>
      <p:sp>
        <p:nvSpPr>
          <p:cNvPr id="54" name="标题 1"/>
          <p:cNvSpPr txBox="1">
            <a:spLocks/>
          </p:cNvSpPr>
          <p:nvPr/>
        </p:nvSpPr>
        <p:spPr>
          <a:xfrm>
            <a:off x="764614" y="379214"/>
            <a:ext cx="2330402" cy="389334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1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 </a:t>
            </a: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xmlns="" id="{AAF0B776-4EB0-4FF0-A017-6D8699B3AB9A}"/>
              </a:ext>
            </a:extLst>
          </p:cNvPr>
          <p:cNvSpPr txBox="1"/>
          <p:nvPr/>
        </p:nvSpPr>
        <p:spPr>
          <a:xfrm>
            <a:off x="379156" y="328778"/>
            <a:ext cx="2886075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输入章节标题文案</a:t>
            </a:r>
            <a:endParaRPr lang="en-US" altLang="zh-CN" sz="2100" b="1" dirty="0">
              <a:solidFill>
                <a:schemeClr val="tx2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xmlns="" id="{9CA34D47-589F-45F8-A0E1-687535945BBB}"/>
              </a:ext>
            </a:extLst>
          </p:cNvPr>
          <p:cNvSpPr txBox="1"/>
          <p:nvPr/>
        </p:nvSpPr>
        <p:spPr>
          <a:xfrm>
            <a:off x="379156" y="721194"/>
            <a:ext cx="3076564" cy="21358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788" dirty="0">
                <a:latin typeface="Century Gothic" panose="020B0502020202020204" pitchFamily="34" charset="0"/>
              </a:rPr>
              <a:t>print the presentation and make it into a film a wider field</a:t>
            </a:r>
          </a:p>
        </p:txBody>
      </p:sp>
    </p:spTree>
    <p:extLst>
      <p:ext uri="{BB962C8B-B14F-4D97-AF65-F5344CB8AC3E}">
        <p14:creationId xmlns:p14="http://schemas.microsoft.com/office/powerpoint/2010/main" val="2664860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A8361C65-2A8B-4171-9F05-8BE66AD56676}"/>
              </a:ext>
            </a:extLst>
          </p:cNvPr>
          <p:cNvGrpSpPr/>
          <p:nvPr/>
        </p:nvGrpSpPr>
        <p:grpSpPr>
          <a:xfrm>
            <a:off x="2122650" y="122400"/>
            <a:ext cx="4898700" cy="4898700"/>
            <a:chOff x="2319897" y="396055"/>
            <a:chExt cx="4504206" cy="4504206"/>
          </a:xfrm>
        </p:grpSpPr>
        <p:sp>
          <p:nvSpPr>
            <p:cNvPr id="10" name="弧形 9">
              <a:extLst>
                <a:ext uri="{FF2B5EF4-FFF2-40B4-BE49-F238E27FC236}">
                  <a16:creationId xmlns:a16="http://schemas.microsoft.com/office/drawing/2014/main" xmlns="" id="{22B4D401-7BE4-4EDF-A49F-039ABC0CDE58}"/>
                </a:ext>
              </a:extLst>
            </p:cNvPr>
            <p:cNvSpPr/>
            <p:nvPr/>
          </p:nvSpPr>
          <p:spPr>
            <a:xfrm>
              <a:off x="2506806" y="582964"/>
              <a:ext cx="4130389" cy="4130389"/>
            </a:xfrm>
            <a:prstGeom prst="arc">
              <a:avLst>
                <a:gd name="adj1" fmla="val 16200000"/>
                <a:gd name="adj2" fmla="val 11573096"/>
              </a:avLst>
            </a:prstGeom>
            <a:ln w="25400" cap="rnd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弧形 10">
              <a:extLst>
                <a:ext uri="{FF2B5EF4-FFF2-40B4-BE49-F238E27FC236}">
                  <a16:creationId xmlns:a16="http://schemas.microsoft.com/office/drawing/2014/main" xmlns="" id="{6E742E57-1842-4647-806B-A2B5E73CD3FA}"/>
                </a:ext>
              </a:extLst>
            </p:cNvPr>
            <p:cNvSpPr/>
            <p:nvPr/>
          </p:nvSpPr>
          <p:spPr>
            <a:xfrm>
              <a:off x="2702183" y="778341"/>
              <a:ext cx="3739635" cy="3739635"/>
            </a:xfrm>
            <a:prstGeom prst="arc">
              <a:avLst>
                <a:gd name="adj1" fmla="val 5148903"/>
                <a:gd name="adj2" fmla="val 20070384"/>
              </a:avLst>
            </a:prstGeom>
            <a:ln w="25400" cap="rnd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弧形 11">
              <a:extLst>
                <a:ext uri="{FF2B5EF4-FFF2-40B4-BE49-F238E27FC236}">
                  <a16:creationId xmlns:a16="http://schemas.microsoft.com/office/drawing/2014/main" xmlns="" id="{96FB9CEE-D384-4E48-9422-7CBB9BDE6B15}"/>
                </a:ext>
              </a:extLst>
            </p:cNvPr>
            <p:cNvSpPr/>
            <p:nvPr/>
          </p:nvSpPr>
          <p:spPr>
            <a:xfrm>
              <a:off x="2319897" y="396055"/>
              <a:ext cx="4504206" cy="4504206"/>
            </a:xfrm>
            <a:prstGeom prst="arc">
              <a:avLst>
                <a:gd name="adj1" fmla="val 8563043"/>
                <a:gd name="adj2" fmla="val 7760186"/>
              </a:avLst>
            </a:prstGeom>
            <a:ln w="25400" cap="rnd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8B3A51E1-4227-40BF-BFCF-1B4E23ED46DE}"/>
              </a:ext>
            </a:extLst>
          </p:cNvPr>
          <p:cNvSpPr txBox="1"/>
          <p:nvPr/>
        </p:nvSpPr>
        <p:spPr>
          <a:xfrm>
            <a:off x="3862509" y="921223"/>
            <a:ext cx="14189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6000" b="1" dirty="0">
                <a:solidFill>
                  <a:schemeClr val="accent1"/>
                </a:solidFill>
                <a:latin typeface="Agency FB" panose="020B0503020202020204" pitchFamily="34" charset="0"/>
              </a:rPr>
              <a:t>2019</a:t>
            </a:r>
            <a:endParaRPr lang="zh-CN" altLang="en-US" sz="6000" b="1" dirty="0">
              <a:solidFill>
                <a:schemeClr val="accent1"/>
              </a:solidFill>
              <a:latin typeface="Agency FB" panose="020B0503020202020204" pitchFamily="34" charset="0"/>
            </a:endParaRPr>
          </a:p>
        </p:txBody>
      </p:sp>
      <p:sp>
        <p:nvSpPr>
          <p:cNvPr id="15" name="矩形 14" descr="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">
            <a:extLst>
              <a:ext uri="{FF2B5EF4-FFF2-40B4-BE49-F238E27FC236}">
                <a16:creationId xmlns:a16="http://schemas.microsoft.com/office/drawing/2014/main" xmlns="" id="{31FB07D2-C077-49EC-BAE4-EEA42B6134E7}"/>
              </a:ext>
            </a:extLst>
          </p:cNvPr>
          <p:cNvSpPr/>
          <p:nvPr/>
        </p:nvSpPr>
        <p:spPr>
          <a:xfrm>
            <a:off x="2866030" y="2672561"/>
            <a:ext cx="3411941" cy="5471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05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Lorem ipsum dolor sit </a:t>
            </a:r>
            <a:r>
              <a:rPr lang="en-US" altLang="zh-CN" sz="1050" dirty="0" err="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amet</a:t>
            </a:r>
            <a:r>
              <a:rPr lang="en-US" altLang="zh-CN" sz="105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, </a:t>
            </a:r>
            <a:r>
              <a:rPr lang="en-US" altLang="zh-CN" sz="1050" dirty="0" err="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consectetur</a:t>
            </a:r>
            <a:r>
              <a:rPr lang="en-US" altLang="zh-CN" sz="105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</a:t>
            </a:r>
            <a:r>
              <a:rPr lang="en-US" altLang="zh-CN" sz="1050" dirty="0" err="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adipiscing</a:t>
            </a:r>
            <a:r>
              <a:rPr lang="en-US" altLang="zh-CN" sz="105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</a:t>
            </a:r>
            <a:r>
              <a:rPr lang="en-US" altLang="zh-CN" sz="1050" dirty="0" err="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elit</a:t>
            </a:r>
            <a:r>
              <a:rPr lang="en-US" altLang="zh-CN" sz="105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. </a:t>
            </a:r>
            <a:r>
              <a:rPr lang="en-US" altLang="zh-CN" sz="1050" dirty="0" err="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Ut</a:t>
            </a:r>
            <a:r>
              <a:rPr lang="en-US" altLang="zh-CN" sz="105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</a:t>
            </a:r>
            <a:r>
              <a:rPr lang="en-US" altLang="zh-CN" sz="1050" dirty="0" err="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efficitur</a:t>
            </a:r>
            <a:r>
              <a:rPr lang="en-US" altLang="zh-CN" sz="105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ipsum vitae </a:t>
            </a:r>
            <a:r>
              <a:rPr lang="en-US" altLang="zh-CN" sz="1050" dirty="0" err="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tortor</a:t>
            </a:r>
            <a:r>
              <a:rPr lang="en-US" altLang="zh-CN" sz="105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</a:t>
            </a:r>
            <a:r>
              <a:rPr lang="en-US" altLang="zh-CN" sz="1050" dirty="0" err="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accumsan</a:t>
            </a:r>
            <a:r>
              <a:rPr lang="en-US" altLang="zh-CN" sz="105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, a </a:t>
            </a:r>
            <a:r>
              <a:rPr lang="en-US" altLang="zh-CN" sz="1050" dirty="0" err="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pulvinar</a:t>
            </a:r>
            <a:endParaRPr lang="zh-CN" altLang="en-US" sz="105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CFE86988-9782-4FA8-91CB-5ECEB25F2FEF}"/>
              </a:ext>
            </a:extLst>
          </p:cNvPr>
          <p:cNvSpPr txBox="1"/>
          <p:nvPr/>
        </p:nvSpPr>
        <p:spPr>
          <a:xfrm>
            <a:off x="3130746" y="2098464"/>
            <a:ext cx="287771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000" b="1" dirty="0">
                <a:solidFill>
                  <a:schemeClr val="tx2"/>
                </a:solidFill>
              </a:rPr>
              <a:t>感谢大家的支持</a:t>
            </a:r>
          </a:p>
        </p:txBody>
      </p: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xmlns="" id="{DF9AFF7C-6357-47C1-9366-862FA1983CDA}"/>
              </a:ext>
            </a:extLst>
          </p:cNvPr>
          <p:cNvCxnSpPr/>
          <p:nvPr/>
        </p:nvCxnSpPr>
        <p:spPr>
          <a:xfrm>
            <a:off x="4085798" y="1906979"/>
            <a:ext cx="972404" cy="0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圆角矩形 64">
            <a:extLst>
              <a:ext uri="{FF2B5EF4-FFF2-40B4-BE49-F238E27FC236}">
                <a16:creationId xmlns:a16="http://schemas.microsoft.com/office/drawing/2014/main" xmlns="" id="{9579C4EF-D094-4F41-812E-174F91661755}"/>
              </a:ext>
            </a:extLst>
          </p:cNvPr>
          <p:cNvSpPr/>
          <p:nvPr/>
        </p:nvSpPr>
        <p:spPr>
          <a:xfrm>
            <a:off x="3830862" y="3357871"/>
            <a:ext cx="1490550" cy="368489"/>
          </a:xfrm>
          <a:prstGeom prst="roundRect">
            <a:avLst/>
          </a:prstGeom>
          <a:noFill/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050" dirty="0">
                <a:solidFill>
                  <a:schemeClr val="tx2"/>
                </a:solidFill>
              </a:rPr>
              <a:t>刘匠</a:t>
            </a:r>
          </a:p>
        </p:txBody>
      </p:sp>
    </p:spTree>
    <p:extLst>
      <p:ext uri="{BB962C8B-B14F-4D97-AF65-F5344CB8AC3E}">
        <p14:creationId xmlns:p14="http://schemas.microsoft.com/office/powerpoint/2010/main" val="1472258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9F9893E5-660D-4A2C-B122-1C2FA54195F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4959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CA5C74D8-FD8D-4CE9-850A-85644AC648B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9A4771CD-C557-42F4-AA9A-2324B4F95A9C}"/>
              </a:ext>
            </a:extLst>
          </p:cNvPr>
          <p:cNvSpPr txBox="1"/>
          <p:nvPr/>
        </p:nvSpPr>
        <p:spPr>
          <a:xfrm>
            <a:off x="3806186" y="2612206"/>
            <a:ext cx="4354893" cy="38106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defTabSz="914378">
              <a:lnSpc>
                <a:spcPct val="150000"/>
              </a:lnSpc>
              <a:defRPr/>
            </a:pPr>
            <a:r>
              <a:rPr lang="zh-CN" altLang="en-US" sz="1400" spc="300" dirty="0">
                <a:solidFill>
                  <a:prstClr val="black">
                    <a:lumMod val="65000"/>
                    <a:lumOff val="35000"/>
                  </a:prstClr>
                </a:solidFill>
                <a:latin typeface="Calibri"/>
                <a:ea typeface="微软雅黑"/>
              </a:rPr>
              <a:t>回复：</a:t>
            </a:r>
            <a:r>
              <a:rPr lang="en-US" altLang="zh-CN" sz="1400" b="1" spc="300" dirty="0">
                <a:solidFill>
                  <a:prstClr val="black"/>
                </a:solidFill>
                <a:latin typeface="Calibri"/>
                <a:ea typeface="微软雅黑"/>
              </a:rPr>
              <a:t>190310</a:t>
            </a:r>
            <a:r>
              <a:rPr lang="zh-CN" altLang="en-US" sz="1400" spc="300" dirty="0">
                <a:solidFill>
                  <a:prstClr val="black">
                    <a:lumMod val="65000"/>
                    <a:lumOff val="35000"/>
                  </a:prstClr>
                </a:solidFill>
                <a:latin typeface="Calibri"/>
                <a:ea typeface="微软雅黑"/>
              </a:rPr>
              <a:t>，免费获取</a:t>
            </a:r>
            <a:r>
              <a:rPr lang="en-US" altLang="zh-CN" sz="1400" spc="300" dirty="0">
                <a:solidFill>
                  <a:prstClr val="black">
                    <a:lumMod val="65000"/>
                    <a:lumOff val="35000"/>
                  </a:prstClr>
                </a:solidFill>
                <a:latin typeface="Calibri"/>
                <a:ea typeface="微软雅黑"/>
              </a:rPr>
              <a:t>30</a:t>
            </a:r>
            <a:r>
              <a:rPr lang="zh-CN" altLang="en-US" sz="1400" spc="300" dirty="0">
                <a:solidFill>
                  <a:prstClr val="black">
                    <a:lumMod val="65000"/>
                    <a:lumOff val="35000"/>
                  </a:prstClr>
                </a:solidFill>
                <a:latin typeface="Calibri"/>
                <a:ea typeface="微软雅黑"/>
              </a:rPr>
              <a:t>页完整模板。</a:t>
            </a:r>
          </a:p>
        </p:txBody>
      </p:sp>
    </p:spTree>
    <p:extLst>
      <p:ext uri="{BB962C8B-B14F-4D97-AF65-F5344CB8AC3E}">
        <p14:creationId xmlns:p14="http://schemas.microsoft.com/office/powerpoint/2010/main" val="1041539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19498" y="3658838"/>
            <a:ext cx="3727495" cy="113107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多彩演示（ColourPPT</a:t>
            </a:r>
            <a:r>
              <a:rPr lang="zh-CN" altLang="en-US" dirty="0" smtClean="0"/>
              <a:t>）  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317665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圆角矩形 17"/>
          <p:cNvSpPr/>
          <p:nvPr/>
        </p:nvSpPr>
        <p:spPr>
          <a:xfrm>
            <a:off x="842600" y="723449"/>
            <a:ext cx="1863282" cy="595757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100" b="1" dirty="0"/>
              <a:t>CONTNET</a:t>
            </a:r>
            <a:endParaRPr lang="zh-CN" altLang="en-US" sz="2100" b="1" dirty="0"/>
          </a:p>
        </p:txBody>
      </p:sp>
      <p:sp>
        <p:nvSpPr>
          <p:cNvPr id="5" name="椭圆 4"/>
          <p:cNvSpPr/>
          <p:nvPr/>
        </p:nvSpPr>
        <p:spPr>
          <a:xfrm>
            <a:off x="842600" y="1975993"/>
            <a:ext cx="595757" cy="595757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800" dirty="0"/>
              <a:t>01</a:t>
            </a:r>
            <a:endParaRPr lang="zh-CN" altLang="en-US" sz="1800" dirty="0"/>
          </a:p>
        </p:txBody>
      </p:sp>
      <p:sp>
        <p:nvSpPr>
          <p:cNvPr id="9" name="文本框 8"/>
          <p:cNvSpPr txBox="1"/>
          <p:nvPr/>
        </p:nvSpPr>
        <p:spPr>
          <a:xfrm>
            <a:off x="1691312" y="2010925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00" b="1" dirty="0">
                <a:solidFill>
                  <a:schemeClr val="tx2"/>
                </a:solidFill>
              </a:rPr>
              <a:t>请输入标题内容</a:t>
            </a:r>
          </a:p>
        </p:txBody>
      </p:sp>
      <p:sp>
        <p:nvSpPr>
          <p:cNvPr id="22" name="椭圆 21"/>
          <p:cNvSpPr/>
          <p:nvPr/>
        </p:nvSpPr>
        <p:spPr>
          <a:xfrm>
            <a:off x="842600" y="3143142"/>
            <a:ext cx="595757" cy="595757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800" dirty="0"/>
              <a:t>01</a:t>
            </a:r>
            <a:endParaRPr lang="zh-CN" altLang="en-US" sz="1800" dirty="0"/>
          </a:p>
        </p:txBody>
      </p:sp>
      <p:sp>
        <p:nvSpPr>
          <p:cNvPr id="24" name="文本框 23"/>
          <p:cNvSpPr txBox="1"/>
          <p:nvPr/>
        </p:nvSpPr>
        <p:spPr>
          <a:xfrm>
            <a:off x="1691312" y="3178073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00" b="1" dirty="0">
                <a:solidFill>
                  <a:schemeClr val="tx2"/>
                </a:solidFill>
              </a:rPr>
              <a:t>请输入标题内容</a:t>
            </a:r>
          </a:p>
        </p:txBody>
      </p:sp>
      <p:sp>
        <p:nvSpPr>
          <p:cNvPr id="17" name="矩形 16" descr="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"/>
          <p:cNvSpPr/>
          <p:nvPr/>
        </p:nvSpPr>
        <p:spPr>
          <a:xfrm>
            <a:off x="1691312" y="2336620"/>
            <a:ext cx="2640057" cy="2077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75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Lorem ipsum dolor sit </a:t>
            </a:r>
            <a:r>
              <a:rPr lang="en-US" altLang="zh-CN" sz="750" dirty="0" err="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amet</a:t>
            </a:r>
            <a:r>
              <a:rPr lang="en-US" altLang="zh-CN" sz="75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, </a:t>
            </a:r>
            <a:r>
              <a:rPr lang="en-US" altLang="zh-CN" sz="750" dirty="0" err="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consectetur</a:t>
            </a:r>
            <a:r>
              <a:rPr lang="en-US" altLang="zh-CN" sz="75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</a:t>
            </a:r>
            <a:r>
              <a:rPr lang="en-US" altLang="zh-CN" sz="750" dirty="0" err="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adipiscing</a:t>
            </a:r>
            <a:r>
              <a:rPr lang="en-US" altLang="zh-CN" sz="75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</a:t>
            </a:r>
            <a:r>
              <a:rPr lang="en-US" altLang="zh-CN" sz="750" dirty="0" err="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elit</a:t>
            </a:r>
            <a:r>
              <a:rPr lang="en-US" altLang="zh-CN" sz="75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. </a:t>
            </a:r>
            <a:r>
              <a:rPr lang="en-US" altLang="zh-CN" sz="750" dirty="0" err="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Ut</a:t>
            </a:r>
            <a:endParaRPr lang="zh-CN" altLang="en-US" sz="75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矩形 24" descr="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"/>
          <p:cNvSpPr/>
          <p:nvPr/>
        </p:nvSpPr>
        <p:spPr>
          <a:xfrm>
            <a:off x="1691312" y="3503769"/>
            <a:ext cx="2640057" cy="2077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75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Lorem ipsum dolor sit </a:t>
            </a:r>
            <a:r>
              <a:rPr lang="en-US" altLang="zh-CN" sz="750" dirty="0" err="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amet</a:t>
            </a:r>
            <a:r>
              <a:rPr lang="en-US" altLang="zh-CN" sz="75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, </a:t>
            </a:r>
            <a:r>
              <a:rPr lang="en-US" altLang="zh-CN" sz="750" dirty="0" err="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consectetur</a:t>
            </a:r>
            <a:r>
              <a:rPr lang="en-US" altLang="zh-CN" sz="75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</a:t>
            </a:r>
            <a:r>
              <a:rPr lang="en-US" altLang="zh-CN" sz="750" dirty="0" err="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adipiscing</a:t>
            </a:r>
            <a:r>
              <a:rPr lang="en-US" altLang="zh-CN" sz="75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</a:t>
            </a:r>
            <a:r>
              <a:rPr lang="en-US" altLang="zh-CN" sz="750" dirty="0" err="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elit</a:t>
            </a:r>
            <a:r>
              <a:rPr lang="en-US" altLang="zh-CN" sz="75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. </a:t>
            </a:r>
            <a:r>
              <a:rPr lang="en-US" altLang="zh-CN" sz="750" dirty="0" err="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Ut</a:t>
            </a:r>
            <a:endParaRPr lang="zh-CN" altLang="en-US" sz="75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4912282" y="1975993"/>
            <a:ext cx="595757" cy="595757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800" dirty="0"/>
              <a:t>01</a:t>
            </a:r>
            <a:endParaRPr lang="zh-CN" altLang="en-US" sz="1800" dirty="0"/>
          </a:p>
        </p:txBody>
      </p:sp>
      <p:sp>
        <p:nvSpPr>
          <p:cNvPr id="35" name="文本框 34"/>
          <p:cNvSpPr txBox="1"/>
          <p:nvPr/>
        </p:nvSpPr>
        <p:spPr>
          <a:xfrm>
            <a:off x="5760993" y="2010925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00" b="1" dirty="0">
                <a:solidFill>
                  <a:schemeClr val="tx2"/>
                </a:solidFill>
              </a:rPr>
              <a:t>请输入标题内容</a:t>
            </a:r>
          </a:p>
        </p:txBody>
      </p:sp>
      <p:sp>
        <p:nvSpPr>
          <p:cNvPr id="36" name="椭圆 35"/>
          <p:cNvSpPr/>
          <p:nvPr/>
        </p:nvSpPr>
        <p:spPr>
          <a:xfrm>
            <a:off x="4912282" y="3143142"/>
            <a:ext cx="595757" cy="595757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800" dirty="0"/>
              <a:t>01</a:t>
            </a:r>
            <a:endParaRPr lang="zh-CN" altLang="en-US" sz="1800" dirty="0"/>
          </a:p>
        </p:txBody>
      </p:sp>
      <p:sp>
        <p:nvSpPr>
          <p:cNvPr id="37" name="文本框 36"/>
          <p:cNvSpPr txBox="1"/>
          <p:nvPr/>
        </p:nvSpPr>
        <p:spPr>
          <a:xfrm>
            <a:off x="5760993" y="3178073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00" b="1" dirty="0">
                <a:solidFill>
                  <a:schemeClr val="tx2"/>
                </a:solidFill>
              </a:rPr>
              <a:t>请输入标题内容</a:t>
            </a:r>
          </a:p>
        </p:txBody>
      </p:sp>
      <p:sp>
        <p:nvSpPr>
          <p:cNvPr id="38" name="矩形 37" descr="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"/>
          <p:cNvSpPr/>
          <p:nvPr/>
        </p:nvSpPr>
        <p:spPr>
          <a:xfrm>
            <a:off x="5760994" y="2336620"/>
            <a:ext cx="2640057" cy="2077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75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Lorem ipsum dolor sit </a:t>
            </a:r>
            <a:r>
              <a:rPr lang="en-US" altLang="zh-CN" sz="750" dirty="0" err="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amet</a:t>
            </a:r>
            <a:r>
              <a:rPr lang="en-US" altLang="zh-CN" sz="75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, </a:t>
            </a:r>
            <a:r>
              <a:rPr lang="en-US" altLang="zh-CN" sz="750" dirty="0" err="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consectetur</a:t>
            </a:r>
            <a:r>
              <a:rPr lang="en-US" altLang="zh-CN" sz="75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</a:t>
            </a:r>
            <a:r>
              <a:rPr lang="en-US" altLang="zh-CN" sz="750" dirty="0" err="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adipiscing</a:t>
            </a:r>
            <a:r>
              <a:rPr lang="en-US" altLang="zh-CN" sz="75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</a:t>
            </a:r>
            <a:r>
              <a:rPr lang="en-US" altLang="zh-CN" sz="750" dirty="0" err="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elit</a:t>
            </a:r>
            <a:r>
              <a:rPr lang="en-US" altLang="zh-CN" sz="75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. </a:t>
            </a:r>
            <a:r>
              <a:rPr lang="en-US" altLang="zh-CN" sz="750" dirty="0" err="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Ut</a:t>
            </a:r>
            <a:endParaRPr lang="zh-CN" altLang="en-US" sz="75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9" name="矩形 38" descr="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"/>
          <p:cNvSpPr/>
          <p:nvPr/>
        </p:nvSpPr>
        <p:spPr>
          <a:xfrm>
            <a:off x="5760994" y="3503769"/>
            <a:ext cx="2640057" cy="2077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75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Lorem ipsum dolor sit </a:t>
            </a:r>
            <a:r>
              <a:rPr lang="en-US" altLang="zh-CN" sz="750" dirty="0" err="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amet</a:t>
            </a:r>
            <a:r>
              <a:rPr lang="en-US" altLang="zh-CN" sz="75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, </a:t>
            </a:r>
            <a:r>
              <a:rPr lang="en-US" altLang="zh-CN" sz="750" dirty="0" err="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consectetur</a:t>
            </a:r>
            <a:r>
              <a:rPr lang="en-US" altLang="zh-CN" sz="75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</a:t>
            </a:r>
            <a:r>
              <a:rPr lang="en-US" altLang="zh-CN" sz="750" dirty="0" err="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adipiscing</a:t>
            </a:r>
            <a:r>
              <a:rPr lang="en-US" altLang="zh-CN" sz="75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</a:t>
            </a:r>
            <a:r>
              <a:rPr lang="en-US" altLang="zh-CN" sz="750" dirty="0" err="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elit</a:t>
            </a:r>
            <a:r>
              <a:rPr lang="en-US" altLang="zh-CN" sz="75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. </a:t>
            </a:r>
            <a:r>
              <a:rPr lang="en-US" altLang="zh-CN" sz="750" dirty="0" err="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Ut</a:t>
            </a:r>
            <a:endParaRPr lang="zh-CN" altLang="en-US" sz="75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1558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923674" y="1224213"/>
            <a:ext cx="3441032" cy="269507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cxnSp>
        <p:nvCxnSpPr>
          <p:cNvPr id="5" name="直接连接符 4"/>
          <p:cNvCxnSpPr/>
          <p:nvPr/>
        </p:nvCxnSpPr>
        <p:spPr>
          <a:xfrm>
            <a:off x="3368842" y="1765634"/>
            <a:ext cx="2550695" cy="0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3368842" y="3341771"/>
            <a:ext cx="2550695" cy="0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/>
        </p:nvSpPr>
        <p:spPr>
          <a:xfrm>
            <a:off x="3489867" y="2097838"/>
            <a:ext cx="230864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b="1" dirty="0">
                <a:solidFill>
                  <a:schemeClr val="bg1"/>
                </a:solidFill>
                <a:latin typeface="+mn-ea"/>
              </a:rPr>
              <a:t>1.</a:t>
            </a:r>
            <a:r>
              <a:rPr lang="zh-CN" altLang="en-US" sz="2400" b="1" dirty="0">
                <a:solidFill>
                  <a:schemeClr val="bg1"/>
                </a:solidFill>
                <a:latin typeface="+mn-ea"/>
              </a:rPr>
              <a:t>输入标题内容</a:t>
            </a:r>
          </a:p>
        </p:txBody>
      </p:sp>
      <p:sp>
        <p:nvSpPr>
          <p:cNvPr id="8" name="矩形 7" descr="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"/>
          <p:cNvSpPr/>
          <p:nvPr/>
        </p:nvSpPr>
        <p:spPr>
          <a:xfrm>
            <a:off x="3017286" y="2675353"/>
            <a:ext cx="310943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Lorem ipsum dolor sit </a:t>
            </a:r>
            <a:r>
              <a:rPr lang="en-US" altLang="zh-CN" sz="900" dirty="0" err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amet</a:t>
            </a:r>
            <a:r>
              <a:rPr lang="en-US" altLang="zh-CN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, </a:t>
            </a:r>
            <a:r>
              <a:rPr lang="en-US" altLang="zh-CN" sz="900" dirty="0" err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consectetur</a:t>
            </a:r>
            <a:r>
              <a:rPr lang="en-US" altLang="zh-CN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</a:t>
            </a:r>
            <a:r>
              <a:rPr lang="en-US" altLang="zh-CN" sz="900" dirty="0" err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adipiscing</a:t>
            </a:r>
            <a:r>
              <a:rPr lang="en-US" altLang="zh-CN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</a:t>
            </a:r>
            <a:r>
              <a:rPr lang="en-US" altLang="zh-CN" sz="900" dirty="0" err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elit</a:t>
            </a:r>
            <a:r>
              <a:rPr lang="en-US" altLang="zh-CN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. </a:t>
            </a:r>
            <a:r>
              <a:rPr lang="en-US" altLang="zh-CN" sz="900" dirty="0" err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Ut</a:t>
            </a:r>
            <a:r>
              <a:rPr lang="en-US" altLang="zh-CN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</a:t>
            </a:r>
            <a:r>
              <a:rPr lang="en-US" altLang="zh-CN" sz="900" dirty="0" err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efficitur</a:t>
            </a:r>
            <a:r>
              <a:rPr lang="en-US" altLang="zh-CN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ipsum vitae </a:t>
            </a:r>
            <a:r>
              <a:rPr lang="en-US" altLang="zh-CN" sz="900" dirty="0" err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tortor</a:t>
            </a:r>
            <a:endParaRPr lang="zh-CN" altLang="en-US" sz="9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1582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2958722" y="1272299"/>
            <a:ext cx="1547886" cy="1580360"/>
            <a:chOff x="7680681" y="3384153"/>
            <a:chExt cx="4203562" cy="4203562"/>
          </a:xfrm>
        </p:grpSpPr>
        <p:sp>
          <p:nvSpPr>
            <p:cNvPr id="33" name="Oval 167"/>
            <p:cNvSpPr/>
            <p:nvPr/>
          </p:nvSpPr>
          <p:spPr>
            <a:xfrm>
              <a:off x="7680681" y="3384153"/>
              <a:ext cx="4203562" cy="4203562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169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pic>
          <p:nvPicPr>
            <p:cNvPr id="36" name="03_Our Portfolio Round.psd"/>
            <p:cNvPicPr/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95593" y="3567790"/>
              <a:ext cx="3827057" cy="3827057"/>
            </a:xfrm>
            <a:prstGeom prst="rect">
              <a:avLst/>
            </a:prstGeom>
            <a:ln w="12700">
              <a:miter lim="400000"/>
              <a:headEnd/>
              <a:tailEnd/>
            </a:ln>
          </p:spPr>
        </p:pic>
      </p:grpSp>
      <p:grpSp>
        <p:nvGrpSpPr>
          <p:cNvPr id="5" name="组合 4"/>
          <p:cNvGrpSpPr/>
          <p:nvPr/>
        </p:nvGrpSpPr>
        <p:grpSpPr>
          <a:xfrm>
            <a:off x="4788303" y="1272299"/>
            <a:ext cx="1547886" cy="1580360"/>
            <a:chOff x="12649233" y="3384153"/>
            <a:chExt cx="4203562" cy="4203562"/>
          </a:xfrm>
        </p:grpSpPr>
        <p:sp>
          <p:nvSpPr>
            <p:cNvPr id="38" name="Oval 180"/>
            <p:cNvSpPr/>
            <p:nvPr/>
          </p:nvSpPr>
          <p:spPr>
            <a:xfrm>
              <a:off x="12649233" y="3384153"/>
              <a:ext cx="4203562" cy="4203562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169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pic>
          <p:nvPicPr>
            <p:cNvPr id="39" name="03_Our Portfolio Round.psd"/>
            <p:cNvPicPr/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840211" y="3567790"/>
              <a:ext cx="3827057" cy="3827057"/>
            </a:xfrm>
            <a:prstGeom prst="rect">
              <a:avLst/>
            </a:prstGeom>
            <a:ln w="12700">
              <a:miter lim="400000"/>
              <a:headEnd/>
              <a:tailEnd/>
            </a:ln>
          </p:spPr>
        </p:pic>
      </p:grpSp>
      <p:grpSp>
        <p:nvGrpSpPr>
          <p:cNvPr id="4" name="组合 3"/>
          <p:cNvGrpSpPr/>
          <p:nvPr/>
        </p:nvGrpSpPr>
        <p:grpSpPr>
          <a:xfrm>
            <a:off x="6670915" y="1272299"/>
            <a:ext cx="1547886" cy="1580360"/>
            <a:chOff x="17761801" y="3384153"/>
            <a:chExt cx="4203562" cy="4203562"/>
          </a:xfrm>
        </p:grpSpPr>
        <p:sp>
          <p:nvSpPr>
            <p:cNvPr id="42" name="Oval 193"/>
            <p:cNvSpPr/>
            <p:nvPr/>
          </p:nvSpPr>
          <p:spPr>
            <a:xfrm>
              <a:off x="17761801" y="3384153"/>
              <a:ext cx="4203562" cy="4203562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169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pic>
          <p:nvPicPr>
            <p:cNvPr id="43" name="03_Our Portfolio Round.psd"/>
            <p:cNvPicPr/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965868" y="3567790"/>
              <a:ext cx="3827057" cy="3827057"/>
            </a:xfrm>
            <a:prstGeom prst="rect">
              <a:avLst/>
            </a:prstGeom>
            <a:ln w="12700">
              <a:miter lim="400000"/>
              <a:headEnd/>
              <a:tailEnd/>
            </a:ln>
          </p:spPr>
        </p:pic>
      </p:grpSp>
      <p:grpSp>
        <p:nvGrpSpPr>
          <p:cNvPr id="3" name="组合 2"/>
          <p:cNvGrpSpPr/>
          <p:nvPr/>
        </p:nvGrpSpPr>
        <p:grpSpPr>
          <a:xfrm>
            <a:off x="1158886" y="1280638"/>
            <a:ext cx="1547886" cy="1580360"/>
            <a:chOff x="2792903" y="3406338"/>
            <a:chExt cx="4203562" cy="4203562"/>
          </a:xfrm>
        </p:grpSpPr>
        <p:sp>
          <p:nvSpPr>
            <p:cNvPr id="45" name="Oval 18"/>
            <p:cNvSpPr/>
            <p:nvPr/>
          </p:nvSpPr>
          <p:spPr>
            <a:xfrm>
              <a:off x="2792903" y="3406338"/>
              <a:ext cx="4203562" cy="4203562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169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pic>
          <p:nvPicPr>
            <p:cNvPr id="46" name="03_Our Portfolio Round.psd"/>
            <p:cNvPicPr/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08606" y="3604085"/>
              <a:ext cx="3827057" cy="3827057"/>
            </a:xfrm>
            <a:prstGeom prst="rect">
              <a:avLst/>
            </a:prstGeom>
            <a:ln w="12700">
              <a:miter lim="400000"/>
              <a:headEnd/>
              <a:tailEnd/>
            </a:ln>
          </p:spPr>
        </p:pic>
      </p:grpSp>
      <p:grpSp>
        <p:nvGrpSpPr>
          <p:cNvPr id="7" name="组合 6"/>
          <p:cNvGrpSpPr/>
          <p:nvPr/>
        </p:nvGrpSpPr>
        <p:grpSpPr>
          <a:xfrm>
            <a:off x="1410119" y="3019796"/>
            <a:ext cx="934872" cy="262252"/>
            <a:chOff x="3475167" y="8032286"/>
            <a:chExt cx="2538812" cy="697556"/>
          </a:xfrm>
        </p:grpSpPr>
        <p:sp>
          <p:nvSpPr>
            <p:cNvPr id="62" name="流程图: 可选过程 61"/>
            <p:cNvSpPr/>
            <p:nvPr/>
          </p:nvSpPr>
          <p:spPr>
            <a:xfrm>
              <a:off x="3477359" y="8032286"/>
              <a:ext cx="2534423" cy="584775"/>
            </a:xfrm>
            <a:prstGeom prst="flowChartAlternateProcess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69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3475167" y="8032289"/>
              <a:ext cx="2538812" cy="69755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 algn="ctr"/>
              <a:r>
                <a:rPr lang="zh-CN" altLang="en-US" sz="974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代用名</a:t>
              </a:r>
              <a:r>
                <a:rPr lang="zh-CN" altLang="en-US" sz="1104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 </a:t>
              </a:r>
              <a:r>
                <a:rPr lang="zh-CN" altLang="en-US" sz="6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就任职位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265231" y="3019796"/>
            <a:ext cx="934872" cy="262252"/>
            <a:chOff x="8513057" y="8032286"/>
            <a:chExt cx="2538812" cy="697556"/>
          </a:xfrm>
        </p:grpSpPr>
        <p:sp>
          <p:nvSpPr>
            <p:cNvPr id="74" name="流程图: 可选过程 73"/>
            <p:cNvSpPr/>
            <p:nvPr/>
          </p:nvSpPr>
          <p:spPr>
            <a:xfrm>
              <a:off x="8515249" y="8032286"/>
              <a:ext cx="2534423" cy="584775"/>
            </a:xfrm>
            <a:prstGeom prst="flowChartAlternateProcess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69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75" name="TextBox 74"/>
            <p:cNvSpPr txBox="1"/>
            <p:nvPr/>
          </p:nvSpPr>
          <p:spPr>
            <a:xfrm>
              <a:off x="8513057" y="8032289"/>
              <a:ext cx="2538812" cy="69755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 algn="ctr"/>
              <a:r>
                <a:rPr lang="zh-CN" altLang="en-US" sz="974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代用名</a:t>
              </a:r>
              <a:r>
                <a:rPr lang="zh-CN" altLang="en-US" sz="1104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 </a:t>
              </a:r>
              <a:r>
                <a:rPr lang="zh-CN" altLang="en-US" sz="6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就任职位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5095816" y="3019796"/>
            <a:ext cx="934872" cy="262252"/>
            <a:chOff x="13484334" y="8032286"/>
            <a:chExt cx="2538812" cy="697556"/>
          </a:xfrm>
        </p:grpSpPr>
        <p:sp>
          <p:nvSpPr>
            <p:cNvPr id="76" name="流程图: 可选过程 75"/>
            <p:cNvSpPr/>
            <p:nvPr/>
          </p:nvSpPr>
          <p:spPr>
            <a:xfrm>
              <a:off x="13486526" y="8032286"/>
              <a:ext cx="2534423" cy="584775"/>
            </a:xfrm>
            <a:prstGeom prst="flowChartAlternateProcess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69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77" name="TextBox 76"/>
            <p:cNvSpPr txBox="1"/>
            <p:nvPr/>
          </p:nvSpPr>
          <p:spPr>
            <a:xfrm>
              <a:off x="13484334" y="8032289"/>
              <a:ext cx="2538812" cy="69755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 algn="ctr"/>
              <a:r>
                <a:rPr lang="zh-CN" altLang="en-US" sz="974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代用名</a:t>
              </a:r>
              <a:r>
                <a:rPr lang="zh-CN" altLang="en-US" sz="1104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 </a:t>
              </a:r>
              <a:r>
                <a:rPr lang="zh-CN" altLang="en-US" sz="6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就任职位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7030792" y="3019796"/>
            <a:ext cx="934872" cy="262252"/>
            <a:chOff x="18739108" y="8032286"/>
            <a:chExt cx="2538812" cy="697556"/>
          </a:xfrm>
        </p:grpSpPr>
        <p:sp>
          <p:nvSpPr>
            <p:cNvPr id="78" name="流程图: 可选过程 77"/>
            <p:cNvSpPr/>
            <p:nvPr/>
          </p:nvSpPr>
          <p:spPr>
            <a:xfrm>
              <a:off x="18741300" y="8032286"/>
              <a:ext cx="2534423" cy="584775"/>
            </a:xfrm>
            <a:prstGeom prst="flowChartAlternateProcess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69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79" name="TextBox 78"/>
            <p:cNvSpPr txBox="1"/>
            <p:nvPr/>
          </p:nvSpPr>
          <p:spPr>
            <a:xfrm>
              <a:off x="18739108" y="8032289"/>
              <a:ext cx="2538812" cy="69755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 algn="ctr"/>
              <a:r>
                <a:rPr lang="zh-CN" altLang="en-US" sz="974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代用名</a:t>
              </a:r>
              <a:r>
                <a:rPr lang="zh-CN" altLang="en-US" sz="1104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 </a:t>
              </a:r>
              <a:r>
                <a:rPr lang="zh-CN" altLang="en-US" sz="6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就任职位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238316" y="3366785"/>
            <a:ext cx="6936459" cy="974882"/>
            <a:chOff x="3008606" y="8955232"/>
            <a:chExt cx="18837192" cy="2593064"/>
          </a:xfrm>
        </p:grpSpPr>
        <p:sp>
          <p:nvSpPr>
            <p:cNvPr id="84" name="矩形 83"/>
            <p:cNvSpPr/>
            <p:nvPr/>
          </p:nvSpPr>
          <p:spPr>
            <a:xfrm>
              <a:off x="7880563" y="8955232"/>
              <a:ext cx="3674571" cy="25930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6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您的内容打在这里，或者通过复您的文本后，在此框中选择粘贴并选择只保留文字，您的内容打在这里，或者通过复制您的文本后在此</a:t>
              </a:r>
              <a:endParaRPr lang="id-ID" altLang="zh-CN" sz="65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  <a:p>
              <a:pPr algn="ctr">
                <a:lnSpc>
                  <a:spcPct val="150000"/>
                </a:lnSpc>
              </a:pPr>
              <a:endParaRPr lang="id-ID" altLang="zh-CN" sz="65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3008606" y="8955232"/>
              <a:ext cx="3674571" cy="25930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6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您的内容打在这里，或者通过复您的文本后，在此框中选择粘贴并选择只保留文字，您的内容打在这里，或者通过复制您的文本后在此</a:t>
              </a:r>
              <a:endParaRPr lang="id-ID" altLang="zh-CN" sz="65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  <a:p>
              <a:pPr algn="ctr">
                <a:lnSpc>
                  <a:spcPct val="150000"/>
                </a:lnSpc>
              </a:pPr>
              <a:endParaRPr lang="id-ID" altLang="zh-CN" sz="65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12916455" y="8955232"/>
              <a:ext cx="3674571" cy="25930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6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您的内容打在这里，或者通过复您的文本后，在此框中选择粘贴并选择只保留文字，您的内容打在这里，或者通过复制您的文本后在此</a:t>
              </a:r>
              <a:endParaRPr lang="id-ID" altLang="zh-CN" sz="65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  <a:p>
              <a:pPr algn="ctr">
                <a:lnSpc>
                  <a:spcPct val="150000"/>
                </a:lnSpc>
              </a:pPr>
              <a:endParaRPr lang="id-ID" altLang="zh-CN" sz="65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18171227" y="8955232"/>
              <a:ext cx="3674571" cy="25930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6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您的内容打在这里，或者通过复您的文本后，在此框中选择粘贴并选择只保留文字，您的内容打在这里，或者通过复制您的文本后在此</a:t>
              </a:r>
              <a:endParaRPr lang="id-ID" altLang="zh-CN" sz="65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  <a:p>
              <a:pPr algn="ctr">
                <a:lnSpc>
                  <a:spcPct val="150000"/>
                </a:lnSpc>
              </a:pPr>
              <a:endParaRPr lang="id-ID" altLang="zh-CN" sz="65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</p:grpSp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55DA52DD-B117-4344-B1CD-39A47B2C6430}"/>
              </a:ext>
            </a:extLst>
          </p:cNvPr>
          <p:cNvSpPr txBox="1"/>
          <p:nvPr/>
        </p:nvSpPr>
        <p:spPr>
          <a:xfrm>
            <a:off x="379156" y="328778"/>
            <a:ext cx="2886075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输入章节标题文案</a:t>
            </a:r>
            <a:endParaRPr lang="en-US" altLang="zh-CN" sz="2100" b="1" dirty="0">
              <a:solidFill>
                <a:schemeClr val="tx2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xmlns="" id="{E5081535-3CA1-448F-8960-D16303948169}"/>
              </a:ext>
            </a:extLst>
          </p:cNvPr>
          <p:cNvSpPr txBox="1"/>
          <p:nvPr/>
        </p:nvSpPr>
        <p:spPr>
          <a:xfrm>
            <a:off x="379156" y="721194"/>
            <a:ext cx="3076564" cy="21358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788" dirty="0">
                <a:latin typeface="Century Gothic" panose="020B0502020202020204" pitchFamily="34" charset="0"/>
              </a:rPr>
              <a:t>print the presentation and make it into a film a wider field</a:t>
            </a:r>
          </a:p>
        </p:txBody>
      </p:sp>
    </p:spTree>
    <p:extLst>
      <p:ext uri="{BB962C8B-B14F-4D97-AF65-F5344CB8AC3E}">
        <p14:creationId xmlns:p14="http://schemas.microsoft.com/office/powerpoint/2010/main" val="1363601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Picture 4" descr="C:\Users\Administrator\Desktop\团队人员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976"/>
          <a:stretch/>
        </p:blipFill>
        <p:spPr bwMode="auto">
          <a:xfrm>
            <a:off x="616" y="2862966"/>
            <a:ext cx="3559712" cy="22805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5" descr="C:\Users\Administrator\Desktop\团队人员mm.pn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415"/>
          <a:stretch/>
        </p:blipFill>
        <p:spPr bwMode="auto">
          <a:xfrm>
            <a:off x="616" y="2862967"/>
            <a:ext cx="3559712" cy="22226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9" name="圆角矩形 68"/>
          <p:cNvSpPr/>
          <p:nvPr/>
        </p:nvSpPr>
        <p:spPr>
          <a:xfrm>
            <a:off x="953185" y="1245124"/>
            <a:ext cx="7343414" cy="1465490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99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70" name="矩形 93"/>
          <p:cNvSpPr/>
          <p:nvPr/>
        </p:nvSpPr>
        <p:spPr>
          <a:xfrm>
            <a:off x="915529" y="1200573"/>
            <a:ext cx="287943" cy="287943"/>
          </a:xfrm>
          <a:custGeom>
            <a:avLst/>
            <a:gdLst/>
            <a:ahLst/>
            <a:cxnLst/>
            <a:rect l="l" t="t" r="r" b="b"/>
            <a:pathLst>
              <a:path w="504056" h="504056">
                <a:moveTo>
                  <a:pt x="0" y="0"/>
                </a:moveTo>
                <a:lnTo>
                  <a:pt x="504056" y="0"/>
                </a:lnTo>
                <a:lnTo>
                  <a:pt x="504056" y="144016"/>
                </a:lnTo>
                <a:lnTo>
                  <a:pt x="144016" y="144016"/>
                </a:lnTo>
                <a:lnTo>
                  <a:pt x="144016" y="504056"/>
                </a:lnTo>
                <a:lnTo>
                  <a:pt x="0" y="50405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99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71" name="矩形 93"/>
          <p:cNvSpPr/>
          <p:nvPr/>
        </p:nvSpPr>
        <p:spPr>
          <a:xfrm rot="10800000">
            <a:off x="8048306" y="2495573"/>
            <a:ext cx="287943" cy="287943"/>
          </a:xfrm>
          <a:custGeom>
            <a:avLst/>
            <a:gdLst/>
            <a:ahLst/>
            <a:cxnLst/>
            <a:rect l="l" t="t" r="r" b="b"/>
            <a:pathLst>
              <a:path w="504056" h="504056">
                <a:moveTo>
                  <a:pt x="0" y="0"/>
                </a:moveTo>
                <a:lnTo>
                  <a:pt x="504056" y="0"/>
                </a:lnTo>
                <a:lnTo>
                  <a:pt x="504056" y="144016"/>
                </a:lnTo>
                <a:lnTo>
                  <a:pt x="144016" y="144016"/>
                </a:lnTo>
                <a:lnTo>
                  <a:pt x="144016" y="504056"/>
                </a:lnTo>
                <a:lnTo>
                  <a:pt x="0" y="50405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99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1144058" y="1276750"/>
            <a:ext cx="7048220" cy="13320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latinLnBrk="1">
              <a:lnSpc>
                <a:spcPct val="150000"/>
              </a:lnSpc>
            </a:pPr>
            <a:r>
              <a:rPr lang="zh-CN" altLang="en-US" sz="110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团队精神，是一种集体意识，是团队所有成员都认可的一种集体意识。团队精神是高绩效团队中的灵魂</a:t>
            </a:r>
            <a:r>
              <a:rPr lang="en-US" altLang="zh-CN" sz="110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.</a:t>
            </a:r>
            <a:r>
              <a:rPr lang="zh-CN" altLang="en-US" sz="110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简单来说，团队精神，就是大局意识、服务意识和协调意识“三识”的综合体。反映团队成员的士气，是团队所有成员价值观与理想信念的基石，是凝聚团队力量，促进团队进步的内在力量。 </a:t>
            </a:r>
          </a:p>
          <a:p>
            <a:pPr algn="l" latinLnBrk="1">
              <a:lnSpc>
                <a:spcPct val="150000"/>
              </a:lnSpc>
            </a:pPr>
            <a:r>
              <a:rPr lang="zh-CN" altLang="en-US" sz="110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    团队精神尊重每个成员的兴趣和成就，要求团队的每一个成员，都以提高自身素质和实现团队目标为己任。团队精神的核心是合作协同，目的是最大发挥团队的潜在能量。</a:t>
            </a:r>
          </a:p>
        </p:txBody>
      </p:sp>
      <p:grpSp>
        <p:nvGrpSpPr>
          <p:cNvPr id="73" name="组合 72"/>
          <p:cNvGrpSpPr/>
          <p:nvPr/>
        </p:nvGrpSpPr>
        <p:grpSpPr>
          <a:xfrm>
            <a:off x="5714649" y="3293290"/>
            <a:ext cx="1004371" cy="865838"/>
            <a:chOff x="5715794" y="3294305"/>
            <a:chExt cx="1004681" cy="866105"/>
          </a:xfrm>
        </p:grpSpPr>
        <p:sp>
          <p:nvSpPr>
            <p:cNvPr id="74" name="六边形 73"/>
            <p:cNvSpPr/>
            <p:nvPr/>
          </p:nvSpPr>
          <p:spPr>
            <a:xfrm>
              <a:off x="5715794" y="3294305"/>
              <a:ext cx="1004681" cy="866105"/>
            </a:xfrm>
            <a:prstGeom prst="hexagon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99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75" name="矩形 74"/>
            <p:cNvSpPr/>
            <p:nvPr/>
          </p:nvSpPr>
          <p:spPr>
            <a:xfrm>
              <a:off x="5915757" y="3412452"/>
              <a:ext cx="750438" cy="646273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r>
                <a:rPr lang="zh-CN" altLang="en-US" sz="1799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专业</a:t>
              </a:r>
              <a:endParaRPr lang="en-US" altLang="zh-CN" sz="1799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  <a:p>
              <a:r>
                <a:rPr lang="zh-CN" altLang="en-US" sz="1799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技术</a:t>
              </a: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7300279" y="3181162"/>
            <a:ext cx="1074338" cy="865838"/>
            <a:chOff x="7301913" y="3182144"/>
            <a:chExt cx="1074670" cy="866105"/>
          </a:xfrm>
        </p:grpSpPr>
        <p:sp>
          <p:nvSpPr>
            <p:cNvPr id="77" name="六边形 76"/>
            <p:cNvSpPr/>
            <p:nvPr/>
          </p:nvSpPr>
          <p:spPr>
            <a:xfrm>
              <a:off x="7301913" y="3182144"/>
              <a:ext cx="1004681" cy="866105"/>
            </a:xfrm>
            <a:prstGeom prst="hexagon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99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78" name="矩形 77"/>
            <p:cNvSpPr/>
            <p:nvPr/>
          </p:nvSpPr>
          <p:spPr>
            <a:xfrm>
              <a:off x="7473222" y="3299509"/>
              <a:ext cx="903361" cy="646273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r>
                <a:rPr lang="zh-CN" altLang="en-US" sz="1799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共创</a:t>
              </a:r>
              <a:endParaRPr lang="en-US" altLang="zh-CN" sz="1799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  <a:p>
              <a:r>
                <a:rPr lang="zh-CN" altLang="en-US" sz="1799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未来</a:t>
              </a:r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4781628" y="3604475"/>
            <a:ext cx="1004371" cy="865838"/>
            <a:chOff x="4782485" y="3605588"/>
            <a:chExt cx="1004681" cy="866105"/>
          </a:xfrm>
        </p:grpSpPr>
        <p:sp>
          <p:nvSpPr>
            <p:cNvPr id="81" name="六边形 80"/>
            <p:cNvSpPr/>
            <p:nvPr/>
          </p:nvSpPr>
          <p:spPr>
            <a:xfrm>
              <a:off x="4782485" y="3605588"/>
              <a:ext cx="1004681" cy="866105"/>
            </a:xfrm>
            <a:prstGeom prst="hexagon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99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82" name="矩形 81"/>
            <p:cNvSpPr/>
            <p:nvPr/>
          </p:nvSpPr>
          <p:spPr>
            <a:xfrm>
              <a:off x="4960273" y="3724077"/>
              <a:ext cx="813558" cy="646273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r>
                <a:rPr lang="zh-CN" altLang="en-US" sz="1799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沸腾</a:t>
              </a:r>
              <a:endParaRPr lang="en-US" altLang="zh-CN" sz="1799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  <a:p>
              <a:r>
                <a:rPr lang="zh-CN" altLang="en-US" sz="1799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理想</a:t>
              </a:r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3948512" y="3104986"/>
            <a:ext cx="1058818" cy="865838"/>
            <a:chOff x="3949113" y="3105944"/>
            <a:chExt cx="1059145" cy="866105"/>
          </a:xfrm>
        </p:grpSpPr>
        <p:sp>
          <p:nvSpPr>
            <p:cNvPr id="84" name="六边形 83"/>
            <p:cNvSpPr/>
            <p:nvPr/>
          </p:nvSpPr>
          <p:spPr>
            <a:xfrm>
              <a:off x="3949113" y="3105944"/>
              <a:ext cx="1004681" cy="866105"/>
            </a:xfrm>
            <a:prstGeom prst="hexagon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99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85" name="矩形 84"/>
            <p:cNvSpPr/>
            <p:nvPr/>
          </p:nvSpPr>
          <p:spPr>
            <a:xfrm>
              <a:off x="4137328" y="3235815"/>
              <a:ext cx="870930" cy="646273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r>
                <a:rPr lang="zh-CN" altLang="en-US" sz="1799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燃烧</a:t>
              </a:r>
              <a:endParaRPr lang="en-US" altLang="zh-CN" sz="1799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  <a:p>
              <a:r>
                <a:rPr lang="zh-CN" altLang="en-US" sz="1799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激情</a:t>
              </a: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6538513" y="3866749"/>
            <a:ext cx="1004371" cy="865838"/>
            <a:chOff x="6539913" y="3867943"/>
            <a:chExt cx="1004681" cy="866105"/>
          </a:xfrm>
        </p:grpSpPr>
        <p:sp>
          <p:nvSpPr>
            <p:cNvPr id="94" name="六边形 93"/>
            <p:cNvSpPr/>
            <p:nvPr/>
          </p:nvSpPr>
          <p:spPr>
            <a:xfrm>
              <a:off x="6539913" y="3867943"/>
              <a:ext cx="1004681" cy="866105"/>
            </a:xfrm>
            <a:prstGeom prst="hexagon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99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95" name="矩形 94"/>
            <p:cNvSpPr/>
            <p:nvPr/>
          </p:nvSpPr>
          <p:spPr>
            <a:xfrm>
              <a:off x="6730496" y="3970466"/>
              <a:ext cx="750438" cy="646273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r>
                <a:rPr lang="zh-CN" altLang="en-US" sz="1799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团结拼搏</a:t>
              </a:r>
            </a:p>
          </p:txBody>
        </p:sp>
      </p:grpSp>
      <p:sp>
        <p:nvSpPr>
          <p:cNvPr id="35" name="标题 1"/>
          <p:cNvSpPr txBox="1">
            <a:spLocks/>
          </p:cNvSpPr>
          <p:nvPr/>
        </p:nvSpPr>
        <p:spPr>
          <a:xfrm>
            <a:off x="764614" y="379214"/>
            <a:ext cx="2330402" cy="389334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1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 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52A2A681-073E-4CAE-BB27-A402B6AEE088}"/>
              </a:ext>
            </a:extLst>
          </p:cNvPr>
          <p:cNvSpPr txBox="1"/>
          <p:nvPr/>
        </p:nvSpPr>
        <p:spPr>
          <a:xfrm>
            <a:off x="379156" y="328778"/>
            <a:ext cx="2886075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输入章节标题文案</a:t>
            </a:r>
            <a:endParaRPr lang="en-US" altLang="zh-CN" sz="2100" b="1" dirty="0">
              <a:solidFill>
                <a:schemeClr val="tx2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D3740A27-FF60-46D7-89DC-A5CCB0CAB6C9}"/>
              </a:ext>
            </a:extLst>
          </p:cNvPr>
          <p:cNvSpPr txBox="1"/>
          <p:nvPr/>
        </p:nvSpPr>
        <p:spPr>
          <a:xfrm>
            <a:off x="379156" y="721194"/>
            <a:ext cx="3076564" cy="21358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788" dirty="0">
                <a:latin typeface="Century Gothic" panose="020B0502020202020204" pitchFamily="34" charset="0"/>
              </a:rPr>
              <a:t>print the presentation and make it into a film a wider field</a:t>
            </a:r>
          </a:p>
        </p:txBody>
      </p:sp>
    </p:spTree>
    <p:extLst>
      <p:ext uri="{BB962C8B-B14F-4D97-AF65-F5344CB8AC3E}">
        <p14:creationId xmlns:p14="http://schemas.microsoft.com/office/powerpoint/2010/main" val="1874478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5" name="组合 84"/>
          <p:cNvGrpSpPr>
            <a:grpSpLocks/>
          </p:cNvGrpSpPr>
          <p:nvPr/>
        </p:nvGrpSpPr>
        <p:grpSpPr bwMode="auto">
          <a:xfrm>
            <a:off x="1227139" y="3571875"/>
            <a:ext cx="6207125" cy="446088"/>
            <a:chOff x="1227269" y="3634213"/>
            <a:chExt cx="6208808" cy="446623"/>
          </a:xfrm>
        </p:grpSpPr>
        <p:grpSp>
          <p:nvGrpSpPr>
            <p:cNvPr id="86" name="组合 85"/>
            <p:cNvGrpSpPr/>
            <p:nvPr/>
          </p:nvGrpSpPr>
          <p:grpSpPr>
            <a:xfrm>
              <a:off x="3028294" y="3779514"/>
              <a:ext cx="1510576" cy="288220"/>
              <a:chOff x="4038601" y="4630738"/>
              <a:chExt cx="2014538" cy="384175"/>
            </a:xfrm>
            <a:solidFill>
              <a:srgbClr val="1B323D"/>
            </a:solidFill>
          </p:grpSpPr>
          <p:sp>
            <p:nvSpPr>
              <p:cNvPr id="107" name="Line 114"/>
              <p:cNvSpPr>
                <a:spLocks noChangeShapeType="1"/>
              </p:cNvSpPr>
              <p:nvPr/>
            </p:nvSpPr>
            <p:spPr bwMode="auto">
              <a:xfrm>
                <a:off x="5046663" y="4630738"/>
                <a:ext cx="0" cy="384175"/>
              </a:xfrm>
              <a:prstGeom prst="line">
                <a:avLst/>
              </a:prstGeom>
              <a:grpFill/>
              <a:ln w="12700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 sz="18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08" name="Line 120"/>
              <p:cNvSpPr>
                <a:spLocks noChangeShapeType="1"/>
              </p:cNvSpPr>
              <p:nvPr/>
            </p:nvSpPr>
            <p:spPr bwMode="auto">
              <a:xfrm flipH="1">
                <a:off x="4038601" y="4824413"/>
                <a:ext cx="2014538" cy="0"/>
              </a:xfrm>
              <a:prstGeom prst="line">
                <a:avLst/>
              </a:prstGeom>
              <a:grpFill/>
              <a:ln w="12700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 sz="18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09" name="Line 121"/>
              <p:cNvSpPr>
                <a:spLocks noChangeShapeType="1"/>
              </p:cNvSpPr>
              <p:nvPr/>
            </p:nvSpPr>
            <p:spPr bwMode="auto">
              <a:xfrm>
                <a:off x="4043363" y="4818063"/>
                <a:ext cx="0" cy="196850"/>
              </a:xfrm>
              <a:prstGeom prst="line">
                <a:avLst/>
              </a:prstGeom>
              <a:grpFill/>
              <a:ln w="12700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 sz="18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10" name="Line 122"/>
              <p:cNvSpPr>
                <a:spLocks noChangeShapeType="1"/>
              </p:cNvSpPr>
              <p:nvPr/>
            </p:nvSpPr>
            <p:spPr bwMode="auto">
              <a:xfrm>
                <a:off x="4548188" y="4818063"/>
                <a:ext cx="0" cy="196850"/>
              </a:xfrm>
              <a:prstGeom prst="line">
                <a:avLst/>
              </a:prstGeom>
              <a:grpFill/>
              <a:ln w="12700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 sz="18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11" name="Line 123"/>
              <p:cNvSpPr>
                <a:spLocks noChangeShapeType="1"/>
              </p:cNvSpPr>
              <p:nvPr/>
            </p:nvSpPr>
            <p:spPr bwMode="auto">
              <a:xfrm>
                <a:off x="5554663" y="4818063"/>
                <a:ext cx="0" cy="196850"/>
              </a:xfrm>
              <a:prstGeom prst="line">
                <a:avLst/>
              </a:prstGeom>
              <a:grpFill/>
              <a:ln w="12700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 sz="18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12" name="Line 124"/>
              <p:cNvSpPr>
                <a:spLocks noChangeShapeType="1"/>
              </p:cNvSpPr>
              <p:nvPr/>
            </p:nvSpPr>
            <p:spPr bwMode="auto">
              <a:xfrm>
                <a:off x="6053138" y="4818063"/>
                <a:ext cx="0" cy="196850"/>
              </a:xfrm>
              <a:prstGeom prst="line">
                <a:avLst/>
              </a:prstGeom>
              <a:grpFill/>
              <a:ln w="12700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 sz="18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87" name="组合 86"/>
            <p:cNvGrpSpPr/>
            <p:nvPr/>
          </p:nvGrpSpPr>
          <p:grpSpPr>
            <a:xfrm>
              <a:off x="5210236" y="3779514"/>
              <a:ext cx="830876" cy="288220"/>
              <a:chOff x="6948488" y="4630738"/>
              <a:chExt cx="1108075" cy="384175"/>
            </a:xfrm>
            <a:solidFill>
              <a:srgbClr val="1B323D"/>
            </a:solidFill>
          </p:grpSpPr>
          <p:sp>
            <p:nvSpPr>
              <p:cNvPr id="103" name="Line 115"/>
              <p:cNvSpPr>
                <a:spLocks noChangeShapeType="1"/>
              </p:cNvSpPr>
              <p:nvPr/>
            </p:nvSpPr>
            <p:spPr bwMode="auto">
              <a:xfrm>
                <a:off x="7508876" y="4630738"/>
                <a:ext cx="0" cy="384175"/>
              </a:xfrm>
              <a:prstGeom prst="line">
                <a:avLst/>
              </a:prstGeom>
              <a:grpFill/>
              <a:ln w="12700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 sz="18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04" name="Line 125"/>
              <p:cNvSpPr>
                <a:spLocks noChangeShapeType="1"/>
              </p:cNvSpPr>
              <p:nvPr/>
            </p:nvSpPr>
            <p:spPr bwMode="auto">
              <a:xfrm flipH="1">
                <a:off x="6948488" y="4824413"/>
                <a:ext cx="1108075" cy="0"/>
              </a:xfrm>
              <a:prstGeom prst="line">
                <a:avLst/>
              </a:prstGeom>
              <a:grpFill/>
              <a:ln w="12700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 sz="18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05" name="Line 126"/>
              <p:cNvSpPr>
                <a:spLocks noChangeShapeType="1"/>
              </p:cNvSpPr>
              <p:nvPr/>
            </p:nvSpPr>
            <p:spPr bwMode="auto">
              <a:xfrm>
                <a:off x="6948488" y="4818063"/>
                <a:ext cx="0" cy="196850"/>
              </a:xfrm>
              <a:prstGeom prst="line">
                <a:avLst/>
              </a:prstGeom>
              <a:grpFill/>
              <a:ln w="12700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 sz="18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06" name="Line 127"/>
              <p:cNvSpPr>
                <a:spLocks noChangeShapeType="1"/>
              </p:cNvSpPr>
              <p:nvPr/>
            </p:nvSpPr>
            <p:spPr bwMode="auto">
              <a:xfrm>
                <a:off x="8056563" y="4818063"/>
                <a:ext cx="0" cy="196850"/>
              </a:xfrm>
              <a:prstGeom prst="line">
                <a:avLst/>
              </a:prstGeom>
              <a:grpFill/>
              <a:ln w="12700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 sz="18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88" name="组合 87"/>
            <p:cNvGrpSpPr/>
            <p:nvPr/>
          </p:nvGrpSpPr>
          <p:grpSpPr>
            <a:xfrm>
              <a:off x="1227269" y="3634213"/>
              <a:ext cx="371394" cy="446623"/>
              <a:chOff x="1636713" y="4437063"/>
              <a:chExt cx="495300" cy="595313"/>
            </a:xfrm>
            <a:solidFill>
              <a:srgbClr val="1B323D"/>
            </a:solidFill>
          </p:grpSpPr>
          <p:sp>
            <p:nvSpPr>
              <p:cNvPr id="99" name="Line 133"/>
              <p:cNvSpPr>
                <a:spLocks noChangeShapeType="1"/>
              </p:cNvSpPr>
              <p:nvPr/>
            </p:nvSpPr>
            <p:spPr bwMode="auto">
              <a:xfrm>
                <a:off x="1901826" y="4437063"/>
                <a:ext cx="0" cy="382588"/>
              </a:xfrm>
              <a:prstGeom prst="line">
                <a:avLst/>
              </a:prstGeom>
              <a:grpFill/>
              <a:ln w="12700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 sz="18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00" name="Line 134"/>
              <p:cNvSpPr>
                <a:spLocks noChangeShapeType="1"/>
              </p:cNvSpPr>
              <p:nvPr/>
            </p:nvSpPr>
            <p:spPr bwMode="auto">
              <a:xfrm flipH="1">
                <a:off x="1636713" y="4824413"/>
                <a:ext cx="493713" cy="0"/>
              </a:xfrm>
              <a:prstGeom prst="line">
                <a:avLst/>
              </a:prstGeom>
              <a:grpFill/>
              <a:ln w="12700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 sz="18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01" name="Line 135"/>
              <p:cNvSpPr>
                <a:spLocks noChangeShapeType="1"/>
              </p:cNvSpPr>
              <p:nvPr/>
            </p:nvSpPr>
            <p:spPr bwMode="auto">
              <a:xfrm>
                <a:off x="1639888" y="4824413"/>
                <a:ext cx="0" cy="207963"/>
              </a:xfrm>
              <a:prstGeom prst="line">
                <a:avLst/>
              </a:prstGeom>
              <a:grpFill/>
              <a:ln w="12700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 sz="18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02" name="Line 136"/>
              <p:cNvSpPr>
                <a:spLocks noChangeShapeType="1"/>
              </p:cNvSpPr>
              <p:nvPr/>
            </p:nvSpPr>
            <p:spPr bwMode="auto">
              <a:xfrm>
                <a:off x="2132013" y="4824413"/>
                <a:ext cx="0" cy="207963"/>
              </a:xfrm>
              <a:prstGeom prst="line">
                <a:avLst/>
              </a:prstGeom>
              <a:grpFill/>
              <a:ln w="12700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 sz="18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89" name="组合 88"/>
            <p:cNvGrpSpPr/>
            <p:nvPr/>
          </p:nvGrpSpPr>
          <p:grpSpPr>
            <a:xfrm>
              <a:off x="2245033" y="3634213"/>
              <a:ext cx="371394" cy="446623"/>
              <a:chOff x="2994026" y="4437063"/>
              <a:chExt cx="495300" cy="595313"/>
            </a:xfrm>
            <a:solidFill>
              <a:srgbClr val="1B323D"/>
            </a:solidFill>
          </p:grpSpPr>
          <p:sp>
            <p:nvSpPr>
              <p:cNvPr id="95" name="Line 137"/>
              <p:cNvSpPr>
                <a:spLocks noChangeShapeType="1"/>
              </p:cNvSpPr>
              <p:nvPr/>
            </p:nvSpPr>
            <p:spPr bwMode="auto">
              <a:xfrm>
                <a:off x="3257551" y="4437063"/>
                <a:ext cx="0" cy="382588"/>
              </a:xfrm>
              <a:prstGeom prst="line">
                <a:avLst/>
              </a:prstGeom>
              <a:grpFill/>
              <a:ln w="12700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 sz="18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96" name="Line 138"/>
              <p:cNvSpPr>
                <a:spLocks noChangeShapeType="1"/>
              </p:cNvSpPr>
              <p:nvPr/>
            </p:nvSpPr>
            <p:spPr bwMode="auto">
              <a:xfrm flipH="1">
                <a:off x="2994026" y="4824413"/>
                <a:ext cx="492125" cy="0"/>
              </a:xfrm>
              <a:prstGeom prst="line">
                <a:avLst/>
              </a:prstGeom>
              <a:grpFill/>
              <a:ln w="12700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 sz="18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97" name="Line 139"/>
              <p:cNvSpPr>
                <a:spLocks noChangeShapeType="1"/>
              </p:cNvSpPr>
              <p:nvPr/>
            </p:nvSpPr>
            <p:spPr bwMode="auto">
              <a:xfrm>
                <a:off x="2997201" y="4824413"/>
                <a:ext cx="0" cy="207963"/>
              </a:xfrm>
              <a:prstGeom prst="line">
                <a:avLst/>
              </a:prstGeom>
              <a:grpFill/>
              <a:ln w="12700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 sz="18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98" name="Line 140"/>
              <p:cNvSpPr>
                <a:spLocks noChangeShapeType="1"/>
              </p:cNvSpPr>
              <p:nvPr/>
            </p:nvSpPr>
            <p:spPr bwMode="auto">
              <a:xfrm>
                <a:off x="3489326" y="4824413"/>
                <a:ext cx="0" cy="207963"/>
              </a:xfrm>
              <a:prstGeom prst="line">
                <a:avLst/>
              </a:prstGeom>
              <a:grpFill/>
              <a:ln w="12700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 sz="18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90" name="组合 89"/>
            <p:cNvGrpSpPr/>
            <p:nvPr/>
          </p:nvGrpSpPr>
          <p:grpSpPr>
            <a:xfrm>
              <a:off x="7064683" y="3634213"/>
              <a:ext cx="371394" cy="446623"/>
              <a:chOff x="2994026" y="4437063"/>
              <a:chExt cx="495300" cy="595313"/>
            </a:xfrm>
            <a:solidFill>
              <a:srgbClr val="1B323D"/>
            </a:solidFill>
          </p:grpSpPr>
          <p:sp>
            <p:nvSpPr>
              <p:cNvPr id="91" name="Line 137"/>
              <p:cNvSpPr>
                <a:spLocks noChangeShapeType="1"/>
              </p:cNvSpPr>
              <p:nvPr/>
            </p:nvSpPr>
            <p:spPr bwMode="auto">
              <a:xfrm>
                <a:off x="3257551" y="4437063"/>
                <a:ext cx="0" cy="382588"/>
              </a:xfrm>
              <a:prstGeom prst="line">
                <a:avLst/>
              </a:prstGeom>
              <a:grpFill/>
              <a:ln w="12700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 sz="18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92" name="Line 138"/>
              <p:cNvSpPr>
                <a:spLocks noChangeShapeType="1"/>
              </p:cNvSpPr>
              <p:nvPr/>
            </p:nvSpPr>
            <p:spPr bwMode="auto">
              <a:xfrm flipH="1">
                <a:off x="2994026" y="4824413"/>
                <a:ext cx="492125" cy="0"/>
              </a:xfrm>
              <a:prstGeom prst="line">
                <a:avLst/>
              </a:prstGeom>
              <a:grpFill/>
              <a:ln w="12700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 sz="18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93" name="Line 139"/>
              <p:cNvSpPr>
                <a:spLocks noChangeShapeType="1"/>
              </p:cNvSpPr>
              <p:nvPr/>
            </p:nvSpPr>
            <p:spPr bwMode="auto">
              <a:xfrm>
                <a:off x="2997201" y="4824413"/>
                <a:ext cx="0" cy="207963"/>
              </a:xfrm>
              <a:prstGeom prst="line">
                <a:avLst/>
              </a:prstGeom>
              <a:grpFill/>
              <a:ln w="12700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 sz="18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94" name="Line 140"/>
              <p:cNvSpPr>
                <a:spLocks noChangeShapeType="1"/>
              </p:cNvSpPr>
              <p:nvPr/>
            </p:nvSpPr>
            <p:spPr bwMode="auto">
              <a:xfrm>
                <a:off x="3489326" y="4824413"/>
                <a:ext cx="0" cy="207963"/>
              </a:xfrm>
              <a:prstGeom prst="line">
                <a:avLst/>
              </a:prstGeom>
              <a:grpFill/>
              <a:ln w="12700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 sz="18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</p:grpSp>
      </p:grpSp>
      <p:sp>
        <p:nvSpPr>
          <p:cNvPr id="12" name="Line 104"/>
          <p:cNvSpPr>
            <a:spLocks noChangeShapeType="1"/>
          </p:cNvSpPr>
          <p:nvPr/>
        </p:nvSpPr>
        <p:spPr bwMode="auto">
          <a:xfrm>
            <a:off x="4767263" y="1504951"/>
            <a:ext cx="0" cy="254000"/>
          </a:xfrm>
          <a:prstGeom prst="line">
            <a:avLst/>
          </a:prstGeom>
          <a:noFill/>
          <a:ln w="12700" cap="flat">
            <a:solidFill>
              <a:schemeClr val="accent3">
                <a:lumMod val="5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8550" tIns="34275" rIns="68550" bIns="34275"/>
          <a:lstStyle/>
          <a:p>
            <a:pPr>
              <a:defRPr/>
            </a:pPr>
            <a:endParaRPr lang="zh-CN" altLang="en-US" sz="18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13" name="Line 105"/>
          <p:cNvSpPr>
            <a:spLocks noChangeShapeType="1"/>
          </p:cNvSpPr>
          <p:nvPr/>
        </p:nvSpPr>
        <p:spPr bwMode="auto">
          <a:xfrm>
            <a:off x="4767263" y="2114551"/>
            <a:ext cx="0" cy="352425"/>
          </a:xfrm>
          <a:prstGeom prst="line">
            <a:avLst/>
          </a:prstGeom>
          <a:noFill/>
          <a:ln w="12700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8550" tIns="34275" rIns="68550" bIns="34275"/>
          <a:lstStyle/>
          <a:p>
            <a:endParaRPr lang="zh-CN" altLang="en-US" sz="180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1424624" y="2290904"/>
            <a:ext cx="5855587" cy="572691"/>
            <a:chOff x="1900238" y="2728913"/>
            <a:chExt cx="7810500" cy="763588"/>
          </a:xfrm>
          <a:solidFill>
            <a:srgbClr val="1B323D"/>
          </a:solidFill>
        </p:grpSpPr>
        <p:sp>
          <p:nvSpPr>
            <p:cNvPr id="15" name="Line 106"/>
            <p:cNvSpPr>
              <a:spLocks noChangeShapeType="1"/>
            </p:cNvSpPr>
            <p:nvPr/>
          </p:nvSpPr>
          <p:spPr bwMode="auto">
            <a:xfrm flipH="1">
              <a:off x="1900238" y="2728913"/>
              <a:ext cx="7810500" cy="0"/>
            </a:xfrm>
            <a:prstGeom prst="line">
              <a:avLst/>
            </a:prstGeom>
            <a:grpFill/>
            <a:ln w="12700" cap="flat">
              <a:solidFill>
                <a:schemeClr val="tx1">
                  <a:lumMod val="65000"/>
                  <a:lumOff val="35000"/>
                </a:schemeClr>
              </a:solidFill>
              <a:prstDash val="solid"/>
              <a:miter lim="800000"/>
              <a:headEnd/>
              <a:tailEnd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16" name="Line 107"/>
            <p:cNvSpPr>
              <a:spLocks noChangeShapeType="1"/>
            </p:cNvSpPr>
            <p:nvPr/>
          </p:nvSpPr>
          <p:spPr bwMode="auto">
            <a:xfrm>
              <a:off x="9709151" y="2728913"/>
              <a:ext cx="0" cy="234950"/>
            </a:xfrm>
            <a:prstGeom prst="line">
              <a:avLst/>
            </a:prstGeom>
            <a:grpFill/>
            <a:ln w="12700" cap="flat">
              <a:solidFill>
                <a:schemeClr val="tx1">
                  <a:lumMod val="65000"/>
                  <a:lumOff val="35000"/>
                </a:schemeClr>
              </a:solidFill>
              <a:prstDash val="solid"/>
              <a:miter lim="800000"/>
              <a:headEnd/>
              <a:tailEnd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17" name="Line 108"/>
            <p:cNvSpPr>
              <a:spLocks noChangeShapeType="1"/>
            </p:cNvSpPr>
            <p:nvPr/>
          </p:nvSpPr>
          <p:spPr bwMode="auto">
            <a:xfrm>
              <a:off x="3675063" y="2728913"/>
              <a:ext cx="0" cy="763588"/>
            </a:xfrm>
            <a:prstGeom prst="line">
              <a:avLst/>
            </a:prstGeom>
            <a:grpFill/>
            <a:ln w="12700" cap="flat">
              <a:solidFill>
                <a:schemeClr val="tx1">
                  <a:lumMod val="65000"/>
                  <a:lumOff val="35000"/>
                </a:schemeClr>
              </a:solidFill>
              <a:prstDash val="solid"/>
              <a:miter lim="800000"/>
              <a:headEnd/>
              <a:tailEnd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18" name="Line 109"/>
            <p:cNvSpPr>
              <a:spLocks noChangeShapeType="1"/>
            </p:cNvSpPr>
            <p:nvPr/>
          </p:nvSpPr>
          <p:spPr bwMode="auto">
            <a:xfrm>
              <a:off x="3244851" y="2728913"/>
              <a:ext cx="0" cy="763588"/>
            </a:xfrm>
            <a:prstGeom prst="line">
              <a:avLst/>
            </a:prstGeom>
            <a:grpFill/>
            <a:ln w="12700" cap="flat">
              <a:solidFill>
                <a:schemeClr val="tx1">
                  <a:lumMod val="65000"/>
                  <a:lumOff val="35000"/>
                </a:schemeClr>
              </a:solidFill>
              <a:prstDash val="solid"/>
              <a:miter lim="800000"/>
              <a:headEnd/>
              <a:tailEnd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19" name="Line 110"/>
            <p:cNvSpPr>
              <a:spLocks noChangeShapeType="1"/>
            </p:cNvSpPr>
            <p:nvPr/>
          </p:nvSpPr>
          <p:spPr bwMode="auto">
            <a:xfrm>
              <a:off x="2792413" y="2728913"/>
              <a:ext cx="0" cy="763588"/>
            </a:xfrm>
            <a:prstGeom prst="line">
              <a:avLst/>
            </a:prstGeom>
            <a:grpFill/>
            <a:ln w="12700" cap="flat">
              <a:solidFill>
                <a:schemeClr val="tx1">
                  <a:lumMod val="65000"/>
                  <a:lumOff val="35000"/>
                </a:schemeClr>
              </a:solidFill>
              <a:prstDash val="solid"/>
              <a:miter lim="800000"/>
              <a:headEnd/>
              <a:tailEnd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20" name="Line 111"/>
            <p:cNvSpPr>
              <a:spLocks noChangeShapeType="1"/>
            </p:cNvSpPr>
            <p:nvPr/>
          </p:nvSpPr>
          <p:spPr bwMode="auto">
            <a:xfrm>
              <a:off x="2332038" y="2728913"/>
              <a:ext cx="0" cy="763588"/>
            </a:xfrm>
            <a:prstGeom prst="line">
              <a:avLst/>
            </a:prstGeom>
            <a:grpFill/>
            <a:ln w="12700" cap="flat">
              <a:solidFill>
                <a:schemeClr val="tx1">
                  <a:lumMod val="65000"/>
                  <a:lumOff val="35000"/>
                </a:schemeClr>
              </a:solidFill>
              <a:prstDash val="solid"/>
              <a:miter lim="800000"/>
              <a:headEnd/>
              <a:tailEnd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21" name="Line 112"/>
            <p:cNvSpPr>
              <a:spLocks noChangeShapeType="1"/>
            </p:cNvSpPr>
            <p:nvPr/>
          </p:nvSpPr>
          <p:spPr bwMode="auto">
            <a:xfrm>
              <a:off x="1901826" y="2728913"/>
              <a:ext cx="0" cy="163513"/>
            </a:xfrm>
            <a:prstGeom prst="line">
              <a:avLst/>
            </a:prstGeom>
            <a:grpFill/>
            <a:ln w="12700" cap="flat">
              <a:solidFill>
                <a:schemeClr val="tx1">
                  <a:lumMod val="65000"/>
                  <a:lumOff val="35000"/>
                </a:schemeClr>
              </a:solidFill>
              <a:prstDash val="solid"/>
              <a:miter lim="800000"/>
              <a:headEnd/>
              <a:tailEnd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3777570" y="2702861"/>
            <a:ext cx="1854269" cy="317897"/>
            <a:chOff x="5038726" y="3278188"/>
            <a:chExt cx="2473325" cy="423862"/>
          </a:xfrm>
          <a:solidFill>
            <a:srgbClr val="1B323D"/>
          </a:solidFill>
        </p:grpSpPr>
        <p:sp>
          <p:nvSpPr>
            <p:cNvPr id="23" name="Line 116"/>
            <p:cNvSpPr>
              <a:spLocks noChangeShapeType="1"/>
            </p:cNvSpPr>
            <p:nvPr/>
          </p:nvSpPr>
          <p:spPr bwMode="auto">
            <a:xfrm>
              <a:off x="7508876" y="3486150"/>
              <a:ext cx="0" cy="215900"/>
            </a:xfrm>
            <a:prstGeom prst="line">
              <a:avLst/>
            </a:prstGeom>
            <a:grpFill/>
            <a:ln w="12700" cap="flat">
              <a:solidFill>
                <a:schemeClr val="accent3">
                  <a:lumMod val="50000"/>
                </a:schemeClr>
              </a:solidFill>
              <a:prstDash val="solid"/>
              <a:miter lim="800000"/>
              <a:headEnd/>
              <a:tailEnd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24" name="Line 117"/>
            <p:cNvSpPr>
              <a:spLocks noChangeShapeType="1"/>
            </p:cNvSpPr>
            <p:nvPr/>
          </p:nvSpPr>
          <p:spPr bwMode="auto">
            <a:xfrm>
              <a:off x="5038726" y="3486150"/>
              <a:ext cx="0" cy="215900"/>
            </a:xfrm>
            <a:prstGeom prst="line">
              <a:avLst/>
            </a:prstGeom>
            <a:grpFill/>
            <a:ln w="12700" cap="flat">
              <a:solidFill>
                <a:schemeClr val="accent3">
                  <a:lumMod val="50000"/>
                </a:schemeClr>
              </a:solidFill>
              <a:prstDash val="solid"/>
              <a:miter lim="800000"/>
              <a:headEnd/>
              <a:tailEnd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25" name="Line 118"/>
            <p:cNvSpPr>
              <a:spLocks noChangeShapeType="1"/>
            </p:cNvSpPr>
            <p:nvPr/>
          </p:nvSpPr>
          <p:spPr bwMode="auto">
            <a:xfrm flipH="1">
              <a:off x="5040313" y="3492500"/>
              <a:ext cx="2471738" cy="0"/>
            </a:xfrm>
            <a:prstGeom prst="line">
              <a:avLst/>
            </a:prstGeom>
            <a:grpFill/>
            <a:ln w="12700" cap="flat">
              <a:solidFill>
                <a:schemeClr val="accent3">
                  <a:lumMod val="50000"/>
                </a:schemeClr>
              </a:solidFill>
              <a:prstDash val="solid"/>
              <a:miter lim="800000"/>
              <a:headEnd/>
              <a:tailEnd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26" name="Line 119"/>
            <p:cNvSpPr>
              <a:spLocks noChangeShapeType="1"/>
            </p:cNvSpPr>
            <p:nvPr/>
          </p:nvSpPr>
          <p:spPr bwMode="auto">
            <a:xfrm>
              <a:off x="6357938" y="3278188"/>
              <a:ext cx="0" cy="214313"/>
            </a:xfrm>
            <a:prstGeom prst="line">
              <a:avLst/>
            </a:prstGeom>
            <a:grpFill/>
            <a:ln w="12700" cap="flat">
              <a:solidFill>
                <a:schemeClr val="accent3">
                  <a:lumMod val="50000"/>
                </a:schemeClr>
              </a:solidFill>
              <a:prstDash val="solid"/>
              <a:miter lim="800000"/>
              <a:headEnd/>
              <a:tailEnd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6750588" y="2702860"/>
            <a:ext cx="1004496" cy="314325"/>
            <a:chOff x="9004301" y="3278188"/>
            <a:chExt cx="1339850" cy="419100"/>
          </a:xfrm>
          <a:solidFill>
            <a:srgbClr val="1B323D"/>
          </a:solidFill>
        </p:grpSpPr>
        <p:sp>
          <p:nvSpPr>
            <p:cNvPr id="28" name="Line 128"/>
            <p:cNvSpPr>
              <a:spLocks noChangeShapeType="1"/>
            </p:cNvSpPr>
            <p:nvPr/>
          </p:nvSpPr>
          <p:spPr bwMode="auto">
            <a:xfrm>
              <a:off x="9702801" y="3278188"/>
              <a:ext cx="0" cy="417513"/>
            </a:xfrm>
            <a:prstGeom prst="line">
              <a:avLst/>
            </a:prstGeom>
            <a:grpFill/>
            <a:ln w="12700" cap="flat">
              <a:solidFill>
                <a:schemeClr val="accent3">
                  <a:lumMod val="50000"/>
                </a:schemeClr>
              </a:solidFill>
              <a:prstDash val="solid"/>
              <a:miter lim="800000"/>
              <a:headEnd/>
              <a:tailEnd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29" name="Line 129"/>
            <p:cNvSpPr>
              <a:spLocks noChangeShapeType="1"/>
            </p:cNvSpPr>
            <p:nvPr/>
          </p:nvSpPr>
          <p:spPr bwMode="auto">
            <a:xfrm flipH="1">
              <a:off x="9004301" y="3492500"/>
              <a:ext cx="1339850" cy="0"/>
            </a:xfrm>
            <a:prstGeom prst="line">
              <a:avLst/>
            </a:prstGeom>
            <a:grpFill/>
            <a:ln w="12700" cap="flat">
              <a:solidFill>
                <a:schemeClr val="accent3">
                  <a:lumMod val="50000"/>
                </a:schemeClr>
              </a:solidFill>
              <a:prstDash val="solid"/>
              <a:miter lim="800000"/>
              <a:headEnd/>
              <a:tailEnd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30" name="Line 130"/>
            <p:cNvSpPr>
              <a:spLocks noChangeShapeType="1"/>
            </p:cNvSpPr>
            <p:nvPr/>
          </p:nvSpPr>
          <p:spPr bwMode="auto">
            <a:xfrm>
              <a:off x="9005888" y="3487738"/>
              <a:ext cx="0" cy="209550"/>
            </a:xfrm>
            <a:prstGeom prst="line">
              <a:avLst/>
            </a:prstGeom>
            <a:grpFill/>
            <a:ln w="12700" cap="flat">
              <a:solidFill>
                <a:schemeClr val="accent3">
                  <a:lumMod val="50000"/>
                </a:schemeClr>
              </a:solidFill>
              <a:prstDash val="solid"/>
              <a:miter lim="800000"/>
              <a:headEnd/>
              <a:tailEnd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31" name="Line 131"/>
            <p:cNvSpPr>
              <a:spLocks noChangeShapeType="1"/>
            </p:cNvSpPr>
            <p:nvPr/>
          </p:nvSpPr>
          <p:spPr bwMode="auto">
            <a:xfrm>
              <a:off x="10334626" y="3487738"/>
              <a:ext cx="0" cy="209550"/>
            </a:xfrm>
            <a:prstGeom prst="line">
              <a:avLst/>
            </a:prstGeom>
            <a:grpFill/>
            <a:ln w="12700" cap="flat">
              <a:solidFill>
                <a:schemeClr val="accent3">
                  <a:lumMod val="50000"/>
                </a:schemeClr>
              </a:solidFill>
              <a:prstDash val="solid"/>
              <a:miter lim="800000"/>
              <a:headEnd/>
              <a:tailEnd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</p:grpSp>
      <p:sp>
        <p:nvSpPr>
          <p:cNvPr id="32" name="Line 132"/>
          <p:cNvSpPr>
            <a:spLocks noChangeShapeType="1"/>
          </p:cNvSpPr>
          <p:nvPr/>
        </p:nvSpPr>
        <p:spPr bwMode="auto">
          <a:xfrm flipH="1">
            <a:off x="4105276" y="1662113"/>
            <a:ext cx="1412875" cy="0"/>
          </a:xfrm>
          <a:prstGeom prst="line">
            <a:avLst/>
          </a:prstGeom>
          <a:noFill/>
          <a:ln w="12700" cap="flat">
            <a:solidFill>
              <a:schemeClr val="accent3">
                <a:lumMod val="50000"/>
              </a:schemeClr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8550" tIns="34275" rIns="68550" bIns="34275"/>
          <a:lstStyle/>
          <a:p>
            <a:pPr>
              <a:defRPr/>
            </a:pPr>
            <a:endParaRPr lang="zh-CN" altLang="en-US" sz="18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4298860" y="972045"/>
            <a:ext cx="941417" cy="532210"/>
            <a:chOff x="5734051" y="889000"/>
            <a:chExt cx="1255713" cy="709613"/>
          </a:xfrm>
          <a:solidFill>
            <a:srgbClr val="1B323D"/>
          </a:solidFill>
        </p:grpSpPr>
        <p:sp>
          <p:nvSpPr>
            <p:cNvPr id="34" name="Freeform 76"/>
            <p:cNvSpPr>
              <a:spLocks/>
            </p:cNvSpPr>
            <p:nvPr/>
          </p:nvSpPr>
          <p:spPr bwMode="auto">
            <a:xfrm>
              <a:off x="5734051" y="889000"/>
              <a:ext cx="1255713" cy="709613"/>
            </a:xfrm>
            <a:custGeom>
              <a:avLst/>
              <a:gdLst>
                <a:gd name="T0" fmla="*/ 78 w 1516"/>
                <a:gd name="T1" fmla="*/ 0 h 858"/>
                <a:gd name="T2" fmla="*/ 1439 w 1516"/>
                <a:gd name="T3" fmla="*/ 0 h 858"/>
                <a:gd name="T4" fmla="*/ 1516 w 1516"/>
                <a:gd name="T5" fmla="*/ 77 h 858"/>
                <a:gd name="T6" fmla="*/ 1516 w 1516"/>
                <a:gd name="T7" fmla="*/ 781 h 858"/>
                <a:gd name="T8" fmla="*/ 1439 w 1516"/>
                <a:gd name="T9" fmla="*/ 858 h 858"/>
                <a:gd name="T10" fmla="*/ 78 w 1516"/>
                <a:gd name="T11" fmla="*/ 858 h 858"/>
                <a:gd name="T12" fmla="*/ 0 w 1516"/>
                <a:gd name="T13" fmla="*/ 781 h 858"/>
                <a:gd name="T14" fmla="*/ 0 w 1516"/>
                <a:gd name="T15" fmla="*/ 77 h 858"/>
                <a:gd name="T16" fmla="*/ 78 w 1516"/>
                <a:gd name="T17" fmla="*/ 0 h 8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16" h="858">
                  <a:moveTo>
                    <a:pt x="78" y="0"/>
                  </a:moveTo>
                  <a:lnTo>
                    <a:pt x="1439" y="0"/>
                  </a:lnTo>
                  <a:cubicBezTo>
                    <a:pt x="1481" y="0"/>
                    <a:pt x="1516" y="35"/>
                    <a:pt x="1516" y="77"/>
                  </a:cubicBezTo>
                  <a:lnTo>
                    <a:pt x="1516" y="781"/>
                  </a:lnTo>
                  <a:cubicBezTo>
                    <a:pt x="1516" y="823"/>
                    <a:pt x="1481" y="858"/>
                    <a:pt x="1439" y="858"/>
                  </a:cubicBezTo>
                  <a:lnTo>
                    <a:pt x="78" y="858"/>
                  </a:lnTo>
                  <a:cubicBezTo>
                    <a:pt x="35" y="858"/>
                    <a:pt x="0" y="823"/>
                    <a:pt x="0" y="781"/>
                  </a:cubicBezTo>
                  <a:lnTo>
                    <a:pt x="0" y="77"/>
                  </a:lnTo>
                  <a:cubicBezTo>
                    <a:pt x="0" y="35"/>
                    <a:pt x="35" y="0"/>
                    <a:pt x="7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35" name="Rectangle 15"/>
            <p:cNvSpPr>
              <a:spLocks noChangeArrowheads="1"/>
            </p:cNvSpPr>
            <p:nvPr/>
          </p:nvSpPr>
          <p:spPr bwMode="auto">
            <a:xfrm>
              <a:off x="5919290" y="1085040"/>
              <a:ext cx="848615" cy="317531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none" anchor="ctr"/>
            <a:lstStyle/>
            <a:p>
              <a:pPr algn="ctr">
                <a:defRPr/>
              </a:pPr>
              <a:r>
                <a:rPr lang="zh-CN" altLang="en-US" sz="1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董事会</a:t>
              </a: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2825442" y="1492348"/>
            <a:ext cx="1278232" cy="357188"/>
            <a:chOff x="3768726" y="1582738"/>
            <a:chExt cx="1704975" cy="476250"/>
          </a:xfrm>
          <a:solidFill>
            <a:srgbClr val="1B323D"/>
          </a:solidFill>
        </p:grpSpPr>
        <p:sp>
          <p:nvSpPr>
            <p:cNvPr id="37" name="Freeform 78"/>
            <p:cNvSpPr>
              <a:spLocks/>
            </p:cNvSpPr>
            <p:nvPr/>
          </p:nvSpPr>
          <p:spPr bwMode="auto">
            <a:xfrm>
              <a:off x="3768726" y="1582738"/>
              <a:ext cx="1704975" cy="476250"/>
            </a:xfrm>
            <a:custGeom>
              <a:avLst/>
              <a:gdLst>
                <a:gd name="T0" fmla="*/ 52 w 2060"/>
                <a:gd name="T1" fmla="*/ 0 h 575"/>
                <a:gd name="T2" fmla="*/ 2008 w 2060"/>
                <a:gd name="T3" fmla="*/ 0 h 575"/>
                <a:gd name="T4" fmla="*/ 2060 w 2060"/>
                <a:gd name="T5" fmla="*/ 52 h 575"/>
                <a:gd name="T6" fmla="*/ 2060 w 2060"/>
                <a:gd name="T7" fmla="*/ 523 h 575"/>
                <a:gd name="T8" fmla="*/ 2008 w 2060"/>
                <a:gd name="T9" fmla="*/ 575 h 575"/>
                <a:gd name="T10" fmla="*/ 52 w 2060"/>
                <a:gd name="T11" fmla="*/ 575 h 575"/>
                <a:gd name="T12" fmla="*/ 0 w 2060"/>
                <a:gd name="T13" fmla="*/ 523 h 575"/>
                <a:gd name="T14" fmla="*/ 0 w 2060"/>
                <a:gd name="T15" fmla="*/ 52 h 575"/>
                <a:gd name="T16" fmla="*/ 52 w 2060"/>
                <a:gd name="T17" fmla="*/ 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60" h="575">
                  <a:moveTo>
                    <a:pt x="52" y="0"/>
                  </a:moveTo>
                  <a:lnTo>
                    <a:pt x="2008" y="0"/>
                  </a:lnTo>
                  <a:cubicBezTo>
                    <a:pt x="2036" y="0"/>
                    <a:pt x="2060" y="23"/>
                    <a:pt x="2060" y="52"/>
                  </a:cubicBezTo>
                  <a:lnTo>
                    <a:pt x="2060" y="523"/>
                  </a:lnTo>
                  <a:cubicBezTo>
                    <a:pt x="2060" y="552"/>
                    <a:pt x="2036" y="575"/>
                    <a:pt x="2008" y="575"/>
                  </a:cubicBezTo>
                  <a:lnTo>
                    <a:pt x="52" y="575"/>
                  </a:lnTo>
                  <a:cubicBezTo>
                    <a:pt x="24" y="575"/>
                    <a:pt x="0" y="552"/>
                    <a:pt x="0" y="523"/>
                  </a:cubicBezTo>
                  <a:lnTo>
                    <a:pt x="0" y="52"/>
                  </a:lnTo>
                  <a:cubicBezTo>
                    <a:pt x="0" y="23"/>
                    <a:pt x="24" y="0"/>
                    <a:pt x="5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38" name="Rectangle 15"/>
            <p:cNvSpPr>
              <a:spLocks noChangeArrowheads="1"/>
            </p:cNvSpPr>
            <p:nvPr/>
          </p:nvSpPr>
          <p:spPr bwMode="auto">
            <a:xfrm>
              <a:off x="3894138" y="1666931"/>
              <a:ext cx="1492250" cy="317531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none" anchor="ctr"/>
            <a:lstStyle/>
            <a:p>
              <a:pPr algn="ctr">
                <a:defRPr/>
              </a:pPr>
              <a:r>
                <a:rPr lang="zh-CN" altLang="en-US" sz="1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特许授权合作伙伴</a:t>
              </a: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5529486" y="1492348"/>
            <a:ext cx="1278232" cy="357188"/>
            <a:chOff x="7375526" y="1582738"/>
            <a:chExt cx="1704975" cy="476250"/>
          </a:xfrm>
          <a:solidFill>
            <a:srgbClr val="1B323D"/>
          </a:solidFill>
        </p:grpSpPr>
        <p:sp>
          <p:nvSpPr>
            <p:cNvPr id="40" name="Freeform 141"/>
            <p:cNvSpPr>
              <a:spLocks/>
            </p:cNvSpPr>
            <p:nvPr/>
          </p:nvSpPr>
          <p:spPr bwMode="auto">
            <a:xfrm>
              <a:off x="7375526" y="1582738"/>
              <a:ext cx="1704975" cy="476250"/>
            </a:xfrm>
            <a:custGeom>
              <a:avLst/>
              <a:gdLst>
                <a:gd name="T0" fmla="*/ 52 w 2060"/>
                <a:gd name="T1" fmla="*/ 0 h 575"/>
                <a:gd name="T2" fmla="*/ 2008 w 2060"/>
                <a:gd name="T3" fmla="*/ 0 h 575"/>
                <a:gd name="T4" fmla="*/ 2060 w 2060"/>
                <a:gd name="T5" fmla="*/ 52 h 575"/>
                <a:gd name="T6" fmla="*/ 2060 w 2060"/>
                <a:gd name="T7" fmla="*/ 523 h 575"/>
                <a:gd name="T8" fmla="*/ 2008 w 2060"/>
                <a:gd name="T9" fmla="*/ 575 h 575"/>
                <a:gd name="T10" fmla="*/ 52 w 2060"/>
                <a:gd name="T11" fmla="*/ 575 h 575"/>
                <a:gd name="T12" fmla="*/ 0 w 2060"/>
                <a:gd name="T13" fmla="*/ 523 h 575"/>
                <a:gd name="T14" fmla="*/ 0 w 2060"/>
                <a:gd name="T15" fmla="*/ 52 h 575"/>
                <a:gd name="T16" fmla="*/ 52 w 2060"/>
                <a:gd name="T17" fmla="*/ 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60" h="575">
                  <a:moveTo>
                    <a:pt x="52" y="0"/>
                  </a:moveTo>
                  <a:lnTo>
                    <a:pt x="2008" y="0"/>
                  </a:lnTo>
                  <a:cubicBezTo>
                    <a:pt x="2037" y="0"/>
                    <a:pt x="2060" y="23"/>
                    <a:pt x="2060" y="52"/>
                  </a:cubicBezTo>
                  <a:lnTo>
                    <a:pt x="2060" y="523"/>
                  </a:lnTo>
                  <a:cubicBezTo>
                    <a:pt x="2060" y="552"/>
                    <a:pt x="2036" y="575"/>
                    <a:pt x="2008" y="575"/>
                  </a:cubicBezTo>
                  <a:lnTo>
                    <a:pt x="52" y="575"/>
                  </a:lnTo>
                  <a:cubicBezTo>
                    <a:pt x="24" y="575"/>
                    <a:pt x="0" y="552"/>
                    <a:pt x="0" y="523"/>
                  </a:cubicBezTo>
                  <a:lnTo>
                    <a:pt x="0" y="52"/>
                  </a:lnTo>
                  <a:cubicBezTo>
                    <a:pt x="0" y="23"/>
                    <a:pt x="24" y="0"/>
                    <a:pt x="5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41" name="Rectangle 15"/>
            <p:cNvSpPr>
              <a:spLocks noChangeArrowheads="1"/>
            </p:cNvSpPr>
            <p:nvPr/>
          </p:nvSpPr>
          <p:spPr bwMode="auto">
            <a:xfrm>
              <a:off x="7492362" y="1666931"/>
              <a:ext cx="1492250" cy="317531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none" anchor="ctr"/>
            <a:lstStyle/>
            <a:p>
              <a:pPr algn="ctr">
                <a:defRPr/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法务部</a:t>
              </a: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4398834" y="1757858"/>
            <a:ext cx="742660" cy="420291"/>
            <a:chOff x="5867401" y="1936750"/>
            <a:chExt cx="990600" cy="560388"/>
          </a:xfrm>
          <a:solidFill>
            <a:srgbClr val="1B323D"/>
          </a:solidFill>
        </p:grpSpPr>
        <p:sp>
          <p:nvSpPr>
            <p:cNvPr id="43" name="Freeform 77"/>
            <p:cNvSpPr>
              <a:spLocks/>
            </p:cNvSpPr>
            <p:nvPr/>
          </p:nvSpPr>
          <p:spPr bwMode="auto">
            <a:xfrm>
              <a:off x="5867401" y="1936750"/>
              <a:ext cx="990600" cy="560388"/>
            </a:xfrm>
            <a:custGeom>
              <a:avLst/>
              <a:gdLst>
                <a:gd name="T0" fmla="*/ 61 w 1196"/>
                <a:gd name="T1" fmla="*/ 0 h 677"/>
                <a:gd name="T2" fmla="*/ 1135 w 1196"/>
                <a:gd name="T3" fmla="*/ 0 h 677"/>
                <a:gd name="T4" fmla="*/ 1196 w 1196"/>
                <a:gd name="T5" fmla="*/ 61 h 677"/>
                <a:gd name="T6" fmla="*/ 1196 w 1196"/>
                <a:gd name="T7" fmla="*/ 616 h 677"/>
                <a:gd name="T8" fmla="*/ 1135 w 1196"/>
                <a:gd name="T9" fmla="*/ 677 h 677"/>
                <a:gd name="T10" fmla="*/ 61 w 1196"/>
                <a:gd name="T11" fmla="*/ 677 h 677"/>
                <a:gd name="T12" fmla="*/ 0 w 1196"/>
                <a:gd name="T13" fmla="*/ 616 h 677"/>
                <a:gd name="T14" fmla="*/ 0 w 1196"/>
                <a:gd name="T15" fmla="*/ 61 h 677"/>
                <a:gd name="T16" fmla="*/ 61 w 1196"/>
                <a:gd name="T17" fmla="*/ 0 h 6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96" h="677">
                  <a:moveTo>
                    <a:pt x="61" y="0"/>
                  </a:moveTo>
                  <a:lnTo>
                    <a:pt x="1135" y="0"/>
                  </a:lnTo>
                  <a:cubicBezTo>
                    <a:pt x="1169" y="0"/>
                    <a:pt x="1196" y="28"/>
                    <a:pt x="1196" y="61"/>
                  </a:cubicBezTo>
                  <a:lnTo>
                    <a:pt x="1196" y="616"/>
                  </a:lnTo>
                  <a:cubicBezTo>
                    <a:pt x="1196" y="650"/>
                    <a:pt x="1169" y="677"/>
                    <a:pt x="1135" y="677"/>
                  </a:cubicBezTo>
                  <a:lnTo>
                    <a:pt x="61" y="677"/>
                  </a:lnTo>
                  <a:cubicBezTo>
                    <a:pt x="28" y="677"/>
                    <a:pt x="0" y="650"/>
                    <a:pt x="0" y="616"/>
                  </a:cubicBezTo>
                  <a:lnTo>
                    <a:pt x="0" y="61"/>
                  </a:lnTo>
                  <a:cubicBezTo>
                    <a:pt x="0" y="28"/>
                    <a:pt x="28" y="0"/>
                    <a:pt x="6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44" name="Rectangle 15"/>
            <p:cNvSpPr>
              <a:spLocks noChangeArrowheads="1"/>
            </p:cNvSpPr>
            <p:nvPr/>
          </p:nvSpPr>
          <p:spPr bwMode="auto">
            <a:xfrm>
              <a:off x="5919290" y="2035066"/>
              <a:ext cx="848615" cy="317531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none" anchor="ctr"/>
            <a:lstStyle/>
            <a:p>
              <a:pPr algn="ctr">
                <a:defRPr/>
              </a:pPr>
              <a:r>
                <a:rPr lang="zh-CN" altLang="en-US" sz="15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总经理</a:t>
              </a: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1194923" y="2409967"/>
            <a:ext cx="471303" cy="327422"/>
            <a:chOff x="1593851" y="2887663"/>
            <a:chExt cx="628650" cy="436563"/>
          </a:xfrm>
          <a:solidFill>
            <a:srgbClr val="1B323D"/>
          </a:solidFill>
        </p:grpSpPr>
        <p:sp>
          <p:nvSpPr>
            <p:cNvPr id="46" name="Freeform 81"/>
            <p:cNvSpPr>
              <a:spLocks/>
            </p:cNvSpPr>
            <p:nvPr/>
          </p:nvSpPr>
          <p:spPr bwMode="auto">
            <a:xfrm>
              <a:off x="1593851" y="2887663"/>
              <a:ext cx="628650" cy="436563"/>
            </a:xfrm>
            <a:custGeom>
              <a:avLst/>
              <a:gdLst>
                <a:gd name="T0" fmla="*/ 33 w 758"/>
                <a:gd name="T1" fmla="*/ 0 h 529"/>
                <a:gd name="T2" fmla="*/ 725 w 758"/>
                <a:gd name="T3" fmla="*/ 0 h 529"/>
                <a:gd name="T4" fmla="*/ 758 w 758"/>
                <a:gd name="T5" fmla="*/ 34 h 529"/>
                <a:gd name="T6" fmla="*/ 758 w 758"/>
                <a:gd name="T7" fmla="*/ 496 h 529"/>
                <a:gd name="T8" fmla="*/ 725 w 758"/>
                <a:gd name="T9" fmla="*/ 529 h 529"/>
                <a:gd name="T10" fmla="*/ 33 w 758"/>
                <a:gd name="T11" fmla="*/ 529 h 529"/>
                <a:gd name="T12" fmla="*/ 0 w 758"/>
                <a:gd name="T13" fmla="*/ 496 h 529"/>
                <a:gd name="T14" fmla="*/ 0 w 758"/>
                <a:gd name="T15" fmla="*/ 34 h 529"/>
                <a:gd name="T16" fmla="*/ 33 w 758"/>
                <a:gd name="T17" fmla="*/ 0 h 5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8" h="529">
                  <a:moveTo>
                    <a:pt x="33" y="0"/>
                  </a:moveTo>
                  <a:lnTo>
                    <a:pt x="725" y="0"/>
                  </a:lnTo>
                  <a:cubicBezTo>
                    <a:pt x="743" y="0"/>
                    <a:pt x="758" y="15"/>
                    <a:pt x="758" y="34"/>
                  </a:cubicBezTo>
                  <a:lnTo>
                    <a:pt x="758" y="496"/>
                  </a:lnTo>
                  <a:cubicBezTo>
                    <a:pt x="758" y="514"/>
                    <a:pt x="743" y="529"/>
                    <a:pt x="725" y="529"/>
                  </a:cubicBezTo>
                  <a:lnTo>
                    <a:pt x="33" y="529"/>
                  </a:lnTo>
                  <a:cubicBezTo>
                    <a:pt x="15" y="529"/>
                    <a:pt x="0" y="514"/>
                    <a:pt x="0" y="496"/>
                  </a:cubicBezTo>
                  <a:lnTo>
                    <a:pt x="0" y="34"/>
                  </a:lnTo>
                  <a:cubicBezTo>
                    <a:pt x="0" y="15"/>
                    <a:pt x="15" y="0"/>
                    <a:pt x="33" y="0"/>
                  </a:cubicBezTo>
                  <a:close/>
                </a:path>
              </a:pathLst>
            </a:custGeom>
            <a:solidFill>
              <a:srgbClr val="757170"/>
            </a:solidFill>
            <a:ln>
              <a:noFill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47" name="Rectangle 15"/>
            <p:cNvSpPr>
              <a:spLocks noChangeArrowheads="1"/>
            </p:cNvSpPr>
            <p:nvPr/>
          </p:nvSpPr>
          <p:spPr bwMode="auto">
            <a:xfrm>
              <a:off x="1618635" y="2954205"/>
              <a:ext cx="558450" cy="317531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none" anchor="ctr"/>
            <a:lstStyle/>
            <a:p>
              <a:pPr algn="ctr">
                <a:defRPr/>
              </a:pPr>
              <a:r>
                <a:rPr lang="zh-CN" altLang="en-US" sz="1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市场部</a:t>
              </a:r>
              <a:endParaRPr lang="en-US" altLang="zh-CN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  <a:p>
              <a:pPr algn="ctr">
                <a:defRPr/>
              </a:pPr>
              <a:r>
                <a:rPr lang="zh-CN" altLang="en-US" sz="1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经理</a:t>
              </a: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4016793" y="2470688"/>
            <a:ext cx="1373444" cy="238456"/>
            <a:chOff x="5357813" y="2968625"/>
            <a:chExt cx="1831975" cy="317942"/>
          </a:xfrm>
          <a:solidFill>
            <a:srgbClr val="1B323D"/>
          </a:solidFill>
        </p:grpSpPr>
        <p:sp>
          <p:nvSpPr>
            <p:cNvPr id="49" name="Freeform 79"/>
            <p:cNvSpPr>
              <a:spLocks/>
            </p:cNvSpPr>
            <p:nvPr/>
          </p:nvSpPr>
          <p:spPr bwMode="auto">
            <a:xfrm>
              <a:off x="5357813" y="2968625"/>
              <a:ext cx="1831975" cy="307975"/>
            </a:xfrm>
            <a:custGeom>
              <a:avLst/>
              <a:gdLst>
                <a:gd name="T0" fmla="*/ 34 w 2214"/>
                <a:gd name="T1" fmla="*/ 0 h 372"/>
                <a:gd name="T2" fmla="*/ 2181 w 2214"/>
                <a:gd name="T3" fmla="*/ 0 h 372"/>
                <a:gd name="T4" fmla="*/ 2214 w 2214"/>
                <a:gd name="T5" fmla="*/ 34 h 372"/>
                <a:gd name="T6" fmla="*/ 2214 w 2214"/>
                <a:gd name="T7" fmla="*/ 338 h 372"/>
                <a:gd name="T8" fmla="*/ 2181 w 2214"/>
                <a:gd name="T9" fmla="*/ 372 h 372"/>
                <a:gd name="T10" fmla="*/ 34 w 2214"/>
                <a:gd name="T11" fmla="*/ 372 h 372"/>
                <a:gd name="T12" fmla="*/ 0 w 2214"/>
                <a:gd name="T13" fmla="*/ 338 h 372"/>
                <a:gd name="T14" fmla="*/ 0 w 2214"/>
                <a:gd name="T15" fmla="*/ 34 h 372"/>
                <a:gd name="T16" fmla="*/ 34 w 2214"/>
                <a:gd name="T17" fmla="*/ 0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14" h="372">
                  <a:moveTo>
                    <a:pt x="34" y="0"/>
                  </a:moveTo>
                  <a:lnTo>
                    <a:pt x="2181" y="0"/>
                  </a:lnTo>
                  <a:cubicBezTo>
                    <a:pt x="2199" y="0"/>
                    <a:pt x="2214" y="15"/>
                    <a:pt x="2214" y="34"/>
                  </a:cubicBezTo>
                  <a:lnTo>
                    <a:pt x="2214" y="338"/>
                  </a:lnTo>
                  <a:cubicBezTo>
                    <a:pt x="2214" y="357"/>
                    <a:pt x="2199" y="372"/>
                    <a:pt x="2181" y="372"/>
                  </a:cubicBezTo>
                  <a:lnTo>
                    <a:pt x="34" y="372"/>
                  </a:lnTo>
                  <a:cubicBezTo>
                    <a:pt x="15" y="372"/>
                    <a:pt x="0" y="357"/>
                    <a:pt x="0" y="338"/>
                  </a:cubicBezTo>
                  <a:lnTo>
                    <a:pt x="0" y="34"/>
                  </a:lnTo>
                  <a:cubicBezTo>
                    <a:pt x="0" y="15"/>
                    <a:pt x="15" y="0"/>
                    <a:pt x="34" y="0"/>
                  </a:cubicBezTo>
                  <a:close/>
                </a:path>
              </a:pathLst>
            </a:custGeom>
            <a:solidFill>
              <a:srgbClr val="757170"/>
            </a:solidFill>
            <a:ln>
              <a:noFill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50" name="Rectangle 15"/>
            <p:cNvSpPr>
              <a:spLocks noChangeArrowheads="1"/>
            </p:cNvSpPr>
            <p:nvPr/>
          </p:nvSpPr>
          <p:spPr bwMode="auto">
            <a:xfrm>
              <a:off x="5408088" y="2969036"/>
              <a:ext cx="1706513" cy="317531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none" anchor="ctr"/>
            <a:lstStyle/>
            <a:p>
              <a:pPr algn="ctr">
                <a:defRPr/>
              </a:pPr>
              <a:r>
                <a:rPr lang="zh-CN" altLang="en-US" sz="1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某某公司</a:t>
              </a: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6581587" y="2470688"/>
            <a:ext cx="1374635" cy="238456"/>
            <a:chOff x="8778876" y="2968625"/>
            <a:chExt cx="1833563" cy="317942"/>
          </a:xfrm>
          <a:solidFill>
            <a:srgbClr val="1B323D"/>
          </a:solidFill>
        </p:grpSpPr>
        <p:sp>
          <p:nvSpPr>
            <p:cNvPr id="52" name="Freeform 80"/>
            <p:cNvSpPr>
              <a:spLocks/>
            </p:cNvSpPr>
            <p:nvPr/>
          </p:nvSpPr>
          <p:spPr bwMode="auto">
            <a:xfrm>
              <a:off x="8778876" y="2968625"/>
              <a:ext cx="1833563" cy="307975"/>
            </a:xfrm>
            <a:custGeom>
              <a:avLst/>
              <a:gdLst>
                <a:gd name="T0" fmla="*/ 34 w 2214"/>
                <a:gd name="T1" fmla="*/ 0 h 372"/>
                <a:gd name="T2" fmla="*/ 2181 w 2214"/>
                <a:gd name="T3" fmla="*/ 0 h 372"/>
                <a:gd name="T4" fmla="*/ 2214 w 2214"/>
                <a:gd name="T5" fmla="*/ 34 h 372"/>
                <a:gd name="T6" fmla="*/ 2214 w 2214"/>
                <a:gd name="T7" fmla="*/ 338 h 372"/>
                <a:gd name="T8" fmla="*/ 2181 w 2214"/>
                <a:gd name="T9" fmla="*/ 372 h 372"/>
                <a:gd name="T10" fmla="*/ 34 w 2214"/>
                <a:gd name="T11" fmla="*/ 372 h 372"/>
                <a:gd name="T12" fmla="*/ 0 w 2214"/>
                <a:gd name="T13" fmla="*/ 338 h 372"/>
                <a:gd name="T14" fmla="*/ 0 w 2214"/>
                <a:gd name="T15" fmla="*/ 34 h 372"/>
                <a:gd name="T16" fmla="*/ 34 w 2214"/>
                <a:gd name="T17" fmla="*/ 0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14" h="372">
                  <a:moveTo>
                    <a:pt x="34" y="0"/>
                  </a:moveTo>
                  <a:lnTo>
                    <a:pt x="2181" y="0"/>
                  </a:lnTo>
                  <a:cubicBezTo>
                    <a:pt x="2199" y="0"/>
                    <a:pt x="2214" y="15"/>
                    <a:pt x="2214" y="34"/>
                  </a:cubicBezTo>
                  <a:lnTo>
                    <a:pt x="2214" y="338"/>
                  </a:lnTo>
                  <a:cubicBezTo>
                    <a:pt x="2214" y="357"/>
                    <a:pt x="2199" y="372"/>
                    <a:pt x="2181" y="372"/>
                  </a:cubicBezTo>
                  <a:lnTo>
                    <a:pt x="34" y="372"/>
                  </a:lnTo>
                  <a:cubicBezTo>
                    <a:pt x="15" y="372"/>
                    <a:pt x="0" y="357"/>
                    <a:pt x="0" y="338"/>
                  </a:cubicBezTo>
                  <a:lnTo>
                    <a:pt x="0" y="34"/>
                  </a:lnTo>
                  <a:cubicBezTo>
                    <a:pt x="0" y="15"/>
                    <a:pt x="15" y="0"/>
                    <a:pt x="34" y="0"/>
                  </a:cubicBezTo>
                  <a:close/>
                </a:path>
              </a:pathLst>
            </a:custGeom>
            <a:solidFill>
              <a:srgbClr val="757170"/>
            </a:solidFill>
            <a:ln>
              <a:noFill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53" name="Rectangle 15"/>
            <p:cNvSpPr>
              <a:spLocks noChangeArrowheads="1"/>
            </p:cNvSpPr>
            <p:nvPr/>
          </p:nvSpPr>
          <p:spPr bwMode="auto">
            <a:xfrm>
              <a:off x="8820969" y="2969036"/>
              <a:ext cx="1706513" cy="317531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none" anchor="ctr"/>
            <a:lstStyle/>
            <a:p>
              <a:pPr algn="ctr">
                <a:defRPr/>
              </a:pPr>
              <a:r>
                <a:rPr lang="zh-CN" altLang="en-US" sz="1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深圳科技有限公司</a:t>
              </a: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1262162" y="2737389"/>
            <a:ext cx="338554" cy="832247"/>
            <a:chOff x="1683540" y="3324225"/>
            <a:chExt cx="451583" cy="1109663"/>
          </a:xfrm>
          <a:solidFill>
            <a:srgbClr val="1B323D"/>
          </a:solidFill>
        </p:grpSpPr>
        <p:sp>
          <p:nvSpPr>
            <p:cNvPr id="55" name="Freeform 82"/>
            <p:cNvSpPr>
              <a:spLocks/>
            </p:cNvSpPr>
            <p:nvPr/>
          </p:nvSpPr>
          <p:spPr bwMode="auto">
            <a:xfrm>
              <a:off x="1749426" y="3494088"/>
              <a:ext cx="307975" cy="939800"/>
            </a:xfrm>
            <a:custGeom>
              <a:avLst/>
              <a:gdLst>
                <a:gd name="T0" fmla="*/ 372 w 372"/>
                <a:gd name="T1" fmla="*/ 34 h 1135"/>
                <a:gd name="T2" fmla="*/ 372 w 372"/>
                <a:gd name="T3" fmla="*/ 1102 h 1135"/>
                <a:gd name="T4" fmla="*/ 338 w 372"/>
                <a:gd name="T5" fmla="*/ 1135 h 1135"/>
                <a:gd name="T6" fmla="*/ 34 w 372"/>
                <a:gd name="T7" fmla="*/ 1135 h 1135"/>
                <a:gd name="T8" fmla="*/ 0 w 372"/>
                <a:gd name="T9" fmla="*/ 1102 h 1135"/>
                <a:gd name="T10" fmla="*/ 0 w 372"/>
                <a:gd name="T11" fmla="*/ 34 h 1135"/>
                <a:gd name="T12" fmla="*/ 34 w 372"/>
                <a:gd name="T13" fmla="*/ 0 h 1135"/>
                <a:gd name="T14" fmla="*/ 338 w 372"/>
                <a:gd name="T15" fmla="*/ 0 h 1135"/>
                <a:gd name="T16" fmla="*/ 372 w 372"/>
                <a:gd name="T17" fmla="*/ 34 h 1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2" h="1135">
                  <a:moveTo>
                    <a:pt x="372" y="34"/>
                  </a:moveTo>
                  <a:lnTo>
                    <a:pt x="372" y="1102"/>
                  </a:lnTo>
                  <a:cubicBezTo>
                    <a:pt x="372" y="1120"/>
                    <a:pt x="357" y="1135"/>
                    <a:pt x="338" y="1135"/>
                  </a:cubicBezTo>
                  <a:lnTo>
                    <a:pt x="34" y="1135"/>
                  </a:lnTo>
                  <a:cubicBezTo>
                    <a:pt x="15" y="1135"/>
                    <a:pt x="0" y="1120"/>
                    <a:pt x="0" y="1102"/>
                  </a:cubicBezTo>
                  <a:lnTo>
                    <a:pt x="0" y="34"/>
                  </a:lnTo>
                  <a:cubicBezTo>
                    <a:pt x="0" y="16"/>
                    <a:pt x="15" y="0"/>
                    <a:pt x="34" y="0"/>
                  </a:cubicBezTo>
                  <a:lnTo>
                    <a:pt x="338" y="0"/>
                  </a:lnTo>
                  <a:cubicBezTo>
                    <a:pt x="357" y="0"/>
                    <a:pt x="372" y="16"/>
                    <a:pt x="372" y="34"/>
                  </a:cubicBezTo>
                  <a:close/>
                </a:path>
              </a:pathLst>
            </a:custGeom>
            <a:solidFill>
              <a:srgbClr val="757170"/>
            </a:solidFill>
            <a:ln>
              <a:noFill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56" name="Line 113"/>
            <p:cNvSpPr>
              <a:spLocks noChangeShapeType="1"/>
            </p:cNvSpPr>
            <p:nvPr/>
          </p:nvSpPr>
          <p:spPr bwMode="auto">
            <a:xfrm>
              <a:off x="1901826" y="3324225"/>
              <a:ext cx="0" cy="174625"/>
            </a:xfrm>
            <a:prstGeom prst="line">
              <a:avLst/>
            </a:prstGeom>
            <a:grpFill/>
            <a:ln w="12700" cap="flat">
              <a:solidFill>
                <a:schemeClr val="accent1"/>
              </a:solidFill>
              <a:prstDash val="solid"/>
              <a:miter lim="800000"/>
              <a:headEnd/>
              <a:tailEnd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57" name="TextBox 56"/>
            <p:cNvSpPr txBox="1"/>
            <p:nvPr/>
          </p:nvSpPr>
          <p:spPr>
            <a:xfrm>
              <a:off x="1683540" y="3554682"/>
              <a:ext cx="451583" cy="636072"/>
            </a:xfrm>
            <a:prstGeom prst="rect">
              <a:avLst/>
            </a:prstGeom>
            <a:noFill/>
          </p:spPr>
          <p:txBody>
            <a:bodyPr vert="eaVert" wrap="none">
              <a:spAutoFit/>
            </a:bodyPr>
            <a:lstStyle/>
            <a:p>
              <a:pPr>
                <a:defRPr/>
              </a:pPr>
              <a:r>
                <a:rPr lang="zh-CN" altLang="en-US" sz="1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市场部</a:t>
              </a: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1600654" y="2864785"/>
            <a:ext cx="338554" cy="704850"/>
            <a:chOff x="2135042" y="3494088"/>
            <a:chExt cx="451583" cy="939800"/>
          </a:xfrm>
          <a:solidFill>
            <a:srgbClr val="1B323D"/>
          </a:solidFill>
        </p:grpSpPr>
        <p:sp>
          <p:nvSpPr>
            <p:cNvPr id="59" name="Freeform 83"/>
            <p:cNvSpPr>
              <a:spLocks/>
            </p:cNvSpPr>
            <p:nvPr/>
          </p:nvSpPr>
          <p:spPr bwMode="auto">
            <a:xfrm>
              <a:off x="2184401" y="3494088"/>
              <a:ext cx="307975" cy="939800"/>
            </a:xfrm>
            <a:custGeom>
              <a:avLst/>
              <a:gdLst>
                <a:gd name="T0" fmla="*/ 372 w 372"/>
                <a:gd name="T1" fmla="*/ 34 h 1135"/>
                <a:gd name="T2" fmla="*/ 372 w 372"/>
                <a:gd name="T3" fmla="*/ 1102 h 1135"/>
                <a:gd name="T4" fmla="*/ 338 w 372"/>
                <a:gd name="T5" fmla="*/ 1135 h 1135"/>
                <a:gd name="T6" fmla="*/ 34 w 372"/>
                <a:gd name="T7" fmla="*/ 1135 h 1135"/>
                <a:gd name="T8" fmla="*/ 0 w 372"/>
                <a:gd name="T9" fmla="*/ 1102 h 1135"/>
                <a:gd name="T10" fmla="*/ 0 w 372"/>
                <a:gd name="T11" fmla="*/ 34 h 1135"/>
                <a:gd name="T12" fmla="*/ 34 w 372"/>
                <a:gd name="T13" fmla="*/ 0 h 1135"/>
                <a:gd name="T14" fmla="*/ 338 w 372"/>
                <a:gd name="T15" fmla="*/ 0 h 1135"/>
                <a:gd name="T16" fmla="*/ 372 w 372"/>
                <a:gd name="T17" fmla="*/ 34 h 1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2" h="1135">
                  <a:moveTo>
                    <a:pt x="372" y="34"/>
                  </a:moveTo>
                  <a:lnTo>
                    <a:pt x="372" y="1102"/>
                  </a:lnTo>
                  <a:cubicBezTo>
                    <a:pt x="372" y="1120"/>
                    <a:pt x="357" y="1135"/>
                    <a:pt x="338" y="1135"/>
                  </a:cubicBezTo>
                  <a:lnTo>
                    <a:pt x="34" y="1135"/>
                  </a:lnTo>
                  <a:cubicBezTo>
                    <a:pt x="15" y="1135"/>
                    <a:pt x="0" y="1120"/>
                    <a:pt x="0" y="1102"/>
                  </a:cubicBezTo>
                  <a:lnTo>
                    <a:pt x="0" y="34"/>
                  </a:lnTo>
                  <a:cubicBezTo>
                    <a:pt x="0" y="16"/>
                    <a:pt x="15" y="0"/>
                    <a:pt x="34" y="0"/>
                  </a:cubicBezTo>
                  <a:lnTo>
                    <a:pt x="338" y="0"/>
                  </a:lnTo>
                  <a:cubicBezTo>
                    <a:pt x="357" y="0"/>
                    <a:pt x="372" y="16"/>
                    <a:pt x="372" y="34"/>
                  </a:cubicBezTo>
                  <a:close/>
                </a:path>
              </a:pathLst>
            </a:custGeom>
            <a:solidFill>
              <a:srgbClr val="757170"/>
            </a:solidFill>
            <a:ln>
              <a:noFill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60" name="TextBox 59"/>
            <p:cNvSpPr txBox="1"/>
            <p:nvPr/>
          </p:nvSpPr>
          <p:spPr>
            <a:xfrm>
              <a:off x="2135042" y="3554683"/>
              <a:ext cx="451583" cy="636072"/>
            </a:xfrm>
            <a:prstGeom prst="rect">
              <a:avLst/>
            </a:prstGeom>
            <a:noFill/>
          </p:spPr>
          <p:txBody>
            <a:bodyPr vert="eaVert" wrap="none">
              <a:spAutoFit/>
            </a:bodyPr>
            <a:lstStyle/>
            <a:p>
              <a:pPr>
                <a:defRPr/>
              </a:pPr>
              <a:r>
                <a:rPr lang="zh-CN" altLang="en-US" sz="1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品质部</a:t>
              </a: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1947843" y="2864785"/>
            <a:ext cx="338554" cy="704850"/>
            <a:chOff x="2598140" y="3494088"/>
            <a:chExt cx="451582" cy="939800"/>
          </a:xfrm>
          <a:solidFill>
            <a:srgbClr val="1B323D"/>
          </a:solidFill>
        </p:grpSpPr>
        <p:sp>
          <p:nvSpPr>
            <p:cNvPr id="62" name="Freeform 84"/>
            <p:cNvSpPr>
              <a:spLocks/>
            </p:cNvSpPr>
            <p:nvPr/>
          </p:nvSpPr>
          <p:spPr bwMode="auto">
            <a:xfrm>
              <a:off x="2638426" y="3494088"/>
              <a:ext cx="307975" cy="939800"/>
            </a:xfrm>
            <a:custGeom>
              <a:avLst/>
              <a:gdLst>
                <a:gd name="T0" fmla="*/ 372 w 372"/>
                <a:gd name="T1" fmla="*/ 34 h 1135"/>
                <a:gd name="T2" fmla="*/ 372 w 372"/>
                <a:gd name="T3" fmla="*/ 1102 h 1135"/>
                <a:gd name="T4" fmla="*/ 338 w 372"/>
                <a:gd name="T5" fmla="*/ 1135 h 1135"/>
                <a:gd name="T6" fmla="*/ 34 w 372"/>
                <a:gd name="T7" fmla="*/ 1135 h 1135"/>
                <a:gd name="T8" fmla="*/ 0 w 372"/>
                <a:gd name="T9" fmla="*/ 1102 h 1135"/>
                <a:gd name="T10" fmla="*/ 0 w 372"/>
                <a:gd name="T11" fmla="*/ 34 h 1135"/>
                <a:gd name="T12" fmla="*/ 34 w 372"/>
                <a:gd name="T13" fmla="*/ 0 h 1135"/>
                <a:gd name="T14" fmla="*/ 338 w 372"/>
                <a:gd name="T15" fmla="*/ 0 h 1135"/>
                <a:gd name="T16" fmla="*/ 372 w 372"/>
                <a:gd name="T17" fmla="*/ 34 h 1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2" h="1135">
                  <a:moveTo>
                    <a:pt x="372" y="34"/>
                  </a:moveTo>
                  <a:lnTo>
                    <a:pt x="372" y="1102"/>
                  </a:lnTo>
                  <a:cubicBezTo>
                    <a:pt x="372" y="1120"/>
                    <a:pt x="357" y="1135"/>
                    <a:pt x="338" y="1135"/>
                  </a:cubicBezTo>
                  <a:lnTo>
                    <a:pt x="34" y="1135"/>
                  </a:lnTo>
                  <a:cubicBezTo>
                    <a:pt x="15" y="1135"/>
                    <a:pt x="0" y="1120"/>
                    <a:pt x="0" y="1102"/>
                  </a:cubicBezTo>
                  <a:lnTo>
                    <a:pt x="0" y="34"/>
                  </a:lnTo>
                  <a:cubicBezTo>
                    <a:pt x="0" y="16"/>
                    <a:pt x="15" y="0"/>
                    <a:pt x="34" y="0"/>
                  </a:cubicBezTo>
                  <a:lnTo>
                    <a:pt x="338" y="0"/>
                  </a:lnTo>
                  <a:cubicBezTo>
                    <a:pt x="357" y="0"/>
                    <a:pt x="372" y="16"/>
                    <a:pt x="372" y="34"/>
                  </a:cubicBezTo>
                  <a:close/>
                </a:path>
              </a:pathLst>
            </a:custGeom>
            <a:solidFill>
              <a:srgbClr val="757170"/>
            </a:solidFill>
            <a:ln>
              <a:noFill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63" name="TextBox 62"/>
            <p:cNvSpPr txBox="1"/>
            <p:nvPr/>
          </p:nvSpPr>
          <p:spPr>
            <a:xfrm>
              <a:off x="2598140" y="3554683"/>
              <a:ext cx="451582" cy="636072"/>
            </a:xfrm>
            <a:prstGeom prst="rect">
              <a:avLst/>
            </a:prstGeom>
            <a:noFill/>
          </p:spPr>
          <p:txBody>
            <a:bodyPr vert="eaVert" wrap="none">
              <a:spAutoFit/>
            </a:bodyPr>
            <a:lstStyle/>
            <a:p>
              <a:pPr>
                <a:defRPr/>
              </a:pPr>
              <a:r>
                <a:rPr lang="zh-CN" altLang="en-US" sz="1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采购部</a:t>
              </a: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2286335" y="2864785"/>
            <a:ext cx="338554" cy="704850"/>
            <a:chOff x="3049642" y="3494088"/>
            <a:chExt cx="451583" cy="939800"/>
          </a:xfrm>
          <a:solidFill>
            <a:srgbClr val="1B323D"/>
          </a:solidFill>
        </p:grpSpPr>
        <p:sp>
          <p:nvSpPr>
            <p:cNvPr id="65" name="Freeform 85"/>
            <p:cNvSpPr>
              <a:spLocks/>
            </p:cNvSpPr>
            <p:nvPr/>
          </p:nvSpPr>
          <p:spPr bwMode="auto">
            <a:xfrm>
              <a:off x="3098801" y="3494088"/>
              <a:ext cx="306388" cy="939800"/>
            </a:xfrm>
            <a:custGeom>
              <a:avLst/>
              <a:gdLst>
                <a:gd name="T0" fmla="*/ 371 w 371"/>
                <a:gd name="T1" fmla="*/ 34 h 1135"/>
                <a:gd name="T2" fmla="*/ 371 w 371"/>
                <a:gd name="T3" fmla="*/ 1102 h 1135"/>
                <a:gd name="T4" fmla="*/ 338 w 371"/>
                <a:gd name="T5" fmla="*/ 1135 h 1135"/>
                <a:gd name="T6" fmla="*/ 33 w 371"/>
                <a:gd name="T7" fmla="*/ 1135 h 1135"/>
                <a:gd name="T8" fmla="*/ 0 w 371"/>
                <a:gd name="T9" fmla="*/ 1102 h 1135"/>
                <a:gd name="T10" fmla="*/ 0 w 371"/>
                <a:gd name="T11" fmla="*/ 34 h 1135"/>
                <a:gd name="T12" fmla="*/ 33 w 371"/>
                <a:gd name="T13" fmla="*/ 0 h 1135"/>
                <a:gd name="T14" fmla="*/ 338 w 371"/>
                <a:gd name="T15" fmla="*/ 0 h 1135"/>
                <a:gd name="T16" fmla="*/ 371 w 371"/>
                <a:gd name="T17" fmla="*/ 34 h 1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1" h="1135">
                  <a:moveTo>
                    <a:pt x="371" y="34"/>
                  </a:moveTo>
                  <a:lnTo>
                    <a:pt x="371" y="1102"/>
                  </a:lnTo>
                  <a:cubicBezTo>
                    <a:pt x="371" y="1120"/>
                    <a:pt x="356" y="1135"/>
                    <a:pt x="338" y="1135"/>
                  </a:cubicBezTo>
                  <a:lnTo>
                    <a:pt x="33" y="1135"/>
                  </a:lnTo>
                  <a:cubicBezTo>
                    <a:pt x="15" y="1135"/>
                    <a:pt x="0" y="1120"/>
                    <a:pt x="0" y="1102"/>
                  </a:cubicBezTo>
                  <a:lnTo>
                    <a:pt x="0" y="34"/>
                  </a:lnTo>
                  <a:cubicBezTo>
                    <a:pt x="0" y="16"/>
                    <a:pt x="15" y="0"/>
                    <a:pt x="33" y="0"/>
                  </a:cubicBezTo>
                  <a:lnTo>
                    <a:pt x="338" y="0"/>
                  </a:lnTo>
                  <a:cubicBezTo>
                    <a:pt x="356" y="0"/>
                    <a:pt x="371" y="16"/>
                    <a:pt x="371" y="34"/>
                  </a:cubicBezTo>
                  <a:close/>
                </a:path>
              </a:pathLst>
            </a:custGeom>
            <a:solidFill>
              <a:srgbClr val="757170"/>
            </a:solidFill>
            <a:ln>
              <a:noFill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66" name="TextBox 65"/>
            <p:cNvSpPr txBox="1"/>
            <p:nvPr/>
          </p:nvSpPr>
          <p:spPr>
            <a:xfrm>
              <a:off x="3049642" y="3554683"/>
              <a:ext cx="451583" cy="636072"/>
            </a:xfrm>
            <a:prstGeom prst="rect">
              <a:avLst/>
            </a:prstGeom>
            <a:noFill/>
          </p:spPr>
          <p:txBody>
            <a:bodyPr vert="eaVert" wrap="none">
              <a:spAutoFit/>
            </a:bodyPr>
            <a:lstStyle/>
            <a:p>
              <a:pPr>
                <a:defRPr/>
              </a:pPr>
              <a:r>
                <a:rPr lang="zh-CN" altLang="en-US" sz="1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综合部</a:t>
              </a: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2591083" y="2864785"/>
            <a:ext cx="338554" cy="704850"/>
            <a:chOff x="3456131" y="3494088"/>
            <a:chExt cx="451583" cy="939800"/>
          </a:xfrm>
          <a:solidFill>
            <a:srgbClr val="1B323D"/>
          </a:solidFill>
        </p:grpSpPr>
        <p:sp>
          <p:nvSpPr>
            <p:cNvPr id="68" name="Freeform 86"/>
            <p:cNvSpPr>
              <a:spLocks/>
            </p:cNvSpPr>
            <p:nvPr/>
          </p:nvSpPr>
          <p:spPr bwMode="auto">
            <a:xfrm>
              <a:off x="3524251" y="3494088"/>
              <a:ext cx="307975" cy="939800"/>
            </a:xfrm>
            <a:custGeom>
              <a:avLst/>
              <a:gdLst>
                <a:gd name="T0" fmla="*/ 372 w 372"/>
                <a:gd name="T1" fmla="*/ 34 h 1135"/>
                <a:gd name="T2" fmla="*/ 372 w 372"/>
                <a:gd name="T3" fmla="*/ 1102 h 1135"/>
                <a:gd name="T4" fmla="*/ 338 w 372"/>
                <a:gd name="T5" fmla="*/ 1135 h 1135"/>
                <a:gd name="T6" fmla="*/ 34 w 372"/>
                <a:gd name="T7" fmla="*/ 1135 h 1135"/>
                <a:gd name="T8" fmla="*/ 0 w 372"/>
                <a:gd name="T9" fmla="*/ 1102 h 1135"/>
                <a:gd name="T10" fmla="*/ 0 w 372"/>
                <a:gd name="T11" fmla="*/ 34 h 1135"/>
                <a:gd name="T12" fmla="*/ 34 w 372"/>
                <a:gd name="T13" fmla="*/ 0 h 1135"/>
                <a:gd name="T14" fmla="*/ 338 w 372"/>
                <a:gd name="T15" fmla="*/ 0 h 1135"/>
                <a:gd name="T16" fmla="*/ 372 w 372"/>
                <a:gd name="T17" fmla="*/ 34 h 1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2" h="1135">
                  <a:moveTo>
                    <a:pt x="372" y="34"/>
                  </a:moveTo>
                  <a:lnTo>
                    <a:pt x="372" y="1102"/>
                  </a:lnTo>
                  <a:cubicBezTo>
                    <a:pt x="372" y="1120"/>
                    <a:pt x="356" y="1135"/>
                    <a:pt x="338" y="1135"/>
                  </a:cubicBezTo>
                  <a:lnTo>
                    <a:pt x="34" y="1135"/>
                  </a:lnTo>
                  <a:cubicBezTo>
                    <a:pt x="15" y="1135"/>
                    <a:pt x="0" y="1120"/>
                    <a:pt x="0" y="1102"/>
                  </a:cubicBezTo>
                  <a:lnTo>
                    <a:pt x="0" y="34"/>
                  </a:lnTo>
                  <a:cubicBezTo>
                    <a:pt x="0" y="16"/>
                    <a:pt x="15" y="0"/>
                    <a:pt x="34" y="0"/>
                  </a:cubicBezTo>
                  <a:lnTo>
                    <a:pt x="338" y="0"/>
                  </a:lnTo>
                  <a:cubicBezTo>
                    <a:pt x="356" y="0"/>
                    <a:pt x="372" y="16"/>
                    <a:pt x="372" y="34"/>
                  </a:cubicBezTo>
                  <a:close/>
                </a:path>
              </a:pathLst>
            </a:custGeom>
            <a:solidFill>
              <a:srgbClr val="757170"/>
            </a:solidFill>
            <a:ln>
              <a:noFill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69" name="TextBox 68"/>
            <p:cNvSpPr txBox="1"/>
            <p:nvPr/>
          </p:nvSpPr>
          <p:spPr>
            <a:xfrm>
              <a:off x="3456131" y="3554683"/>
              <a:ext cx="451583" cy="636072"/>
            </a:xfrm>
            <a:prstGeom prst="rect">
              <a:avLst/>
            </a:prstGeom>
            <a:noFill/>
          </p:spPr>
          <p:txBody>
            <a:bodyPr vert="eaVert" wrap="none">
              <a:spAutoFit/>
            </a:bodyPr>
            <a:lstStyle/>
            <a:p>
              <a:pPr>
                <a:defRPr/>
              </a:pPr>
              <a:r>
                <a:rPr lang="zh-CN" altLang="en-US" sz="1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财务部</a:t>
              </a: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3623950" y="3011232"/>
            <a:ext cx="338554" cy="704850"/>
            <a:chOff x="4833823" y="3689350"/>
            <a:chExt cx="451583" cy="939800"/>
          </a:xfrm>
          <a:solidFill>
            <a:srgbClr val="1B323D"/>
          </a:solidFill>
        </p:grpSpPr>
        <p:sp>
          <p:nvSpPr>
            <p:cNvPr id="71" name="Freeform 91"/>
            <p:cNvSpPr>
              <a:spLocks/>
            </p:cNvSpPr>
            <p:nvPr/>
          </p:nvSpPr>
          <p:spPr bwMode="auto">
            <a:xfrm>
              <a:off x="4886325" y="3689350"/>
              <a:ext cx="307975" cy="939800"/>
            </a:xfrm>
            <a:custGeom>
              <a:avLst/>
              <a:gdLst>
                <a:gd name="T0" fmla="*/ 372 w 372"/>
                <a:gd name="T1" fmla="*/ 33 h 1135"/>
                <a:gd name="T2" fmla="*/ 372 w 372"/>
                <a:gd name="T3" fmla="*/ 1101 h 1135"/>
                <a:gd name="T4" fmla="*/ 338 w 372"/>
                <a:gd name="T5" fmla="*/ 1135 h 1135"/>
                <a:gd name="T6" fmla="*/ 33 w 372"/>
                <a:gd name="T7" fmla="*/ 1135 h 1135"/>
                <a:gd name="T8" fmla="*/ 0 w 372"/>
                <a:gd name="T9" fmla="*/ 1101 h 1135"/>
                <a:gd name="T10" fmla="*/ 0 w 372"/>
                <a:gd name="T11" fmla="*/ 33 h 1135"/>
                <a:gd name="T12" fmla="*/ 33 w 372"/>
                <a:gd name="T13" fmla="*/ 0 h 1135"/>
                <a:gd name="T14" fmla="*/ 338 w 372"/>
                <a:gd name="T15" fmla="*/ 0 h 1135"/>
                <a:gd name="T16" fmla="*/ 372 w 372"/>
                <a:gd name="T17" fmla="*/ 33 h 1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2" h="1135">
                  <a:moveTo>
                    <a:pt x="372" y="33"/>
                  </a:moveTo>
                  <a:lnTo>
                    <a:pt x="372" y="1101"/>
                  </a:lnTo>
                  <a:cubicBezTo>
                    <a:pt x="372" y="1120"/>
                    <a:pt x="356" y="1135"/>
                    <a:pt x="338" y="1135"/>
                  </a:cubicBezTo>
                  <a:lnTo>
                    <a:pt x="33" y="1135"/>
                  </a:lnTo>
                  <a:cubicBezTo>
                    <a:pt x="15" y="1135"/>
                    <a:pt x="0" y="1120"/>
                    <a:pt x="0" y="1101"/>
                  </a:cubicBezTo>
                  <a:lnTo>
                    <a:pt x="0" y="33"/>
                  </a:lnTo>
                  <a:cubicBezTo>
                    <a:pt x="0" y="15"/>
                    <a:pt x="15" y="0"/>
                    <a:pt x="33" y="0"/>
                  </a:cubicBezTo>
                  <a:lnTo>
                    <a:pt x="338" y="0"/>
                  </a:lnTo>
                  <a:cubicBezTo>
                    <a:pt x="356" y="0"/>
                    <a:pt x="372" y="15"/>
                    <a:pt x="372" y="33"/>
                  </a:cubicBezTo>
                  <a:close/>
                </a:path>
              </a:pathLst>
            </a:custGeom>
            <a:solidFill>
              <a:srgbClr val="757170"/>
            </a:solidFill>
            <a:ln>
              <a:noFill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72" name="TextBox 71"/>
            <p:cNvSpPr txBox="1"/>
            <p:nvPr/>
          </p:nvSpPr>
          <p:spPr>
            <a:xfrm>
              <a:off x="4833823" y="3744465"/>
              <a:ext cx="451583" cy="636072"/>
            </a:xfrm>
            <a:prstGeom prst="rect">
              <a:avLst/>
            </a:prstGeom>
            <a:noFill/>
          </p:spPr>
          <p:txBody>
            <a:bodyPr vert="eaVert" wrap="none">
              <a:spAutoFit/>
            </a:bodyPr>
            <a:lstStyle/>
            <a:p>
              <a:pPr>
                <a:defRPr/>
              </a:pPr>
              <a:r>
                <a:rPr lang="zh-CN" altLang="en-US" sz="1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研发部</a:t>
              </a: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5452417" y="3011235"/>
            <a:ext cx="338554" cy="704851"/>
            <a:chOff x="7272751" y="3689350"/>
            <a:chExt cx="451584" cy="939800"/>
          </a:xfrm>
          <a:solidFill>
            <a:srgbClr val="1B323D"/>
          </a:solidFill>
        </p:grpSpPr>
        <p:sp>
          <p:nvSpPr>
            <p:cNvPr id="74" name="Freeform 92"/>
            <p:cNvSpPr>
              <a:spLocks/>
            </p:cNvSpPr>
            <p:nvPr/>
          </p:nvSpPr>
          <p:spPr bwMode="auto">
            <a:xfrm>
              <a:off x="7342188" y="3689350"/>
              <a:ext cx="307975" cy="939800"/>
            </a:xfrm>
            <a:custGeom>
              <a:avLst/>
              <a:gdLst>
                <a:gd name="T0" fmla="*/ 371 w 371"/>
                <a:gd name="T1" fmla="*/ 33 h 1135"/>
                <a:gd name="T2" fmla="*/ 371 w 371"/>
                <a:gd name="T3" fmla="*/ 1101 h 1135"/>
                <a:gd name="T4" fmla="*/ 338 w 371"/>
                <a:gd name="T5" fmla="*/ 1135 h 1135"/>
                <a:gd name="T6" fmla="*/ 33 w 371"/>
                <a:gd name="T7" fmla="*/ 1135 h 1135"/>
                <a:gd name="T8" fmla="*/ 0 w 371"/>
                <a:gd name="T9" fmla="*/ 1101 h 1135"/>
                <a:gd name="T10" fmla="*/ 0 w 371"/>
                <a:gd name="T11" fmla="*/ 33 h 1135"/>
                <a:gd name="T12" fmla="*/ 33 w 371"/>
                <a:gd name="T13" fmla="*/ 0 h 1135"/>
                <a:gd name="T14" fmla="*/ 338 w 371"/>
                <a:gd name="T15" fmla="*/ 0 h 1135"/>
                <a:gd name="T16" fmla="*/ 371 w 371"/>
                <a:gd name="T17" fmla="*/ 33 h 1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1" h="1135">
                  <a:moveTo>
                    <a:pt x="371" y="33"/>
                  </a:moveTo>
                  <a:lnTo>
                    <a:pt x="371" y="1101"/>
                  </a:lnTo>
                  <a:cubicBezTo>
                    <a:pt x="371" y="1120"/>
                    <a:pt x="356" y="1135"/>
                    <a:pt x="338" y="1135"/>
                  </a:cubicBezTo>
                  <a:lnTo>
                    <a:pt x="33" y="1135"/>
                  </a:lnTo>
                  <a:cubicBezTo>
                    <a:pt x="15" y="1135"/>
                    <a:pt x="0" y="1120"/>
                    <a:pt x="0" y="1101"/>
                  </a:cubicBezTo>
                  <a:lnTo>
                    <a:pt x="0" y="33"/>
                  </a:lnTo>
                  <a:cubicBezTo>
                    <a:pt x="0" y="15"/>
                    <a:pt x="15" y="0"/>
                    <a:pt x="33" y="0"/>
                  </a:cubicBezTo>
                  <a:lnTo>
                    <a:pt x="338" y="0"/>
                  </a:lnTo>
                  <a:cubicBezTo>
                    <a:pt x="356" y="0"/>
                    <a:pt x="371" y="15"/>
                    <a:pt x="371" y="33"/>
                  </a:cubicBezTo>
                  <a:close/>
                </a:path>
              </a:pathLst>
            </a:custGeom>
            <a:solidFill>
              <a:srgbClr val="757170"/>
            </a:solidFill>
            <a:ln>
              <a:noFill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75" name="TextBox 74"/>
            <p:cNvSpPr txBox="1"/>
            <p:nvPr/>
          </p:nvSpPr>
          <p:spPr>
            <a:xfrm>
              <a:off x="7272751" y="3744465"/>
              <a:ext cx="451584" cy="807058"/>
            </a:xfrm>
            <a:prstGeom prst="rect">
              <a:avLst/>
            </a:prstGeom>
            <a:noFill/>
          </p:spPr>
          <p:txBody>
            <a:bodyPr vert="eaVert" wrap="none">
              <a:spAutoFit/>
            </a:bodyPr>
            <a:lstStyle/>
            <a:p>
              <a:pPr>
                <a:defRPr/>
              </a:pPr>
              <a:r>
                <a:rPr lang="zh-CN" altLang="en-US" sz="1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售后中心</a:t>
              </a: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6544584" y="3011233"/>
            <a:ext cx="338554" cy="733534"/>
            <a:chOff x="8729541" y="3689353"/>
            <a:chExt cx="451584" cy="978045"/>
          </a:xfrm>
          <a:solidFill>
            <a:srgbClr val="1B323D"/>
          </a:solidFill>
        </p:grpSpPr>
        <p:sp>
          <p:nvSpPr>
            <p:cNvPr id="77" name="Freeform 93"/>
            <p:cNvSpPr>
              <a:spLocks/>
            </p:cNvSpPr>
            <p:nvPr/>
          </p:nvSpPr>
          <p:spPr bwMode="auto">
            <a:xfrm>
              <a:off x="8842376" y="3690938"/>
              <a:ext cx="307975" cy="969963"/>
            </a:xfrm>
            <a:custGeom>
              <a:avLst/>
              <a:gdLst>
                <a:gd name="T0" fmla="*/ 371 w 371"/>
                <a:gd name="T1" fmla="*/ 34 h 1172"/>
                <a:gd name="T2" fmla="*/ 371 w 371"/>
                <a:gd name="T3" fmla="*/ 1139 h 1172"/>
                <a:gd name="T4" fmla="*/ 338 w 371"/>
                <a:gd name="T5" fmla="*/ 1172 h 1172"/>
                <a:gd name="T6" fmla="*/ 33 w 371"/>
                <a:gd name="T7" fmla="*/ 1172 h 1172"/>
                <a:gd name="T8" fmla="*/ 0 w 371"/>
                <a:gd name="T9" fmla="*/ 1139 h 1172"/>
                <a:gd name="T10" fmla="*/ 0 w 371"/>
                <a:gd name="T11" fmla="*/ 34 h 1172"/>
                <a:gd name="T12" fmla="*/ 33 w 371"/>
                <a:gd name="T13" fmla="*/ 0 h 1172"/>
                <a:gd name="T14" fmla="*/ 338 w 371"/>
                <a:gd name="T15" fmla="*/ 0 h 1172"/>
                <a:gd name="T16" fmla="*/ 371 w 371"/>
                <a:gd name="T17" fmla="*/ 34 h 1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1" h="1172">
                  <a:moveTo>
                    <a:pt x="371" y="34"/>
                  </a:moveTo>
                  <a:lnTo>
                    <a:pt x="371" y="1139"/>
                  </a:lnTo>
                  <a:cubicBezTo>
                    <a:pt x="371" y="1157"/>
                    <a:pt x="356" y="1172"/>
                    <a:pt x="338" y="1172"/>
                  </a:cubicBezTo>
                  <a:lnTo>
                    <a:pt x="33" y="1172"/>
                  </a:lnTo>
                  <a:cubicBezTo>
                    <a:pt x="15" y="1172"/>
                    <a:pt x="0" y="1157"/>
                    <a:pt x="0" y="1139"/>
                  </a:cubicBezTo>
                  <a:lnTo>
                    <a:pt x="0" y="34"/>
                  </a:lnTo>
                  <a:cubicBezTo>
                    <a:pt x="0" y="15"/>
                    <a:pt x="15" y="0"/>
                    <a:pt x="33" y="0"/>
                  </a:cubicBezTo>
                  <a:lnTo>
                    <a:pt x="338" y="0"/>
                  </a:lnTo>
                  <a:cubicBezTo>
                    <a:pt x="356" y="0"/>
                    <a:pt x="371" y="15"/>
                    <a:pt x="371" y="34"/>
                  </a:cubicBezTo>
                  <a:close/>
                </a:path>
              </a:pathLst>
            </a:custGeom>
            <a:solidFill>
              <a:srgbClr val="757170"/>
            </a:solidFill>
            <a:ln>
              <a:noFill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78" name="TextBox 77"/>
            <p:cNvSpPr txBox="1"/>
            <p:nvPr/>
          </p:nvSpPr>
          <p:spPr>
            <a:xfrm>
              <a:off x="8729541" y="3689353"/>
              <a:ext cx="451584" cy="978045"/>
            </a:xfrm>
            <a:prstGeom prst="rect">
              <a:avLst/>
            </a:prstGeom>
            <a:noFill/>
          </p:spPr>
          <p:txBody>
            <a:bodyPr vert="eaVert" wrap="none">
              <a:spAutoFit/>
            </a:bodyPr>
            <a:lstStyle/>
            <a:p>
              <a:pPr>
                <a:defRPr/>
              </a:pPr>
              <a:r>
                <a:rPr lang="zh-CN" altLang="en-US" sz="1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硬件测试部</a:t>
              </a:r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7086643" y="2991558"/>
            <a:ext cx="338554" cy="748336"/>
            <a:chOff x="9452523" y="3663120"/>
            <a:chExt cx="451582" cy="997781"/>
          </a:xfrm>
          <a:solidFill>
            <a:srgbClr val="1B323D"/>
          </a:solidFill>
        </p:grpSpPr>
        <p:sp>
          <p:nvSpPr>
            <p:cNvPr id="80" name="Freeform 94"/>
            <p:cNvSpPr>
              <a:spLocks/>
            </p:cNvSpPr>
            <p:nvPr/>
          </p:nvSpPr>
          <p:spPr bwMode="auto">
            <a:xfrm>
              <a:off x="9545638" y="3690938"/>
              <a:ext cx="307975" cy="969963"/>
            </a:xfrm>
            <a:custGeom>
              <a:avLst/>
              <a:gdLst>
                <a:gd name="T0" fmla="*/ 371 w 371"/>
                <a:gd name="T1" fmla="*/ 34 h 1172"/>
                <a:gd name="T2" fmla="*/ 371 w 371"/>
                <a:gd name="T3" fmla="*/ 1139 h 1172"/>
                <a:gd name="T4" fmla="*/ 338 w 371"/>
                <a:gd name="T5" fmla="*/ 1172 h 1172"/>
                <a:gd name="T6" fmla="*/ 33 w 371"/>
                <a:gd name="T7" fmla="*/ 1172 h 1172"/>
                <a:gd name="T8" fmla="*/ 0 w 371"/>
                <a:gd name="T9" fmla="*/ 1139 h 1172"/>
                <a:gd name="T10" fmla="*/ 0 w 371"/>
                <a:gd name="T11" fmla="*/ 34 h 1172"/>
                <a:gd name="T12" fmla="*/ 33 w 371"/>
                <a:gd name="T13" fmla="*/ 0 h 1172"/>
                <a:gd name="T14" fmla="*/ 338 w 371"/>
                <a:gd name="T15" fmla="*/ 0 h 1172"/>
                <a:gd name="T16" fmla="*/ 371 w 371"/>
                <a:gd name="T17" fmla="*/ 34 h 1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1" h="1172">
                  <a:moveTo>
                    <a:pt x="371" y="34"/>
                  </a:moveTo>
                  <a:lnTo>
                    <a:pt x="371" y="1139"/>
                  </a:lnTo>
                  <a:cubicBezTo>
                    <a:pt x="371" y="1157"/>
                    <a:pt x="356" y="1172"/>
                    <a:pt x="338" y="1172"/>
                  </a:cubicBezTo>
                  <a:lnTo>
                    <a:pt x="33" y="1172"/>
                  </a:lnTo>
                  <a:cubicBezTo>
                    <a:pt x="15" y="1172"/>
                    <a:pt x="0" y="1157"/>
                    <a:pt x="0" y="1139"/>
                  </a:cubicBezTo>
                  <a:lnTo>
                    <a:pt x="0" y="34"/>
                  </a:lnTo>
                  <a:cubicBezTo>
                    <a:pt x="0" y="15"/>
                    <a:pt x="15" y="0"/>
                    <a:pt x="33" y="0"/>
                  </a:cubicBezTo>
                  <a:lnTo>
                    <a:pt x="338" y="0"/>
                  </a:lnTo>
                  <a:cubicBezTo>
                    <a:pt x="356" y="0"/>
                    <a:pt x="371" y="15"/>
                    <a:pt x="371" y="34"/>
                  </a:cubicBezTo>
                  <a:close/>
                </a:path>
              </a:pathLst>
            </a:custGeom>
            <a:solidFill>
              <a:srgbClr val="757170"/>
            </a:solidFill>
            <a:ln>
              <a:noFill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81" name="TextBox 80"/>
            <p:cNvSpPr txBox="1"/>
            <p:nvPr/>
          </p:nvSpPr>
          <p:spPr>
            <a:xfrm>
              <a:off x="9452523" y="3663120"/>
              <a:ext cx="451582" cy="978045"/>
            </a:xfrm>
            <a:prstGeom prst="rect">
              <a:avLst/>
            </a:prstGeom>
            <a:noFill/>
          </p:spPr>
          <p:txBody>
            <a:bodyPr vert="eaVert" wrap="none">
              <a:spAutoFit/>
            </a:bodyPr>
            <a:lstStyle/>
            <a:p>
              <a:pPr>
                <a:defRPr/>
              </a:pPr>
              <a:r>
                <a:rPr lang="zh-CN" altLang="en-US" sz="1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工程监督部</a:t>
              </a:r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7576158" y="3011233"/>
            <a:ext cx="338554" cy="733534"/>
            <a:chOff x="10105495" y="3689356"/>
            <a:chExt cx="451582" cy="978046"/>
          </a:xfrm>
          <a:solidFill>
            <a:srgbClr val="1B323D"/>
          </a:solidFill>
        </p:grpSpPr>
        <p:sp>
          <p:nvSpPr>
            <p:cNvPr id="83" name="Freeform 95"/>
            <p:cNvSpPr>
              <a:spLocks/>
            </p:cNvSpPr>
            <p:nvPr/>
          </p:nvSpPr>
          <p:spPr bwMode="auto">
            <a:xfrm>
              <a:off x="10190163" y="3690938"/>
              <a:ext cx="307975" cy="969963"/>
            </a:xfrm>
            <a:custGeom>
              <a:avLst/>
              <a:gdLst>
                <a:gd name="T0" fmla="*/ 372 w 372"/>
                <a:gd name="T1" fmla="*/ 34 h 1172"/>
                <a:gd name="T2" fmla="*/ 372 w 372"/>
                <a:gd name="T3" fmla="*/ 1139 h 1172"/>
                <a:gd name="T4" fmla="*/ 338 w 372"/>
                <a:gd name="T5" fmla="*/ 1172 h 1172"/>
                <a:gd name="T6" fmla="*/ 34 w 372"/>
                <a:gd name="T7" fmla="*/ 1172 h 1172"/>
                <a:gd name="T8" fmla="*/ 0 w 372"/>
                <a:gd name="T9" fmla="*/ 1139 h 1172"/>
                <a:gd name="T10" fmla="*/ 0 w 372"/>
                <a:gd name="T11" fmla="*/ 34 h 1172"/>
                <a:gd name="T12" fmla="*/ 34 w 372"/>
                <a:gd name="T13" fmla="*/ 0 h 1172"/>
                <a:gd name="T14" fmla="*/ 338 w 372"/>
                <a:gd name="T15" fmla="*/ 0 h 1172"/>
                <a:gd name="T16" fmla="*/ 372 w 372"/>
                <a:gd name="T17" fmla="*/ 34 h 1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2" h="1172">
                  <a:moveTo>
                    <a:pt x="372" y="34"/>
                  </a:moveTo>
                  <a:lnTo>
                    <a:pt x="372" y="1139"/>
                  </a:lnTo>
                  <a:cubicBezTo>
                    <a:pt x="372" y="1157"/>
                    <a:pt x="357" y="1172"/>
                    <a:pt x="338" y="1172"/>
                  </a:cubicBezTo>
                  <a:lnTo>
                    <a:pt x="34" y="1172"/>
                  </a:lnTo>
                  <a:cubicBezTo>
                    <a:pt x="15" y="1172"/>
                    <a:pt x="0" y="1157"/>
                    <a:pt x="0" y="1139"/>
                  </a:cubicBezTo>
                  <a:lnTo>
                    <a:pt x="0" y="34"/>
                  </a:lnTo>
                  <a:cubicBezTo>
                    <a:pt x="0" y="15"/>
                    <a:pt x="15" y="0"/>
                    <a:pt x="34" y="0"/>
                  </a:cubicBezTo>
                  <a:lnTo>
                    <a:pt x="338" y="0"/>
                  </a:lnTo>
                  <a:cubicBezTo>
                    <a:pt x="357" y="0"/>
                    <a:pt x="372" y="15"/>
                    <a:pt x="372" y="34"/>
                  </a:cubicBezTo>
                  <a:close/>
                </a:path>
              </a:pathLst>
            </a:custGeom>
            <a:solidFill>
              <a:srgbClr val="757170"/>
            </a:solidFill>
            <a:ln>
              <a:noFill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84" name="TextBox 83"/>
            <p:cNvSpPr txBox="1"/>
            <p:nvPr/>
          </p:nvSpPr>
          <p:spPr>
            <a:xfrm>
              <a:off x="10105495" y="3689356"/>
              <a:ext cx="451582" cy="978046"/>
            </a:xfrm>
            <a:prstGeom prst="rect">
              <a:avLst/>
            </a:prstGeom>
            <a:noFill/>
          </p:spPr>
          <p:txBody>
            <a:bodyPr vert="eaVert" wrap="none">
              <a:spAutoFit/>
            </a:bodyPr>
            <a:lstStyle/>
            <a:p>
              <a:pPr>
                <a:defRPr/>
              </a:pPr>
              <a:r>
                <a:rPr lang="zh-CN" altLang="en-US" sz="1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客服事业部</a:t>
              </a:r>
            </a:p>
          </p:txBody>
        </p:sp>
      </p:grpSp>
      <p:grpSp>
        <p:nvGrpSpPr>
          <p:cNvPr id="113" name="组合 112"/>
          <p:cNvGrpSpPr/>
          <p:nvPr/>
        </p:nvGrpSpPr>
        <p:grpSpPr>
          <a:xfrm>
            <a:off x="1067355" y="4022074"/>
            <a:ext cx="323165" cy="773897"/>
            <a:chOff x="1423692" y="5037138"/>
            <a:chExt cx="431053" cy="1104900"/>
          </a:xfrm>
          <a:solidFill>
            <a:srgbClr val="1B323D"/>
          </a:solidFill>
        </p:grpSpPr>
        <p:sp>
          <p:nvSpPr>
            <p:cNvPr id="114" name="Freeform 87"/>
            <p:cNvSpPr>
              <a:spLocks/>
            </p:cNvSpPr>
            <p:nvPr/>
          </p:nvSpPr>
          <p:spPr bwMode="auto">
            <a:xfrm>
              <a:off x="1490663" y="5037138"/>
              <a:ext cx="307975" cy="1104900"/>
            </a:xfrm>
            <a:custGeom>
              <a:avLst/>
              <a:gdLst>
                <a:gd name="T0" fmla="*/ 372 w 372"/>
                <a:gd name="T1" fmla="*/ 34 h 1336"/>
                <a:gd name="T2" fmla="*/ 372 w 372"/>
                <a:gd name="T3" fmla="*/ 1302 h 1336"/>
                <a:gd name="T4" fmla="*/ 338 w 372"/>
                <a:gd name="T5" fmla="*/ 1336 h 1336"/>
                <a:gd name="T6" fmla="*/ 34 w 372"/>
                <a:gd name="T7" fmla="*/ 1336 h 1336"/>
                <a:gd name="T8" fmla="*/ 0 w 372"/>
                <a:gd name="T9" fmla="*/ 1302 h 1336"/>
                <a:gd name="T10" fmla="*/ 0 w 372"/>
                <a:gd name="T11" fmla="*/ 34 h 1336"/>
                <a:gd name="T12" fmla="*/ 34 w 372"/>
                <a:gd name="T13" fmla="*/ 0 h 1336"/>
                <a:gd name="T14" fmla="*/ 338 w 372"/>
                <a:gd name="T15" fmla="*/ 0 h 1336"/>
                <a:gd name="T16" fmla="*/ 372 w 372"/>
                <a:gd name="T17" fmla="*/ 34 h 1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2" h="1336">
                  <a:moveTo>
                    <a:pt x="372" y="34"/>
                  </a:moveTo>
                  <a:lnTo>
                    <a:pt x="372" y="1302"/>
                  </a:lnTo>
                  <a:cubicBezTo>
                    <a:pt x="372" y="1321"/>
                    <a:pt x="356" y="1336"/>
                    <a:pt x="338" y="1336"/>
                  </a:cubicBezTo>
                  <a:lnTo>
                    <a:pt x="34" y="1336"/>
                  </a:lnTo>
                  <a:cubicBezTo>
                    <a:pt x="15" y="1336"/>
                    <a:pt x="0" y="1321"/>
                    <a:pt x="0" y="1302"/>
                  </a:cubicBezTo>
                  <a:lnTo>
                    <a:pt x="0" y="34"/>
                  </a:lnTo>
                  <a:cubicBezTo>
                    <a:pt x="0" y="16"/>
                    <a:pt x="15" y="0"/>
                    <a:pt x="34" y="0"/>
                  </a:cubicBezTo>
                  <a:lnTo>
                    <a:pt x="338" y="0"/>
                  </a:lnTo>
                  <a:cubicBezTo>
                    <a:pt x="356" y="0"/>
                    <a:pt x="372" y="16"/>
                    <a:pt x="372" y="34"/>
                  </a:cubicBezTo>
                  <a:close/>
                </a:path>
              </a:pathLst>
            </a:custGeom>
            <a:solidFill>
              <a:srgbClr val="757170"/>
            </a:solidFill>
            <a:ln>
              <a:noFill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115" name="TextBox 114"/>
            <p:cNvSpPr txBox="1"/>
            <p:nvPr/>
          </p:nvSpPr>
          <p:spPr>
            <a:xfrm>
              <a:off x="1423692" y="5135975"/>
              <a:ext cx="431053" cy="790948"/>
            </a:xfrm>
            <a:prstGeom prst="rect">
              <a:avLst/>
            </a:prstGeom>
            <a:noFill/>
          </p:spPr>
          <p:txBody>
            <a:bodyPr vert="eaVert" wrap="none">
              <a:spAutoFit/>
            </a:bodyPr>
            <a:lstStyle/>
            <a:p>
              <a:pPr>
                <a:defRPr/>
              </a:pPr>
              <a:r>
                <a:rPr lang="zh-CN" altLang="en-US" sz="9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部门名称</a:t>
              </a:r>
            </a:p>
          </p:txBody>
        </p:sp>
      </p:grpSp>
      <p:grpSp>
        <p:nvGrpSpPr>
          <p:cNvPr id="116" name="组合 115"/>
          <p:cNvGrpSpPr/>
          <p:nvPr/>
        </p:nvGrpSpPr>
        <p:grpSpPr>
          <a:xfrm>
            <a:off x="1429926" y="4022074"/>
            <a:ext cx="323165" cy="773897"/>
            <a:chOff x="1424608" y="5037138"/>
            <a:chExt cx="431054" cy="1104900"/>
          </a:xfrm>
          <a:solidFill>
            <a:srgbClr val="1B323D"/>
          </a:solidFill>
        </p:grpSpPr>
        <p:sp>
          <p:nvSpPr>
            <p:cNvPr id="117" name="Freeform 87"/>
            <p:cNvSpPr>
              <a:spLocks/>
            </p:cNvSpPr>
            <p:nvPr/>
          </p:nvSpPr>
          <p:spPr bwMode="auto">
            <a:xfrm>
              <a:off x="1490664" y="5037138"/>
              <a:ext cx="307975" cy="1104900"/>
            </a:xfrm>
            <a:custGeom>
              <a:avLst/>
              <a:gdLst>
                <a:gd name="T0" fmla="*/ 372 w 372"/>
                <a:gd name="T1" fmla="*/ 34 h 1336"/>
                <a:gd name="T2" fmla="*/ 372 w 372"/>
                <a:gd name="T3" fmla="*/ 1302 h 1336"/>
                <a:gd name="T4" fmla="*/ 338 w 372"/>
                <a:gd name="T5" fmla="*/ 1336 h 1336"/>
                <a:gd name="T6" fmla="*/ 34 w 372"/>
                <a:gd name="T7" fmla="*/ 1336 h 1336"/>
                <a:gd name="T8" fmla="*/ 0 w 372"/>
                <a:gd name="T9" fmla="*/ 1302 h 1336"/>
                <a:gd name="T10" fmla="*/ 0 w 372"/>
                <a:gd name="T11" fmla="*/ 34 h 1336"/>
                <a:gd name="T12" fmla="*/ 34 w 372"/>
                <a:gd name="T13" fmla="*/ 0 h 1336"/>
                <a:gd name="T14" fmla="*/ 338 w 372"/>
                <a:gd name="T15" fmla="*/ 0 h 1336"/>
                <a:gd name="T16" fmla="*/ 372 w 372"/>
                <a:gd name="T17" fmla="*/ 34 h 1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2" h="1336">
                  <a:moveTo>
                    <a:pt x="372" y="34"/>
                  </a:moveTo>
                  <a:lnTo>
                    <a:pt x="372" y="1302"/>
                  </a:lnTo>
                  <a:cubicBezTo>
                    <a:pt x="372" y="1321"/>
                    <a:pt x="356" y="1336"/>
                    <a:pt x="338" y="1336"/>
                  </a:cubicBezTo>
                  <a:lnTo>
                    <a:pt x="34" y="1336"/>
                  </a:lnTo>
                  <a:cubicBezTo>
                    <a:pt x="15" y="1336"/>
                    <a:pt x="0" y="1321"/>
                    <a:pt x="0" y="1302"/>
                  </a:cubicBezTo>
                  <a:lnTo>
                    <a:pt x="0" y="34"/>
                  </a:lnTo>
                  <a:cubicBezTo>
                    <a:pt x="0" y="16"/>
                    <a:pt x="15" y="0"/>
                    <a:pt x="34" y="0"/>
                  </a:cubicBezTo>
                  <a:lnTo>
                    <a:pt x="338" y="0"/>
                  </a:lnTo>
                  <a:cubicBezTo>
                    <a:pt x="356" y="0"/>
                    <a:pt x="372" y="16"/>
                    <a:pt x="372" y="34"/>
                  </a:cubicBezTo>
                  <a:close/>
                </a:path>
              </a:pathLst>
            </a:custGeom>
            <a:solidFill>
              <a:srgbClr val="757170"/>
            </a:solidFill>
            <a:ln>
              <a:noFill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118" name="TextBox 117"/>
            <p:cNvSpPr txBox="1"/>
            <p:nvPr/>
          </p:nvSpPr>
          <p:spPr>
            <a:xfrm>
              <a:off x="1424608" y="5135975"/>
              <a:ext cx="431054" cy="790948"/>
            </a:xfrm>
            <a:prstGeom prst="rect">
              <a:avLst/>
            </a:prstGeom>
            <a:noFill/>
          </p:spPr>
          <p:txBody>
            <a:bodyPr vert="eaVert" wrap="none">
              <a:spAutoFit/>
            </a:bodyPr>
            <a:lstStyle/>
            <a:p>
              <a:pPr>
                <a:defRPr/>
              </a:pPr>
              <a:r>
                <a:rPr lang="zh-CN" altLang="en-US" sz="9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部门名称</a:t>
              </a:r>
            </a:p>
          </p:txBody>
        </p:sp>
      </p:grpSp>
      <p:grpSp>
        <p:nvGrpSpPr>
          <p:cNvPr id="119" name="组合 118"/>
          <p:cNvGrpSpPr/>
          <p:nvPr/>
        </p:nvGrpSpPr>
        <p:grpSpPr>
          <a:xfrm>
            <a:off x="2098172" y="4022074"/>
            <a:ext cx="323165" cy="773897"/>
            <a:chOff x="1452165" y="5037138"/>
            <a:chExt cx="431055" cy="1104900"/>
          </a:xfrm>
          <a:solidFill>
            <a:srgbClr val="1B323D"/>
          </a:solidFill>
        </p:grpSpPr>
        <p:sp>
          <p:nvSpPr>
            <p:cNvPr id="120" name="Freeform 87"/>
            <p:cNvSpPr>
              <a:spLocks/>
            </p:cNvSpPr>
            <p:nvPr/>
          </p:nvSpPr>
          <p:spPr bwMode="auto">
            <a:xfrm>
              <a:off x="1490663" y="5037138"/>
              <a:ext cx="307975" cy="1104900"/>
            </a:xfrm>
            <a:custGeom>
              <a:avLst/>
              <a:gdLst>
                <a:gd name="T0" fmla="*/ 372 w 372"/>
                <a:gd name="T1" fmla="*/ 34 h 1336"/>
                <a:gd name="T2" fmla="*/ 372 w 372"/>
                <a:gd name="T3" fmla="*/ 1302 h 1336"/>
                <a:gd name="T4" fmla="*/ 338 w 372"/>
                <a:gd name="T5" fmla="*/ 1336 h 1336"/>
                <a:gd name="T6" fmla="*/ 34 w 372"/>
                <a:gd name="T7" fmla="*/ 1336 h 1336"/>
                <a:gd name="T8" fmla="*/ 0 w 372"/>
                <a:gd name="T9" fmla="*/ 1302 h 1336"/>
                <a:gd name="T10" fmla="*/ 0 w 372"/>
                <a:gd name="T11" fmla="*/ 34 h 1336"/>
                <a:gd name="T12" fmla="*/ 34 w 372"/>
                <a:gd name="T13" fmla="*/ 0 h 1336"/>
                <a:gd name="T14" fmla="*/ 338 w 372"/>
                <a:gd name="T15" fmla="*/ 0 h 1336"/>
                <a:gd name="T16" fmla="*/ 372 w 372"/>
                <a:gd name="T17" fmla="*/ 34 h 1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2" h="1336">
                  <a:moveTo>
                    <a:pt x="372" y="34"/>
                  </a:moveTo>
                  <a:lnTo>
                    <a:pt x="372" y="1302"/>
                  </a:lnTo>
                  <a:cubicBezTo>
                    <a:pt x="372" y="1321"/>
                    <a:pt x="356" y="1336"/>
                    <a:pt x="338" y="1336"/>
                  </a:cubicBezTo>
                  <a:lnTo>
                    <a:pt x="34" y="1336"/>
                  </a:lnTo>
                  <a:cubicBezTo>
                    <a:pt x="15" y="1336"/>
                    <a:pt x="0" y="1321"/>
                    <a:pt x="0" y="1302"/>
                  </a:cubicBezTo>
                  <a:lnTo>
                    <a:pt x="0" y="34"/>
                  </a:lnTo>
                  <a:cubicBezTo>
                    <a:pt x="0" y="16"/>
                    <a:pt x="15" y="0"/>
                    <a:pt x="34" y="0"/>
                  </a:cubicBezTo>
                  <a:lnTo>
                    <a:pt x="338" y="0"/>
                  </a:lnTo>
                  <a:cubicBezTo>
                    <a:pt x="356" y="0"/>
                    <a:pt x="372" y="16"/>
                    <a:pt x="372" y="34"/>
                  </a:cubicBezTo>
                  <a:close/>
                </a:path>
              </a:pathLst>
            </a:custGeom>
            <a:solidFill>
              <a:srgbClr val="757170"/>
            </a:solidFill>
            <a:ln>
              <a:noFill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121" name="TextBox 120"/>
            <p:cNvSpPr txBox="1"/>
            <p:nvPr/>
          </p:nvSpPr>
          <p:spPr>
            <a:xfrm>
              <a:off x="1452165" y="5135975"/>
              <a:ext cx="431055" cy="790948"/>
            </a:xfrm>
            <a:prstGeom prst="rect">
              <a:avLst/>
            </a:prstGeom>
            <a:noFill/>
          </p:spPr>
          <p:txBody>
            <a:bodyPr vert="eaVert" wrap="none">
              <a:spAutoFit/>
            </a:bodyPr>
            <a:lstStyle/>
            <a:p>
              <a:pPr>
                <a:defRPr/>
              </a:pPr>
              <a:r>
                <a:rPr lang="zh-CN" altLang="en-US" sz="9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部门名称</a:t>
              </a:r>
            </a:p>
          </p:txBody>
        </p:sp>
      </p:grpSp>
      <p:grpSp>
        <p:nvGrpSpPr>
          <p:cNvPr id="122" name="组合 121"/>
          <p:cNvGrpSpPr/>
          <p:nvPr/>
        </p:nvGrpSpPr>
        <p:grpSpPr>
          <a:xfrm>
            <a:off x="2442755" y="4022074"/>
            <a:ext cx="323165" cy="773897"/>
            <a:chOff x="1429084" y="5037138"/>
            <a:chExt cx="431055" cy="1104900"/>
          </a:xfrm>
          <a:solidFill>
            <a:srgbClr val="1B323D"/>
          </a:solidFill>
        </p:grpSpPr>
        <p:sp>
          <p:nvSpPr>
            <p:cNvPr id="123" name="Freeform 87"/>
            <p:cNvSpPr>
              <a:spLocks/>
            </p:cNvSpPr>
            <p:nvPr/>
          </p:nvSpPr>
          <p:spPr bwMode="auto">
            <a:xfrm>
              <a:off x="1490663" y="5037138"/>
              <a:ext cx="307975" cy="1104900"/>
            </a:xfrm>
            <a:custGeom>
              <a:avLst/>
              <a:gdLst>
                <a:gd name="T0" fmla="*/ 372 w 372"/>
                <a:gd name="T1" fmla="*/ 34 h 1336"/>
                <a:gd name="T2" fmla="*/ 372 w 372"/>
                <a:gd name="T3" fmla="*/ 1302 h 1336"/>
                <a:gd name="T4" fmla="*/ 338 w 372"/>
                <a:gd name="T5" fmla="*/ 1336 h 1336"/>
                <a:gd name="T6" fmla="*/ 34 w 372"/>
                <a:gd name="T7" fmla="*/ 1336 h 1336"/>
                <a:gd name="T8" fmla="*/ 0 w 372"/>
                <a:gd name="T9" fmla="*/ 1302 h 1336"/>
                <a:gd name="T10" fmla="*/ 0 w 372"/>
                <a:gd name="T11" fmla="*/ 34 h 1336"/>
                <a:gd name="T12" fmla="*/ 34 w 372"/>
                <a:gd name="T13" fmla="*/ 0 h 1336"/>
                <a:gd name="T14" fmla="*/ 338 w 372"/>
                <a:gd name="T15" fmla="*/ 0 h 1336"/>
                <a:gd name="T16" fmla="*/ 372 w 372"/>
                <a:gd name="T17" fmla="*/ 34 h 1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2" h="1336">
                  <a:moveTo>
                    <a:pt x="372" y="34"/>
                  </a:moveTo>
                  <a:lnTo>
                    <a:pt x="372" y="1302"/>
                  </a:lnTo>
                  <a:cubicBezTo>
                    <a:pt x="372" y="1321"/>
                    <a:pt x="356" y="1336"/>
                    <a:pt x="338" y="1336"/>
                  </a:cubicBezTo>
                  <a:lnTo>
                    <a:pt x="34" y="1336"/>
                  </a:lnTo>
                  <a:cubicBezTo>
                    <a:pt x="15" y="1336"/>
                    <a:pt x="0" y="1321"/>
                    <a:pt x="0" y="1302"/>
                  </a:cubicBezTo>
                  <a:lnTo>
                    <a:pt x="0" y="34"/>
                  </a:lnTo>
                  <a:cubicBezTo>
                    <a:pt x="0" y="16"/>
                    <a:pt x="15" y="0"/>
                    <a:pt x="34" y="0"/>
                  </a:cubicBezTo>
                  <a:lnTo>
                    <a:pt x="338" y="0"/>
                  </a:lnTo>
                  <a:cubicBezTo>
                    <a:pt x="356" y="0"/>
                    <a:pt x="372" y="16"/>
                    <a:pt x="372" y="34"/>
                  </a:cubicBezTo>
                  <a:close/>
                </a:path>
              </a:pathLst>
            </a:custGeom>
            <a:solidFill>
              <a:srgbClr val="757170"/>
            </a:solidFill>
            <a:ln>
              <a:noFill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124" name="TextBox 123"/>
            <p:cNvSpPr txBox="1"/>
            <p:nvPr/>
          </p:nvSpPr>
          <p:spPr>
            <a:xfrm>
              <a:off x="1429084" y="5135975"/>
              <a:ext cx="431055" cy="790948"/>
            </a:xfrm>
            <a:prstGeom prst="rect">
              <a:avLst/>
            </a:prstGeom>
            <a:noFill/>
          </p:spPr>
          <p:txBody>
            <a:bodyPr vert="eaVert" wrap="none">
              <a:spAutoFit/>
            </a:bodyPr>
            <a:lstStyle/>
            <a:p>
              <a:pPr>
                <a:defRPr/>
              </a:pPr>
              <a:r>
                <a:rPr lang="zh-CN" altLang="en-US" sz="9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部门名称</a:t>
              </a:r>
            </a:p>
          </p:txBody>
        </p:sp>
      </p:grpSp>
      <p:grpSp>
        <p:nvGrpSpPr>
          <p:cNvPr id="125" name="组合 124"/>
          <p:cNvGrpSpPr/>
          <p:nvPr/>
        </p:nvGrpSpPr>
        <p:grpSpPr>
          <a:xfrm>
            <a:off x="2872988" y="4022074"/>
            <a:ext cx="323165" cy="773897"/>
            <a:chOff x="1431329" y="5037138"/>
            <a:chExt cx="431055" cy="1104900"/>
          </a:xfrm>
          <a:solidFill>
            <a:srgbClr val="1B323D"/>
          </a:solidFill>
        </p:grpSpPr>
        <p:sp>
          <p:nvSpPr>
            <p:cNvPr id="126" name="Freeform 87"/>
            <p:cNvSpPr>
              <a:spLocks/>
            </p:cNvSpPr>
            <p:nvPr/>
          </p:nvSpPr>
          <p:spPr bwMode="auto">
            <a:xfrm>
              <a:off x="1490663" y="5037138"/>
              <a:ext cx="307975" cy="1104900"/>
            </a:xfrm>
            <a:custGeom>
              <a:avLst/>
              <a:gdLst>
                <a:gd name="T0" fmla="*/ 372 w 372"/>
                <a:gd name="T1" fmla="*/ 34 h 1336"/>
                <a:gd name="T2" fmla="*/ 372 w 372"/>
                <a:gd name="T3" fmla="*/ 1302 h 1336"/>
                <a:gd name="T4" fmla="*/ 338 w 372"/>
                <a:gd name="T5" fmla="*/ 1336 h 1336"/>
                <a:gd name="T6" fmla="*/ 34 w 372"/>
                <a:gd name="T7" fmla="*/ 1336 h 1336"/>
                <a:gd name="T8" fmla="*/ 0 w 372"/>
                <a:gd name="T9" fmla="*/ 1302 h 1336"/>
                <a:gd name="T10" fmla="*/ 0 w 372"/>
                <a:gd name="T11" fmla="*/ 34 h 1336"/>
                <a:gd name="T12" fmla="*/ 34 w 372"/>
                <a:gd name="T13" fmla="*/ 0 h 1336"/>
                <a:gd name="T14" fmla="*/ 338 w 372"/>
                <a:gd name="T15" fmla="*/ 0 h 1336"/>
                <a:gd name="T16" fmla="*/ 372 w 372"/>
                <a:gd name="T17" fmla="*/ 34 h 1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2" h="1336">
                  <a:moveTo>
                    <a:pt x="372" y="34"/>
                  </a:moveTo>
                  <a:lnTo>
                    <a:pt x="372" y="1302"/>
                  </a:lnTo>
                  <a:cubicBezTo>
                    <a:pt x="372" y="1321"/>
                    <a:pt x="356" y="1336"/>
                    <a:pt x="338" y="1336"/>
                  </a:cubicBezTo>
                  <a:lnTo>
                    <a:pt x="34" y="1336"/>
                  </a:lnTo>
                  <a:cubicBezTo>
                    <a:pt x="15" y="1336"/>
                    <a:pt x="0" y="1321"/>
                    <a:pt x="0" y="1302"/>
                  </a:cubicBezTo>
                  <a:lnTo>
                    <a:pt x="0" y="34"/>
                  </a:lnTo>
                  <a:cubicBezTo>
                    <a:pt x="0" y="16"/>
                    <a:pt x="15" y="0"/>
                    <a:pt x="34" y="0"/>
                  </a:cubicBezTo>
                  <a:lnTo>
                    <a:pt x="338" y="0"/>
                  </a:lnTo>
                  <a:cubicBezTo>
                    <a:pt x="356" y="0"/>
                    <a:pt x="372" y="16"/>
                    <a:pt x="372" y="34"/>
                  </a:cubicBezTo>
                  <a:close/>
                </a:path>
              </a:pathLst>
            </a:custGeom>
            <a:solidFill>
              <a:srgbClr val="757170"/>
            </a:solidFill>
            <a:ln>
              <a:noFill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127" name="TextBox 126"/>
            <p:cNvSpPr txBox="1"/>
            <p:nvPr/>
          </p:nvSpPr>
          <p:spPr>
            <a:xfrm>
              <a:off x="1431329" y="5135975"/>
              <a:ext cx="431055" cy="790948"/>
            </a:xfrm>
            <a:prstGeom prst="rect">
              <a:avLst/>
            </a:prstGeom>
            <a:noFill/>
          </p:spPr>
          <p:txBody>
            <a:bodyPr vert="eaVert" wrap="none">
              <a:spAutoFit/>
            </a:bodyPr>
            <a:lstStyle/>
            <a:p>
              <a:pPr>
                <a:defRPr/>
              </a:pPr>
              <a:r>
                <a:rPr lang="zh-CN" altLang="en-US" sz="9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部门名称</a:t>
              </a:r>
            </a:p>
          </p:txBody>
        </p:sp>
      </p:grpSp>
      <p:grpSp>
        <p:nvGrpSpPr>
          <p:cNvPr id="128" name="组合 127"/>
          <p:cNvGrpSpPr/>
          <p:nvPr/>
        </p:nvGrpSpPr>
        <p:grpSpPr>
          <a:xfrm>
            <a:off x="3272717" y="4022074"/>
            <a:ext cx="323165" cy="773897"/>
            <a:chOff x="1456399" y="5037138"/>
            <a:chExt cx="431055" cy="1104900"/>
          </a:xfrm>
          <a:solidFill>
            <a:srgbClr val="1B323D"/>
          </a:solidFill>
        </p:grpSpPr>
        <p:sp>
          <p:nvSpPr>
            <p:cNvPr id="129" name="Freeform 87"/>
            <p:cNvSpPr>
              <a:spLocks/>
            </p:cNvSpPr>
            <p:nvPr/>
          </p:nvSpPr>
          <p:spPr bwMode="auto">
            <a:xfrm>
              <a:off x="1490663" y="5037138"/>
              <a:ext cx="307975" cy="1104900"/>
            </a:xfrm>
            <a:custGeom>
              <a:avLst/>
              <a:gdLst>
                <a:gd name="T0" fmla="*/ 372 w 372"/>
                <a:gd name="T1" fmla="*/ 34 h 1336"/>
                <a:gd name="T2" fmla="*/ 372 w 372"/>
                <a:gd name="T3" fmla="*/ 1302 h 1336"/>
                <a:gd name="T4" fmla="*/ 338 w 372"/>
                <a:gd name="T5" fmla="*/ 1336 h 1336"/>
                <a:gd name="T6" fmla="*/ 34 w 372"/>
                <a:gd name="T7" fmla="*/ 1336 h 1336"/>
                <a:gd name="T8" fmla="*/ 0 w 372"/>
                <a:gd name="T9" fmla="*/ 1302 h 1336"/>
                <a:gd name="T10" fmla="*/ 0 w 372"/>
                <a:gd name="T11" fmla="*/ 34 h 1336"/>
                <a:gd name="T12" fmla="*/ 34 w 372"/>
                <a:gd name="T13" fmla="*/ 0 h 1336"/>
                <a:gd name="T14" fmla="*/ 338 w 372"/>
                <a:gd name="T15" fmla="*/ 0 h 1336"/>
                <a:gd name="T16" fmla="*/ 372 w 372"/>
                <a:gd name="T17" fmla="*/ 34 h 1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2" h="1336">
                  <a:moveTo>
                    <a:pt x="372" y="34"/>
                  </a:moveTo>
                  <a:lnTo>
                    <a:pt x="372" y="1302"/>
                  </a:lnTo>
                  <a:cubicBezTo>
                    <a:pt x="372" y="1321"/>
                    <a:pt x="356" y="1336"/>
                    <a:pt x="338" y="1336"/>
                  </a:cubicBezTo>
                  <a:lnTo>
                    <a:pt x="34" y="1336"/>
                  </a:lnTo>
                  <a:cubicBezTo>
                    <a:pt x="15" y="1336"/>
                    <a:pt x="0" y="1321"/>
                    <a:pt x="0" y="1302"/>
                  </a:cubicBezTo>
                  <a:lnTo>
                    <a:pt x="0" y="34"/>
                  </a:lnTo>
                  <a:cubicBezTo>
                    <a:pt x="0" y="16"/>
                    <a:pt x="15" y="0"/>
                    <a:pt x="34" y="0"/>
                  </a:cubicBezTo>
                  <a:lnTo>
                    <a:pt x="338" y="0"/>
                  </a:lnTo>
                  <a:cubicBezTo>
                    <a:pt x="356" y="0"/>
                    <a:pt x="372" y="16"/>
                    <a:pt x="372" y="34"/>
                  </a:cubicBezTo>
                  <a:close/>
                </a:path>
              </a:pathLst>
            </a:custGeom>
            <a:solidFill>
              <a:srgbClr val="757170"/>
            </a:solidFill>
            <a:ln>
              <a:noFill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130" name="TextBox 129"/>
            <p:cNvSpPr txBox="1"/>
            <p:nvPr/>
          </p:nvSpPr>
          <p:spPr>
            <a:xfrm>
              <a:off x="1456399" y="5135975"/>
              <a:ext cx="431055" cy="790948"/>
            </a:xfrm>
            <a:prstGeom prst="rect">
              <a:avLst/>
            </a:prstGeom>
            <a:noFill/>
          </p:spPr>
          <p:txBody>
            <a:bodyPr vert="eaVert" wrap="none">
              <a:spAutoFit/>
            </a:bodyPr>
            <a:lstStyle/>
            <a:p>
              <a:pPr>
                <a:defRPr/>
              </a:pPr>
              <a:r>
                <a:rPr lang="zh-CN" altLang="en-US" sz="9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部门名称</a:t>
              </a:r>
            </a:p>
          </p:txBody>
        </p:sp>
      </p:grpSp>
      <p:grpSp>
        <p:nvGrpSpPr>
          <p:cNvPr id="131" name="组合 130"/>
          <p:cNvGrpSpPr/>
          <p:nvPr/>
        </p:nvGrpSpPr>
        <p:grpSpPr>
          <a:xfrm>
            <a:off x="3635163" y="4022074"/>
            <a:ext cx="323165" cy="773897"/>
            <a:chOff x="1444442" y="5037138"/>
            <a:chExt cx="431055" cy="1104900"/>
          </a:xfrm>
          <a:solidFill>
            <a:srgbClr val="1B323D"/>
          </a:solidFill>
        </p:grpSpPr>
        <p:sp>
          <p:nvSpPr>
            <p:cNvPr id="132" name="Freeform 87"/>
            <p:cNvSpPr>
              <a:spLocks/>
            </p:cNvSpPr>
            <p:nvPr/>
          </p:nvSpPr>
          <p:spPr bwMode="auto">
            <a:xfrm>
              <a:off x="1490663" y="5037138"/>
              <a:ext cx="307975" cy="1104900"/>
            </a:xfrm>
            <a:custGeom>
              <a:avLst/>
              <a:gdLst>
                <a:gd name="T0" fmla="*/ 372 w 372"/>
                <a:gd name="T1" fmla="*/ 34 h 1336"/>
                <a:gd name="T2" fmla="*/ 372 w 372"/>
                <a:gd name="T3" fmla="*/ 1302 h 1336"/>
                <a:gd name="T4" fmla="*/ 338 w 372"/>
                <a:gd name="T5" fmla="*/ 1336 h 1336"/>
                <a:gd name="T6" fmla="*/ 34 w 372"/>
                <a:gd name="T7" fmla="*/ 1336 h 1336"/>
                <a:gd name="T8" fmla="*/ 0 w 372"/>
                <a:gd name="T9" fmla="*/ 1302 h 1336"/>
                <a:gd name="T10" fmla="*/ 0 w 372"/>
                <a:gd name="T11" fmla="*/ 34 h 1336"/>
                <a:gd name="T12" fmla="*/ 34 w 372"/>
                <a:gd name="T13" fmla="*/ 0 h 1336"/>
                <a:gd name="T14" fmla="*/ 338 w 372"/>
                <a:gd name="T15" fmla="*/ 0 h 1336"/>
                <a:gd name="T16" fmla="*/ 372 w 372"/>
                <a:gd name="T17" fmla="*/ 34 h 1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2" h="1336">
                  <a:moveTo>
                    <a:pt x="372" y="34"/>
                  </a:moveTo>
                  <a:lnTo>
                    <a:pt x="372" y="1302"/>
                  </a:lnTo>
                  <a:cubicBezTo>
                    <a:pt x="372" y="1321"/>
                    <a:pt x="356" y="1336"/>
                    <a:pt x="338" y="1336"/>
                  </a:cubicBezTo>
                  <a:lnTo>
                    <a:pt x="34" y="1336"/>
                  </a:lnTo>
                  <a:cubicBezTo>
                    <a:pt x="15" y="1336"/>
                    <a:pt x="0" y="1321"/>
                    <a:pt x="0" y="1302"/>
                  </a:cubicBezTo>
                  <a:lnTo>
                    <a:pt x="0" y="34"/>
                  </a:lnTo>
                  <a:cubicBezTo>
                    <a:pt x="0" y="16"/>
                    <a:pt x="15" y="0"/>
                    <a:pt x="34" y="0"/>
                  </a:cubicBezTo>
                  <a:lnTo>
                    <a:pt x="338" y="0"/>
                  </a:lnTo>
                  <a:cubicBezTo>
                    <a:pt x="356" y="0"/>
                    <a:pt x="372" y="16"/>
                    <a:pt x="372" y="34"/>
                  </a:cubicBezTo>
                  <a:close/>
                </a:path>
              </a:pathLst>
            </a:custGeom>
            <a:solidFill>
              <a:srgbClr val="757170"/>
            </a:solidFill>
            <a:ln>
              <a:noFill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133" name="TextBox 132"/>
            <p:cNvSpPr txBox="1"/>
            <p:nvPr/>
          </p:nvSpPr>
          <p:spPr>
            <a:xfrm>
              <a:off x="1444442" y="5135975"/>
              <a:ext cx="431055" cy="790948"/>
            </a:xfrm>
            <a:prstGeom prst="rect">
              <a:avLst/>
            </a:prstGeom>
            <a:noFill/>
          </p:spPr>
          <p:txBody>
            <a:bodyPr vert="eaVert" wrap="none">
              <a:spAutoFit/>
            </a:bodyPr>
            <a:lstStyle/>
            <a:p>
              <a:pPr>
                <a:defRPr/>
              </a:pPr>
              <a:r>
                <a:rPr lang="zh-CN" altLang="en-US" sz="9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部门名称</a:t>
              </a:r>
            </a:p>
          </p:txBody>
        </p:sp>
      </p:grpSp>
      <p:grpSp>
        <p:nvGrpSpPr>
          <p:cNvPr id="134" name="组合 133"/>
          <p:cNvGrpSpPr/>
          <p:nvPr/>
        </p:nvGrpSpPr>
        <p:grpSpPr>
          <a:xfrm>
            <a:off x="4021888" y="4022074"/>
            <a:ext cx="323165" cy="773897"/>
            <a:chOff x="1439463" y="5037138"/>
            <a:chExt cx="431054" cy="1104900"/>
          </a:xfrm>
          <a:solidFill>
            <a:srgbClr val="1B323D"/>
          </a:solidFill>
        </p:grpSpPr>
        <p:sp>
          <p:nvSpPr>
            <p:cNvPr id="135" name="Freeform 87"/>
            <p:cNvSpPr>
              <a:spLocks/>
            </p:cNvSpPr>
            <p:nvPr/>
          </p:nvSpPr>
          <p:spPr bwMode="auto">
            <a:xfrm>
              <a:off x="1490663" y="5037138"/>
              <a:ext cx="307975" cy="1104900"/>
            </a:xfrm>
            <a:custGeom>
              <a:avLst/>
              <a:gdLst>
                <a:gd name="T0" fmla="*/ 372 w 372"/>
                <a:gd name="T1" fmla="*/ 34 h 1336"/>
                <a:gd name="T2" fmla="*/ 372 w 372"/>
                <a:gd name="T3" fmla="*/ 1302 h 1336"/>
                <a:gd name="T4" fmla="*/ 338 w 372"/>
                <a:gd name="T5" fmla="*/ 1336 h 1336"/>
                <a:gd name="T6" fmla="*/ 34 w 372"/>
                <a:gd name="T7" fmla="*/ 1336 h 1336"/>
                <a:gd name="T8" fmla="*/ 0 w 372"/>
                <a:gd name="T9" fmla="*/ 1302 h 1336"/>
                <a:gd name="T10" fmla="*/ 0 w 372"/>
                <a:gd name="T11" fmla="*/ 34 h 1336"/>
                <a:gd name="T12" fmla="*/ 34 w 372"/>
                <a:gd name="T13" fmla="*/ 0 h 1336"/>
                <a:gd name="T14" fmla="*/ 338 w 372"/>
                <a:gd name="T15" fmla="*/ 0 h 1336"/>
                <a:gd name="T16" fmla="*/ 372 w 372"/>
                <a:gd name="T17" fmla="*/ 34 h 1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2" h="1336">
                  <a:moveTo>
                    <a:pt x="372" y="34"/>
                  </a:moveTo>
                  <a:lnTo>
                    <a:pt x="372" y="1302"/>
                  </a:lnTo>
                  <a:cubicBezTo>
                    <a:pt x="372" y="1321"/>
                    <a:pt x="356" y="1336"/>
                    <a:pt x="338" y="1336"/>
                  </a:cubicBezTo>
                  <a:lnTo>
                    <a:pt x="34" y="1336"/>
                  </a:lnTo>
                  <a:cubicBezTo>
                    <a:pt x="15" y="1336"/>
                    <a:pt x="0" y="1321"/>
                    <a:pt x="0" y="1302"/>
                  </a:cubicBezTo>
                  <a:lnTo>
                    <a:pt x="0" y="34"/>
                  </a:lnTo>
                  <a:cubicBezTo>
                    <a:pt x="0" y="16"/>
                    <a:pt x="15" y="0"/>
                    <a:pt x="34" y="0"/>
                  </a:cubicBezTo>
                  <a:lnTo>
                    <a:pt x="338" y="0"/>
                  </a:lnTo>
                  <a:cubicBezTo>
                    <a:pt x="356" y="0"/>
                    <a:pt x="372" y="16"/>
                    <a:pt x="372" y="34"/>
                  </a:cubicBezTo>
                  <a:close/>
                </a:path>
              </a:pathLst>
            </a:custGeom>
            <a:solidFill>
              <a:srgbClr val="757170"/>
            </a:solidFill>
            <a:ln>
              <a:noFill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136" name="TextBox 135"/>
            <p:cNvSpPr txBox="1"/>
            <p:nvPr/>
          </p:nvSpPr>
          <p:spPr>
            <a:xfrm>
              <a:off x="1439463" y="5135975"/>
              <a:ext cx="431054" cy="790948"/>
            </a:xfrm>
            <a:prstGeom prst="rect">
              <a:avLst/>
            </a:prstGeom>
            <a:noFill/>
          </p:spPr>
          <p:txBody>
            <a:bodyPr vert="eaVert" wrap="none">
              <a:spAutoFit/>
            </a:bodyPr>
            <a:lstStyle/>
            <a:p>
              <a:pPr>
                <a:defRPr/>
              </a:pPr>
              <a:r>
                <a:rPr lang="zh-CN" altLang="en-US" sz="9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部门名称</a:t>
              </a:r>
            </a:p>
          </p:txBody>
        </p:sp>
      </p:grpSp>
      <p:grpSp>
        <p:nvGrpSpPr>
          <p:cNvPr id="137" name="组合 136"/>
          <p:cNvGrpSpPr/>
          <p:nvPr/>
        </p:nvGrpSpPr>
        <p:grpSpPr>
          <a:xfrm>
            <a:off x="4371802" y="4022074"/>
            <a:ext cx="323165" cy="773897"/>
            <a:chOff x="1436196" y="5037138"/>
            <a:chExt cx="431055" cy="1104900"/>
          </a:xfrm>
          <a:solidFill>
            <a:srgbClr val="1B323D"/>
          </a:solidFill>
        </p:grpSpPr>
        <p:sp>
          <p:nvSpPr>
            <p:cNvPr id="138" name="Freeform 87"/>
            <p:cNvSpPr>
              <a:spLocks/>
            </p:cNvSpPr>
            <p:nvPr/>
          </p:nvSpPr>
          <p:spPr bwMode="auto">
            <a:xfrm>
              <a:off x="1490663" y="5037138"/>
              <a:ext cx="307975" cy="1104900"/>
            </a:xfrm>
            <a:custGeom>
              <a:avLst/>
              <a:gdLst>
                <a:gd name="T0" fmla="*/ 372 w 372"/>
                <a:gd name="T1" fmla="*/ 34 h 1336"/>
                <a:gd name="T2" fmla="*/ 372 w 372"/>
                <a:gd name="T3" fmla="*/ 1302 h 1336"/>
                <a:gd name="T4" fmla="*/ 338 w 372"/>
                <a:gd name="T5" fmla="*/ 1336 h 1336"/>
                <a:gd name="T6" fmla="*/ 34 w 372"/>
                <a:gd name="T7" fmla="*/ 1336 h 1336"/>
                <a:gd name="T8" fmla="*/ 0 w 372"/>
                <a:gd name="T9" fmla="*/ 1302 h 1336"/>
                <a:gd name="T10" fmla="*/ 0 w 372"/>
                <a:gd name="T11" fmla="*/ 34 h 1336"/>
                <a:gd name="T12" fmla="*/ 34 w 372"/>
                <a:gd name="T13" fmla="*/ 0 h 1336"/>
                <a:gd name="T14" fmla="*/ 338 w 372"/>
                <a:gd name="T15" fmla="*/ 0 h 1336"/>
                <a:gd name="T16" fmla="*/ 372 w 372"/>
                <a:gd name="T17" fmla="*/ 34 h 1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2" h="1336">
                  <a:moveTo>
                    <a:pt x="372" y="34"/>
                  </a:moveTo>
                  <a:lnTo>
                    <a:pt x="372" y="1302"/>
                  </a:lnTo>
                  <a:cubicBezTo>
                    <a:pt x="372" y="1321"/>
                    <a:pt x="356" y="1336"/>
                    <a:pt x="338" y="1336"/>
                  </a:cubicBezTo>
                  <a:lnTo>
                    <a:pt x="34" y="1336"/>
                  </a:lnTo>
                  <a:cubicBezTo>
                    <a:pt x="15" y="1336"/>
                    <a:pt x="0" y="1321"/>
                    <a:pt x="0" y="1302"/>
                  </a:cubicBezTo>
                  <a:lnTo>
                    <a:pt x="0" y="34"/>
                  </a:lnTo>
                  <a:cubicBezTo>
                    <a:pt x="0" y="16"/>
                    <a:pt x="15" y="0"/>
                    <a:pt x="34" y="0"/>
                  </a:cubicBezTo>
                  <a:lnTo>
                    <a:pt x="338" y="0"/>
                  </a:lnTo>
                  <a:cubicBezTo>
                    <a:pt x="356" y="0"/>
                    <a:pt x="372" y="16"/>
                    <a:pt x="372" y="34"/>
                  </a:cubicBezTo>
                  <a:close/>
                </a:path>
              </a:pathLst>
            </a:custGeom>
            <a:solidFill>
              <a:srgbClr val="757170"/>
            </a:solidFill>
            <a:ln>
              <a:noFill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139" name="TextBox 138"/>
            <p:cNvSpPr txBox="1"/>
            <p:nvPr/>
          </p:nvSpPr>
          <p:spPr>
            <a:xfrm>
              <a:off x="1436196" y="5135975"/>
              <a:ext cx="431055" cy="790948"/>
            </a:xfrm>
            <a:prstGeom prst="rect">
              <a:avLst/>
            </a:prstGeom>
            <a:noFill/>
          </p:spPr>
          <p:txBody>
            <a:bodyPr vert="eaVert" wrap="none">
              <a:spAutoFit/>
            </a:bodyPr>
            <a:lstStyle/>
            <a:p>
              <a:pPr>
                <a:defRPr/>
              </a:pPr>
              <a:r>
                <a:rPr lang="zh-CN" altLang="en-US" sz="9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部门名称</a:t>
              </a:r>
            </a:p>
          </p:txBody>
        </p:sp>
      </p:grpSp>
      <p:grpSp>
        <p:nvGrpSpPr>
          <p:cNvPr id="140" name="组合 139"/>
          <p:cNvGrpSpPr/>
          <p:nvPr/>
        </p:nvGrpSpPr>
        <p:grpSpPr>
          <a:xfrm>
            <a:off x="5078665" y="4022074"/>
            <a:ext cx="323165" cy="773897"/>
            <a:chOff x="1451744" y="5037138"/>
            <a:chExt cx="431055" cy="1104900"/>
          </a:xfrm>
          <a:solidFill>
            <a:srgbClr val="1B323D"/>
          </a:solidFill>
        </p:grpSpPr>
        <p:sp>
          <p:nvSpPr>
            <p:cNvPr id="141" name="Freeform 87"/>
            <p:cNvSpPr>
              <a:spLocks/>
            </p:cNvSpPr>
            <p:nvPr/>
          </p:nvSpPr>
          <p:spPr bwMode="auto">
            <a:xfrm>
              <a:off x="1490663" y="5037138"/>
              <a:ext cx="307975" cy="1104900"/>
            </a:xfrm>
            <a:custGeom>
              <a:avLst/>
              <a:gdLst>
                <a:gd name="T0" fmla="*/ 372 w 372"/>
                <a:gd name="T1" fmla="*/ 34 h 1336"/>
                <a:gd name="T2" fmla="*/ 372 w 372"/>
                <a:gd name="T3" fmla="*/ 1302 h 1336"/>
                <a:gd name="T4" fmla="*/ 338 w 372"/>
                <a:gd name="T5" fmla="*/ 1336 h 1336"/>
                <a:gd name="T6" fmla="*/ 34 w 372"/>
                <a:gd name="T7" fmla="*/ 1336 h 1336"/>
                <a:gd name="T8" fmla="*/ 0 w 372"/>
                <a:gd name="T9" fmla="*/ 1302 h 1336"/>
                <a:gd name="T10" fmla="*/ 0 w 372"/>
                <a:gd name="T11" fmla="*/ 34 h 1336"/>
                <a:gd name="T12" fmla="*/ 34 w 372"/>
                <a:gd name="T13" fmla="*/ 0 h 1336"/>
                <a:gd name="T14" fmla="*/ 338 w 372"/>
                <a:gd name="T15" fmla="*/ 0 h 1336"/>
                <a:gd name="T16" fmla="*/ 372 w 372"/>
                <a:gd name="T17" fmla="*/ 34 h 1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2" h="1336">
                  <a:moveTo>
                    <a:pt x="372" y="34"/>
                  </a:moveTo>
                  <a:lnTo>
                    <a:pt x="372" y="1302"/>
                  </a:lnTo>
                  <a:cubicBezTo>
                    <a:pt x="372" y="1321"/>
                    <a:pt x="356" y="1336"/>
                    <a:pt x="338" y="1336"/>
                  </a:cubicBezTo>
                  <a:lnTo>
                    <a:pt x="34" y="1336"/>
                  </a:lnTo>
                  <a:cubicBezTo>
                    <a:pt x="15" y="1336"/>
                    <a:pt x="0" y="1321"/>
                    <a:pt x="0" y="1302"/>
                  </a:cubicBezTo>
                  <a:lnTo>
                    <a:pt x="0" y="34"/>
                  </a:lnTo>
                  <a:cubicBezTo>
                    <a:pt x="0" y="16"/>
                    <a:pt x="15" y="0"/>
                    <a:pt x="34" y="0"/>
                  </a:cubicBezTo>
                  <a:lnTo>
                    <a:pt x="338" y="0"/>
                  </a:lnTo>
                  <a:cubicBezTo>
                    <a:pt x="356" y="0"/>
                    <a:pt x="372" y="16"/>
                    <a:pt x="372" y="34"/>
                  </a:cubicBezTo>
                  <a:close/>
                </a:path>
              </a:pathLst>
            </a:custGeom>
            <a:solidFill>
              <a:srgbClr val="757170"/>
            </a:solidFill>
            <a:ln>
              <a:noFill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142" name="TextBox 141"/>
            <p:cNvSpPr txBox="1"/>
            <p:nvPr/>
          </p:nvSpPr>
          <p:spPr>
            <a:xfrm>
              <a:off x="1451744" y="5135975"/>
              <a:ext cx="431055" cy="790948"/>
            </a:xfrm>
            <a:prstGeom prst="rect">
              <a:avLst/>
            </a:prstGeom>
            <a:noFill/>
          </p:spPr>
          <p:txBody>
            <a:bodyPr vert="eaVert" wrap="none">
              <a:spAutoFit/>
            </a:bodyPr>
            <a:lstStyle/>
            <a:p>
              <a:pPr>
                <a:defRPr/>
              </a:pPr>
              <a:r>
                <a:rPr lang="zh-CN" altLang="en-US" sz="9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部门名称</a:t>
              </a:r>
            </a:p>
          </p:txBody>
        </p:sp>
      </p:grpSp>
      <p:grpSp>
        <p:nvGrpSpPr>
          <p:cNvPr id="143" name="组合 142"/>
          <p:cNvGrpSpPr/>
          <p:nvPr/>
        </p:nvGrpSpPr>
        <p:grpSpPr>
          <a:xfrm>
            <a:off x="5470226" y="4022074"/>
            <a:ext cx="323165" cy="773897"/>
            <a:chOff x="1440515" y="5037138"/>
            <a:chExt cx="431055" cy="1104900"/>
          </a:xfrm>
          <a:solidFill>
            <a:srgbClr val="1B323D"/>
          </a:solidFill>
        </p:grpSpPr>
        <p:sp>
          <p:nvSpPr>
            <p:cNvPr id="144" name="Freeform 87"/>
            <p:cNvSpPr>
              <a:spLocks/>
            </p:cNvSpPr>
            <p:nvPr/>
          </p:nvSpPr>
          <p:spPr bwMode="auto">
            <a:xfrm>
              <a:off x="1490663" y="5037138"/>
              <a:ext cx="307975" cy="1104900"/>
            </a:xfrm>
            <a:custGeom>
              <a:avLst/>
              <a:gdLst>
                <a:gd name="T0" fmla="*/ 372 w 372"/>
                <a:gd name="T1" fmla="*/ 34 h 1336"/>
                <a:gd name="T2" fmla="*/ 372 w 372"/>
                <a:gd name="T3" fmla="*/ 1302 h 1336"/>
                <a:gd name="T4" fmla="*/ 338 w 372"/>
                <a:gd name="T5" fmla="*/ 1336 h 1336"/>
                <a:gd name="T6" fmla="*/ 34 w 372"/>
                <a:gd name="T7" fmla="*/ 1336 h 1336"/>
                <a:gd name="T8" fmla="*/ 0 w 372"/>
                <a:gd name="T9" fmla="*/ 1302 h 1336"/>
                <a:gd name="T10" fmla="*/ 0 w 372"/>
                <a:gd name="T11" fmla="*/ 34 h 1336"/>
                <a:gd name="T12" fmla="*/ 34 w 372"/>
                <a:gd name="T13" fmla="*/ 0 h 1336"/>
                <a:gd name="T14" fmla="*/ 338 w 372"/>
                <a:gd name="T15" fmla="*/ 0 h 1336"/>
                <a:gd name="T16" fmla="*/ 372 w 372"/>
                <a:gd name="T17" fmla="*/ 34 h 1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2" h="1336">
                  <a:moveTo>
                    <a:pt x="372" y="34"/>
                  </a:moveTo>
                  <a:lnTo>
                    <a:pt x="372" y="1302"/>
                  </a:lnTo>
                  <a:cubicBezTo>
                    <a:pt x="372" y="1321"/>
                    <a:pt x="356" y="1336"/>
                    <a:pt x="338" y="1336"/>
                  </a:cubicBezTo>
                  <a:lnTo>
                    <a:pt x="34" y="1336"/>
                  </a:lnTo>
                  <a:cubicBezTo>
                    <a:pt x="15" y="1336"/>
                    <a:pt x="0" y="1321"/>
                    <a:pt x="0" y="1302"/>
                  </a:cubicBezTo>
                  <a:lnTo>
                    <a:pt x="0" y="34"/>
                  </a:lnTo>
                  <a:cubicBezTo>
                    <a:pt x="0" y="16"/>
                    <a:pt x="15" y="0"/>
                    <a:pt x="34" y="0"/>
                  </a:cubicBezTo>
                  <a:lnTo>
                    <a:pt x="338" y="0"/>
                  </a:lnTo>
                  <a:cubicBezTo>
                    <a:pt x="356" y="0"/>
                    <a:pt x="372" y="16"/>
                    <a:pt x="372" y="34"/>
                  </a:cubicBezTo>
                  <a:close/>
                </a:path>
              </a:pathLst>
            </a:custGeom>
            <a:solidFill>
              <a:srgbClr val="757170"/>
            </a:solidFill>
            <a:ln>
              <a:noFill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145" name="TextBox 144"/>
            <p:cNvSpPr txBox="1"/>
            <p:nvPr/>
          </p:nvSpPr>
          <p:spPr>
            <a:xfrm>
              <a:off x="1440515" y="5135975"/>
              <a:ext cx="431055" cy="790948"/>
            </a:xfrm>
            <a:prstGeom prst="rect">
              <a:avLst/>
            </a:prstGeom>
            <a:noFill/>
          </p:spPr>
          <p:txBody>
            <a:bodyPr vert="eaVert" wrap="none">
              <a:spAutoFit/>
            </a:bodyPr>
            <a:lstStyle/>
            <a:p>
              <a:pPr>
                <a:defRPr/>
              </a:pPr>
              <a:r>
                <a:rPr lang="zh-CN" altLang="en-US" sz="9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部门名称</a:t>
              </a:r>
            </a:p>
          </p:txBody>
        </p:sp>
      </p:grpSp>
      <p:grpSp>
        <p:nvGrpSpPr>
          <p:cNvPr id="146" name="组合 145"/>
          <p:cNvGrpSpPr/>
          <p:nvPr/>
        </p:nvGrpSpPr>
        <p:grpSpPr>
          <a:xfrm>
            <a:off x="5880683" y="4022074"/>
            <a:ext cx="323165" cy="773897"/>
            <a:chOff x="1429084" y="5037138"/>
            <a:chExt cx="431055" cy="1104900"/>
          </a:xfrm>
          <a:solidFill>
            <a:srgbClr val="1B323D"/>
          </a:solidFill>
        </p:grpSpPr>
        <p:sp>
          <p:nvSpPr>
            <p:cNvPr id="147" name="Freeform 87"/>
            <p:cNvSpPr>
              <a:spLocks/>
            </p:cNvSpPr>
            <p:nvPr/>
          </p:nvSpPr>
          <p:spPr bwMode="auto">
            <a:xfrm>
              <a:off x="1490663" y="5037138"/>
              <a:ext cx="307975" cy="1104900"/>
            </a:xfrm>
            <a:custGeom>
              <a:avLst/>
              <a:gdLst>
                <a:gd name="T0" fmla="*/ 372 w 372"/>
                <a:gd name="T1" fmla="*/ 34 h 1336"/>
                <a:gd name="T2" fmla="*/ 372 w 372"/>
                <a:gd name="T3" fmla="*/ 1302 h 1336"/>
                <a:gd name="T4" fmla="*/ 338 w 372"/>
                <a:gd name="T5" fmla="*/ 1336 h 1336"/>
                <a:gd name="T6" fmla="*/ 34 w 372"/>
                <a:gd name="T7" fmla="*/ 1336 h 1336"/>
                <a:gd name="T8" fmla="*/ 0 w 372"/>
                <a:gd name="T9" fmla="*/ 1302 h 1336"/>
                <a:gd name="T10" fmla="*/ 0 w 372"/>
                <a:gd name="T11" fmla="*/ 34 h 1336"/>
                <a:gd name="T12" fmla="*/ 34 w 372"/>
                <a:gd name="T13" fmla="*/ 0 h 1336"/>
                <a:gd name="T14" fmla="*/ 338 w 372"/>
                <a:gd name="T15" fmla="*/ 0 h 1336"/>
                <a:gd name="T16" fmla="*/ 372 w 372"/>
                <a:gd name="T17" fmla="*/ 34 h 1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2" h="1336">
                  <a:moveTo>
                    <a:pt x="372" y="34"/>
                  </a:moveTo>
                  <a:lnTo>
                    <a:pt x="372" y="1302"/>
                  </a:lnTo>
                  <a:cubicBezTo>
                    <a:pt x="372" y="1321"/>
                    <a:pt x="356" y="1336"/>
                    <a:pt x="338" y="1336"/>
                  </a:cubicBezTo>
                  <a:lnTo>
                    <a:pt x="34" y="1336"/>
                  </a:lnTo>
                  <a:cubicBezTo>
                    <a:pt x="15" y="1336"/>
                    <a:pt x="0" y="1321"/>
                    <a:pt x="0" y="1302"/>
                  </a:cubicBezTo>
                  <a:lnTo>
                    <a:pt x="0" y="34"/>
                  </a:lnTo>
                  <a:cubicBezTo>
                    <a:pt x="0" y="16"/>
                    <a:pt x="15" y="0"/>
                    <a:pt x="34" y="0"/>
                  </a:cubicBezTo>
                  <a:lnTo>
                    <a:pt x="338" y="0"/>
                  </a:lnTo>
                  <a:cubicBezTo>
                    <a:pt x="356" y="0"/>
                    <a:pt x="372" y="16"/>
                    <a:pt x="372" y="34"/>
                  </a:cubicBezTo>
                  <a:close/>
                </a:path>
              </a:pathLst>
            </a:custGeom>
            <a:solidFill>
              <a:srgbClr val="757170"/>
            </a:solidFill>
            <a:ln>
              <a:noFill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148" name="TextBox 147"/>
            <p:cNvSpPr txBox="1"/>
            <p:nvPr/>
          </p:nvSpPr>
          <p:spPr>
            <a:xfrm>
              <a:off x="1429084" y="5135975"/>
              <a:ext cx="431055" cy="790948"/>
            </a:xfrm>
            <a:prstGeom prst="rect">
              <a:avLst/>
            </a:prstGeom>
            <a:noFill/>
          </p:spPr>
          <p:txBody>
            <a:bodyPr vert="eaVert" wrap="none">
              <a:spAutoFit/>
            </a:bodyPr>
            <a:lstStyle/>
            <a:p>
              <a:pPr>
                <a:defRPr/>
              </a:pPr>
              <a:r>
                <a:rPr lang="zh-CN" altLang="en-US" sz="9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部门名称</a:t>
              </a:r>
            </a:p>
          </p:txBody>
        </p:sp>
      </p:grpSp>
      <p:grpSp>
        <p:nvGrpSpPr>
          <p:cNvPr id="149" name="组合 148"/>
          <p:cNvGrpSpPr/>
          <p:nvPr/>
        </p:nvGrpSpPr>
        <p:grpSpPr>
          <a:xfrm>
            <a:off x="6931004" y="4022074"/>
            <a:ext cx="323165" cy="773897"/>
            <a:chOff x="1445454" y="5037138"/>
            <a:chExt cx="431053" cy="1104900"/>
          </a:xfrm>
          <a:solidFill>
            <a:srgbClr val="1B323D"/>
          </a:solidFill>
        </p:grpSpPr>
        <p:sp>
          <p:nvSpPr>
            <p:cNvPr id="150" name="Freeform 87"/>
            <p:cNvSpPr>
              <a:spLocks/>
            </p:cNvSpPr>
            <p:nvPr/>
          </p:nvSpPr>
          <p:spPr bwMode="auto">
            <a:xfrm>
              <a:off x="1490663" y="5037138"/>
              <a:ext cx="307975" cy="1104900"/>
            </a:xfrm>
            <a:custGeom>
              <a:avLst/>
              <a:gdLst>
                <a:gd name="T0" fmla="*/ 372 w 372"/>
                <a:gd name="T1" fmla="*/ 34 h 1336"/>
                <a:gd name="T2" fmla="*/ 372 w 372"/>
                <a:gd name="T3" fmla="*/ 1302 h 1336"/>
                <a:gd name="T4" fmla="*/ 338 w 372"/>
                <a:gd name="T5" fmla="*/ 1336 h 1336"/>
                <a:gd name="T6" fmla="*/ 34 w 372"/>
                <a:gd name="T7" fmla="*/ 1336 h 1336"/>
                <a:gd name="T8" fmla="*/ 0 w 372"/>
                <a:gd name="T9" fmla="*/ 1302 h 1336"/>
                <a:gd name="T10" fmla="*/ 0 w 372"/>
                <a:gd name="T11" fmla="*/ 34 h 1336"/>
                <a:gd name="T12" fmla="*/ 34 w 372"/>
                <a:gd name="T13" fmla="*/ 0 h 1336"/>
                <a:gd name="T14" fmla="*/ 338 w 372"/>
                <a:gd name="T15" fmla="*/ 0 h 1336"/>
                <a:gd name="T16" fmla="*/ 372 w 372"/>
                <a:gd name="T17" fmla="*/ 34 h 1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2" h="1336">
                  <a:moveTo>
                    <a:pt x="372" y="34"/>
                  </a:moveTo>
                  <a:lnTo>
                    <a:pt x="372" y="1302"/>
                  </a:lnTo>
                  <a:cubicBezTo>
                    <a:pt x="372" y="1321"/>
                    <a:pt x="356" y="1336"/>
                    <a:pt x="338" y="1336"/>
                  </a:cubicBezTo>
                  <a:lnTo>
                    <a:pt x="34" y="1336"/>
                  </a:lnTo>
                  <a:cubicBezTo>
                    <a:pt x="15" y="1336"/>
                    <a:pt x="0" y="1321"/>
                    <a:pt x="0" y="1302"/>
                  </a:cubicBezTo>
                  <a:lnTo>
                    <a:pt x="0" y="34"/>
                  </a:lnTo>
                  <a:cubicBezTo>
                    <a:pt x="0" y="16"/>
                    <a:pt x="15" y="0"/>
                    <a:pt x="34" y="0"/>
                  </a:cubicBezTo>
                  <a:lnTo>
                    <a:pt x="338" y="0"/>
                  </a:lnTo>
                  <a:cubicBezTo>
                    <a:pt x="356" y="0"/>
                    <a:pt x="372" y="16"/>
                    <a:pt x="372" y="34"/>
                  </a:cubicBezTo>
                  <a:close/>
                </a:path>
              </a:pathLst>
            </a:custGeom>
            <a:solidFill>
              <a:srgbClr val="757170"/>
            </a:solidFill>
            <a:ln>
              <a:noFill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151" name="TextBox 150"/>
            <p:cNvSpPr txBox="1"/>
            <p:nvPr/>
          </p:nvSpPr>
          <p:spPr>
            <a:xfrm>
              <a:off x="1445454" y="5135975"/>
              <a:ext cx="431053" cy="790948"/>
            </a:xfrm>
            <a:prstGeom prst="rect">
              <a:avLst/>
            </a:prstGeom>
            <a:noFill/>
          </p:spPr>
          <p:txBody>
            <a:bodyPr vert="eaVert" wrap="none">
              <a:spAutoFit/>
            </a:bodyPr>
            <a:lstStyle/>
            <a:p>
              <a:pPr>
                <a:defRPr/>
              </a:pPr>
              <a:r>
                <a:rPr lang="zh-CN" altLang="en-US" sz="9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部门名称</a:t>
              </a:r>
            </a:p>
          </p:txBody>
        </p:sp>
      </p:grpSp>
      <p:grpSp>
        <p:nvGrpSpPr>
          <p:cNvPr id="152" name="组合 151"/>
          <p:cNvGrpSpPr/>
          <p:nvPr/>
        </p:nvGrpSpPr>
        <p:grpSpPr>
          <a:xfrm>
            <a:off x="7297794" y="4022074"/>
            <a:ext cx="323165" cy="773897"/>
            <a:chOff x="1439295" y="5037138"/>
            <a:chExt cx="431054" cy="1104900"/>
          </a:xfrm>
          <a:solidFill>
            <a:srgbClr val="1B323D"/>
          </a:solidFill>
        </p:grpSpPr>
        <p:sp>
          <p:nvSpPr>
            <p:cNvPr id="153" name="Freeform 87"/>
            <p:cNvSpPr>
              <a:spLocks/>
            </p:cNvSpPr>
            <p:nvPr/>
          </p:nvSpPr>
          <p:spPr bwMode="auto">
            <a:xfrm>
              <a:off x="1490663" y="5037138"/>
              <a:ext cx="307975" cy="1104900"/>
            </a:xfrm>
            <a:custGeom>
              <a:avLst/>
              <a:gdLst>
                <a:gd name="T0" fmla="*/ 372 w 372"/>
                <a:gd name="T1" fmla="*/ 34 h 1336"/>
                <a:gd name="T2" fmla="*/ 372 w 372"/>
                <a:gd name="T3" fmla="*/ 1302 h 1336"/>
                <a:gd name="T4" fmla="*/ 338 w 372"/>
                <a:gd name="T5" fmla="*/ 1336 h 1336"/>
                <a:gd name="T6" fmla="*/ 34 w 372"/>
                <a:gd name="T7" fmla="*/ 1336 h 1336"/>
                <a:gd name="T8" fmla="*/ 0 w 372"/>
                <a:gd name="T9" fmla="*/ 1302 h 1336"/>
                <a:gd name="T10" fmla="*/ 0 w 372"/>
                <a:gd name="T11" fmla="*/ 34 h 1336"/>
                <a:gd name="T12" fmla="*/ 34 w 372"/>
                <a:gd name="T13" fmla="*/ 0 h 1336"/>
                <a:gd name="T14" fmla="*/ 338 w 372"/>
                <a:gd name="T15" fmla="*/ 0 h 1336"/>
                <a:gd name="T16" fmla="*/ 372 w 372"/>
                <a:gd name="T17" fmla="*/ 34 h 1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2" h="1336">
                  <a:moveTo>
                    <a:pt x="372" y="34"/>
                  </a:moveTo>
                  <a:lnTo>
                    <a:pt x="372" y="1302"/>
                  </a:lnTo>
                  <a:cubicBezTo>
                    <a:pt x="372" y="1321"/>
                    <a:pt x="356" y="1336"/>
                    <a:pt x="338" y="1336"/>
                  </a:cubicBezTo>
                  <a:lnTo>
                    <a:pt x="34" y="1336"/>
                  </a:lnTo>
                  <a:cubicBezTo>
                    <a:pt x="15" y="1336"/>
                    <a:pt x="0" y="1321"/>
                    <a:pt x="0" y="1302"/>
                  </a:cubicBezTo>
                  <a:lnTo>
                    <a:pt x="0" y="34"/>
                  </a:lnTo>
                  <a:cubicBezTo>
                    <a:pt x="0" y="16"/>
                    <a:pt x="15" y="0"/>
                    <a:pt x="34" y="0"/>
                  </a:cubicBezTo>
                  <a:lnTo>
                    <a:pt x="338" y="0"/>
                  </a:lnTo>
                  <a:cubicBezTo>
                    <a:pt x="356" y="0"/>
                    <a:pt x="372" y="16"/>
                    <a:pt x="372" y="34"/>
                  </a:cubicBezTo>
                  <a:close/>
                </a:path>
              </a:pathLst>
            </a:custGeom>
            <a:solidFill>
              <a:srgbClr val="757170"/>
            </a:solidFill>
            <a:ln>
              <a:noFill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154" name="TextBox 153"/>
            <p:cNvSpPr txBox="1"/>
            <p:nvPr/>
          </p:nvSpPr>
          <p:spPr>
            <a:xfrm>
              <a:off x="1439295" y="5135975"/>
              <a:ext cx="431054" cy="790948"/>
            </a:xfrm>
            <a:prstGeom prst="rect">
              <a:avLst/>
            </a:prstGeom>
            <a:noFill/>
          </p:spPr>
          <p:txBody>
            <a:bodyPr vert="eaVert" wrap="none">
              <a:spAutoFit/>
            </a:bodyPr>
            <a:lstStyle/>
            <a:p>
              <a:pPr>
                <a:defRPr/>
              </a:pPr>
              <a:r>
                <a:rPr lang="zh-CN" altLang="en-US" sz="9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部门名称</a:t>
              </a:r>
            </a:p>
          </p:txBody>
        </p:sp>
      </p:grpSp>
      <p:sp>
        <p:nvSpPr>
          <p:cNvPr id="156" name="TextBox 155"/>
          <p:cNvSpPr txBox="1"/>
          <p:nvPr/>
        </p:nvSpPr>
        <p:spPr>
          <a:xfrm>
            <a:off x="7020272" y="5812110"/>
            <a:ext cx="10211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延迟付</a:t>
            </a:r>
          </a:p>
        </p:txBody>
      </p:sp>
      <p:sp>
        <p:nvSpPr>
          <p:cNvPr id="157" name="标题 1"/>
          <p:cNvSpPr txBox="1">
            <a:spLocks/>
          </p:cNvSpPr>
          <p:nvPr/>
        </p:nvSpPr>
        <p:spPr>
          <a:xfrm>
            <a:off x="764614" y="379214"/>
            <a:ext cx="2330402" cy="389334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1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 </a:t>
            </a:r>
          </a:p>
        </p:txBody>
      </p:sp>
      <p:sp>
        <p:nvSpPr>
          <p:cNvPr id="155" name="文本框 154">
            <a:extLst>
              <a:ext uri="{FF2B5EF4-FFF2-40B4-BE49-F238E27FC236}">
                <a16:creationId xmlns:a16="http://schemas.microsoft.com/office/drawing/2014/main" xmlns="" id="{12EB4633-B30C-402B-A362-4CEEE9C858D4}"/>
              </a:ext>
            </a:extLst>
          </p:cNvPr>
          <p:cNvSpPr txBox="1"/>
          <p:nvPr/>
        </p:nvSpPr>
        <p:spPr>
          <a:xfrm>
            <a:off x="379156" y="328778"/>
            <a:ext cx="2886075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输入章节标题文案</a:t>
            </a:r>
            <a:endParaRPr lang="en-US" altLang="zh-CN" sz="2100" b="1" dirty="0">
              <a:solidFill>
                <a:schemeClr val="tx2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158" name="文本框 157">
            <a:extLst>
              <a:ext uri="{FF2B5EF4-FFF2-40B4-BE49-F238E27FC236}">
                <a16:creationId xmlns:a16="http://schemas.microsoft.com/office/drawing/2014/main" xmlns="" id="{47900231-BAFE-4C51-A305-83636D47C542}"/>
              </a:ext>
            </a:extLst>
          </p:cNvPr>
          <p:cNvSpPr txBox="1"/>
          <p:nvPr/>
        </p:nvSpPr>
        <p:spPr>
          <a:xfrm>
            <a:off x="379156" y="721194"/>
            <a:ext cx="3076564" cy="21358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788" dirty="0">
                <a:latin typeface="Century Gothic" panose="020B0502020202020204" pitchFamily="34" charset="0"/>
              </a:rPr>
              <a:t>print the presentation and make it into a film a wider field</a:t>
            </a:r>
          </a:p>
        </p:txBody>
      </p:sp>
    </p:spTree>
    <p:extLst>
      <p:ext uri="{BB962C8B-B14F-4D97-AF65-F5344CB8AC3E}">
        <p14:creationId xmlns:p14="http://schemas.microsoft.com/office/powerpoint/2010/main" val="2842617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173" b="17447"/>
          <a:stretch>
            <a:fillRect/>
          </a:stretch>
        </p:blipFill>
        <p:spPr bwMode="auto">
          <a:xfrm>
            <a:off x="0" y="2038350"/>
            <a:ext cx="9144000" cy="3105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" name="组合 6"/>
          <p:cNvGrpSpPr>
            <a:grpSpLocks/>
          </p:cNvGrpSpPr>
          <p:nvPr/>
        </p:nvGrpSpPr>
        <p:grpSpPr bwMode="auto">
          <a:xfrm rot="1534880">
            <a:off x="450851" y="2566988"/>
            <a:ext cx="992188" cy="1147762"/>
            <a:chOff x="450109" y="2513252"/>
            <a:chExt cx="992271" cy="1148109"/>
          </a:xfrm>
          <a:solidFill>
            <a:schemeClr val="accent1"/>
          </a:solidFill>
          <a:effectLst>
            <a:outerShdw blurRad="50800" dist="50800" dir="5400000" algn="ctr" rotWithShape="0">
              <a:schemeClr val="bg1"/>
            </a:outerShdw>
          </a:effectLst>
        </p:grpSpPr>
        <p:sp>
          <p:nvSpPr>
            <p:cNvPr id="10" name="等腰三角形 2"/>
            <p:cNvSpPr/>
            <p:nvPr/>
          </p:nvSpPr>
          <p:spPr bwMode="auto">
            <a:xfrm rot="9051066">
              <a:off x="450109" y="2513252"/>
              <a:ext cx="992271" cy="1148109"/>
            </a:xfrm>
            <a:custGeom>
              <a:avLst/>
              <a:gdLst/>
              <a:ahLst/>
              <a:cxnLst/>
              <a:rect l="l" t="t" r="r" b="b"/>
              <a:pathLst>
                <a:path w="1152128" h="1333073">
                  <a:moveTo>
                    <a:pt x="576064" y="0"/>
                  </a:moveTo>
                  <a:lnTo>
                    <a:pt x="687529" y="192182"/>
                  </a:lnTo>
                  <a:cubicBezTo>
                    <a:pt x="952381" y="243689"/>
                    <a:pt x="1152128" y="477023"/>
                    <a:pt x="1152128" y="757009"/>
                  </a:cubicBezTo>
                  <a:cubicBezTo>
                    <a:pt x="1152128" y="1075160"/>
                    <a:pt x="894215" y="1333073"/>
                    <a:pt x="576064" y="1333073"/>
                  </a:cubicBezTo>
                  <a:cubicBezTo>
                    <a:pt x="257913" y="1333073"/>
                    <a:pt x="0" y="1075160"/>
                    <a:pt x="0" y="757009"/>
                  </a:cubicBezTo>
                  <a:cubicBezTo>
                    <a:pt x="0" y="477023"/>
                    <a:pt x="199747" y="243689"/>
                    <a:pt x="464599" y="192182"/>
                  </a:cubicBezTo>
                  <a:close/>
                </a:path>
              </a:pathLst>
            </a:custGeom>
            <a:grpFill/>
            <a:ln w="63500">
              <a:noFill/>
            </a:ln>
            <a:effectLst/>
            <a:extLst/>
          </p:spPr>
          <p:txBody>
            <a:bodyPr wrap="none" lIns="68580" tIns="34290" rIns="68580" bIns="34290" anchor="ctr"/>
            <a:lstStyle/>
            <a:p>
              <a:pPr algn="ctr">
                <a:defRPr/>
              </a:pPr>
              <a:endParaRPr lang="zh-CN" altLang="en-US" sz="11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10279" name="TextBox 4"/>
            <p:cNvSpPr txBox="1">
              <a:spLocks noChangeArrowheads="1"/>
            </p:cNvSpPr>
            <p:nvPr/>
          </p:nvSpPr>
          <p:spPr bwMode="auto">
            <a:xfrm rot="20065120">
              <a:off x="535332" y="2819312"/>
              <a:ext cx="787461" cy="40023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en-US" altLang="zh-CN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2013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9" name="组合 8"/>
          <p:cNvGrpSpPr>
            <a:grpSpLocks/>
          </p:cNvGrpSpPr>
          <p:nvPr/>
        </p:nvGrpSpPr>
        <p:grpSpPr bwMode="auto">
          <a:xfrm>
            <a:off x="2403474" y="3306764"/>
            <a:ext cx="992188" cy="1147762"/>
            <a:chOff x="2385656" y="3199375"/>
            <a:chExt cx="992271" cy="1148109"/>
          </a:xfrm>
          <a:solidFill>
            <a:schemeClr val="accent2"/>
          </a:solidFill>
        </p:grpSpPr>
        <p:sp>
          <p:nvSpPr>
            <p:cNvPr id="13" name="等腰三角形 2"/>
            <p:cNvSpPr/>
            <p:nvPr/>
          </p:nvSpPr>
          <p:spPr bwMode="auto">
            <a:xfrm rot="19861646">
              <a:off x="2385656" y="3199375"/>
              <a:ext cx="992271" cy="1148109"/>
            </a:xfrm>
            <a:custGeom>
              <a:avLst/>
              <a:gdLst/>
              <a:ahLst/>
              <a:cxnLst/>
              <a:rect l="l" t="t" r="r" b="b"/>
              <a:pathLst>
                <a:path w="1152128" h="1333073">
                  <a:moveTo>
                    <a:pt x="576064" y="0"/>
                  </a:moveTo>
                  <a:lnTo>
                    <a:pt x="687529" y="192182"/>
                  </a:lnTo>
                  <a:cubicBezTo>
                    <a:pt x="952381" y="243689"/>
                    <a:pt x="1152128" y="477023"/>
                    <a:pt x="1152128" y="757009"/>
                  </a:cubicBezTo>
                  <a:cubicBezTo>
                    <a:pt x="1152128" y="1075160"/>
                    <a:pt x="894215" y="1333073"/>
                    <a:pt x="576064" y="1333073"/>
                  </a:cubicBezTo>
                  <a:cubicBezTo>
                    <a:pt x="257913" y="1333073"/>
                    <a:pt x="0" y="1075160"/>
                    <a:pt x="0" y="757009"/>
                  </a:cubicBezTo>
                  <a:cubicBezTo>
                    <a:pt x="0" y="477023"/>
                    <a:pt x="199747" y="243689"/>
                    <a:pt x="464599" y="192182"/>
                  </a:cubicBezTo>
                  <a:close/>
                </a:path>
              </a:pathLst>
            </a:custGeom>
            <a:grpFill/>
            <a:ln w="63500">
              <a:noFill/>
            </a:ln>
            <a:effectLst/>
            <a:extLst/>
          </p:spPr>
          <p:txBody>
            <a:bodyPr wrap="none" lIns="68580" tIns="34290" rIns="68580" bIns="34290" anchor="ctr"/>
            <a:lstStyle/>
            <a:p>
              <a:pPr algn="ctr">
                <a:defRPr/>
              </a:pPr>
              <a:endParaRPr lang="zh-CN" altLang="en-US" sz="11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10277" name="TextBox 16"/>
            <p:cNvSpPr txBox="1">
              <a:spLocks noChangeArrowheads="1"/>
            </p:cNvSpPr>
            <p:nvPr/>
          </p:nvSpPr>
          <p:spPr bwMode="auto">
            <a:xfrm>
              <a:off x="2519628" y="3642553"/>
              <a:ext cx="787461" cy="40023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en-US" altLang="zh-CN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2014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16" name="组合 15"/>
          <p:cNvGrpSpPr>
            <a:grpSpLocks/>
          </p:cNvGrpSpPr>
          <p:nvPr/>
        </p:nvGrpSpPr>
        <p:grpSpPr bwMode="auto">
          <a:xfrm>
            <a:off x="3084515" y="1338264"/>
            <a:ext cx="992188" cy="1147762"/>
            <a:chOff x="3132595" y="1372556"/>
            <a:chExt cx="992271" cy="1148109"/>
          </a:xfrm>
          <a:solidFill>
            <a:schemeClr val="accent3"/>
          </a:solidFill>
          <a:effectLst>
            <a:outerShdw blurRad="50800" dist="50800" dir="5400000" algn="ctr" rotWithShape="0">
              <a:schemeClr val="bg1"/>
            </a:outerShdw>
          </a:effectLst>
        </p:grpSpPr>
        <p:sp>
          <p:nvSpPr>
            <p:cNvPr id="11" name="等腰三角形 2"/>
            <p:cNvSpPr/>
            <p:nvPr/>
          </p:nvSpPr>
          <p:spPr bwMode="auto">
            <a:xfrm rot="9725433">
              <a:off x="3132595" y="1372556"/>
              <a:ext cx="992271" cy="1148109"/>
            </a:xfrm>
            <a:custGeom>
              <a:avLst/>
              <a:gdLst/>
              <a:ahLst/>
              <a:cxnLst/>
              <a:rect l="l" t="t" r="r" b="b"/>
              <a:pathLst>
                <a:path w="1152128" h="1333073">
                  <a:moveTo>
                    <a:pt x="576064" y="0"/>
                  </a:moveTo>
                  <a:lnTo>
                    <a:pt x="687529" y="192182"/>
                  </a:lnTo>
                  <a:cubicBezTo>
                    <a:pt x="952381" y="243689"/>
                    <a:pt x="1152128" y="477023"/>
                    <a:pt x="1152128" y="757009"/>
                  </a:cubicBezTo>
                  <a:cubicBezTo>
                    <a:pt x="1152128" y="1075160"/>
                    <a:pt x="894215" y="1333073"/>
                    <a:pt x="576064" y="1333073"/>
                  </a:cubicBezTo>
                  <a:cubicBezTo>
                    <a:pt x="257913" y="1333073"/>
                    <a:pt x="0" y="1075160"/>
                    <a:pt x="0" y="757009"/>
                  </a:cubicBezTo>
                  <a:cubicBezTo>
                    <a:pt x="0" y="477023"/>
                    <a:pt x="199747" y="243689"/>
                    <a:pt x="464599" y="192182"/>
                  </a:cubicBezTo>
                  <a:close/>
                </a:path>
              </a:pathLst>
            </a:custGeom>
            <a:grpFill/>
            <a:ln w="63500">
              <a:noFill/>
            </a:ln>
            <a:effectLst/>
            <a:extLst/>
          </p:spPr>
          <p:txBody>
            <a:bodyPr wrap="none" lIns="68580" tIns="34290" rIns="68580" bIns="34290" anchor="ctr"/>
            <a:lstStyle/>
            <a:p>
              <a:pPr algn="ctr">
                <a:defRPr/>
              </a:pPr>
              <a:endParaRPr lang="zh-CN" altLang="en-US" sz="11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10275" name="TextBox 17"/>
            <p:cNvSpPr txBox="1">
              <a:spLocks noChangeArrowheads="1"/>
            </p:cNvSpPr>
            <p:nvPr/>
          </p:nvSpPr>
          <p:spPr bwMode="auto">
            <a:xfrm>
              <a:off x="3236759" y="1671584"/>
              <a:ext cx="787461" cy="40023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en-US" altLang="zh-CN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2015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22" name="组合 21"/>
          <p:cNvGrpSpPr>
            <a:grpSpLocks/>
          </p:cNvGrpSpPr>
          <p:nvPr/>
        </p:nvGrpSpPr>
        <p:grpSpPr bwMode="auto">
          <a:xfrm>
            <a:off x="4848226" y="2578101"/>
            <a:ext cx="992188" cy="1149350"/>
            <a:chOff x="4856942" y="2489243"/>
            <a:chExt cx="992271" cy="1148109"/>
          </a:xfrm>
          <a:solidFill>
            <a:schemeClr val="accent4"/>
          </a:solidFill>
        </p:grpSpPr>
        <p:sp>
          <p:nvSpPr>
            <p:cNvPr id="14" name="等腰三角形 2"/>
            <p:cNvSpPr/>
            <p:nvPr/>
          </p:nvSpPr>
          <p:spPr bwMode="auto">
            <a:xfrm rot="20624090">
              <a:off x="4856942" y="2489243"/>
              <a:ext cx="992271" cy="1148109"/>
            </a:xfrm>
            <a:custGeom>
              <a:avLst/>
              <a:gdLst/>
              <a:ahLst/>
              <a:cxnLst/>
              <a:rect l="l" t="t" r="r" b="b"/>
              <a:pathLst>
                <a:path w="1152128" h="1333073">
                  <a:moveTo>
                    <a:pt x="576064" y="0"/>
                  </a:moveTo>
                  <a:lnTo>
                    <a:pt x="687529" y="192182"/>
                  </a:lnTo>
                  <a:cubicBezTo>
                    <a:pt x="952381" y="243689"/>
                    <a:pt x="1152128" y="477023"/>
                    <a:pt x="1152128" y="757009"/>
                  </a:cubicBezTo>
                  <a:cubicBezTo>
                    <a:pt x="1152128" y="1075160"/>
                    <a:pt x="894215" y="1333073"/>
                    <a:pt x="576064" y="1333073"/>
                  </a:cubicBezTo>
                  <a:cubicBezTo>
                    <a:pt x="257913" y="1333073"/>
                    <a:pt x="0" y="1075160"/>
                    <a:pt x="0" y="757009"/>
                  </a:cubicBezTo>
                  <a:cubicBezTo>
                    <a:pt x="0" y="477023"/>
                    <a:pt x="199747" y="243689"/>
                    <a:pt x="464599" y="192182"/>
                  </a:cubicBezTo>
                  <a:close/>
                </a:path>
              </a:pathLst>
            </a:custGeom>
            <a:grpFill/>
            <a:ln w="63500">
              <a:noFill/>
            </a:ln>
            <a:effectLst/>
            <a:extLst/>
          </p:spPr>
          <p:txBody>
            <a:bodyPr wrap="none" lIns="68580" tIns="34290" rIns="68580" bIns="34290" anchor="ctr"/>
            <a:lstStyle/>
            <a:p>
              <a:pPr algn="ctr">
                <a:defRPr/>
              </a:pPr>
              <a:endParaRPr lang="zh-CN" altLang="en-US" sz="11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10273" name="TextBox 18"/>
            <p:cNvSpPr txBox="1">
              <a:spLocks noChangeArrowheads="1"/>
            </p:cNvSpPr>
            <p:nvPr/>
          </p:nvSpPr>
          <p:spPr bwMode="auto">
            <a:xfrm>
              <a:off x="4995932" y="2947465"/>
              <a:ext cx="787461" cy="39967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en-US" altLang="zh-CN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2016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33" name="组合 32"/>
          <p:cNvGrpSpPr>
            <a:grpSpLocks/>
          </p:cNvGrpSpPr>
          <p:nvPr/>
        </p:nvGrpSpPr>
        <p:grpSpPr bwMode="auto">
          <a:xfrm>
            <a:off x="6202363" y="850901"/>
            <a:ext cx="992187" cy="1147763"/>
            <a:chOff x="6300947" y="940508"/>
            <a:chExt cx="992271" cy="1148109"/>
          </a:xfrm>
          <a:solidFill>
            <a:schemeClr val="accent5"/>
          </a:solidFill>
          <a:effectLst>
            <a:outerShdw blurRad="50800" dist="50800" dir="5400000" algn="ctr" rotWithShape="0">
              <a:schemeClr val="bg1"/>
            </a:outerShdw>
          </a:effectLst>
        </p:grpSpPr>
        <p:sp>
          <p:nvSpPr>
            <p:cNvPr id="12" name="等腰三角形 2"/>
            <p:cNvSpPr/>
            <p:nvPr/>
          </p:nvSpPr>
          <p:spPr bwMode="auto">
            <a:xfrm rot="10800000">
              <a:off x="6300947" y="940508"/>
              <a:ext cx="992271" cy="1148109"/>
            </a:xfrm>
            <a:custGeom>
              <a:avLst/>
              <a:gdLst/>
              <a:ahLst/>
              <a:cxnLst/>
              <a:rect l="l" t="t" r="r" b="b"/>
              <a:pathLst>
                <a:path w="1152128" h="1333073">
                  <a:moveTo>
                    <a:pt x="576064" y="0"/>
                  </a:moveTo>
                  <a:lnTo>
                    <a:pt x="687529" y="192182"/>
                  </a:lnTo>
                  <a:cubicBezTo>
                    <a:pt x="952381" y="243689"/>
                    <a:pt x="1152128" y="477023"/>
                    <a:pt x="1152128" y="757009"/>
                  </a:cubicBezTo>
                  <a:cubicBezTo>
                    <a:pt x="1152128" y="1075160"/>
                    <a:pt x="894215" y="1333073"/>
                    <a:pt x="576064" y="1333073"/>
                  </a:cubicBezTo>
                  <a:cubicBezTo>
                    <a:pt x="257913" y="1333073"/>
                    <a:pt x="0" y="1075160"/>
                    <a:pt x="0" y="757009"/>
                  </a:cubicBezTo>
                  <a:cubicBezTo>
                    <a:pt x="0" y="477023"/>
                    <a:pt x="199747" y="243689"/>
                    <a:pt x="464599" y="192182"/>
                  </a:cubicBezTo>
                  <a:close/>
                </a:path>
              </a:pathLst>
            </a:custGeom>
            <a:grpFill/>
            <a:ln w="63500">
              <a:noFill/>
            </a:ln>
            <a:effectLst>
              <a:outerShdw blurRad="127000" dist="50800" dir="5400000" sx="98000" sy="98000" algn="t" rotWithShape="0">
                <a:prstClr val="black">
                  <a:alpha val="40000"/>
                </a:prstClr>
              </a:outerShdw>
            </a:effectLst>
            <a:extLst/>
          </p:spPr>
          <p:txBody>
            <a:bodyPr wrap="none" lIns="68580" tIns="34290" rIns="68580" bIns="34290" anchor="ctr"/>
            <a:lstStyle/>
            <a:p>
              <a:pPr algn="ctr">
                <a:defRPr/>
              </a:pPr>
              <a:endParaRPr lang="zh-CN" altLang="en-US" sz="11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10271" name="TextBox 19"/>
            <p:cNvSpPr txBox="1">
              <a:spLocks noChangeArrowheads="1"/>
            </p:cNvSpPr>
            <p:nvPr/>
          </p:nvSpPr>
          <p:spPr bwMode="auto">
            <a:xfrm>
              <a:off x="6413042" y="1227242"/>
              <a:ext cx="787462" cy="40023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en-US" altLang="zh-CN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2017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34" name="组合 33"/>
          <p:cNvGrpSpPr>
            <a:grpSpLocks/>
          </p:cNvGrpSpPr>
          <p:nvPr/>
        </p:nvGrpSpPr>
        <p:grpSpPr bwMode="auto">
          <a:xfrm>
            <a:off x="7443786" y="2554289"/>
            <a:ext cx="992187" cy="1149350"/>
            <a:chOff x="7525080" y="2483321"/>
            <a:chExt cx="992271" cy="1148109"/>
          </a:xfrm>
          <a:solidFill>
            <a:schemeClr val="accent6"/>
          </a:solidFill>
        </p:grpSpPr>
        <p:sp>
          <p:nvSpPr>
            <p:cNvPr id="15" name="等腰三角形 2"/>
            <p:cNvSpPr/>
            <p:nvPr/>
          </p:nvSpPr>
          <p:spPr bwMode="auto">
            <a:xfrm rot="430599">
              <a:off x="7525080" y="2483321"/>
              <a:ext cx="992271" cy="1148109"/>
            </a:xfrm>
            <a:custGeom>
              <a:avLst/>
              <a:gdLst/>
              <a:ahLst/>
              <a:cxnLst/>
              <a:rect l="l" t="t" r="r" b="b"/>
              <a:pathLst>
                <a:path w="1152128" h="1333073">
                  <a:moveTo>
                    <a:pt x="576064" y="0"/>
                  </a:moveTo>
                  <a:lnTo>
                    <a:pt x="687529" y="192182"/>
                  </a:lnTo>
                  <a:cubicBezTo>
                    <a:pt x="952381" y="243689"/>
                    <a:pt x="1152128" y="477023"/>
                    <a:pt x="1152128" y="757009"/>
                  </a:cubicBezTo>
                  <a:cubicBezTo>
                    <a:pt x="1152128" y="1075160"/>
                    <a:pt x="894215" y="1333073"/>
                    <a:pt x="576064" y="1333073"/>
                  </a:cubicBezTo>
                  <a:cubicBezTo>
                    <a:pt x="257913" y="1333073"/>
                    <a:pt x="0" y="1075160"/>
                    <a:pt x="0" y="757009"/>
                  </a:cubicBezTo>
                  <a:cubicBezTo>
                    <a:pt x="0" y="477023"/>
                    <a:pt x="199747" y="243689"/>
                    <a:pt x="464599" y="192182"/>
                  </a:cubicBezTo>
                  <a:close/>
                </a:path>
              </a:pathLst>
            </a:custGeom>
            <a:grpFill/>
            <a:ln w="63500">
              <a:noFill/>
            </a:ln>
            <a:effectLst/>
            <a:extLst/>
          </p:spPr>
          <p:txBody>
            <a:bodyPr wrap="none" lIns="68580" tIns="34290" rIns="68580" bIns="34290" anchor="ctr"/>
            <a:lstStyle/>
            <a:p>
              <a:pPr algn="ctr">
                <a:defRPr/>
              </a:pPr>
              <a:endParaRPr lang="zh-CN" altLang="en-US" sz="11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10269" name="TextBox 20"/>
            <p:cNvSpPr txBox="1">
              <a:spLocks noChangeArrowheads="1"/>
            </p:cNvSpPr>
            <p:nvPr/>
          </p:nvSpPr>
          <p:spPr bwMode="auto">
            <a:xfrm>
              <a:off x="7628212" y="2933985"/>
              <a:ext cx="787462" cy="39967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en-US" altLang="zh-CN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2018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</p:grpSp>
      <p:sp>
        <p:nvSpPr>
          <p:cNvPr id="6" name="椭圆 5"/>
          <p:cNvSpPr/>
          <p:nvPr/>
        </p:nvSpPr>
        <p:spPr>
          <a:xfrm>
            <a:off x="933451" y="4041775"/>
            <a:ext cx="215900" cy="215900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508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80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2411413" y="3068638"/>
            <a:ext cx="215900" cy="215900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508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80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3736975" y="2555875"/>
            <a:ext cx="215900" cy="215900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508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80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5003800" y="2257426"/>
            <a:ext cx="215900" cy="215900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508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80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6591301" y="2151064"/>
            <a:ext cx="215900" cy="215900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508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80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7958139" y="2211388"/>
            <a:ext cx="215900" cy="215900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508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80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993776" y="4322763"/>
            <a:ext cx="1419225" cy="55399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000" dirty="0">
                <a:solidFill>
                  <a:srgbClr val="75717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点击输入本栏的具体文字，请根据您的具体内容酌情修改。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1641476" y="2305050"/>
            <a:ext cx="1419225" cy="55399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000" dirty="0">
                <a:solidFill>
                  <a:srgbClr val="75717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点击输入本栏的具体文字，请根据您的具体内容酌情修改。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3262313" y="2928938"/>
            <a:ext cx="1420812" cy="55399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000" dirty="0">
                <a:solidFill>
                  <a:srgbClr val="75717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点击输入本栏的具体文字，请根据您的具体内容酌情修改。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4356101" y="1560513"/>
            <a:ext cx="1419225" cy="55399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000" dirty="0">
                <a:solidFill>
                  <a:srgbClr val="75717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点击输入本栏的具体文字，请根据您的具体内容酌情修改。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5957888" y="2482850"/>
            <a:ext cx="1420812" cy="55399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000" dirty="0">
                <a:solidFill>
                  <a:srgbClr val="75717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点击输入本栏的具体文字，请根据您的具体内容酌情修改。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7473951" y="1444625"/>
            <a:ext cx="1420813" cy="55399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000" dirty="0">
                <a:solidFill>
                  <a:srgbClr val="75717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点击输入本栏的具体文字，请根据您的具体内容酌情修改。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7020272" y="5812110"/>
            <a:ext cx="10211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延迟付</a:t>
            </a:r>
          </a:p>
        </p:txBody>
      </p:sp>
      <p:sp>
        <p:nvSpPr>
          <p:cNvPr id="41" name="标题 1"/>
          <p:cNvSpPr txBox="1">
            <a:spLocks/>
          </p:cNvSpPr>
          <p:nvPr/>
        </p:nvSpPr>
        <p:spPr>
          <a:xfrm>
            <a:off x="764614" y="379214"/>
            <a:ext cx="2330402" cy="389334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100" dirty="0">
                <a:solidFill>
                  <a:srgbClr val="3A3A3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 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xmlns="" id="{C7EF6783-65C2-4FC3-AD92-37B6FE7A2246}"/>
              </a:ext>
            </a:extLst>
          </p:cNvPr>
          <p:cNvSpPr txBox="1"/>
          <p:nvPr/>
        </p:nvSpPr>
        <p:spPr>
          <a:xfrm>
            <a:off x="379156" y="328778"/>
            <a:ext cx="2886075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输入章节标题文案</a:t>
            </a:r>
            <a:endParaRPr lang="en-US" altLang="zh-CN" sz="2100" b="1" dirty="0">
              <a:solidFill>
                <a:schemeClr val="tx2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xmlns="" id="{9FACC640-3EAD-4683-91C6-EEADE4F11040}"/>
              </a:ext>
            </a:extLst>
          </p:cNvPr>
          <p:cNvSpPr txBox="1"/>
          <p:nvPr/>
        </p:nvSpPr>
        <p:spPr>
          <a:xfrm>
            <a:off x="379156" y="721194"/>
            <a:ext cx="3076564" cy="21358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788" dirty="0">
                <a:latin typeface="Century Gothic" panose="020B0502020202020204" pitchFamily="34" charset="0"/>
              </a:rPr>
              <a:t>print the presentation and make it into a film a wider field</a:t>
            </a:r>
          </a:p>
        </p:txBody>
      </p:sp>
    </p:spTree>
    <p:extLst>
      <p:ext uri="{BB962C8B-B14F-4D97-AF65-F5344CB8AC3E}">
        <p14:creationId xmlns:p14="http://schemas.microsoft.com/office/powerpoint/2010/main" val="3468581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4" name="组合 83"/>
          <p:cNvGrpSpPr/>
          <p:nvPr/>
        </p:nvGrpSpPr>
        <p:grpSpPr>
          <a:xfrm>
            <a:off x="923381" y="2540751"/>
            <a:ext cx="1934571" cy="506468"/>
            <a:chOff x="1120140" y="2609650"/>
            <a:chExt cx="1935168" cy="506624"/>
          </a:xfrm>
          <a:solidFill>
            <a:schemeClr val="accent1"/>
          </a:solidFill>
        </p:grpSpPr>
        <p:sp>
          <p:nvSpPr>
            <p:cNvPr id="85" name="圆角矩形 84"/>
            <p:cNvSpPr/>
            <p:nvPr/>
          </p:nvSpPr>
          <p:spPr>
            <a:xfrm>
              <a:off x="1120140" y="2683639"/>
              <a:ext cx="1935168" cy="432635"/>
            </a:xfrm>
            <a:prstGeom prst="roundRect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defTabSz="914103">
                <a:defRPr/>
              </a:pPr>
              <a:endParaRPr lang="zh-CN" altLang="en-US" sz="1799" kern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86" name="等腰三角形 85"/>
            <p:cNvSpPr/>
            <p:nvPr/>
          </p:nvSpPr>
          <p:spPr>
            <a:xfrm>
              <a:off x="2022799" y="2609650"/>
              <a:ext cx="129852" cy="95220"/>
            </a:xfrm>
            <a:prstGeom prst="triangl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defTabSz="914103">
                <a:defRPr/>
              </a:pPr>
              <a:endParaRPr lang="zh-CN" altLang="en-US" sz="1799" kern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</p:grpSp>
      <p:sp>
        <p:nvSpPr>
          <p:cNvPr id="94" name="椭圆 93"/>
          <p:cNvSpPr/>
          <p:nvPr/>
        </p:nvSpPr>
        <p:spPr>
          <a:xfrm>
            <a:off x="1360885" y="1226344"/>
            <a:ext cx="1059656" cy="1060847"/>
          </a:xfrm>
          <a:prstGeom prst="ellipse">
            <a:avLst/>
          </a:pr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defTabSz="914103">
              <a:defRPr/>
            </a:pPr>
            <a:endParaRPr lang="zh-CN" altLang="en-US" sz="1799" kern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grpSp>
        <p:nvGrpSpPr>
          <p:cNvPr id="95" name="组合 94"/>
          <p:cNvGrpSpPr/>
          <p:nvPr/>
        </p:nvGrpSpPr>
        <p:grpSpPr>
          <a:xfrm flipV="1">
            <a:off x="2742209" y="2614717"/>
            <a:ext cx="1934571" cy="506468"/>
            <a:chOff x="2939529" y="2609650"/>
            <a:chExt cx="1935168" cy="506624"/>
          </a:xfrm>
          <a:solidFill>
            <a:schemeClr val="accent2"/>
          </a:solidFill>
        </p:grpSpPr>
        <p:sp>
          <p:nvSpPr>
            <p:cNvPr id="96" name="圆角矩形 95"/>
            <p:cNvSpPr/>
            <p:nvPr/>
          </p:nvSpPr>
          <p:spPr>
            <a:xfrm>
              <a:off x="2939529" y="2683639"/>
              <a:ext cx="1935168" cy="432635"/>
            </a:xfrm>
            <a:prstGeom prst="roundRect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defTabSz="914103">
                <a:defRPr/>
              </a:pPr>
              <a:endParaRPr lang="zh-CN" altLang="en-US" sz="1799" kern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97" name="等腰三角形 96"/>
            <p:cNvSpPr/>
            <p:nvPr/>
          </p:nvSpPr>
          <p:spPr>
            <a:xfrm>
              <a:off x="3842188" y="2609650"/>
              <a:ext cx="129852" cy="95220"/>
            </a:xfrm>
            <a:prstGeom prst="triangl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defTabSz="914103">
                <a:defRPr/>
              </a:pPr>
              <a:endParaRPr lang="zh-CN" altLang="en-US" sz="1799" kern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</p:grpSp>
      <p:sp>
        <p:nvSpPr>
          <p:cNvPr id="98" name="椭圆 97"/>
          <p:cNvSpPr/>
          <p:nvPr/>
        </p:nvSpPr>
        <p:spPr>
          <a:xfrm>
            <a:off x="3244454" y="3294460"/>
            <a:ext cx="1059656" cy="1060847"/>
          </a:xfrm>
          <a:prstGeom prst="ellipse">
            <a:avLst/>
          </a:prstGeom>
          <a:solidFill>
            <a:schemeClr val="accent2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defTabSz="914103">
              <a:defRPr/>
            </a:pPr>
            <a:endParaRPr lang="zh-CN" altLang="en-US" sz="1799" kern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grpSp>
        <p:nvGrpSpPr>
          <p:cNvPr id="99" name="组合 98"/>
          <p:cNvGrpSpPr/>
          <p:nvPr/>
        </p:nvGrpSpPr>
        <p:grpSpPr>
          <a:xfrm>
            <a:off x="4565226" y="2540751"/>
            <a:ext cx="1934571" cy="506468"/>
            <a:chOff x="4763109" y="2609650"/>
            <a:chExt cx="1935168" cy="506624"/>
          </a:xfrm>
          <a:solidFill>
            <a:schemeClr val="bg2">
              <a:lumMod val="90000"/>
              <a:lumOff val="10000"/>
            </a:schemeClr>
          </a:solidFill>
        </p:grpSpPr>
        <p:sp>
          <p:nvSpPr>
            <p:cNvPr id="100" name="圆角矩形 99"/>
            <p:cNvSpPr/>
            <p:nvPr/>
          </p:nvSpPr>
          <p:spPr>
            <a:xfrm>
              <a:off x="4763109" y="2683639"/>
              <a:ext cx="1935168" cy="432635"/>
            </a:xfrm>
            <a:prstGeom prst="roundRect">
              <a:avLst/>
            </a:prstGeom>
            <a:solidFill>
              <a:schemeClr val="accent3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defTabSz="914103">
                <a:defRPr/>
              </a:pPr>
              <a:endParaRPr lang="zh-CN" altLang="en-US" sz="1799" kern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101" name="等腰三角形 100"/>
            <p:cNvSpPr/>
            <p:nvPr/>
          </p:nvSpPr>
          <p:spPr>
            <a:xfrm>
              <a:off x="5665768" y="2609650"/>
              <a:ext cx="129852" cy="95220"/>
            </a:xfrm>
            <a:prstGeom prst="triangl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defTabSz="914103">
                <a:defRPr/>
              </a:pPr>
              <a:endParaRPr lang="zh-CN" altLang="en-US" sz="1799" kern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</p:grpSp>
      <p:sp>
        <p:nvSpPr>
          <p:cNvPr id="102" name="椭圆 101"/>
          <p:cNvSpPr/>
          <p:nvPr/>
        </p:nvSpPr>
        <p:spPr>
          <a:xfrm>
            <a:off x="5003007" y="1226344"/>
            <a:ext cx="1059656" cy="1060847"/>
          </a:xfrm>
          <a:prstGeom prst="ellipse">
            <a:avLst/>
          </a:prstGeom>
          <a:solidFill>
            <a:schemeClr val="accent3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defTabSz="914103">
              <a:defRPr/>
            </a:pPr>
            <a:endParaRPr lang="zh-CN" altLang="en-US" sz="1799" kern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103" name="椭圆 102"/>
          <p:cNvSpPr/>
          <p:nvPr/>
        </p:nvSpPr>
        <p:spPr>
          <a:xfrm>
            <a:off x="6821091" y="3294460"/>
            <a:ext cx="1060847" cy="1060847"/>
          </a:xfrm>
          <a:prstGeom prst="ellipse">
            <a:avLst/>
          </a:prstGeom>
          <a:solidFill>
            <a:schemeClr val="accent4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defTabSz="914103">
              <a:defRPr/>
            </a:pPr>
            <a:endParaRPr lang="zh-CN" altLang="en-US" sz="1799" kern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104" name="TextBox 103"/>
          <p:cNvSpPr txBox="1"/>
          <p:nvPr/>
        </p:nvSpPr>
        <p:spPr>
          <a:xfrm>
            <a:off x="1191816" y="3640931"/>
            <a:ext cx="1396603" cy="883319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just" defTabSz="914103">
              <a:lnSpc>
                <a:spcPts val="1400"/>
              </a:lnSpc>
              <a:defRPr/>
            </a:pPr>
            <a:r>
              <a:rPr lang="zh-CN" altLang="en-US" sz="1000" kern="0" dirty="0">
                <a:solidFill>
                  <a:srgbClr val="2A2A2A">
                    <a:lumMod val="75000"/>
                    <a:lumOff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详写内容</a:t>
            </a:r>
            <a:r>
              <a:rPr lang="en-US" altLang="zh-CN" sz="1000" kern="0" dirty="0">
                <a:solidFill>
                  <a:srgbClr val="2A2A2A">
                    <a:lumMod val="75000"/>
                    <a:lumOff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……</a:t>
            </a:r>
            <a:r>
              <a:rPr lang="zh-CN" altLang="en-US" sz="1000" kern="0" dirty="0">
                <a:solidFill>
                  <a:srgbClr val="2A2A2A">
                    <a:lumMod val="75000"/>
                    <a:lumOff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点击输入本栏的具体文字，简明扼要的说明分项内容，此为概念图解，请根据您的具体内容酌情修改</a:t>
            </a:r>
            <a:endParaRPr lang="en-US" altLang="zh-CN" sz="1000" kern="0" dirty="0">
              <a:solidFill>
                <a:srgbClr val="2A2A2A">
                  <a:lumMod val="75000"/>
                  <a:lumOff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105" name="TextBox 104"/>
          <p:cNvSpPr txBox="1"/>
          <p:nvPr/>
        </p:nvSpPr>
        <p:spPr>
          <a:xfrm>
            <a:off x="1293019" y="3348037"/>
            <a:ext cx="1195388" cy="18453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914103">
              <a:defRPr/>
            </a:pPr>
            <a:r>
              <a:rPr lang="zh-CN" altLang="en-US" sz="1199" b="1" kern="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提出建议</a:t>
            </a:r>
          </a:p>
        </p:txBody>
      </p:sp>
      <p:sp>
        <p:nvSpPr>
          <p:cNvPr id="106" name="TextBox 105"/>
          <p:cNvSpPr txBox="1"/>
          <p:nvPr/>
        </p:nvSpPr>
        <p:spPr>
          <a:xfrm>
            <a:off x="1293019" y="2738437"/>
            <a:ext cx="1195388" cy="18453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914103">
              <a:defRPr/>
            </a:pPr>
            <a:r>
              <a:rPr lang="zh-CN" altLang="en-US" sz="1199" b="1" kern="0" dirty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对策</a:t>
            </a:r>
            <a:r>
              <a:rPr lang="en-US" altLang="zh-CN" sz="1199" b="1" kern="0" dirty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1</a:t>
            </a:r>
            <a:endParaRPr lang="zh-CN" altLang="en-US" sz="1199" b="1" kern="0" dirty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107" name="TextBox 106"/>
          <p:cNvSpPr txBox="1"/>
          <p:nvPr/>
        </p:nvSpPr>
        <p:spPr>
          <a:xfrm>
            <a:off x="3112294" y="2738437"/>
            <a:ext cx="1194197" cy="18453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914103">
              <a:defRPr/>
            </a:pPr>
            <a:r>
              <a:rPr lang="zh-CN" altLang="en-US" sz="1199" b="1" kern="0" dirty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对策</a:t>
            </a:r>
            <a:r>
              <a:rPr lang="en-US" altLang="zh-CN" sz="1199" b="1" kern="0" dirty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2</a:t>
            </a:r>
            <a:endParaRPr lang="zh-CN" altLang="en-US" sz="1199" b="1" kern="0" dirty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108" name="TextBox 107"/>
          <p:cNvSpPr txBox="1"/>
          <p:nvPr/>
        </p:nvSpPr>
        <p:spPr>
          <a:xfrm>
            <a:off x="5014913" y="2738437"/>
            <a:ext cx="1194197" cy="18453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914103">
              <a:defRPr/>
            </a:pPr>
            <a:r>
              <a:rPr lang="zh-CN" altLang="en-US" sz="1199" b="1" kern="0" dirty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对策</a:t>
            </a:r>
            <a:r>
              <a:rPr lang="en-US" altLang="zh-CN" sz="1199" b="1" kern="0" dirty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3</a:t>
            </a:r>
            <a:endParaRPr lang="zh-CN" altLang="en-US" sz="1199" b="1" kern="0" dirty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grpSp>
        <p:nvGrpSpPr>
          <p:cNvPr id="109" name="组合 108"/>
          <p:cNvGrpSpPr/>
          <p:nvPr/>
        </p:nvGrpSpPr>
        <p:grpSpPr>
          <a:xfrm flipV="1">
            <a:off x="6384054" y="2614717"/>
            <a:ext cx="1934571" cy="506468"/>
            <a:chOff x="2939529" y="2609650"/>
            <a:chExt cx="1935168" cy="506624"/>
          </a:xfrm>
          <a:solidFill>
            <a:schemeClr val="accent4"/>
          </a:solidFill>
        </p:grpSpPr>
        <p:sp>
          <p:nvSpPr>
            <p:cNvPr id="110" name="圆角矩形 109"/>
            <p:cNvSpPr/>
            <p:nvPr/>
          </p:nvSpPr>
          <p:spPr>
            <a:xfrm>
              <a:off x="2939529" y="2683639"/>
              <a:ext cx="1935168" cy="432635"/>
            </a:xfrm>
            <a:prstGeom prst="roundRect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defTabSz="914103">
                <a:defRPr/>
              </a:pPr>
              <a:endParaRPr lang="zh-CN" altLang="en-US" sz="1799" kern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111" name="等腰三角形 110"/>
            <p:cNvSpPr/>
            <p:nvPr/>
          </p:nvSpPr>
          <p:spPr>
            <a:xfrm>
              <a:off x="3842188" y="2609650"/>
              <a:ext cx="129852" cy="95220"/>
            </a:xfrm>
            <a:prstGeom prst="triangl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defTabSz="914103">
                <a:defRPr/>
              </a:pPr>
              <a:endParaRPr lang="zh-CN" altLang="en-US" sz="1799" kern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</p:grpSp>
      <p:sp>
        <p:nvSpPr>
          <p:cNvPr id="112" name="TextBox 111"/>
          <p:cNvSpPr txBox="1"/>
          <p:nvPr/>
        </p:nvSpPr>
        <p:spPr>
          <a:xfrm>
            <a:off x="6688932" y="2738437"/>
            <a:ext cx="1194197" cy="18453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914103">
              <a:defRPr/>
            </a:pPr>
            <a:r>
              <a:rPr lang="zh-CN" altLang="en-US" sz="1199" b="1" kern="0" dirty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对策</a:t>
            </a:r>
            <a:r>
              <a:rPr lang="en-US" altLang="zh-CN" sz="1199" b="1" kern="0" dirty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4</a:t>
            </a:r>
            <a:endParaRPr lang="zh-CN" altLang="en-US" sz="1199" b="1" kern="0" dirty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113" name="TextBox 112"/>
          <p:cNvSpPr txBox="1"/>
          <p:nvPr/>
        </p:nvSpPr>
        <p:spPr>
          <a:xfrm>
            <a:off x="3076575" y="1416844"/>
            <a:ext cx="1396604" cy="883319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just" defTabSz="914103">
              <a:lnSpc>
                <a:spcPts val="1400"/>
              </a:lnSpc>
              <a:defRPr/>
            </a:pPr>
            <a:r>
              <a:rPr lang="zh-CN" altLang="en-US" sz="1000" kern="0" dirty="0">
                <a:solidFill>
                  <a:srgbClr val="2A2A2A">
                    <a:lumMod val="75000"/>
                    <a:lumOff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详写内容</a:t>
            </a:r>
            <a:r>
              <a:rPr lang="en-US" altLang="zh-CN" sz="1000" kern="0" dirty="0">
                <a:solidFill>
                  <a:srgbClr val="2A2A2A">
                    <a:lumMod val="75000"/>
                    <a:lumOff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……</a:t>
            </a:r>
            <a:r>
              <a:rPr lang="zh-CN" altLang="en-US" sz="1000" kern="0" dirty="0">
                <a:solidFill>
                  <a:srgbClr val="2A2A2A">
                    <a:lumMod val="75000"/>
                    <a:lumOff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点击输入本栏的具体文字，简明扼要的说明分项内容，此为概念图解，请根据您的具体内容酌情修改</a:t>
            </a:r>
            <a:endParaRPr lang="en-US" altLang="zh-CN" sz="1000" kern="0" dirty="0">
              <a:solidFill>
                <a:srgbClr val="2A2A2A">
                  <a:lumMod val="75000"/>
                  <a:lumOff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114" name="TextBox 113"/>
          <p:cNvSpPr txBox="1"/>
          <p:nvPr/>
        </p:nvSpPr>
        <p:spPr>
          <a:xfrm>
            <a:off x="3176587" y="1123950"/>
            <a:ext cx="1195388" cy="18453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914103">
              <a:defRPr/>
            </a:pPr>
            <a:r>
              <a:rPr lang="zh-CN" altLang="en-US" sz="1199" b="1" kern="0" dirty="0">
                <a:solidFill>
                  <a:schemeClr val="bg2">
                    <a:lumMod val="90000"/>
                    <a:lumOff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提出建议</a:t>
            </a:r>
          </a:p>
        </p:txBody>
      </p:sp>
      <p:sp>
        <p:nvSpPr>
          <p:cNvPr id="115" name="TextBox 114"/>
          <p:cNvSpPr txBox="1"/>
          <p:nvPr/>
        </p:nvSpPr>
        <p:spPr>
          <a:xfrm>
            <a:off x="4833937" y="3652837"/>
            <a:ext cx="1396604" cy="883319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just" defTabSz="914103">
              <a:lnSpc>
                <a:spcPts val="1400"/>
              </a:lnSpc>
              <a:defRPr/>
            </a:pPr>
            <a:r>
              <a:rPr lang="zh-CN" altLang="en-US" sz="1000" kern="0" dirty="0">
                <a:solidFill>
                  <a:srgbClr val="2A2A2A">
                    <a:lumMod val="75000"/>
                    <a:lumOff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详写内容</a:t>
            </a:r>
            <a:r>
              <a:rPr lang="en-US" altLang="zh-CN" sz="1000" kern="0" dirty="0">
                <a:solidFill>
                  <a:srgbClr val="2A2A2A">
                    <a:lumMod val="75000"/>
                    <a:lumOff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……</a:t>
            </a:r>
            <a:r>
              <a:rPr lang="zh-CN" altLang="en-US" sz="1000" kern="0" dirty="0">
                <a:solidFill>
                  <a:srgbClr val="2A2A2A">
                    <a:lumMod val="75000"/>
                    <a:lumOff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点击输入本栏的具体文字，简明扼要的说明分项内容，此为概念图解，请根据您的具体内容酌情修改</a:t>
            </a:r>
            <a:endParaRPr lang="en-US" altLang="zh-CN" sz="1000" kern="0" dirty="0">
              <a:solidFill>
                <a:srgbClr val="2A2A2A">
                  <a:lumMod val="75000"/>
                  <a:lumOff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116" name="TextBox 115"/>
          <p:cNvSpPr txBox="1"/>
          <p:nvPr/>
        </p:nvSpPr>
        <p:spPr>
          <a:xfrm>
            <a:off x="4935141" y="3359944"/>
            <a:ext cx="1194197" cy="18453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914103">
              <a:defRPr/>
            </a:pPr>
            <a:r>
              <a:rPr lang="zh-CN" altLang="en-US" sz="1199" b="1" kern="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提出建议</a:t>
            </a:r>
          </a:p>
        </p:txBody>
      </p:sp>
      <p:sp>
        <p:nvSpPr>
          <p:cNvPr id="117" name="TextBox 116"/>
          <p:cNvSpPr txBox="1"/>
          <p:nvPr/>
        </p:nvSpPr>
        <p:spPr>
          <a:xfrm>
            <a:off x="6587729" y="1416844"/>
            <a:ext cx="1396603" cy="883319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just" defTabSz="914103">
              <a:lnSpc>
                <a:spcPts val="1400"/>
              </a:lnSpc>
              <a:defRPr/>
            </a:pPr>
            <a:r>
              <a:rPr lang="zh-CN" altLang="en-US" sz="1000" kern="0" dirty="0">
                <a:solidFill>
                  <a:srgbClr val="2A2A2A">
                    <a:lumMod val="75000"/>
                    <a:lumOff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详写内容</a:t>
            </a:r>
            <a:r>
              <a:rPr lang="en-US" altLang="zh-CN" sz="1000" kern="0" dirty="0">
                <a:solidFill>
                  <a:srgbClr val="2A2A2A">
                    <a:lumMod val="75000"/>
                    <a:lumOff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……</a:t>
            </a:r>
            <a:r>
              <a:rPr lang="zh-CN" altLang="en-US" sz="1000" kern="0" dirty="0">
                <a:solidFill>
                  <a:srgbClr val="2A2A2A">
                    <a:lumMod val="75000"/>
                    <a:lumOff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点击输入本栏的具体文字，简明扼要的说明分项内容，此为概念图解，请根据您的具体内容酌情修改</a:t>
            </a:r>
            <a:endParaRPr lang="en-US" altLang="zh-CN" sz="1000" kern="0" dirty="0">
              <a:solidFill>
                <a:srgbClr val="2A2A2A">
                  <a:lumMod val="75000"/>
                  <a:lumOff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118" name="TextBox 117"/>
          <p:cNvSpPr txBox="1"/>
          <p:nvPr/>
        </p:nvSpPr>
        <p:spPr>
          <a:xfrm>
            <a:off x="6688932" y="1123950"/>
            <a:ext cx="1194197" cy="18453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914103">
              <a:defRPr/>
            </a:pPr>
            <a:r>
              <a:rPr lang="zh-CN" altLang="en-US" sz="1199" b="1" kern="0" dirty="0">
                <a:solidFill>
                  <a:schemeClr val="bg2">
                    <a:lumMod val="90000"/>
                    <a:lumOff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提出建议</a:t>
            </a:r>
          </a:p>
        </p:txBody>
      </p:sp>
      <p:sp>
        <p:nvSpPr>
          <p:cNvPr id="119" name="TextBox 118"/>
          <p:cNvSpPr txBox="1"/>
          <p:nvPr/>
        </p:nvSpPr>
        <p:spPr>
          <a:xfrm>
            <a:off x="1609725" y="1510904"/>
            <a:ext cx="561975" cy="492443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914103">
              <a:defRPr/>
            </a:pPr>
            <a:r>
              <a:rPr lang="zh-CN" altLang="en-US" sz="1600" b="1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突出问题</a:t>
            </a:r>
          </a:p>
        </p:txBody>
      </p:sp>
      <p:sp>
        <p:nvSpPr>
          <p:cNvPr id="120" name="TextBox 119"/>
          <p:cNvSpPr txBox="1"/>
          <p:nvPr/>
        </p:nvSpPr>
        <p:spPr>
          <a:xfrm>
            <a:off x="5251847" y="1510904"/>
            <a:ext cx="560784" cy="492443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914103">
              <a:defRPr/>
            </a:pPr>
            <a:r>
              <a:rPr lang="zh-CN" altLang="en-US" sz="1600" b="1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突出问题</a:t>
            </a:r>
          </a:p>
        </p:txBody>
      </p:sp>
      <p:sp>
        <p:nvSpPr>
          <p:cNvPr id="121" name="TextBox 120"/>
          <p:cNvSpPr txBox="1"/>
          <p:nvPr/>
        </p:nvSpPr>
        <p:spPr>
          <a:xfrm>
            <a:off x="3493294" y="3579019"/>
            <a:ext cx="561975" cy="492443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914103">
              <a:defRPr/>
            </a:pPr>
            <a:r>
              <a:rPr lang="zh-CN" altLang="en-US" sz="1600" b="1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突出问题</a:t>
            </a:r>
          </a:p>
        </p:txBody>
      </p:sp>
      <p:sp>
        <p:nvSpPr>
          <p:cNvPr id="122" name="TextBox 121"/>
          <p:cNvSpPr txBox="1"/>
          <p:nvPr/>
        </p:nvSpPr>
        <p:spPr>
          <a:xfrm>
            <a:off x="7071122" y="3579019"/>
            <a:ext cx="560784" cy="492443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914103">
              <a:defRPr/>
            </a:pPr>
            <a:r>
              <a:rPr lang="zh-CN" altLang="en-US" sz="1600" b="1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突出问题</a:t>
            </a:r>
          </a:p>
        </p:txBody>
      </p:sp>
      <p:sp>
        <p:nvSpPr>
          <p:cNvPr id="36" name="标题 1"/>
          <p:cNvSpPr txBox="1">
            <a:spLocks/>
          </p:cNvSpPr>
          <p:nvPr/>
        </p:nvSpPr>
        <p:spPr>
          <a:xfrm>
            <a:off x="764614" y="379214"/>
            <a:ext cx="2330402" cy="389334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1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 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xmlns="" id="{899E26F6-F075-4526-AB12-1CD5A4C12255}"/>
              </a:ext>
            </a:extLst>
          </p:cNvPr>
          <p:cNvSpPr txBox="1"/>
          <p:nvPr/>
        </p:nvSpPr>
        <p:spPr>
          <a:xfrm>
            <a:off x="379156" y="328778"/>
            <a:ext cx="2886075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输入章节标题文案</a:t>
            </a:r>
            <a:endParaRPr lang="en-US" altLang="zh-CN" sz="2100" b="1" dirty="0">
              <a:solidFill>
                <a:schemeClr val="tx2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xmlns="" id="{BBD086E2-8C24-4C2F-8BCA-829C5ED02FB3}"/>
              </a:ext>
            </a:extLst>
          </p:cNvPr>
          <p:cNvSpPr txBox="1"/>
          <p:nvPr/>
        </p:nvSpPr>
        <p:spPr>
          <a:xfrm>
            <a:off x="379156" y="721194"/>
            <a:ext cx="3076564" cy="21358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788" dirty="0">
                <a:latin typeface="Century Gothic" panose="020B0502020202020204" pitchFamily="34" charset="0"/>
              </a:rPr>
              <a:t>print the presentation and make it into a film a wider field</a:t>
            </a:r>
          </a:p>
        </p:txBody>
      </p:sp>
    </p:spTree>
    <p:extLst>
      <p:ext uri="{BB962C8B-B14F-4D97-AF65-F5344CB8AC3E}">
        <p14:creationId xmlns:p14="http://schemas.microsoft.com/office/powerpoint/2010/main" val="1055177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662238" y="1003698"/>
            <a:ext cx="4769644" cy="108227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8" tIns="34294" rIns="68588" bIns="34294" anchor="ctr"/>
          <a:lstStyle/>
          <a:p>
            <a:pPr algn="ctr">
              <a:defRPr/>
            </a:pPr>
            <a:endParaRPr lang="zh-CN" altLang="en-US" sz="1013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285807" y="843958"/>
            <a:ext cx="3513912" cy="347663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8" tIns="34294" rIns="68588" bIns="34294" anchor="ctr"/>
          <a:lstStyle/>
          <a:p>
            <a:pPr algn="ctr">
              <a:defRPr/>
            </a:pPr>
            <a:r>
              <a:rPr lang="zh-CN" altLang="en-US" sz="1013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5" name="六边形 4"/>
          <p:cNvSpPr/>
          <p:nvPr/>
        </p:nvSpPr>
        <p:spPr>
          <a:xfrm>
            <a:off x="798209" y="2194109"/>
            <a:ext cx="1190017" cy="1026114"/>
          </a:xfrm>
          <a:prstGeom prst="hexagon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8" tIns="34294" rIns="68588" bIns="34294" anchor="ctr"/>
          <a:lstStyle/>
          <a:p>
            <a:pPr algn="ctr">
              <a:defRPr/>
            </a:pPr>
            <a:r>
              <a:rPr lang="zh-CN" altLang="en-US" sz="2399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工作概述</a:t>
            </a:r>
          </a:p>
        </p:txBody>
      </p:sp>
      <p:cxnSp>
        <p:nvCxnSpPr>
          <p:cNvPr id="6" name="直接箭头连接符 5"/>
          <p:cNvCxnSpPr/>
          <p:nvPr/>
        </p:nvCxnSpPr>
        <p:spPr>
          <a:xfrm flipV="1">
            <a:off x="1731169" y="1491854"/>
            <a:ext cx="931069" cy="702469"/>
          </a:xfrm>
          <a:prstGeom prst="straightConnector1">
            <a:avLst/>
          </a:prstGeom>
          <a:ln>
            <a:solidFill>
              <a:srgbClr val="414455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箭头连接符 7"/>
          <p:cNvCxnSpPr/>
          <p:nvPr/>
        </p:nvCxnSpPr>
        <p:spPr>
          <a:xfrm>
            <a:off x="1988344" y="2707481"/>
            <a:ext cx="673894" cy="0"/>
          </a:xfrm>
          <a:prstGeom prst="straightConnector1">
            <a:avLst/>
          </a:prstGeom>
          <a:ln>
            <a:solidFill>
              <a:srgbClr val="414455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箭头连接符 8"/>
          <p:cNvCxnSpPr/>
          <p:nvPr/>
        </p:nvCxnSpPr>
        <p:spPr>
          <a:xfrm>
            <a:off x="1731169" y="3220641"/>
            <a:ext cx="931069" cy="701278"/>
          </a:xfrm>
          <a:prstGeom prst="straightConnector1">
            <a:avLst/>
          </a:prstGeom>
          <a:ln>
            <a:solidFill>
              <a:srgbClr val="414455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2824163" y="1221582"/>
            <a:ext cx="4535091" cy="7660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8" tIns="34294" rIns="68588" bIns="3429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buFontTx/>
              <a:buNone/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  <p:sp>
        <p:nvSpPr>
          <p:cNvPr id="11" name="矩形 10"/>
          <p:cNvSpPr/>
          <p:nvPr/>
        </p:nvSpPr>
        <p:spPr>
          <a:xfrm>
            <a:off x="2662238" y="2353866"/>
            <a:ext cx="4769644" cy="108227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8" tIns="34294" rIns="68588" bIns="34294" anchor="ctr"/>
          <a:lstStyle/>
          <a:p>
            <a:pPr algn="ctr">
              <a:defRPr/>
            </a:pPr>
            <a:endParaRPr lang="zh-CN" altLang="en-US" sz="1013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285807" y="2194108"/>
            <a:ext cx="3513912" cy="347663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8" tIns="34294" rIns="68588" bIns="34294" anchor="ctr"/>
          <a:lstStyle/>
          <a:p>
            <a:pPr algn="ctr">
              <a:defRPr/>
            </a:pPr>
            <a:r>
              <a:rPr lang="zh-CN" altLang="en-US" sz="1013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2824163" y="2571751"/>
            <a:ext cx="4535091" cy="7660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8" tIns="34294" rIns="68588" bIns="3429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buFontTx/>
              <a:buNone/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  <p:sp>
        <p:nvSpPr>
          <p:cNvPr id="14" name="矩形 13"/>
          <p:cNvSpPr/>
          <p:nvPr/>
        </p:nvSpPr>
        <p:spPr>
          <a:xfrm>
            <a:off x="2662238" y="3704035"/>
            <a:ext cx="4769644" cy="108227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8" tIns="34294" rIns="68588" bIns="34294" anchor="ctr"/>
          <a:lstStyle/>
          <a:p>
            <a:pPr algn="ctr">
              <a:defRPr/>
            </a:pPr>
            <a:endParaRPr lang="zh-CN" altLang="en-US" sz="1013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285807" y="3544259"/>
            <a:ext cx="3513912" cy="347663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8" tIns="34294" rIns="68588" bIns="34294" anchor="ctr"/>
          <a:lstStyle/>
          <a:p>
            <a:pPr algn="ctr">
              <a:defRPr/>
            </a:pPr>
            <a:r>
              <a:rPr lang="zh-CN" altLang="en-US" sz="1013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2824163" y="3921919"/>
            <a:ext cx="4535091" cy="7660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8" tIns="34294" rIns="68588" bIns="3429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buFontTx/>
              <a:buNone/>
            </a:pPr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  <p:sp>
        <p:nvSpPr>
          <p:cNvPr id="19" name="标题 1"/>
          <p:cNvSpPr txBox="1">
            <a:spLocks/>
          </p:cNvSpPr>
          <p:nvPr/>
        </p:nvSpPr>
        <p:spPr>
          <a:xfrm>
            <a:off x="764614" y="379214"/>
            <a:ext cx="2330402" cy="389334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1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 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59AE4926-A4A3-4B6A-AF8B-E6C62D04846B}"/>
              </a:ext>
            </a:extLst>
          </p:cNvPr>
          <p:cNvSpPr txBox="1"/>
          <p:nvPr/>
        </p:nvSpPr>
        <p:spPr>
          <a:xfrm>
            <a:off x="379156" y="328778"/>
            <a:ext cx="2886075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输入章节标题文案</a:t>
            </a:r>
            <a:endParaRPr lang="en-US" altLang="zh-CN" sz="2100" b="1" dirty="0">
              <a:solidFill>
                <a:schemeClr val="tx2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C58750DD-9992-42BF-9A21-7A0CC5140085}"/>
              </a:ext>
            </a:extLst>
          </p:cNvPr>
          <p:cNvSpPr txBox="1"/>
          <p:nvPr/>
        </p:nvSpPr>
        <p:spPr>
          <a:xfrm>
            <a:off x="379156" y="721194"/>
            <a:ext cx="3076564" cy="21358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788" dirty="0">
                <a:latin typeface="Century Gothic" panose="020B0502020202020204" pitchFamily="34" charset="0"/>
              </a:rPr>
              <a:t>print the presentation and make it into a film a wider field</a:t>
            </a:r>
          </a:p>
        </p:txBody>
      </p:sp>
    </p:spTree>
    <p:extLst>
      <p:ext uri="{BB962C8B-B14F-4D97-AF65-F5344CB8AC3E}">
        <p14:creationId xmlns:p14="http://schemas.microsoft.com/office/powerpoint/2010/main" val="3855049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3_Office 主题​​">
  <a:themeElements>
    <a:clrScheme name="自定义 620">
      <a:dk1>
        <a:srgbClr val="7F7F7F"/>
      </a:dk1>
      <a:lt1>
        <a:srgbClr val="FFFFFF"/>
      </a:lt1>
      <a:dk2>
        <a:srgbClr val="000000"/>
      </a:dk2>
      <a:lt2>
        <a:srgbClr val="FFFFFF"/>
      </a:lt2>
      <a:accent1>
        <a:srgbClr val="1D6DC2"/>
      </a:accent1>
      <a:accent2>
        <a:srgbClr val="000000"/>
      </a:accent2>
      <a:accent3>
        <a:srgbClr val="4B5050"/>
      </a:accent3>
      <a:accent4>
        <a:srgbClr val="91969B"/>
      </a:accent4>
      <a:accent5>
        <a:srgbClr val="4B5050"/>
      </a:accent5>
      <a:accent6>
        <a:srgbClr val="91969B"/>
      </a:accent6>
      <a:hlink>
        <a:srgbClr val="F33B48"/>
      </a:hlink>
      <a:folHlink>
        <a:srgbClr val="FFC000"/>
      </a:folHlink>
    </a:clrScheme>
    <a:fontScheme name="标准1">
      <a:majorFont>
        <a:latin typeface="Calibri Light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549</TotalTime>
  <Words>1937</Words>
  <Application>Microsoft Office PowerPoint</Application>
  <PresentationFormat>全屏显示(16:9)</PresentationFormat>
  <Paragraphs>173</Paragraphs>
  <Slides>15</Slides>
  <Notes>10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3" baseType="lpstr">
      <vt:lpstr>Century Gothic</vt:lpstr>
      <vt:lpstr>等线</vt:lpstr>
      <vt:lpstr>宋体</vt:lpstr>
      <vt:lpstr>微软雅黑</vt:lpstr>
      <vt:lpstr>Agency FB</vt:lpstr>
      <vt:lpstr>Arial</vt:lpstr>
      <vt:lpstr>Calibri</vt:lpstr>
      <vt:lpstr>3_Office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多彩演示（ColourPPT）</dc:creator>
  <cp:keywords>www.51pptmoban.com</cp:keywords>
  <cp:lastModifiedBy>精美PPT（不二演示）</cp:lastModifiedBy>
  <cp:revision>88</cp:revision>
  <dcterms:created xsi:type="dcterms:W3CDTF">2017-05-02T06:39:58Z</dcterms:created>
  <dcterms:modified xsi:type="dcterms:W3CDTF">2019-03-10T03:59:36Z</dcterms:modified>
</cp:coreProperties>
</file>