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6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4E4"/>
    <a:srgbClr val="F77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901" y="8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9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85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1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9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34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29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56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80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084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97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5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AA781-F2FC-4B1F-8B98-68B2C21D5763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DE043-0153-41DA-9DDE-7F248AFE7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936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410" y="760451"/>
            <a:ext cx="5484610" cy="6097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6357"/>
            <a:ext cx="12192000" cy="520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9940" y="405625"/>
            <a:ext cx="2382520" cy="3403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1366130"/>
            <a:ext cx="6172200" cy="23232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096000" y="3708002"/>
            <a:ext cx="2656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100000">
                      <a:srgbClr val="FFC000"/>
                    </a:gs>
                    <a:gs pos="53600">
                      <a:srgbClr val="FFFF00"/>
                    </a:gs>
                    <a:gs pos="0">
                      <a:srgbClr val="FFC00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@51PPT</a:t>
            </a:r>
            <a:r>
              <a:rPr lang="zh-CN" altLang="en-US" sz="2800" dirty="0" smtClean="0">
                <a:gradFill>
                  <a:gsLst>
                    <a:gs pos="100000">
                      <a:srgbClr val="FFC000"/>
                    </a:gs>
                    <a:gs pos="53600">
                      <a:srgbClr val="FFFF00"/>
                    </a:gs>
                    <a:gs pos="0">
                      <a:srgbClr val="FFC00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模板网</a:t>
            </a:r>
            <a:endParaRPr lang="zh-CN" altLang="en-US" sz="2800" dirty="0">
              <a:gradFill>
                <a:gsLst>
                  <a:gs pos="100000">
                    <a:srgbClr val="FFC000"/>
                  </a:gs>
                  <a:gs pos="53600">
                    <a:srgbClr val="FFFF00"/>
                  </a:gs>
                  <a:gs pos="0">
                    <a:srgbClr val="FFC000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0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   素材来源于网络，请勿商用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9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746" y="247650"/>
            <a:ext cx="1584960" cy="226422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587990" y="2870258"/>
            <a:ext cx="2430232" cy="994613"/>
            <a:chOff x="4138969" y="731356"/>
            <a:chExt cx="2430232" cy="994613"/>
          </a:xfrm>
        </p:grpSpPr>
        <p:sp>
          <p:nvSpPr>
            <p:cNvPr id="10" name="MH_Others_1"/>
            <p:cNvSpPr txBox="1"/>
            <p:nvPr>
              <p:custDataLst>
                <p:tags r:id="rId1"/>
              </p:custDataLst>
            </p:nvPr>
          </p:nvSpPr>
          <p:spPr>
            <a:xfrm>
              <a:off x="4138969" y="731356"/>
              <a:ext cx="2430232" cy="677108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 录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MH_Others_2"/>
            <p:cNvSpPr txBox="1"/>
            <p:nvPr>
              <p:custDataLst>
                <p:tags r:id="rId2"/>
              </p:custDataLst>
            </p:nvPr>
          </p:nvSpPr>
          <p:spPr>
            <a:xfrm>
              <a:off x="4151657" y="1418192"/>
              <a:ext cx="240568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3" y="0"/>
            <a:ext cx="3763703" cy="685800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314565" y="1540094"/>
            <a:ext cx="7271086" cy="3777811"/>
            <a:chOff x="3732277" y="2139827"/>
            <a:chExt cx="7271086" cy="3777811"/>
          </a:xfrm>
        </p:grpSpPr>
        <p:sp>
          <p:nvSpPr>
            <p:cNvPr id="3" name="圆角矩形 2"/>
            <p:cNvSpPr/>
            <p:nvPr/>
          </p:nvSpPr>
          <p:spPr>
            <a:xfrm>
              <a:off x="4110355" y="2484015"/>
              <a:ext cx="6572159" cy="846323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732277" y="2139827"/>
              <a:ext cx="1407314" cy="1407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778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3720" y="2299378"/>
              <a:ext cx="1000914" cy="95505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617056" y="2520318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  <a:sym typeface="Arial" panose="020B0604020202020204" pitchFamily="34" charset="0"/>
                </a:rPr>
                <a:t>雷锋简介</a:t>
              </a:r>
              <a:endPara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0355" y="3732113"/>
              <a:ext cx="6572159" cy="846323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596049" y="3387925"/>
              <a:ext cx="1407314" cy="1407314"/>
              <a:chOff x="3732277" y="3708844"/>
              <a:chExt cx="1407314" cy="140731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732277" y="3708844"/>
                <a:ext cx="1407314" cy="14073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778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3720" y="3868395"/>
                <a:ext cx="1000914" cy="955055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5617056" y="3768416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  <a:sym typeface="Arial" panose="020B0604020202020204" pitchFamily="34" charset="0"/>
                </a:rPr>
                <a:t>雷锋名言</a:t>
              </a:r>
              <a:endPara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110355" y="4854512"/>
              <a:ext cx="6572159" cy="846323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732277" y="4510324"/>
              <a:ext cx="1407314" cy="1407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778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3720" y="4669875"/>
              <a:ext cx="1000914" cy="955055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5617056" y="489081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  <a:sym typeface="Arial" panose="020B0604020202020204" pitchFamily="34" charset="0"/>
                </a:rPr>
                <a:t>雷锋精神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74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986921" y="2039279"/>
            <a:ext cx="1015663" cy="281743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雷锋简介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6517" y="1687698"/>
            <a:ext cx="2743198" cy="347928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0400" y="1872343"/>
            <a:ext cx="275773" cy="3106057"/>
          </a:xfrm>
          <a:prstGeom prst="rect">
            <a:avLst/>
          </a:prstGeom>
          <a:solidFill>
            <a:srgbClr val="FAF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720" y="1997959"/>
            <a:ext cx="2144070" cy="285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7746" y="247650"/>
            <a:ext cx="1584960" cy="22642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4341"/>
            <a:ext cx="12192000" cy="1543659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035043" y="890388"/>
            <a:ext cx="6572159" cy="846323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6965" y="546200"/>
            <a:ext cx="1407314" cy="14073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778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08" y="705751"/>
            <a:ext cx="1000914" cy="9550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41744" y="92669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雷锋简介</a:t>
            </a:r>
            <a:endParaRPr lang="en-US" altLang="zh-CN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5967" y="2499714"/>
            <a:ext cx="101271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雷锋（1940-1962）同志是中国家喻户晓的全心全意为人民服务的楷模，共产主义战士；他作为一名普通的中国人民解放军战士，在他短暂的一生中却助人无数，伟大领袖毛泽东主席于1963年3月5日亲笔为他题词“向雷锋同志学习”，并把3月5日定为学雷锋纪念日；一部可歌可泣的《雷锋日记》令读者无不为之动容。“雷锋精神”激励着一代又一代人学习。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9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6517" y="1687698"/>
            <a:ext cx="2743198" cy="347928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0400" y="1872343"/>
            <a:ext cx="275773" cy="3106057"/>
          </a:xfrm>
          <a:prstGeom prst="rect">
            <a:avLst/>
          </a:prstGeom>
          <a:solidFill>
            <a:srgbClr val="FAF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720" y="1997959"/>
            <a:ext cx="2144070" cy="28587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86921" y="2039279"/>
            <a:ext cx="1015663" cy="281743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雷锋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名言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0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7746" y="247650"/>
            <a:ext cx="1584960" cy="22642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4341"/>
            <a:ext cx="12192000" cy="1543659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035043" y="890388"/>
            <a:ext cx="6572159" cy="846323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6965" y="546200"/>
            <a:ext cx="1407314" cy="14073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778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08" y="705751"/>
            <a:ext cx="1000914" cy="9550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41744" y="92669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雷锋名言</a:t>
            </a:r>
            <a:endParaRPr lang="en-US" altLang="zh-CN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2425" y="2257420"/>
            <a:ext cx="1012714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如果你是一滴水，你是否滋润了一寸土地？如果你是一线阳光，你是否照亮了一分黑暗？如果你是一颗粮食，你是否哺育了有用的生命？如果你是一颗最小的螺丝钉，你是否永远守在你生活的岗位上？如果你要告诉我们什么思想，你是否在日夜宣扬那最美丽的理想？你既然活着，你又是否为了未来的人类生活付出你的劳动，使世界一天天变得更美丽？我想问你，为未来带来了什么？在生活的仓库里，我们不应该只是个无穷尽的支付者。</a:t>
            </a:r>
          </a:p>
          <a:p>
            <a:endParaRPr lang="zh-CN" altLang="en-US" dirty="0" smtClean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　　青春啊，永远是美好的，可是真正的青春，只属于这些永远力争上游的人，永远忘我劳动的人，永远谦虚的人。</a:t>
            </a:r>
          </a:p>
          <a:p>
            <a:endParaRPr lang="zh-CN" altLang="en-US" dirty="0" smtClean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　　一滴水只有放进大海里才能永远不干，一个人只有当他把自己和集体融合一起的时候才能有力量。力量从团结来，智慧从劳动来，行动从思想来，荣誉从集体来。</a:t>
            </a:r>
            <a:endParaRPr lang="zh-CN" altLang="en-US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6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6517" y="1687698"/>
            <a:ext cx="2743198" cy="347928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0400" y="1872343"/>
            <a:ext cx="275773" cy="3106057"/>
          </a:xfrm>
          <a:prstGeom prst="rect">
            <a:avLst/>
          </a:prstGeom>
          <a:solidFill>
            <a:srgbClr val="FAF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6921" y="2039279"/>
            <a:ext cx="1015663" cy="281743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雷锋精神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482" y="1997959"/>
            <a:ext cx="2144070" cy="285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1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7746" y="247650"/>
            <a:ext cx="1584960" cy="22642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4341"/>
            <a:ext cx="12192000" cy="1543659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035043" y="890388"/>
            <a:ext cx="6572159" cy="846323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6965" y="546200"/>
            <a:ext cx="1407314" cy="14073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778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08" y="705751"/>
            <a:ext cx="1000914" cy="9550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41744" y="92669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雷锋精神</a:t>
            </a:r>
            <a:endParaRPr lang="en-US" altLang="zh-CN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8537" y="2257420"/>
            <a:ext cx="101271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憎爱分明的阶级立场。憎爱分明的阶级立场是雷锋精神的精髓。雷锋一心向着党，他把党比作母亲，把自己的生命看成是属于党和人民的，无论遇到怎样艰难复杂的情况，都“坚决听党的话，一辈子跟党走”，“为了党，愿洒尽鲜血，永不变心”。“对敌人要狠，要像严冬一样残酷无情；对党、对人民要忠诚坦白，永远忠于党，忠于人民。”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762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410" y="760451"/>
            <a:ext cx="5484610" cy="6097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6357"/>
            <a:ext cx="12192000" cy="520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9940" y="405625"/>
            <a:ext cx="2382520" cy="340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0829" y="1640989"/>
            <a:ext cx="51283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gradFill>
                  <a:gsLst>
                    <a:gs pos="100000">
                      <a:srgbClr val="FFC000"/>
                    </a:gs>
                    <a:gs pos="53600">
                      <a:srgbClr val="FFFF00"/>
                    </a:gs>
                    <a:gs pos="0">
                      <a:srgbClr val="FFC00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  <a:sym typeface="Arial" panose="020B0604020202020204" pitchFamily="34" charset="0"/>
              </a:rPr>
              <a:t>谢谢聆听</a:t>
            </a:r>
            <a:endParaRPr lang="en-US" altLang="zh-CN" sz="9600" b="1" dirty="0" smtClean="0">
              <a:gradFill>
                <a:gsLst>
                  <a:gs pos="100000">
                    <a:srgbClr val="FFC000"/>
                  </a:gs>
                  <a:gs pos="53600">
                    <a:srgbClr val="FFFF00"/>
                  </a:gs>
                  <a:gs pos="0">
                    <a:srgbClr val="FFC000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柳体" panose="02000000000000000000" pitchFamily="2" charset="-122"/>
              <a:ea typeface="柳公权柳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6300" y="3286005"/>
            <a:ext cx="2656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100000">
                      <a:srgbClr val="FFC000"/>
                    </a:gs>
                    <a:gs pos="53600">
                      <a:srgbClr val="FFFF00"/>
                    </a:gs>
                    <a:gs pos="0">
                      <a:srgbClr val="FFC00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@51PPT</a:t>
            </a:r>
            <a:r>
              <a:rPr lang="zh-CN" altLang="en-US" sz="2800" dirty="0" smtClean="0">
                <a:gradFill>
                  <a:gsLst>
                    <a:gs pos="100000">
                      <a:srgbClr val="FFC000"/>
                    </a:gs>
                    <a:gs pos="53600">
                      <a:srgbClr val="FFFF00"/>
                    </a:gs>
                    <a:gs pos="0">
                      <a:srgbClr val="FFC00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模板网</a:t>
            </a:r>
            <a:endParaRPr lang="zh-CN" altLang="en-US" sz="2800" dirty="0">
              <a:gradFill>
                <a:gsLst>
                  <a:gs pos="100000">
                    <a:srgbClr val="FFC000"/>
                  </a:gs>
                  <a:gs pos="53600">
                    <a:srgbClr val="FFFF00"/>
                  </a:gs>
                  <a:gs pos="0">
                    <a:srgbClr val="FFC000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86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648</Words>
  <Application>Microsoft Office PowerPoint</Application>
  <PresentationFormat>宽屏</PresentationFormat>
  <Paragraphs>27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柳公权柳体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精美PPT（不二演示）</cp:lastModifiedBy>
  <cp:revision>41</cp:revision>
  <dcterms:created xsi:type="dcterms:W3CDTF">2019-03-10T14:05:22Z</dcterms:created>
  <dcterms:modified xsi:type="dcterms:W3CDTF">2019-03-11T12:48:47Z</dcterms:modified>
</cp:coreProperties>
</file>