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69" r:id="rId1"/>
  </p:sldMasterIdLst>
  <p:notesMasterIdLst>
    <p:notesMasterId r:id="rId17"/>
  </p:notesMasterIdLst>
  <p:sldIdLst>
    <p:sldId id="346" r:id="rId2"/>
    <p:sldId id="371" r:id="rId3"/>
    <p:sldId id="3314" r:id="rId4"/>
    <p:sldId id="997" r:id="rId5"/>
    <p:sldId id="999" r:id="rId6"/>
    <p:sldId id="998" r:id="rId7"/>
    <p:sldId id="1004" r:id="rId8"/>
    <p:sldId id="1007" r:id="rId9"/>
    <p:sldId id="995" r:id="rId10"/>
    <p:sldId id="996" r:id="rId11"/>
    <p:sldId id="1008" r:id="rId12"/>
    <p:sldId id="3322" r:id="rId13"/>
    <p:sldId id="367" r:id="rId14"/>
    <p:sldId id="370" r:id="rId15"/>
    <p:sldId id="3323" r:id="rId16"/>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0F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40" d="100"/>
          <a:sy n="140" d="100"/>
        </p:scale>
        <p:origin x="379" y="96"/>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4A3340-C542-46E3-BB6B-1E3F28D53E89}" type="datetimeFigureOut">
              <a:rPr lang="zh-CN" altLang="en-US" smtClean="0"/>
              <a:t>2019/3/11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EAA4AF-B0AE-42C7-9AD8-C74E868F5800}" type="slidenum">
              <a:rPr lang="zh-CN" altLang="en-US" smtClean="0"/>
              <a:t>‹#›</a:t>
            </a:fld>
            <a:endParaRPr lang="zh-CN" altLang="en-US"/>
          </a:p>
        </p:txBody>
      </p:sp>
    </p:spTree>
    <p:extLst>
      <p:ext uri="{BB962C8B-B14F-4D97-AF65-F5344CB8AC3E}">
        <p14:creationId xmlns:p14="http://schemas.microsoft.com/office/powerpoint/2010/main" val="379411463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a:t>
            </a:fld>
            <a:endParaRPr lang="zh-CN" altLang="en-US"/>
          </a:p>
        </p:txBody>
      </p:sp>
    </p:spTree>
    <p:extLst>
      <p:ext uri="{BB962C8B-B14F-4D97-AF65-F5344CB8AC3E}">
        <p14:creationId xmlns:p14="http://schemas.microsoft.com/office/powerpoint/2010/main" val="4763246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11</a:t>
            </a:fld>
            <a:endParaRPr lang="zh-CN" altLang="en-US"/>
          </a:p>
        </p:txBody>
      </p:sp>
    </p:spTree>
    <p:extLst>
      <p:ext uri="{BB962C8B-B14F-4D97-AF65-F5344CB8AC3E}">
        <p14:creationId xmlns:p14="http://schemas.microsoft.com/office/powerpoint/2010/main" val="11505198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533963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10653B-016B-4B67-A554-E928957811D3}" type="slidenum">
              <a:rPr lang="zh-CN" altLang="en-US" smtClean="0"/>
              <a:t>2</a:t>
            </a:fld>
            <a:endParaRPr lang="zh-CN" altLang="en-US"/>
          </a:p>
        </p:txBody>
      </p:sp>
    </p:spTree>
    <p:extLst>
      <p:ext uri="{BB962C8B-B14F-4D97-AF65-F5344CB8AC3E}">
        <p14:creationId xmlns:p14="http://schemas.microsoft.com/office/powerpoint/2010/main" val="3910410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a:t>
            </a:fld>
            <a:endParaRPr lang="zh-CN" altLang="en-US"/>
          </a:p>
        </p:txBody>
      </p:sp>
    </p:spTree>
    <p:extLst>
      <p:ext uri="{BB962C8B-B14F-4D97-AF65-F5344CB8AC3E}">
        <p14:creationId xmlns:p14="http://schemas.microsoft.com/office/powerpoint/2010/main" val="2152011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4</a:t>
            </a:fld>
            <a:endParaRPr lang="zh-CN" altLang="en-US"/>
          </a:p>
        </p:txBody>
      </p:sp>
    </p:spTree>
    <p:extLst>
      <p:ext uri="{BB962C8B-B14F-4D97-AF65-F5344CB8AC3E}">
        <p14:creationId xmlns:p14="http://schemas.microsoft.com/office/powerpoint/2010/main" val="281278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noChangeArrowheads="1"/>
          </p:cNvSpPr>
          <p:nvPr>
            <p:ph type="sldImg" idx="4294967295"/>
          </p:nvPr>
        </p:nvSpPr>
        <p:spPr>
          <a:ln>
            <a:miter lim="800000"/>
          </a:ln>
        </p:spPr>
      </p:sp>
      <p:sp>
        <p:nvSpPr>
          <p:cNvPr id="58370" name="备注占位符 2"/>
          <p:cNvSpPr>
            <a:spLocks noGrp="1" noChangeArrowheads="1"/>
          </p:cNvSpPr>
          <p:nvPr>
            <p:ph type="body" idx="4294967295"/>
          </p:nvPr>
        </p:nvSpPr>
        <p:spPr/>
        <p:txBody>
          <a:bodyPr/>
          <a:lstStyle/>
          <a:p>
            <a:endParaRPr lang="zh-CN" altLang="en-US"/>
          </a:p>
        </p:txBody>
      </p:sp>
      <p:sp>
        <p:nvSpPr>
          <p:cNvPr id="58371" name="灯片编号占位符 3"/>
          <p:cNvSpPr>
            <a:spLocks noGrp="1" noChangeArrowheads="1"/>
          </p:cNvSpPr>
          <p:nvPr>
            <p:ph type="sldNum" sz="quarter" idx="5"/>
          </p:nvPr>
        </p:nvSpPr>
        <p:spPr bwMode="auto">
          <a:noFill/>
          <a:ln>
            <a:miter lim="800000"/>
            <a:headEnd/>
            <a:tailEnd/>
          </a:ln>
        </p:spPr>
        <p:txBody>
          <a:bodyPr/>
          <a:lstStyle/>
          <a:p>
            <a:fld id="{3174A17E-35B6-42FD-8E6A-533C3BE16AF1}" type="slidenum">
              <a:rPr lang="zh-CN" altLang="en-US"/>
              <a:pPr/>
              <a:t>5</a:t>
            </a:fld>
            <a:endParaRPr lang="zh-CN" altLang="en-US"/>
          </a:p>
        </p:txBody>
      </p:sp>
    </p:spTree>
    <p:extLst>
      <p:ext uri="{BB962C8B-B14F-4D97-AF65-F5344CB8AC3E}">
        <p14:creationId xmlns:p14="http://schemas.microsoft.com/office/powerpoint/2010/main" val="1722047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p:spPr>
      </p:sp>
      <p:sp>
        <p:nvSpPr>
          <p:cNvPr id="5222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5222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buFont typeface="Arial" pitchFamily="34" charset="0"/>
              <a:buNone/>
            </a:pPr>
            <a:fld id="{70D34B8C-C28B-4DA9-8ADD-218EBDB7991A}" type="slidenum">
              <a:rPr lang="zh-CN" altLang="en-US">
                <a:latin typeface="Arial" pitchFamily="34" charset="0"/>
              </a:rPr>
              <a:pPr fontAlgn="base">
                <a:spcBef>
                  <a:spcPct val="0"/>
                </a:spcBef>
                <a:spcAft>
                  <a:spcPct val="0"/>
                </a:spcAft>
                <a:buFont typeface="Arial" pitchFamily="34" charset="0"/>
                <a:buNone/>
              </a:pPr>
              <a:t>6</a:t>
            </a:fld>
            <a:endParaRPr lang="en-US" altLang="zh-CN">
              <a:latin typeface="Arial" pitchFamily="34" charset="0"/>
            </a:endParaRPr>
          </a:p>
        </p:txBody>
      </p:sp>
    </p:spTree>
    <p:extLst>
      <p:ext uri="{BB962C8B-B14F-4D97-AF65-F5344CB8AC3E}">
        <p14:creationId xmlns:p14="http://schemas.microsoft.com/office/powerpoint/2010/main" val="2694400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7</a:t>
            </a:fld>
            <a:endParaRPr lang="zh-CN" altLang="en-US"/>
          </a:p>
        </p:txBody>
      </p:sp>
    </p:spTree>
    <p:extLst>
      <p:ext uri="{BB962C8B-B14F-4D97-AF65-F5344CB8AC3E}">
        <p14:creationId xmlns:p14="http://schemas.microsoft.com/office/powerpoint/2010/main" val="4220655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ChangeArrowheads="1"/>
          </p:cNvSpPr>
          <p:nvPr>
            <p:ph type="sldImg" idx="4294967295"/>
          </p:nvPr>
        </p:nvSpPr>
        <p:spPr>
          <a:ln>
            <a:miter lim="800000"/>
          </a:ln>
        </p:spPr>
      </p:sp>
      <p:sp>
        <p:nvSpPr>
          <p:cNvPr id="25602" name="备注占位符 2"/>
          <p:cNvSpPr>
            <a:spLocks noGrp="1" noChangeArrowheads="1"/>
          </p:cNvSpPr>
          <p:nvPr>
            <p:ph type="body" idx="4294967295"/>
          </p:nvPr>
        </p:nvSpPr>
        <p:spPr/>
        <p:txBody>
          <a:bodyPr/>
          <a:lstStyle/>
          <a:p>
            <a:endParaRPr lang="zh-CN" altLang="en-US"/>
          </a:p>
        </p:txBody>
      </p:sp>
      <p:sp>
        <p:nvSpPr>
          <p:cNvPr id="25603" name="灯片编号占位符 3"/>
          <p:cNvSpPr>
            <a:spLocks noGrp="1" noChangeArrowheads="1"/>
          </p:cNvSpPr>
          <p:nvPr>
            <p:ph type="sldNum" sz="quarter" idx="5"/>
          </p:nvPr>
        </p:nvSpPr>
        <p:spPr bwMode="auto">
          <a:noFill/>
          <a:ln>
            <a:miter lim="800000"/>
            <a:headEnd/>
            <a:tailEnd/>
          </a:ln>
        </p:spPr>
        <p:txBody>
          <a:bodyPr/>
          <a:lstStyle/>
          <a:p>
            <a:fld id="{B299748B-1A6B-4B94-B982-E2C8837D34CA}" type="slidenum">
              <a:rPr lang="zh-CN" altLang="en-US"/>
              <a:pPr/>
              <a:t>8</a:t>
            </a:fld>
            <a:endParaRPr lang="zh-CN" altLang="en-US"/>
          </a:p>
        </p:txBody>
      </p:sp>
    </p:spTree>
    <p:extLst>
      <p:ext uri="{BB962C8B-B14F-4D97-AF65-F5344CB8AC3E}">
        <p14:creationId xmlns:p14="http://schemas.microsoft.com/office/powerpoint/2010/main" val="2259491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10</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24581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0124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42874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00950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4527322"/>
      </p:ext>
    </p:extLst>
  </p:cSld>
  <p:clrMap bg1="lt1" tx1="dk1" bg2="lt2" tx2="dk2" accent1="accent1" accent2="accent2" accent3="accent3" accent4="accent4" accent5="accent5" accent6="accent6" hlink="hlink" folHlink="folHlink"/>
  <p:sldLayoutIdLst>
    <p:sldLayoutId id="2147483771" r:id="rId1"/>
    <p:sldLayoutId id="2147483776" r:id="rId2"/>
    <p:sldLayoutId id="2147483782" r:id="rId3"/>
    <p:sldLayoutId id="2147483783" r:id="rId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02" y="3602008"/>
            <a:ext cx="9165701" cy="1532148"/>
          </a:xfrm>
          <a:prstGeom prst="rect">
            <a:avLst/>
          </a:prstGeom>
        </p:spPr>
      </p:pic>
      <p:grpSp>
        <p:nvGrpSpPr>
          <p:cNvPr id="74" name="Group 3"/>
          <p:cNvGrpSpPr/>
          <p:nvPr/>
        </p:nvGrpSpPr>
        <p:grpSpPr bwMode="auto">
          <a:xfrm>
            <a:off x="0" y="-2519363"/>
            <a:ext cx="9144000" cy="6480176"/>
            <a:chOff x="0" y="0"/>
            <a:chExt cx="9144000" cy="6482614"/>
          </a:xfrm>
        </p:grpSpPr>
        <p:grpSp>
          <p:nvGrpSpPr>
            <p:cNvPr id="75" name="Group 4"/>
            <p:cNvGrpSpPr/>
            <p:nvPr/>
          </p:nvGrpSpPr>
          <p:grpSpPr bwMode="auto">
            <a:xfrm>
              <a:off x="0" y="2522646"/>
              <a:ext cx="9144000" cy="3959968"/>
              <a:chOff x="0" y="0"/>
              <a:chExt cx="9144000" cy="3959968"/>
            </a:xfrm>
          </p:grpSpPr>
          <p:sp>
            <p:nvSpPr>
              <p:cNvPr id="77" name="矩形 254"/>
              <p:cNvSpPr>
                <a:spLocks noChangeArrowheads="1"/>
              </p:cNvSpPr>
              <p:nvPr/>
            </p:nvSpPr>
            <p:spPr bwMode="auto">
              <a:xfrm>
                <a:off x="0" y="113953"/>
                <a:ext cx="9144000" cy="3846015"/>
              </a:xfrm>
              <a:custGeom>
                <a:avLst/>
                <a:gdLst>
                  <a:gd name="T0" fmla="*/ 0 w 9144000"/>
                  <a:gd name="T1" fmla="*/ 0 h 3846015"/>
                  <a:gd name="T2" fmla="*/ 9144000 w 9144000"/>
                  <a:gd name="T3" fmla="*/ 3846015 h 3846015"/>
                </a:gdLst>
                <a:ahLst/>
                <a:cxnLst/>
                <a:rect l="T0" t="T1" r="T2" b="T3"/>
                <a:pathLst>
                  <a:path w="9144000" h="3846015">
                    <a:moveTo>
                      <a:pt x="0" y="0"/>
                    </a:moveTo>
                    <a:lnTo>
                      <a:pt x="9144000" y="0"/>
                    </a:lnTo>
                    <a:lnTo>
                      <a:pt x="9144000" y="3651870"/>
                    </a:lnTo>
                    <a:lnTo>
                      <a:pt x="4766144" y="3651870"/>
                    </a:lnTo>
                    <a:lnTo>
                      <a:pt x="4571999" y="3846015"/>
                    </a:lnTo>
                    <a:lnTo>
                      <a:pt x="4377855" y="3651870"/>
                    </a:lnTo>
                    <a:lnTo>
                      <a:pt x="0" y="3651870"/>
                    </a:lnTo>
                    <a:close/>
                  </a:path>
                </a:pathLst>
              </a:cu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矩形 254"/>
              <p:cNvSpPr>
                <a:spLocks noChangeArrowheads="1"/>
              </p:cNvSpPr>
              <p:nvPr/>
            </p:nvSpPr>
            <p:spPr bwMode="auto">
              <a:xfrm>
                <a:off x="0" y="0"/>
                <a:ext cx="9144000" cy="3846015"/>
              </a:xfrm>
              <a:custGeom>
                <a:avLst/>
                <a:gdLst>
                  <a:gd name="T0" fmla="*/ 0 w 9144000"/>
                  <a:gd name="T1" fmla="*/ 0 h 3846015"/>
                  <a:gd name="T2" fmla="*/ 9144000 w 9144000"/>
                  <a:gd name="T3" fmla="*/ 3846015 h 3846015"/>
                </a:gdLst>
                <a:ahLst/>
                <a:cxnLst/>
                <a:rect l="T0" t="T1" r="T2" b="T3"/>
                <a:pathLst>
                  <a:path w="9144000" h="3846015">
                    <a:moveTo>
                      <a:pt x="0" y="0"/>
                    </a:moveTo>
                    <a:lnTo>
                      <a:pt x="9144000" y="0"/>
                    </a:lnTo>
                    <a:lnTo>
                      <a:pt x="9144000" y="3651870"/>
                    </a:lnTo>
                    <a:lnTo>
                      <a:pt x="4766144" y="3651870"/>
                    </a:lnTo>
                    <a:lnTo>
                      <a:pt x="4571999" y="3846015"/>
                    </a:lnTo>
                    <a:lnTo>
                      <a:pt x="4377855" y="3651870"/>
                    </a:lnTo>
                    <a:lnTo>
                      <a:pt x="0" y="3651870"/>
                    </a:lnTo>
                    <a:close/>
                  </a:path>
                </a:pathLst>
              </a:cu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6" name="任意多边形 62"/>
            <p:cNvSpPr>
              <a:spLocks noChangeArrowheads="1"/>
            </p:cNvSpPr>
            <p:nvPr/>
          </p:nvSpPr>
          <p:spPr bwMode="auto">
            <a:xfrm rot="18900000">
              <a:off x="2043905" y="0"/>
              <a:ext cx="5045292" cy="5045292"/>
            </a:xfrm>
            <a:custGeom>
              <a:avLst/>
              <a:gdLst>
                <a:gd name="T0" fmla="*/ 0 w 4624012"/>
                <a:gd name="T1" fmla="*/ 0 h 4624012"/>
                <a:gd name="T2" fmla="*/ 4624012 w 4624012"/>
                <a:gd name="T3" fmla="*/ 4624012 h 4624012"/>
                <a:gd name="T4" fmla="*/ 0 w 4624012"/>
                <a:gd name="T5" fmla="*/ 4624012 h 4624012"/>
                <a:gd name="T6" fmla="*/ 0 60000 65536"/>
                <a:gd name="T7" fmla="*/ 0 60000 65536"/>
                <a:gd name="T8" fmla="*/ 0 60000 65536"/>
                <a:gd name="T9" fmla="*/ 0 w 4624012"/>
                <a:gd name="T10" fmla="*/ 0 h 4624012"/>
                <a:gd name="T11" fmla="*/ 4624012 w 4624012"/>
                <a:gd name="T12" fmla="*/ 4624012 h 4624012"/>
              </a:gdLst>
              <a:ahLst/>
              <a:cxnLst>
                <a:cxn ang="T6">
                  <a:pos x="T0" y="T1"/>
                </a:cxn>
                <a:cxn ang="T7">
                  <a:pos x="T2" y="T3"/>
                </a:cxn>
                <a:cxn ang="T8">
                  <a:pos x="T4" y="T5"/>
                </a:cxn>
              </a:cxnLst>
              <a:rect l="T9" t="T10" r="T11" b="T12"/>
              <a:pathLst>
                <a:path w="4624012" h="4624012">
                  <a:moveTo>
                    <a:pt x="0" y="0"/>
                  </a:moveTo>
                  <a:lnTo>
                    <a:pt x="4624012" y="4624012"/>
                  </a:lnTo>
                  <a:lnTo>
                    <a:pt x="0" y="4624012"/>
                  </a:lnTo>
                  <a:close/>
                </a:path>
              </a:pathLst>
            </a:custGeom>
            <a:gradFill flip="none" rotWithShape="1">
              <a:gsLst>
                <a:gs pos="0">
                  <a:srgbClr val="FBA305">
                    <a:lumMod val="86000"/>
                    <a:lumOff val="14000"/>
                  </a:srgbClr>
                </a:gs>
                <a:gs pos="55000">
                  <a:srgbClr val="FF8607"/>
                </a:gs>
              </a:gsLst>
              <a:lin ang="18900000" scaled="0"/>
              <a:tileRect/>
            </a:gradFill>
            <a:ln w="15875">
              <a:gradFill>
                <a:gsLst>
                  <a:gs pos="0">
                    <a:srgbClr val="FF8607"/>
                  </a:gs>
                  <a:gs pos="49000">
                    <a:schemeClr val="bg1"/>
                  </a:gs>
                </a:gsLst>
                <a:lin ang="18900000" scaled="0"/>
              </a:gradFill>
              <a:miter lim="800000"/>
              <a:headEnd/>
              <a:tailEnd/>
            </a:ln>
            <a:extLst/>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8" name="原创设计师QQ598969553      _8">
            <a:extLst>
              <a:ext uri="{FF2B5EF4-FFF2-40B4-BE49-F238E27FC236}">
                <a16:creationId xmlns:a16="http://schemas.microsoft.com/office/drawing/2014/main" xmlns="" id="{1613EC5E-1B78-4DDC-8E72-594F7C1E2504}"/>
              </a:ext>
            </a:extLst>
          </p:cNvPr>
          <p:cNvSpPr>
            <a:spLocks noChangeArrowheads="1"/>
          </p:cNvSpPr>
          <p:nvPr/>
        </p:nvSpPr>
        <p:spPr bwMode="auto">
          <a:xfrm>
            <a:off x="2187341" y="4210388"/>
            <a:ext cx="4769318" cy="153888"/>
          </a:xfrm>
          <a:prstGeom prst="rect">
            <a:avLst/>
          </a:prstGeom>
          <a:noFill/>
          <a:ln w="9525">
            <a:noFill/>
            <a:miter lim="800000"/>
            <a:headEnd/>
            <a:tailEnd/>
          </a:ln>
        </p:spPr>
        <p:txBody>
          <a:bodyPr wrap="square" lIns="0" tIns="0" rIns="0" bIns="0">
            <a:spAutoFit/>
          </a:bodyPr>
          <a:lstStyle/>
          <a:p>
            <a:pPr algn="ctr">
              <a:buFont typeface="Arial" charset="0"/>
              <a:buNone/>
            </a:pPr>
            <a:r>
              <a:rPr lang="zh-CN" altLang="en-US" sz="1000" spc="450" dirty="0">
                <a:solidFill>
                  <a:schemeClr val="bg1"/>
                </a:solidFill>
                <a:latin typeface="Calibri" panose="020F0502020204030204" pitchFamily="34" charset="0"/>
                <a:ea typeface="微软雅黑" panose="020B0503020204020204" pitchFamily="34" charset="-122"/>
                <a:cs typeface="Arial" charset="0"/>
                <a:sym typeface="Calibri" panose="020F0502020204030204" pitchFamily="34" charset="0"/>
              </a:rPr>
              <a:t>●企业推介  ●项目展示  ●计划总结  ●商业融资 </a:t>
            </a:r>
          </a:p>
        </p:txBody>
      </p:sp>
      <p:sp>
        <p:nvSpPr>
          <p:cNvPr id="13" name="文本框 12">
            <a:extLst>
              <a:ext uri="{FF2B5EF4-FFF2-40B4-BE49-F238E27FC236}">
                <a16:creationId xmlns:a16="http://schemas.microsoft.com/office/drawing/2014/main" xmlns="" id="{4841794A-C528-4587-A44A-6A91FEEF43C6}"/>
              </a:ext>
            </a:extLst>
          </p:cNvPr>
          <p:cNvSpPr txBox="1"/>
          <p:nvPr/>
        </p:nvSpPr>
        <p:spPr>
          <a:xfrm>
            <a:off x="2425258" y="1974873"/>
            <a:ext cx="4339650" cy="715581"/>
          </a:xfrm>
          <a:prstGeom prst="rect">
            <a:avLst/>
          </a:prstGeom>
          <a:noFill/>
        </p:spPr>
        <p:txBody>
          <a:bodyPr wrap="none" rtlCol="0">
            <a:spAutoFit/>
          </a:bodyPr>
          <a:lstStyle/>
          <a:p>
            <a:r>
              <a:rPr lang="zh-CN" altLang="en-US" sz="4050" b="1" dirty="0">
                <a:solidFill>
                  <a:schemeClr val="bg1"/>
                </a:solidFill>
              </a:rPr>
              <a:t>简约大气商务模板</a:t>
            </a:r>
          </a:p>
        </p:txBody>
      </p:sp>
      <p:sp>
        <p:nvSpPr>
          <p:cNvPr id="14" name="矩形 1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58FEE8AF-958D-47D7-9FDA-A203E9C83D08}"/>
              </a:ext>
            </a:extLst>
          </p:cNvPr>
          <p:cNvSpPr/>
          <p:nvPr/>
        </p:nvSpPr>
        <p:spPr>
          <a:xfrm>
            <a:off x="2159759" y="2683782"/>
            <a:ext cx="4824483" cy="577081"/>
          </a:xfrm>
          <a:prstGeom prst="rect">
            <a:avLst/>
          </a:prstGeom>
        </p:spPr>
        <p:txBody>
          <a:bodyPr wrap="square">
            <a:spAutoFit/>
          </a:bodyPr>
          <a:lstStyle/>
          <a:p>
            <a:pPr algn="ct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Donec</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eu</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arcu</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justo</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Fusce</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eget</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consequat</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risus</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a:extLst>
              <a:ext uri="{FF2B5EF4-FFF2-40B4-BE49-F238E27FC236}">
                <a16:creationId xmlns:a16="http://schemas.microsoft.com/office/drawing/2014/main" xmlns="" id="{A957E496-ACA9-4BA8-9746-8CFFDBBF5D59}"/>
              </a:ext>
            </a:extLst>
          </p:cNvPr>
          <p:cNvSpPr txBox="1"/>
          <p:nvPr/>
        </p:nvSpPr>
        <p:spPr>
          <a:xfrm>
            <a:off x="3620457" y="897001"/>
            <a:ext cx="1903085" cy="1107996"/>
          </a:xfrm>
          <a:prstGeom prst="rect">
            <a:avLst/>
          </a:prstGeom>
          <a:noFill/>
        </p:spPr>
        <p:txBody>
          <a:bodyPr wrap="none" rtlCol="0">
            <a:spAutoFit/>
          </a:bodyPr>
          <a:lstStyle/>
          <a:p>
            <a:pPr algn="ctr"/>
            <a:r>
              <a:rPr lang="en-US" altLang="zh-CN" sz="6600" dirty="0">
                <a:solidFill>
                  <a:schemeClr val="bg1"/>
                </a:solidFill>
              </a:rPr>
              <a:t>2019</a:t>
            </a:r>
            <a:endParaRPr lang="zh-CN" altLang="en-US" sz="66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up)">
                                      <p:cBhvr>
                                        <p:cTn id="1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899160" y="1248163"/>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4" name="TextBox 3"/>
          <p:cNvSpPr txBox="1"/>
          <p:nvPr/>
        </p:nvSpPr>
        <p:spPr>
          <a:xfrm>
            <a:off x="1196625" y="1637288"/>
            <a:ext cx="6750750" cy="443198"/>
          </a:xfrm>
          <a:prstGeom prst="rect">
            <a:avLst/>
          </a:prstGeom>
          <a:noFill/>
        </p:spPr>
        <p:txBody>
          <a:bodyPr wrap="square" lIns="0" tIns="0" rIns="0" bIns="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5" name="矩形 93"/>
          <p:cNvSpPr/>
          <p:nvPr/>
        </p:nvSpPr>
        <p:spPr>
          <a:xfrm>
            <a:off x="861492" y="1203600"/>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6" name="矩形 93"/>
          <p:cNvSpPr/>
          <p:nvPr/>
        </p:nvSpPr>
        <p:spPr>
          <a:xfrm rot="10800000">
            <a:off x="7996471" y="240010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7" name="Freeform 5"/>
          <p:cNvSpPr>
            <a:spLocks/>
          </p:cNvSpPr>
          <p:nvPr/>
        </p:nvSpPr>
        <p:spPr bwMode="auto">
          <a:xfrm>
            <a:off x="1259633" y="2859782"/>
            <a:ext cx="1467988" cy="1323555"/>
          </a:xfrm>
          <a:prstGeom prst="parallelogram">
            <a:avLst/>
          </a:prstGeom>
          <a:solidFill>
            <a:schemeClr val="accent1"/>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8" name="TextBox 7"/>
          <p:cNvSpPr txBox="1"/>
          <p:nvPr/>
        </p:nvSpPr>
        <p:spPr>
          <a:xfrm>
            <a:off x="1492592" y="3241889"/>
            <a:ext cx="969036" cy="36921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200" b="1" dirty="0">
                <a:solidFill>
                  <a:schemeClr val="tx1">
                    <a:lumMod val="10000"/>
                    <a:lumOff val="90000"/>
                  </a:schemeClr>
                </a:solidFill>
              </a:rPr>
              <a:t>添加</a:t>
            </a:r>
            <a:endParaRPr lang="en-US" altLang="zh-CN" sz="1200" b="1" dirty="0">
              <a:solidFill>
                <a:schemeClr val="tx1">
                  <a:lumMod val="10000"/>
                  <a:lumOff val="90000"/>
                </a:schemeClr>
              </a:solidFill>
            </a:endParaRPr>
          </a:p>
          <a:p>
            <a:pPr algn="ctr"/>
            <a:r>
              <a:rPr lang="zh-CN" altLang="en-US" sz="1200" b="1" dirty="0">
                <a:solidFill>
                  <a:schemeClr val="tx1">
                    <a:lumMod val="10000"/>
                    <a:lumOff val="90000"/>
                  </a:schemeClr>
                </a:solidFill>
              </a:rPr>
              <a:t>关键字</a:t>
            </a:r>
          </a:p>
        </p:txBody>
      </p:sp>
      <p:sp>
        <p:nvSpPr>
          <p:cNvPr id="10" name="Freeform 5"/>
          <p:cNvSpPr>
            <a:spLocks/>
          </p:cNvSpPr>
          <p:nvPr/>
        </p:nvSpPr>
        <p:spPr bwMode="auto">
          <a:xfrm>
            <a:off x="3923928" y="2859782"/>
            <a:ext cx="1467988" cy="1323555"/>
          </a:xfrm>
          <a:prstGeom prst="parallelogram">
            <a:avLst/>
          </a:prstGeom>
          <a:solidFill>
            <a:schemeClr val="accent2"/>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11" name="Freeform 5"/>
          <p:cNvSpPr>
            <a:spLocks/>
          </p:cNvSpPr>
          <p:nvPr/>
        </p:nvSpPr>
        <p:spPr bwMode="auto">
          <a:xfrm>
            <a:off x="6516217" y="2859782"/>
            <a:ext cx="1467988" cy="1323555"/>
          </a:xfrm>
          <a:prstGeom prst="parallelogram">
            <a:avLst/>
          </a:prstGeom>
          <a:solidFill>
            <a:schemeClr val="accent3"/>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13" name="TextBox 12"/>
          <p:cNvSpPr txBox="1"/>
          <p:nvPr/>
        </p:nvSpPr>
        <p:spPr>
          <a:xfrm>
            <a:off x="4173404" y="3241889"/>
            <a:ext cx="969036" cy="36921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200" b="1" dirty="0">
                <a:solidFill>
                  <a:schemeClr val="tx1">
                    <a:lumMod val="10000"/>
                    <a:lumOff val="90000"/>
                  </a:schemeClr>
                </a:solidFill>
              </a:rPr>
              <a:t>添加</a:t>
            </a:r>
            <a:endParaRPr lang="en-US" altLang="zh-CN" sz="1200" b="1" dirty="0">
              <a:solidFill>
                <a:schemeClr val="tx1">
                  <a:lumMod val="10000"/>
                  <a:lumOff val="90000"/>
                </a:schemeClr>
              </a:solidFill>
            </a:endParaRPr>
          </a:p>
          <a:p>
            <a:pPr algn="ctr"/>
            <a:r>
              <a:rPr lang="zh-CN" altLang="en-US" sz="1200" b="1" dirty="0">
                <a:solidFill>
                  <a:schemeClr val="tx1">
                    <a:lumMod val="10000"/>
                    <a:lumOff val="90000"/>
                  </a:schemeClr>
                </a:solidFill>
              </a:rPr>
              <a:t>关键字</a:t>
            </a:r>
          </a:p>
        </p:txBody>
      </p:sp>
      <p:sp>
        <p:nvSpPr>
          <p:cNvPr id="14" name="TextBox 13"/>
          <p:cNvSpPr txBox="1"/>
          <p:nvPr/>
        </p:nvSpPr>
        <p:spPr>
          <a:xfrm>
            <a:off x="6765692" y="3241889"/>
            <a:ext cx="969036" cy="36921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200" b="1" dirty="0">
                <a:solidFill>
                  <a:schemeClr val="tx1">
                    <a:lumMod val="10000"/>
                    <a:lumOff val="90000"/>
                  </a:schemeClr>
                </a:solidFill>
              </a:rPr>
              <a:t>添加</a:t>
            </a:r>
            <a:endParaRPr lang="en-US" altLang="zh-CN" sz="1200" b="1" dirty="0">
              <a:solidFill>
                <a:schemeClr val="tx1">
                  <a:lumMod val="10000"/>
                  <a:lumOff val="90000"/>
                </a:schemeClr>
              </a:solidFill>
            </a:endParaRPr>
          </a:p>
          <a:p>
            <a:pPr algn="ctr"/>
            <a:r>
              <a:rPr lang="zh-CN" altLang="en-US" sz="1200" b="1" dirty="0">
                <a:solidFill>
                  <a:schemeClr val="tx1">
                    <a:lumMod val="10000"/>
                    <a:lumOff val="90000"/>
                  </a:schemeClr>
                </a:solidFill>
              </a:rPr>
              <a:t>关键字</a:t>
            </a:r>
          </a:p>
        </p:txBody>
      </p:sp>
      <p:sp>
        <p:nvSpPr>
          <p:cNvPr id="12" name="文本框 11">
            <a:extLst>
              <a:ext uri="{FF2B5EF4-FFF2-40B4-BE49-F238E27FC236}">
                <a16:creationId xmlns:a16="http://schemas.microsoft.com/office/drawing/2014/main" xmlns="" id="{DF3FEB8F-74F7-46CA-A6A3-FA0EC30AB515}"/>
              </a:ext>
            </a:extLst>
          </p:cNvPr>
          <p:cNvSpPr txBox="1"/>
          <p:nvPr/>
        </p:nvSpPr>
        <p:spPr>
          <a:xfrm>
            <a:off x="446597" y="175929"/>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 name="文本框 14">
            <a:extLst>
              <a:ext uri="{FF2B5EF4-FFF2-40B4-BE49-F238E27FC236}">
                <a16:creationId xmlns:a16="http://schemas.microsoft.com/office/drawing/2014/main" xmlns="" id="{80542BAD-A6E0-4561-8F0F-A54A3C9FB0F6}"/>
              </a:ext>
            </a:extLst>
          </p:cNvPr>
          <p:cNvSpPr txBox="1"/>
          <p:nvPr/>
        </p:nvSpPr>
        <p:spPr>
          <a:xfrm>
            <a:off x="446597" y="568345"/>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
        <p:nvSpPr>
          <p:cNvPr id="16" name="矩形 15">
            <a:extLst>
              <a:ext uri="{FF2B5EF4-FFF2-40B4-BE49-F238E27FC236}">
                <a16:creationId xmlns:a16="http://schemas.microsoft.com/office/drawing/2014/main" xmlns="" id="{F7FB4B09-83EE-4BE5-8366-77E37EDD1B04}"/>
              </a:ext>
            </a:extLst>
          </p:cNvPr>
          <p:cNvSpPr/>
          <p:nvPr/>
        </p:nvSpPr>
        <p:spPr>
          <a:xfrm>
            <a:off x="0" y="1"/>
            <a:ext cx="261893" cy="9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Tree>
    <p:extLst>
      <p:ext uri="{BB962C8B-B14F-4D97-AF65-F5344CB8AC3E}">
        <p14:creationId xmlns:p14="http://schemas.microsoft.com/office/powerpoint/2010/main" val="2727308543"/>
      </p:ext>
    </p:extLst>
  </p:cSld>
  <p:clrMapOvr>
    <a:masterClrMapping/>
  </p:clrMapOvr>
  <p:transition spd="med">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60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9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9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9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10" grpId="0" animBg="1"/>
      <p:bldP spid="11" grpId="0" animBg="1"/>
      <p:bldP spid="13" grpId="0"/>
      <p:bldP spid="14" grpId="0"/>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8469" y="1805593"/>
            <a:ext cx="2698750"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矩形 2"/>
          <p:cNvSpPr>
            <a:spLocks noChangeArrowheads="1"/>
          </p:cNvSpPr>
          <p:nvPr/>
        </p:nvSpPr>
        <p:spPr bwMode="auto">
          <a:xfrm>
            <a:off x="3347219" y="1805593"/>
            <a:ext cx="5329237" cy="1746250"/>
          </a:xfrm>
          <a:prstGeom prst="rect">
            <a:avLst/>
          </a:prstGeom>
          <a:solidFill>
            <a:schemeClr val="accent1"/>
          </a:solidFill>
          <a:ln>
            <a:noFill/>
          </a:ln>
        </p:spPr>
        <p:txBody>
          <a:bodyPr lIns="91431" tIns="45715" rIns="91431" bIns="45715"/>
          <a:lstStyle/>
          <a:p>
            <a:pPr eaLnBrk="1" hangingPunct="1"/>
            <a:endParaRPr lang="zh-CN" altLang="zh-CN">
              <a:solidFill>
                <a:srgbClr val="000000"/>
              </a:solidFill>
            </a:endParaRPr>
          </a:p>
        </p:txBody>
      </p:sp>
      <p:cxnSp>
        <p:nvCxnSpPr>
          <p:cNvPr id="76" name="直接连接符 4"/>
          <p:cNvCxnSpPr>
            <a:cxnSpLocks noChangeShapeType="1"/>
          </p:cNvCxnSpPr>
          <p:nvPr/>
        </p:nvCxnSpPr>
        <p:spPr bwMode="auto">
          <a:xfrm>
            <a:off x="5183955" y="2561242"/>
            <a:ext cx="0" cy="630237"/>
          </a:xfrm>
          <a:prstGeom prst="line">
            <a:avLst/>
          </a:prstGeom>
          <a:noFill/>
          <a:ln w="9525">
            <a:solidFill>
              <a:schemeClr val="bg1"/>
            </a:solidFill>
            <a:round/>
          </a:ln>
          <a:extLst>
            <a:ext uri="{909E8E84-426E-40DD-AFC4-6F175D3DCCD1}">
              <a14:hiddenFill xmlns:a14="http://schemas.microsoft.com/office/drawing/2010/main">
                <a:noFill/>
              </a14:hiddenFill>
            </a:ext>
          </a:extLst>
        </p:spPr>
      </p:cxnSp>
      <p:sp>
        <p:nvSpPr>
          <p:cNvPr id="77" name="矩形 5"/>
          <p:cNvSpPr>
            <a:spLocks noChangeArrowheads="1"/>
          </p:cNvSpPr>
          <p:nvPr/>
        </p:nvSpPr>
        <p:spPr bwMode="auto">
          <a:xfrm>
            <a:off x="5249043" y="2472343"/>
            <a:ext cx="3319462" cy="78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p>
            <a:pPr>
              <a:lnSpc>
                <a:spcPct val="150000"/>
              </a:lnSpc>
            </a:pPr>
            <a:r>
              <a:rPr lang="zh-CN" altLang="en-US" sz="1000" dirty="0">
                <a:solidFill>
                  <a:schemeClr val="bg1"/>
                </a:solidFill>
                <a:latin typeface="+mn-ea"/>
              </a:rPr>
              <a:t>单击此处添加文本单击此处添加文本 单击此处添加文本单击此处添加文本单击此处添加文本单击此处添加文本单击此处添加文本单击此处添加文本</a:t>
            </a:r>
            <a:endParaRPr lang="en-US" altLang="zh-CN" sz="1000" dirty="0">
              <a:solidFill>
                <a:schemeClr val="bg1"/>
              </a:solidFill>
              <a:latin typeface="+mn-ea"/>
            </a:endParaRPr>
          </a:p>
        </p:txBody>
      </p:sp>
      <p:sp>
        <p:nvSpPr>
          <p:cNvPr id="78" name="矩形​​ 57"/>
          <p:cNvSpPr>
            <a:spLocks noChangeArrowheads="1"/>
          </p:cNvSpPr>
          <p:nvPr/>
        </p:nvSpPr>
        <p:spPr bwMode="auto">
          <a:xfrm>
            <a:off x="3347219" y="3550255"/>
            <a:ext cx="5221287"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 单击此处添加文本单击此处添加文本单击此处添加文本单击此处添加文本单击此处添加文本单击此处添加文本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79" name="矩形 7"/>
          <p:cNvSpPr>
            <a:spLocks noChangeArrowheads="1"/>
          </p:cNvSpPr>
          <p:nvPr/>
        </p:nvSpPr>
        <p:spPr bwMode="auto">
          <a:xfrm>
            <a:off x="5268094" y="213420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p>
            <a:pPr lvl="0">
              <a:defRPr/>
            </a:pPr>
            <a:r>
              <a:rPr lang="zh-CN" altLang="en-US" sz="1200" b="1" kern="0" dirty="0">
                <a:solidFill>
                  <a:sysClr val="window" lastClr="FFFFFF">
                    <a:lumMod val="95000"/>
                  </a:sysClr>
                </a:solidFill>
                <a:latin typeface="+mj-ea"/>
              </a:rPr>
              <a:t>填加文字</a:t>
            </a:r>
            <a:endParaRPr lang="en-US" altLang="zh-CN" sz="1200" b="1" kern="0" dirty="0">
              <a:solidFill>
                <a:sysClr val="window" lastClr="FFFFFF">
                  <a:lumMod val="95000"/>
                </a:sysClr>
              </a:solidFill>
              <a:latin typeface="+mj-ea"/>
            </a:endParaRPr>
          </a:p>
        </p:txBody>
      </p:sp>
      <p:grpSp>
        <p:nvGrpSpPr>
          <p:cNvPr id="2" name="组合 8"/>
          <p:cNvGrpSpPr/>
          <p:nvPr/>
        </p:nvGrpSpPr>
        <p:grpSpPr bwMode="auto">
          <a:xfrm>
            <a:off x="3518668" y="2111979"/>
            <a:ext cx="1414462" cy="1074738"/>
            <a:chOff x="0" y="0"/>
            <a:chExt cx="1415772" cy="1075120"/>
          </a:xfrm>
        </p:grpSpPr>
        <p:sp>
          <p:nvSpPr>
            <p:cNvPr id="81" name="TextBox 19"/>
            <p:cNvSpPr txBox="1">
              <a:spLocks noChangeArrowheads="1"/>
            </p:cNvSpPr>
            <p:nvPr/>
          </p:nvSpPr>
          <p:spPr bwMode="auto">
            <a:xfrm>
              <a:off x="0" y="798121"/>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dirty="0">
                  <a:solidFill>
                    <a:srgbClr val="FFFFFF"/>
                  </a:solidFill>
                  <a:latin typeface="微软雅黑" panose="020B0503020204020204" pitchFamily="34" charset="-122"/>
                  <a:ea typeface="微软雅黑" panose="020B0503020204020204" pitchFamily="34" charset="-122"/>
                </a:rPr>
                <a:t>点击添加文本内容</a:t>
              </a:r>
            </a:p>
          </p:txBody>
        </p:sp>
        <p:sp>
          <p:nvSpPr>
            <p:cNvPr id="82" name="TextBox 17"/>
            <p:cNvSpPr txBox="1">
              <a:spLocks noChangeArrowheads="1"/>
            </p:cNvSpPr>
            <p:nvPr/>
          </p:nvSpPr>
          <p:spPr bwMode="auto">
            <a:xfrm>
              <a:off x="0" y="53208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dirty="0">
                  <a:solidFill>
                    <a:srgbClr val="FFFFFF"/>
                  </a:solidFill>
                  <a:latin typeface="微软雅黑" panose="020B0503020204020204" pitchFamily="34" charset="-122"/>
                  <a:ea typeface="微软雅黑" panose="020B0503020204020204" pitchFamily="34" charset="-122"/>
                </a:rPr>
                <a:t>点击添加文本内容</a:t>
              </a:r>
            </a:p>
          </p:txBody>
        </p:sp>
        <p:sp>
          <p:nvSpPr>
            <p:cNvPr id="83" name="TextBox 15"/>
            <p:cNvSpPr txBox="1">
              <a:spLocks noChangeArrowheads="1"/>
            </p:cNvSpPr>
            <p:nvPr/>
          </p:nvSpPr>
          <p:spPr bwMode="auto">
            <a:xfrm>
              <a:off x="0" y="26604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dirty="0">
                  <a:solidFill>
                    <a:srgbClr val="FFFFFF"/>
                  </a:solidFill>
                  <a:latin typeface="微软雅黑" panose="020B0503020204020204" pitchFamily="34" charset="-122"/>
                  <a:ea typeface="微软雅黑" panose="020B0503020204020204" pitchFamily="34" charset="-122"/>
                </a:rPr>
                <a:t>点击添加文本内容</a:t>
              </a:r>
            </a:p>
          </p:txBody>
        </p:sp>
        <p:sp>
          <p:nvSpPr>
            <p:cNvPr id="84" name="TextBox 13"/>
            <p:cNvSpPr txBox="1">
              <a:spLocks noChangeArrowheads="1"/>
            </p:cNvSpPr>
            <p:nvPr/>
          </p:nvSpPr>
          <p:spPr bwMode="auto">
            <a:xfrm>
              <a:off x="0" y="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dirty="0">
                  <a:solidFill>
                    <a:srgbClr val="FFFFFF"/>
                  </a:solidFill>
                  <a:latin typeface="微软雅黑" panose="020B0503020204020204" pitchFamily="34" charset="-122"/>
                  <a:ea typeface="微软雅黑" panose="020B0503020204020204" pitchFamily="34" charset="-122"/>
                </a:rPr>
                <a:t>点击添加文本内容</a:t>
              </a:r>
            </a:p>
          </p:txBody>
        </p:sp>
      </p:grpSp>
      <p:sp>
        <p:nvSpPr>
          <p:cNvPr id="13" name="文本框 12">
            <a:extLst>
              <a:ext uri="{FF2B5EF4-FFF2-40B4-BE49-F238E27FC236}">
                <a16:creationId xmlns:a16="http://schemas.microsoft.com/office/drawing/2014/main" xmlns="" id="{FB77428A-6475-4477-A787-21FF8ADD8455}"/>
              </a:ext>
            </a:extLst>
          </p:cNvPr>
          <p:cNvSpPr txBox="1"/>
          <p:nvPr/>
        </p:nvSpPr>
        <p:spPr>
          <a:xfrm>
            <a:off x="446597" y="175929"/>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 name="文本框 13">
            <a:extLst>
              <a:ext uri="{FF2B5EF4-FFF2-40B4-BE49-F238E27FC236}">
                <a16:creationId xmlns:a16="http://schemas.microsoft.com/office/drawing/2014/main" xmlns="" id="{28F283C7-8492-4C21-8ECF-579ACC2EBB1D}"/>
              </a:ext>
            </a:extLst>
          </p:cNvPr>
          <p:cNvSpPr txBox="1"/>
          <p:nvPr/>
        </p:nvSpPr>
        <p:spPr>
          <a:xfrm>
            <a:off x="446597" y="568345"/>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
        <p:nvSpPr>
          <p:cNvPr id="15" name="矩形 14">
            <a:extLst>
              <a:ext uri="{FF2B5EF4-FFF2-40B4-BE49-F238E27FC236}">
                <a16:creationId xmlns:a16="http://schemas.microsoft.com/office/drawing/2014/main" xmlns="" id="{04D56349-4E28-4CB6-B297-AFF99DAC511C}"/>
              </a:ext>
            </a:extLst>
          </p:cNvPr>
          <p:cNvSpPr/>
          <p:nvPr/>
        </p:nvSpPr>
        <p:spPr>
          <a:xfrm>
            <a:off x="0" y="1"/>
            <a:ext cx="261893" cy="9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Tree>
  </p:cSld>
  <p:clrMapOvr>
    <a:masterClrMapping/>
  </p:clrMapOvr>
  <p:transition spd="med">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1+#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par>
                                <p:cTn id="9" presetID="12" presetClass="entr" presetSubtype="4" fill="hold" nodeType="withEffect">
                                  <p:stCondLst>
                                    <p:cond delay="10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p:tgtEl>
                                          <p:spTgt spid="73"/>
                                        </p:tgtEl>
                                        <p:attrNameLst>
                                          <p:attrName>ppt_y</p:attrName>
                                        </p:attrNameLst>
                                      </p:cBhvr>
                                      <p:tavLst>
                                        <p:tav tm="0">
                                          <p:val>
                                            <p:strVal val="#ppt_y+#ppt_h*1.125000"/>
                                          </p:val>
                                        </p:tav>
                                        <p:tav tm="100000">
                                          <p:val>
                                            <p:strVal val="#ppt_y"/>
                                          </p:val>
                                        </p:tav>
                                      </p:tavLst>
                                    </p:anim>
                                    <p:animEffect transition="in" filter="wipe(up)">
                                      <p:cBhvr>
                                        <p:cTn id="12" dur="500"/>
                                        <p:tgtEl>
                                          <p:spTgt spid="73"/>
                                        </p:tgtEl>
                                      </p:cBhvr>
                                    </p:animEffect>
                                  </p:childTnLst>
                                </p:cTn>
                              </p:par>
                              <p:par>
                                <p:cTn id="13" presetID="22" presetClass="entr" presetSubtype="1" fill="hold" nodeType="withEffect">
                                  <p:stCondLst>
                                    <p:cond delay="30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par>
                                <p:cTn id="16" presetID="22" presetClass="entr" presetSubtype="1" fill="hold" nodeType="withEffect">
                                  <p:stCondLst>
                                    <p:cond delay="500"/>
                                  </p:stCondLst>
                                  <p:childTnLst>
                                    <p:set>
                                      <p:cBhvr>
                                        <p:cTn id="17" dur="1" fill="hold">
                                          <p:stCondLst>
                                            <p:cond delay="0"/>
                                          </p:stCondLst>
                                        </p:cTn>
                                        <p:tgtEl>
                                          <p:spTgt spid="76"/>
                                        </p:tgtEl>
                                        <p:attrNameLst>
                                          <p:attrName>style.visibility</p:attrName>
                                        </p:attrNameLst>
                                      </p:cBhvr>
                                      <p:to>
                                        <p:strVal val="visible"/>
                                      </p:to>
                                    </p:set>
                                    <p:animEffect transition="in" filter="wipe(up)">
                                      <p:cBhvr>
                                        <p:cTn id="18" dur="500"/>
                                        <p:tgtEl>
                                          <p:spTgt spid="76"/>
                                        </p:tgtEl>
                                      </p:cBhvr>
                                    </p:animEffect>
                                  </p:childTnLst>
                                </p:cTn>
                              </p:par>
                              <p:par>
                                <p:cTn id="19" presetID="10" presetClass="entr" presetSubtype="0" fill="hold" grpId="0" nodeType="withEffect">
                                  <p:stCondLst>
                                    <p:cond delay="600"/>
                                  </p:stCondLst>
                                  <p:childTnLst>
                                    <p:set>
                                      <p:cBhvr>
                                        <p:cTn id="20" dur="1" fill="hold">
                                          <p:stCondLst>
                                            <p:cond delay="0"/>
                                          </p:stCondLst>
                                        </p:cTn>
                                        <p:tgtEl>
                                          <p:spTgt spid="79"/>
                                        </p:tgtEl>
                                        <p:attrNameLst>
                                          <p:attrName>style.visibility</p:attrName>
                                        </p:attrNameLst>
                                      </p:cBhvr>
                                      <p:to>
                                        <p:strVal val="visible"/>
                                      </p:to>
                                    </p:set>
                                    <p:animEffect transition="in" filter="fade">
                                      <p:cBhvr>
                                        <p:cTn id="21" dur="500"/>
                                        <p:tgtEl>
                                          <p:spTgt spid="79"/>
                                        </p:tgtEl>
                                      </p:cBhvr>
                                    </p:animEffect>
                                  </p:childTnLst>
                                </p:cTn>
                              </p:par>
                              <p:par>
                                <p:cTn id="22" presetID="12" presetClass="entr" presetSubtype="8" fill="hold" grpId="0" nodeType="withEffect">
                                  <p:stCondLst>
                                    <p:cond delay="800"/>
                                  </p:stCondLst>
                                  <p:childTnLst>
                                    <p:set>
                                      <p:cBhvr>
                                        <p:cTn id="23" dur="1" fill="hold">
                                          <p:stCondLst>
                                            <p:cond delay="0"/>
                                          </p:stCondLst>
                                        </p:cTn>
                                        <p:tgtEl>
                                          <p:spTgt spid="77"/>
                                        </p:tgtEl>
                                        <p:attrNameLst>
                                          <p:attrName>style.visibility</p:attrName>
                                        </p:attrNameLst>
                                      </p:cBhvr>
                                      <p:to>
                                        <p:strVal val="visible"/>
                                      </p:to>
                                    </p:set>
                                    <p:anim calcmode="lin" valueType="num">
                                      <p:cBhvr additive="base">
                                        <p:cTn id="24" dur="500"/>
                                        <p:tgtEl>
                                          <p:spTgt spid="77"/>
                                        </p:tgtEl>
                                        <p:attrNameLst>
                                          <p:attrName>ppt_x</p:attrName>
                                        </p:attrNameLst>
                                      </p:cBhvr>
                                      <p:tavLst>
                                        <p:tav tm="0">
                                          <p:val>
                                            <p:strVal val="#ppt_x-#ppt_w*1.125000"/>
                                          </p:val>
                                        </p:tav>
                                        <p:tav tm="100000">
                                          <p:val>
                                            <p:strVal val="#ppt_x"/>
                                          </p:val>
                                        </p:tav>
                                      </p:tavLst>
                                    </p:anim>
                                    <p:animEffect transition="in" filter="wipe(right)">
                                      <p:cBhvr>
                                        <p:cTn id="25" dur="500"/>
                                        <p:tgtEl>
                                          <p:spTgt spid="77"/>
                                        </p:tgtEl>
                                      </p:cBhvr>
                                    </p:animEffect>
                                  </p:childTnLst>
                                </p:cTn>
                              </p:par>
                              <p:par>
                                <p:cTn id="26" presetID="2" presetClass="entr" presetSubtype="2" fill="hold" grpId="0" nodeType="withEffect">
                                  <p:stCondLst>
                                    <p:cond delay="800"/>
                                  </p:stCondLst>
                                  <p:childTnLst>
                                    <p:set>
                                      <p:cBhvr>
                                        <p:cTn id="27" dur="1" fill="hold">
                                          <p:stCondLst>
                                            <p:cond delay="0"/>
                                          </p:stCondLst>
                                        </p:cTn>
                                        <p:tgtEl>
                                          <p:spTgt spid="78"/>
                                        </p:tgtEl>
                                        <p:attrNameLst>
                                          <p:attrName>style.visibility</p:attrName>
                                        </p:attrNameLst>
                                      </p:cBhvr>
                                      <p:to>
                                        <p:strVal val="visible"/>
                                      </p:to>
                                    </p:set>
                                    <p:anim calcmode="lin" valueType="num">
                                      <p:cBhvr additive="base">
                                        <p:cTn id="28" dur="500" fill="hold"/>
                                        <p:tgtEl>
                                          <p:spTgt spid="78"/>
                                        </p:tgtEl>
                                        <p:attrNameLst>
                                          <p:attrName>ppt_x</p:attrName>
                                        </p:attrNameLst>
                                      </p:cBhvr>
                                      <p:tavLst>
                                        <p:tav tm="0">
                                          <p:val>
                                            <p:strVal val="1+#ppt_w/2"/>
                                          </p:val>
                                        </p:tav>
                                        <p:tav tm="100000">
                                          <p:val>
                                            <p:strVal val="#ppt_x"/>
                                          </p:val>
                                        </p:tav>
                                      </p:tavLst>
                                    </p:anim>
                                    <p:anim calcmode="lin" valueType="num">
                                      <p:cBhvr additive="base">
                                        <p:cTn id="29" dur="500" fill="hold"/>
                                        <p:tgtEl>
                                          <p:spTgt spid="78"/>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up)">
                                      <p:cBhvr>
                                        <p:cTn id="34" dur="9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autoUpdateAnimBg="0"/>
      <p:bldP spid="77" grpId="0" autoUpdateAnimBg="0"/>
      <p:bldP spid="78" grpId="0" autoUpdateAnimBg="0"/>
      <p:bldP spid="79" grpId="0" autoUpdateAnimBg="0"/>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02" y="3602008"/>
            <a:ext cx="9165701" cy="1532148"/>
          </a:xfrm>
          <a:prstGeom prst="rect">
            <a:avLst/>
          </a:prstGeom>
        </p:spPr>
      </p:pic>
      <p:grpSp>
        <p:nvGrpSpPr>
          <p:cNvPr id="74" name="Group 3"/>
          <p:cNvGrpSpPr/>
          <p:nvPr/>
        </p:nvGrpSpPr>
        <p:grpSpPr bwMode="auto">
          <a:xfrm>
            <a:off x="0" y="-2519363"/>
            <a:ext cx="9144000" cy="6480176"/>
            <a:chOff x="0" y="0"/>
            <a:chExt cx="9144000" cy="6482614"/>
          </a:xfrm>
        </p:grpSpPr>
        <p:grpSp>
          <p:nvGrpSpPr>
            <p:cNvPr id="75" name="Group 4"/>
            <p:cNvGrpSpPr/>
            <p:nvPr/>
          </p:nvGrpSpPr>
          <p:grpSpPr bwMode="auto">
            <a:xfrm>
              <a:off x="0" y="2522646"/>
              <a:ext cx="9144000" cy="3959968"/>
              <a:chOff x="0" y="0"/>
              <a:chExt cx="9144000" cy="3959968"/>
            </a:xfrm>
          </p:grpSpPr>
          <p:sp>
            <p:nvSpPr>
              <p:cNvPr id="77" name="矩形 254"/>
              <p:cNvSpPr>
                <a:spLocks noChangeArrowheads="1"/>
              </p:cNvSpPr>
              <p:nvPr/>
            </p:nvSpPr>
            <p:spPr bwMode="auto">
              <a:xfrm>
                <a:off x="0" y="113953"/>
                <a:ext cx="9144000" cy="3846015"/>
              </a:xfrm>
              <a:custGeom>
                <a:avLst/>
                <a:gdLst>
                  <a:gd name="T0" fmla="*/ 0 w 9144000"/>
                  <a:gd name="T1" fmla="*/ 0 h 3846015"/>
                  <a:gd name="T2" fmla="*/ 9144000 w 9144000"/>
                  <a:gd name="T3" fmla="*/ 3846015 h 3846015"/>
                </a:gdLst>
                <a:ahLst/>
                <a:cxnLst/>
                <a:rect l="T0" t="T1" r="T2" b="T3"/>
                <a:pathLst>
                  <a:path w="9144000" h="3846015">
                    <a:moveTo>
                      <a:pt x="0" y="0"/>
                    </a:moveTo>
                    <a:lnTo>
                      <a:pt x="9144000" y="0"/>
                    </a:lnTo>
                    <a:lnTo>
                      <a:pt x="9144000" y="3651870"/>
                    </a:lnTo>
                    <a:lnTo>
                      <a:pt x="4766144" y="3651870"/>
                    </a:lnTo>
                    <a:lnTo>
                      <a:pt x="4571999" y="3846015"/>
                    </a:lnTo>
                    <a:lnTo>
                      <a:pt x="4377855" y="3651870"/>
                    </a:lnTo>
                    <a:lnTo>
                      <a:pt x="0" y="3651870"/>
                    </a:lnTo>
                    <a:close/>
                  </a:path>
                </a:pathLst>
              </a:custGeom>
              <a:solidFill>
                <a:srgbClr val="000000">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矩形 254"/>
              <p:cNvSpPr>
                <a:spLocks noChangeArrowheads="1"/>
              </p:cNvSpPr>
              <p:nvPr/>
            </p:nvSpPr>
            <p:spPr bwMode="auto">
              <a:xfrm>
                <a:off x="0" y="0"/>
                <a:ext cx="9144000" cy="3846015"/>
              </a:xfrm>
              <a:custGeom>
                <a:avLst/>
                <a:gdLst>
                  <a:gd name="T0" fmla="*/ 0 w 9144000"/>
                  <a:gd name="T1" fmla="*/ 0 h 3846015"/>
                  <a:gd name="T2" fmla="*/ 9144000 w 9144000"/>
                  <a:gd name="T3" fmla="*/ 3846015 h 3846015"/>
                </a:gdLst>
                <a:ahLst/>
                <a:cxnLst/>
                <a:rect l="T0" t="T1" r="T2" b="T3"/>
                <a:pathLst>
                  <a:path w="9144000" h="3846015">
                    <a:moveTo>
                      <a:pt x="0" y="0"/>
                    </a:moveTo>
                    <a:lnTo>
                      <a:pt x="9144000" y="0"/>
                    </a:lnTo>
                    <a:lnTo>
                      <a:pt x="9144000" y="3651870"/>
                    </a:lnTo>
                    <a:lnTo>
                      <a:pt x="4766144" y="3651870"/>
                    </a:lnTo>
                    <a:lnTo>
                      <a:pt x="4571999" y="3846015"/>
                    </a:lnTo>
                    <a:lnTo>
                      <a:pt x="4377855" y="3651870"/>
                    </a:lnTo>
                    <a:lnTo>
                      <a:pt x="0" y="3651870"/>
                    </a:lnTo>
                    <a:close/>
                  </a:path>
                </a:pathLst>
              </a:cu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6" name="任意多边形 62"/>
            <p:cNvSpPr>
              <a:spLocks noChangeArrowheads="1"/>
            </p:cNvSpPr>
            <p:nvPr/>
          </p:nvSpPr>
          <p:spPr bwMode="auto">
            <a:xfrm rot="18900000">
              <a:off x="2043905" y="0"/>
              <a:ext cx="5045292" cy="5045292"/>
            </a:xfrm>
            <a:custGeom>
              <a:avLst/>
              <a:gdLst>
                <a:gd name="T0" fmla="*/ 0 w 4624012"/>
                <a:gd name="T1" fmla="*/ 0 h 4624012"/>
                <a:gd name="T2" fmla="*/ 4624012 w 4624012"/>
                <a:gd name="T3" fmla="*/ 4624012 h 4624012"/>
                <a:gd name="T4" fmla="*/ 0 w 4624012"/>
                <a:gd name="T5" fmla="*/ 4624012 h 4624012"/>
                <a:gd name="T6" fmla="*/ 0 60000 65536"/>
                <a:gd name="T7" fmla="*/ 0 60000 65536"/>
                <a:gd name="T8" fmla="*/ 0 60000 65536"/>
                <a:gd name="T9" fmla="*/ 0 w 4624012"/>
                <a:gd name="T10" fmla="*/ 0 h 4624012"/>
                <a:gd name="T11" fmla="*/ 4624012 w 4624012"/>
                <a:gd name="T12" fmla="*/ 4624012 h 4624012"/>
              </a:gdLst>
              <a:ahLst/>
              <a:cxnLst>
                <a:cxn ang="T6">
                  <a:pos x="T0" y="T1"/>
                </a:cxn>
                <a:cxn ang="T7">
                  <a:pos x="T2" y="T3"/>
                </a:cxn>
                <a:cxn ang="T8">
                  <a:pos x="T4" y="T5"/>
                </a:cxn>
              </a:cxnLst>
              <a:rect l="T9" t="T10" r="T11" b="T12"/>
              <a:pathLst>
                <a:path w="4624012" h="4624012">
                  <a:moveTo>
                    <a:pt x="0" y="0"/>
                  </a:moveTo>
                  <a:lnTo>
                    <a:pt x="4624012" y="4624012"/>
                  </a:lnTo>
                  <a:lnTo>
                    <a:pt x="0" y="4624012"/>
                  </a:lnTo>
                  <a:close/>
                </a:path>
              </a:pathLst>
            </a:custGeom>
            <a:gradFill flip="none" rotWithShape="1">
              <a:gsLst>
                <a:gs pos="0">
                  <a:srgbClr val="FBA305">
                    <a:lumMod val="86000"/>
                    <a:lumOff val="14000"/>
                  </a:srgbClr>
                </a:gs>
                <a:gs pos="55000">
                  <a:srgbClr val="FF8607"/>
                </a:gs>
              </a:gsLst>
              <a:lin ang="18900000" scaled="0"/>
              <a:tileRect/>
            </a:gradFill>
            <a:ln w="15875">
              <a:gradFill>
                <a:gsLst>
                  <a:gs pos="0">
                    <a:srgbClr val="FF8607"/>
                  </a:gs>
                  <a:gs pos="49000">
                    <a:schemeClr val="bg1"/>
                  </a:gs>
                </a:gsLst>
                <a:lin ang="18900000" scaled="0"/>
              </a:gradFill>
              <a:miter lim="800000"/>
              <a:headEnd/>
              <a:tailEnd/>
            </a:ln>
            <a:extLst/>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8" name="原创设计师QQ598969553      _8">
            <a:extLst>
              <a:ext uri="{FF2B5EF4-FFF2-40B4-BE49-F238E27FC236}">
                <a16:creationId xmlns:a16="http://schemas.microsoft.com/office/drawing/2014/main" xmlns="" id="{1613EC5E-1B78-4DDC-8E72-594F7C1E2504}"/>
              </a:ext>
            </a:extLst>
          </p:cNvPr>
          <p:cNvSpPr>
            <a:spLocks noChangeArrowheads="1"/>
          </p:cNvSpPr>
          <p:nvPr/>
        </p:nvSpPr>
        <p:spPr bwMode="auto">
          <a:xfrm>
            <a:off x="2187341" y="4210388"/>
            <a:ext cx="4769318" cy="153888"/>
          </a:xfrm>
          <a:prstGeom prst="rect">
            <a:avLst/>
          </a:prstGeom>
          <a:noFill/>
          <a:ln w="9525">
            <a:noFill/>
            <a:miter lim="800000"/>
            <a:headEnd/>
            <a:tailEnd/>
          </a:ln>
        </p:spPr>
        <p:txBody>
          <a:bodyPr wrap="square" lIns="0" tIns="0" rIns="0" bIns="0">
            <a:spAutoFit/>
          </a:bodyPr>
          <a:lstStyle/>
          <a:p>
            <a:pPr algn="ctr">
              <a:buFont typeface="Arial" charset="0"/>
              <a:buNone/>
            </a:pPr>
            <a:r>
              <a:rPr lang="zh-CN" altLang="en-US" sz="1000" spc="450" dirty="0">
                <a:solidFill>
                  <a:schemeClr val="bg1"/>
                </a:solidFill>
                <a:latin typeface="Calibri" panose="020F0502020204030204" pitchFamily="34" charset="0"/>
                <a:ea typeface="微软雅黑" panose="020B0503020204020204" pitchFamily="34" charset="-122"/>
                <a:cs typeface="Arial" charset="0"/>
                <a:sym typeface="Calibri" panose="020F0502020204030204" pitchFamily="34" charset="0"/>
              </a:rPr>
              <a:t>●企业推介  ●项目展示  ●计划总结  ●商业融资 </a:t>
            </a:r>
          </a:p>
        </p:txBody>
      </p:sp>
      <p:sp>
        <p:nvSpPr>
          <p:cNvPr id="13" name="文本框 12">
            <a:extLst>
              <a:ext uri="{FF2B5EF4-FFF2-40B4-BE49-F238E27FC236}">
                <a16:creationId xmlns:a16="http://schemas.microsoft.com/office/drawing/2014/main" xmlns="" id="{4841794A-C528-4587-A44A-6A91FEEF43C6}"/>
              </a:ext>
            </a:extLst>
          </p:cNvPr>
          <p:cNvSpPr txBox="1"/>
          <p:nvPr/>
        </p:nvSpPr>
        <p:spPr>
          <a:xfrm>
            <a:off x="2651009" y="1974873"/>
            <a:ext cx="3820277" cy="715581"/>
          </a:xfrm>
          <a:prstGeom prst="rect">
            <a:avLst/>
          </a:prstGeom>
          <a:noFill/>
        </p:spPr>
        <p:txBody>
          <a:bodyPr wrap="none" rtlCol="0">
            <a:spAutoFit/>
          </a:bodyPr>
          <a:lstStyle/>
          <a:p>
            <a:pPr algn="ctr"/>
            <a:r>
              <a:rPr lang="zh-CN" altLang="en-US" sz="4050" b="1" dirty="0">
                <a:solidFill>
                  <a:schemeClr val="bg1"/>
                </a:solidFill>
              </a:rPr>
              <a:t>感谢大家的支持</a:t>
            </a:r>
          </a:p>
        </p:txBody>
      </p:sp>
      <p:sp>
        <p:nvSpPr>
          <p:cNvPr id="14" name="矩形 1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58FEE8AF-958D-47D7-9FDA-A203E9C83D08}"/>
              </a:ext>
            </a:extLst>
          </p:cNvPr>
          <p:cNvSpPr/>
          <p:nvPr/>
        </p:nvSpPr>
        <p:spPr>
          <a:xfrm>
            <a:off x="2159759" y="2683782"/>
            <a:ext cx="4824483" cy="577081"/>
          </a:xfrm>
          <a:prstGeom prst="rect">
            <a:avLst/>
          </a:prstGeom>
        </p:spPr>
        <p:txBody>
          <a:bodyPr wrap="square">
            <a:spAutoFit/>
          </a:bodyPr>
          <a:lstStyle/>
          <a:p>
            <a:pPr algn="ct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Donec</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eu</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arcu</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justo</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Fusce</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eget</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consequat</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risus</a:t>
            </a:r>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a:extLst>
              <a:ext uri="{FF2B5EF4-FFF2-40B4-BE49-F238E27FC236}">
                <a16:creationId xmlns:a16="http://schemas.microsoft.com/office/drawing/2014/main" xmlns="" id="{A957E496-ACA9-4BA8-9746-8CFFDBBF5D59}"/>
              </a:ext>
            </a:extLst>
          </p:cNvPr>
          <p:cNvSpPr txBox="1"/>
          <p:nvPr/>
        </p:nvSpPr>
        <p:spPr>
          <a:xfrm>
            <a:off x="3620457" y="897001"/>
            <a:ext cx="1903085" cy="1107996"/>
          </a:xfrm>
          <a:prstGeom prst="rect">
            <a:avLst/>
          </a:prstGeom>
          <a:noFill/>
        </p:spPr>
        <p:txBody>
          <a:bodyPr wrap="none" rtlCol="0">
            <a:spAutoFit/>
          </a:bodyPr>
          <a:lstStyle/>
          <a:p>
            <a:pPr algn="ctr"/>
            <a:r>
              <a:rPr lang="en-US" altLang="zh-CN" sz="6600" dirty="0">
                <a:solidFill>
                  <a:schemeClr val="bg1"/>
                </a:solidFill>
              </a:rPr>
              <a:t>2019</a:t>
            </a:r>
            <a:endParaRPr lang="zh-CN" altLang="en-US" sz="6600" dirty="0">
              <a:solidFill>
                <a:schemeClr val="bg1"/>
              </a:solidFill>
            </a:endParaRPr>
          </a:p>
        </p:txBody>
      </p:sp>
    </p:spTree>
    <p:extLst>
      <p:ext uri="{BB962C8B-B14F-4D97-AF65-F5344CB8AC3E}">
        <p14:creationId xmlns:p14="http://schemas.microsoft.com/office/powerpoint/2010/main" val="2853052607"/>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up)">
                                      <p:cBhvr>
                                        <p:cTn id="1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9F9893E5-660D-4A2C-B122-1C2FA54195F7}"/>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32449591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A5C74D8-FD8D-4CE9-850A-85644AC648B2}"/>
              </a:ext>
            </a:extLst>
          </p:cNvPr>
          <p:cNvPicPr>
            <a:picLocks noChangeAspect="1"/>
          </p:cNvPicPr>
          <p:nvPr/>
        </p:nvPicPr>
        <p:blipFill>
          <a:blip r:embed="rId2"/>
          <a:stretch>
            <a:fillRect/>
          </a:stretch>
        </p:blipFill>
        <p:spPr>
          <a:xfrm>
            <a:off x="0" y="0"/>
            <a:ext cx="9144000" cy="5143500"/>
          </a:xfrm>
          <a:prstGeom prst="rect">
            <a:avLst/>
          </a:prstGeom>
        </p:spPr>
      </p:pic>
      <p:sp>
        <p:nvSpPr>
          <p:cNvPr id="6" name="文本框 5">
            <a:extLst>
              <a:ext uri="{FF2B5EF4-FFF2-40B4-BE49-F238E27FC236}">
                <a16:creationId xmlns:a16="http://schemas.microsoft.com/office/drawing/2014/main" xmlns="" id="{9A4771CD-C557-42F4-AA9A-2324B4F95A9C}"/>
              </a:ext>
            </a:extLst>
          </p:cNvPr>
          <p:cNvSpPr txBox="1"/>
          <p:nvPr/>
        </p:nvSpPr>
        <p:spPr>
          <a:xfrm>
            <a:off x="3806186" y="2612206"/>
            <a:ext cx="4354893" cy="381066"/>
          </a:xfrm>
          <a:prstGeom prst="rect">
            <a:avLst/>
          </a:prstGeom>
          <a:solidFill>
            <a:schemeClr val="bg1"/>
          </a:solidFill>
        </p:spPr>
        <p:txBody>
          <a:bodyPr wrap="square" rtlCol="0">
            <a:spAutoFit/>
          </a:bodyPr>
          <a:lstStyle/>
          <a:p>
            <a:pPr defTabSz="914378">
              <a:lnSpc>
                <a:spcPct val="150000"/>
              </a:lnSpc>
              <a:defRPr/>
            </a:pPr>
            <a:r>
              <a:rPr lang="zh-CN" altLang="en-US" sz="1400" spc="300" dirty="0">
                <a:solidFill>
                  <a:prstClr val="black">
                    <a:lumMod val="65000"/>
                    <a:lumOff val="35000"/>
                  </a:prstClr>
                </a:solidFill>
                <a:latin typeface="Calibri"/>
                <a:ea typeface="微软雅黑"/>
              </a:rPr>
              <a:t>回复：</a:t>
            </a:r>
            <a:r>
              <a:rPr lang="en-US" altLang="zh-CN" sz="1400" b="1" spc="300" dirty="0">
                <a:solidFill>
                  <a:prstClr val="black"/>
                </a:solidFill>
                <a:latin typeface="Calibri"/>
                <a:ea typeface="微软雅黑"/>
              </a:rPr>
              <a:t>190311</a:t>
            </a:r>
            <a:r>
              <a:rPr lang="zh-CN" altLang="en-US" sz="1400" spc="300" dirty="0">
                <a:solidFill>
                  <a:prstClr val="black">
                    <a:lumMod val="65000"/>
                    <a:lumOff val="35000"/>
                  </a:prstClr>
                </a:solidFill>
                <a:latin typeface="Calibri"/>
                <a:ea typeface="微软雅黑"/>
              </a:rPr>
              <a:t>，免费获取</a:t>
            </a:r>
            <a:r>
              <a:rPr lang="en-US" altLang="zh-CN" sz="1400" spc="300" dirty="0">
                <a:solidFill>
                  <a:prstClr val="black">
                    <a:lumMod val="65000"/>
                    <a:lumOff val="35000"/>
                  </a:prstClr>
                </a:solidFill>
                <a:latin typeface="Calibri"/>
                <a:ea typeface="微软雅黑"/>
              </a:rPr>
              <a:t>30</a:t>
            </a:r>
            <a:r>
              <a:rPr lang="zh-CN" altLang="en-US" sz="1400" spc="300" dirty="0">
                <a:solidFill>
                  <a:prstClr val="black">
                    <a:lumMod val="65000"/>
                    <a:lumOff val="35000"/>
                  </a:prstClr>
                </a:solidFill>
                <a:latin typeface="Calibri"/>
                <a:ea typeface="微软雅黑"/>
              </a:rPr>
              <a:t>页完整模板。</a:t>
            </a:r>
          </a:p>
        </p:txBody>
      </p:sp>
    </p:spTree>
    <p:extLst>
      <p:ext uri="{BB962C8B-B14F-4D97-AF65-F5344CB8AC3E}">
        <p14:creationId xmlns:p14="http://schemas.microsoft.com/office/powerpoint/2010/main" val="10415396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2478" y="3581037"/>
            <a:ext cx="3727495" cy="1131079"/>
          </a:xfrm>
          <a:prstGeom prst="rect">
            <a:avLst/>
          </a:prstGeom>
        </p:spPr>
        <p:txBody>
          <a:bodyPr wrap="none">
            <a:spAutoFit/>
          </a:bodyPr>
          <a:lstStyle/>
          <a:p>
            <a:r>
              <a:rPr lang="zh-CN" altLang="en-US" dirty="0"/>
              <a:t>多彩演示（ColourPPT</a:t>
            </a:r>
            <a:r>
              <a:rPr lang="zh-CN" altLang="en-US" dirty="0" smtClean="0"/>
              <a:t>）   </a:t>
            </a:r>
            <a:r>
              <a:rPr lang="zh-CN" altLang="en-US" dirty="0"/>
              <a:t>作</a:t>
            </a:r>
            <a:r>
              <a:rPr lang="zh-CN" altLang="en-US" dirty="0" smtClean="0"/>
              <a:t>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952957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0" y="1"/>
            <a:ext cx="9144000" cy="21850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20" name="圆角矩形 7">
            <a:extLst>
              <a:ext uri="{FF2B5EF4-FFF2-40B4-BE49-F238E27FC236}">
                <a16:creationId xmlns:a16="http://schemas.microsoft.com/office/drawing/2014/main" xmlns="" id="{3F932DFF-D2CE-437E-B237-A40CEC0256A9}"/>
              </a:ext>
            </a:extLst>
          </p:cNvPr>
          <p:cNvSpPr/>
          <p:nvPr/>
        </p:nvSpPr>
        <p:spPr>
          <a:xfrm>
            <a:off x="3705726" y="804253"/>
            <a:ext cx="1732548" cy="428517"/>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b="1" dirty="0">
                <a:solidFill>
                  <a:schemeClr val="bg1"/>
                </a:solidFill>
              </a:rPr>
              <a:t>CONTENT</a:t>
            </a:r>
            <a:endParaRPr lang="zh-CN" altLang="en-US" sz="2100" dirty="0"/>
          </a:p>
        </p:txBody>
      </p:sp>
      <p:sp>
        <p:nvSpPr>
          <p:cNvPr id="21" name="矩形 2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E147CF20-909E-4461-8F2C-8F9FBBCA1251}"/>
              </a:ext>
            </a:extLst>
          </p:cNvPr>
          <p:cNvSpPr/>
          <p:nvPr/>
        </p:nvSpPr>
        <p:spPr>
          <a:xfrm>
            <a:off x="1723524" y="1413244"/>
            <a:ext cx="5696952" cy="369332"/>
          </a:xfrm>
          <a:prstGeom prst="rect">
            <a:avLst/>
          </a:prstGeom>
        </p:spPr>
        <p:txBody>
          <a:bodyPr wrap="square">
            <a:spAutoFit/>
          </a:bodyPr>
          <a:lstStyle/>
          <a:p>
            <a:pPr algn="ct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Donec</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eu</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arcu</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justo</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Fusce</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eget</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consequat</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risus</a:t>
            </a:r>
            <a:r>
              <a:rPr lang="en-US"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圆角矩形 10">
            <a:extLst>
              <a:ext uri="{FF2B5EF4-FFF2-40B4-BE49-F238E27FC236}">
                <a16:creationId xmlns:a16="http://schemas.microsoft.com/office/drawing/2014/main" xmlns="" id="{E0692AD4-3D36-47CA-856D-8013809C53D7}"/>
              </a:ext>
            </a:extLst>
          </p:cNvPr>
          <p:cNvSpPr/>
          <p:nvPr/>
        </p:nvSpPr>
        <p:spPr>
          <a:xfrm>
            <a:off x="1501779" y="2675600"/>
            <a:ext cx="648201" cy="648201"/>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100" b="1" dirty="0">
                <a:solidFill>
                  <a:schemeClr val="tx2"/>
                </a:solidFill>
              </a:rPr>
              <a:t>01</a:t>
            </a:r>
            <a:endParaRPr lang="zh-CN" altLang="en-US" sz="2100" dirty="0">
              <a:solidFill>
                <a:schemeClr val="tx2"/>
              </a:solidFill>
            </a:endParaRPr>
          </a:p>
        </p:txBody>
      </p:sp>
      <p:sp>
        <p:nvSpPr>
          <p:cNvPr id="24" name="文本框 23">
            <a:extLst>
              <a:ext uri="{FF2B5EF4-FFF2-40B4-BE49-F238E27FC236}">
                <a16:creationId xmlns:a16="http://schemas.microsoft.com/office/drawing/2014/main" xmlns="" id="{5B074265-9883-41F8-B5EE-4F8A3A6B428D}"/>
              </a:ext>
            </a:extLst>
          </p:cNvPr>
          <p:cNvSpPr txBox="1"/>
          <p:nvPr/>
        </p:nvSpPr>
        <p:spPr>
          <a:xfrm>
            <a:off x="1271882" y="3509004"/>
            <a:ext cx="1107996" cy="369332"/>
          </a:xfrm>
          <a:prstGeom prst="rect">
            <a:avLst/>
          </a:prstGeom>
          <a:noFill/>
        </p:spPr>
        <p:txBody>
          <a:bodyPr wrap="none" rtlCol="0">
            <a:spAutoFit/>
          </a:bodyPr>
          <a:lstStyle/>
          <a:p>
            <a:pPr algn="ctr"/>
            <a:r>
              <a:rPr lang="zh-CN" altLang="en-US" sz="1800" dirty="0">
                <a:solidFill>
                  <a:schemeClr val="accent1"/>
                </a:solidFill>
              </a:rPr>
              <a:t>输入标题</a:t>
            </a:r>
          </a:p>
        </p:txBody>
      </p:sp>
      <p:sp>
        <p:nvSpPr>
          <p:cNvPr id="25" name="矩形 2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07EEB1F7-C71A-49A4-B1EB-5B2B58671FBB}"/>
              </a:ext>
            </a:extLst>
          </p:cNvPr>
          <p:cNvSpPr/>
          <p:nvPr/>
        </p:nvSpPr>
        <p:spPr>
          <a:xfrm>
            <a:off x="1038235" y="3868073"/>
            <a:ext cx="1575290" cy="415498"/>
          </a:xfrm>
          <a:prstGeom prst="rect">
            <a:avLst/>
          </a:prstGeom>
        </p:spPr>
        <p:txBody>
          <a:bodyPr wrap="square">
            <a:spAutoFit/>
          </a:bodyPr>
          <a:lstStyle/>
          <a:p>
            <a:pPr algn="ctr">
              <a:defRPr/>
            </a:pP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Lorem ipsum dolor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consecte</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turadi</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piscing</a:t>
            </a:r>
            <a:endParaRPr lang="zh-CN" altLang="en-US" sz="1050" dirty="0">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27" name="圆角矩形 15">
            <a:extLst>
              <a:ext uri="{FF2B5EF4-FFF2-40B4-BE49-F238E27FC236}">
                <a16:creationId xmlns:a16="http://schemas.microsoft.com/office/drawing/2014/main" xmlns="" id="{AD2EDEBB-A669-42A7-B1F1-A782B45ED1E6}"/>
              </a:ext>
            </a:extLst>
          </p:cNvPr>
          <p:cNvSpPr/>
          <p:nvPr/>
        </p:nvSpPr>
        <p:spPr>
          <a:xfrm>
            <a:off x="3336595" y="2675600"/>
            <a:ext cx="648201" cy="648201"/>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100" b="1" dirty="0">
                <a:solidFill>
                  <a:schemeClr val="tx2"/>
                </a:solidFill>
              </a:rPr>
              <a:t>01</a:t>
            </a:r>
            <a:endParaRPr lang="zh-CN" altLang="en-US" sz="2100" dirty="0">
              <a:solidFill>
                <a:schemeClr val="tx2"/>
              </a:solidFill>
            </a:endParaRPr>
          </a:p>
        </p:txBody>
      </p:sp>
      <p:sp>
        <p:nvSpPr>
          <p:cNvPr id="28" name="文本框 27">
            <a:extLst>
              <a:ext uri="{FF2B5EF4-FFF2-40B4-BE49-F238E27FC236}">
                <a16:creationId xmlns:a16="http://schemas.microsoft.com/office/drawing/2014/main" xmlns="" id="{2BC567C5-C0DD-4D3A-AAE6-3E5FC8784633}"/>
              </a:ext>
            </a:extLst>
          </p:cNvPr>
          <p:cNvSpPr txBox="1"/>
          <p:nvPr/>
        </p:nvSpPr>
        <p:spPr>
          <a:xfrm>
            <a:off x="3106698" y="3509004"/>
            <a:ext cx="1107996" cy="369332"/>
          </a:xfrm>
          <a:prstGeom prst="rect">
            <a:avLst/>
          </a:prstGeom>
          <a:noFill/>
        </p:spPr>
        <p:txBody>
          <a:bodyPr wrap="none" rtlCol="0">
            <a:spAutoFit/>
          </a:bodyPr>
          <a:lstStyle/>
          <a:p>
            <a:pPr algn="ctr"/>
            <a:r>
              <a:rPr lang="zh-CN" altLang="en-US" sz="1800" dirty="0">
                <a:solidFill>
                  <a:schemeClr val="accent1"/>
                </a:solidFill>
              </a:rPr>
              <a:t>输入标题</a:t>
            </a:r>
          </a:p>
        </p:txBody>
      </p:sp>
      <p:sp>
        <p:nvSpPr>
          <p:cNvPr id="29" name="矩形 2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1D83B325-AD74-4D2F-B159-B1026CF8D693}"/>
              </a:ext>
            </a:extLst>
          </p:cNvPr>
          <p:cNvSpPr/>
          <p:nvPr/>
        </p:nvSpPr>
        <p:spPr>
          <a:xfrm>
            <a:off x="2873051" y="3868073"/>
            <a:ext cx="1575290" cy="415498"/>
          </a:xfrm>
          <a:prstGeom prst="rect">
            <a:avLst/>
          </a:prstGeom>
        </p:spPr>
        <p:txBody>
          <a:bodyPr wrap="square">
            <a:spAutoFit/>
          </a:bodyPr>
          <a:lstStyle/>
          <a:p>
            <a:pPr algn="ctr">
              <a:defRPr/>
            </a:pP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Lorem ipsum dolor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consecte</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turadi</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piscing</a:t>
            </a:r>
            <a:endParaRPr lang="zh-CN" altLang="en-US" sz="1050" dirty="0">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31" name="圆角矩形 19">
            <a:extLst>
              <a:ext uri="{FF2B5EF4-FFF2-40B4-BE49-F238E27FC236}">
                <a16:creationId xmlns:a16="http://schemas.microsoft.com/office/drawing/2014/main" xmlns="" id="{15D8CA68-A323-4416-9D32-AB1926F0CC3C}"/>
              </a:ext>
            </a:extLst>
          </p:cNvPr>
          <p:cNvSpPr/>
          <p:nvPr/>
        </p:nvSpPr>
        <p:spPr>
          <a:xfrm>
            <a:off x="5171411" y="2675600"/>
            <a:ext cx="648201" cy="648201"/>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100" b="1" dirty="0">
                <a:solidFill>
                  <a:schemeClr val="tx2"/>
                </a:solidFill>
              </a:rPr>
              <a:t>01</a:t>
            </a:r>
            <a:endParaRPr lang="zh-CN" altLang="en-US" sz="2100" dirty="0">
              <a:solidFill>
                <a:schemeClr val="tx2"/>
              </a:solidFill>
            </a:endParaRPr>
          </a:p>
        </p:txBody>
      </p:sp>
      <p:sp>
        <p:nvSpPr>
          <p:cNvPr id="32" name="文本框 31">
            <a:extLst>
              <a:ext uri="{FF2B5EF4-FFF2-40B4-BE49-F238E27FC236}">
                <a16:creationId xmlns:a16="http://schemas.microsoft.com/office/drawing/2014/main" xmlns="" id="{EE2F884B-A5CA-42CF-93B0-5119B346E56F}"/>
              </a:ext>
            </a:extLst>
          </p:cNvPr>
          <p:cNvSpPr txBox="1"/>
          <p:nvPr/>
        </p:nvSpPr>
        <p:spPr>
          <a:xfrm>
            <a:off x="4941514" y="3509004"/>
            <a:ext cx="1107996" cy="369332"/>
          </a:xfrm>
          <a:prstGeom prst="rect">
            <a:avLst/>
          </a:prstGeom>
          <a:noFill/>
        </p:spPr>
        <p:txBody>
          <a:bodyPr wrap="none" rtlCol="0">
            <a:spAutoFit/>
          </a:bodyPr>
          <a:lstStyle/>
          <a:p>
            <a:pPr algn="ctr"/>
            <a:r>
              <a:rPr lang="zh-CN" altLang="en-US" sz="1800" dirty="0">
                <a:solidFill>
                  <a:schemeClr val="accent1"/>
                </a:solidFill>
              </a:rPr>
              <a:t>输入标题</a:t>
            </a:r>
          </a:p>
        </p:txBody>
      </p:sp>
      <p:sp>
        <p:nvSpPr>
          <p:cNvPr id="33" name="矩形 32"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5CE9F149-4175-44AD-B2D2-23726ED84F4E}"/>
              </a:ext>
            </a:extLst>
          </p:cNvPr>
          <p:cNvSpPr/>
          <p:nvPr/>
        </p:nvSpPr>
        <p:spPr>
          <a:xfrm>
            <a:off x="4707867" y="3868073"/>
            <a:ext cx="1575290" cy="415498"/>
          </a:xfrm>
          <a:prstGeom prst="rect">
            <a:avLst/>
          </a:prstGeom>
        </p:spPr>
        <p:txBody>
          <a:bodyPr wrap="square">
            <a:spAutoFit/>
          </a:bodyPr>
          <a:lstStyle/>
          <a:p>
            <a:pPr algn="ctr">
              <a:defRPr/>
            </a:pP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Lorem ipsum dolor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consecte</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turadi</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piscing</a:t>
            </a:r>
            <a:endParaRPr lang="zh-CN" altLang="en-US" sz="1050" dirty="0">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35" name="圆角矩形 23">
            <a:extLst>
              <a:ext uri="{FF2B5EF4-FFF2-40B4-BE49-F238E27FC236}">
                <a16:creationId xmlns:a16="http://schemas.microsoft.com/office/drawing/2014/main" xmlns="" id="{48BC0EA6-5829-43BE-B38B-08C65725F100}"/>
              </a:ext>
            </a:extLst>
          </p:cNvPr>
          <p:cNvSpPr/>
          <p:nvPr/>
        </p:nvSpPr>
        <p:spPr>
          <a:xfrm>
            <a:off x="7006227" y="2675600"/>
            <a:ext cx="648201" cy="648201"/>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100" b="1" dirty="0">
                <a:solidFill>
                  <a:schemeClr val="tx2"/>
                </a:solidFill>
              </a:rPr>
              <a:t>01</a:t>
            </a:r>
            <a:endParaRPr lang="zh-CN" altLang="en-US" sz="2100" dirty="0">
              <a:solidFill>
                <a:schemeClr val="tx2"/>
              </a:solidFill>
            </a:endParaRPr>
          </a:p>
        </p:txBody>
      </p:sp>
      <p:sp>
        <p:nvSpPr>
          <p:cNvPr id="36" name="文本框 35">
            <a:extLst>
              <a:ext uri="{FF2B5EF4-FFF2-40B4-BE49-F238E27FC236}">
                <a16:creationId xmlns:a16="http://schemas.microsoft.com/office/drawing/2014/main" xmlns="" id="{ECB5F7ED-15D4-45F2-9F82-A3A1F5F48F4F}"/>
              </a:ext>
            </a:extLst>
          </p:cNvPr>
          <p:cNvSpPr txBox="1"/>
          <p:nvPr/>
        </p:nvSpPr>
        <p:spPr>
          <a:xfrm>
            <a:off x="6776330" y="3509004"/>
            <a:ext cx="1107996" cy="369332"/>
          </a:xfrm>
          <a:prstGeom prst="rect">
            <a:avLst/>
          </a:prstGeom>
          <a:noFill/>
        </p:spPr>
        <p:txBody>
          <a:bodyPr wrap="none" rtlCol="0">
            <a:spAutoFit/>
          </a:bodyPr>
          <a:lstStyle/>
          <a:p>
            <a:pPr algn="ctr"/>
            <a:r>
              <a:rPr lang="zh-CN" altLang="en-US" sz="1800" dirty="0">
                <a:solidFill>
                  <a:schemeClr val="accent1"/>
                </a:solidFill>
              </a:rPr>
              <a:t>输入标题</a:t>
            </a:r>
          </a:p>
        </p:txBody>
      </p:sp>
      <p:sp>
        <p:nvSpPr>
          <p:cNvPr id="37" name="矩形 3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717D4A34-9DC8-42CA-AEDB-027F022AE752}"/>
              </a:ext>
            </a:extLst>
          </p:cNvPr>
          <p:cNvSpPr/>
          <p:nvPr/>
        </p:nvSpPr>
        <p:spPr>
          <a:xfrm>
            <a:off x="6542683" y="3868073"/>
            <a:ext cx="1575290" cy="415498"/>
          </a:xfrm>
          <a:prstGeom prst="rect">
            <a:avLst/>
          </a:prstGeom>
        </p:spPr>
        <p:txBody>
          <a:bodyPr wrap="square">
            <a:spAutoFit/>
          </a:bodyPr>
          <a:lstStyle/>
          <a:p>
            <a:pPr algn="ctr">
              <a:defRPr/>
            </a:pP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Lorem ipsum dolor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consecte</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turadi</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piscing</a:t>
            </a:r>
            <a:endParaRPr lang="zh-CN" altLang="en-US" sz="1050" dirty="0">
              <a:latin typeface="Calibri" panose="020F0502020204030204" pitchFamily="34" charset="0"/>
              <a:ea typeface="微软雅黑" panose="020B0503020204020204" pitchFamily="34" charset="-122"/>
              <a:cs typeface="+mn-ea"/>
              <a:sym typeface="Calibri" panose="020F0502020204030204" pitchFamily="34" charset="0"/>
            </a:endParaRPr>
          </a:p>
        </p:txBody>
      </p:sp>
    </p:spTree>
    <p:extLst>
      <p:ext uri="{BB962C8B-B14F-4D97-AF65-F5344CB8AC3E}">
        <p14:creationId xmlns:p14="http://schemas.microsoft.com/office/powerpoint/2010/main" val="38157493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up)">
                                      <p:cBhvr>
                                        <p:cTn id="7" dur="9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34BF2769-92CD-4248-8EF3-C728AE1D1E87}"/>
              </a:ext>
            </a:extLst>
          </p:cNvPr>
          <p:cNvSpPr/>
          <p:nvPr/>
        </p:nvSpPr>
        <p:spPr>
          <a:xfrm>
            <a:off x="0" y="0"/>
            <a:ext cx="1368000" cy="51434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9" name="文本框 8">
            <a:extLst>
              <a:ext uri="{FF2B5EF4-FFF2-40B4-BE49-F238E27FC236}">
                <a16:creationId xmlns:a16="http://schemas.microsoft.com/office/drawing/2014/main" xmlns="" id="{47B76DC8-520A-413D-8BD3-27D846211A98}"/>
              </a:ext>
            </a:extLst>
          </p:cNvPr>
          <p:cNvSpPr txBox="1"/>
          <p:nvPr/>
        </p:nvSpPr>
        <p:spPr>
          <a:xfrm>
            <a:off x="2470487" y="1670874"/>
            <a:ext cx="1925271" cy="715581"/>
          </a:xfrm>
          <a:prstGeom prst="rect">
            <a:avLst/>
          </a:prstGeom>
          <a:noFill/>
        </p:spPr>
        <p:txBody>
          <a:bodyPr wrap="none" rtlCol="0">
            <a:spAutoFit/>
          </a:bodyPr>
          <a:lstStyle/>
          <a:p>
            <a:r>
              <a:rPr lang="en-US" altLang="zh-CN" sz="4050" b="1" dirty="0">
                <a:solidFill>
                  <a:schemeClr val="accent1"/>
                </a:solidFill>
              </a:rPr>
              <a:t>PART 01</a:t>
            </a:r>
            <a:endParaRPr lang="zh-CN" altLang="en-US" sz="4050" b="1" dirty="0">
              <a:solidFill>
                <a:schemeClr val="accent1"/>
              </a:solidFill>
            </a:endParaRPr>
          </a:p>
        </p:txBody>
      </p:sp>
      <p:sp>
        <p:nvSpPr>
          <p:cNvPr id="10" name="文本框 9">
            <a:extLst>
              <a:ext uri="{FF2B5EF4-FFF2-40B4-BE49-F238E27FC236}">
                <a16:creationId xmlns:a16="http://schemas.microsoft.com/office/drawing/2014/main" xmlns="" id="{EB1ECBAB-CF2E-4A5C-90A8-9345C427FB36}"/>
              </a:ext>
            </a:extLst>
          </p:cNvPr>
          <p:cNvSpPr txBox="1"/>
          <p:nvPr/>
        </p:nvSpPr>
        <p:spPr>
          <a:xfrm>
            <a:off x="2470487" y="2535037"/>
            <a:ext cx="3147015" cy="600164"/>
          </a:xfrm>
          <a:prstGeom prst="rect">
            <a:avLst/>
          </a:prstGeom>
          <a:noFill/>
        </p:spPr>
        <p:txBody>
          <a:bodyPr wrap="none" rtlCol="0">
            <a:spAutoFit/>
          </a:bodyPr>
          <a:lstStyle/>
          <a:p>
            <a:r>
              <a:rPr lang="zh-CN" altLang="en-US" sz="3300" b="1" dirty="0">
                <a:solidFill>
                  <a:schemeClr val="tx2"/>
                </a:solidFill>
              </a:rPr>
              <a:t>请输入你的标题</a:t>
            </a:r>
          </a:p>
        </p:txBody>
      </p:sp>
      <p:cxnSp>
        <p:nvCxnSpPr>
          <p:cNvPr id="11" name="直接连接符 10">
            <a:extLst>
              <a:ext uri="{FF2B5EF4-FFF2-40B4-BE49-F238E27FC236}">
                <a16:creationId xmlns:a16="http://schemas.microsoft.com/office/drawing/2014/main" xmlns="" id="{FA3C2150-277B-4E57-8209-608C439C3465}"/>
              </a:ext>
            </a:extLst>
          </p:cNvPr>
          <p:cNvCxnSpPr/>
          <p:nvPr/>
        </p:nvCxnSpPr>
        <p:spPr>
          <a:xfrm>
            <a:off x="2550331" y="2426538"/>
            <a:ext cx="595563"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2" name="矩形 1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3EF91945-AD73-450E-9AB2-8B2605AF7B50}"/>
              </a:ext>
            </a:extLst>
          </p:cNvPr>
          <p:cNvSpPr/>
          <p:nvPr/>
        </p:nvSpPr>
        <p:spPr>
          <a:xfrm>
            <a:off x="2496187" y="3098288"/>
            <a:ext cx="3109430" cy="369332"/>
          </a:xfrm>
          <a:prstGeom prst="rect">
            <a:avLst/>
          </a:prstGeom>
        </p:spPr>
        <p:txBody>
          <a:bodyPr wrap="square">
            <a:spAutoFit/>
          </a:bodyPr>
          <a:lstStyle/>
          <a:p>
            <a:r>
              <a:rPr lang="en-US" altLang="zh-CN" sz="900" dirty="0">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900" dirty="0" err="1">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90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90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90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90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90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900" dirty="0" err="1">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900" dirty="0">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900" dirty="0" err="1">
                <a:latin typeface="Arial" panose="020B0604020202020204" pitchFamily="34" charset="0"/>
                <a:ea typeface="微软雅黑" panose="020B0503020204020204" pitchFamily="34" charset="-122"/>
                <a:cs typeface="+mn-ea"/>
                <a:sym typeface="Arial" panose="020B0604020202020204" pitchFamily="34" charset="0"/>
              </a:rPr>
              <a:t>tortor</a:t>
            </a:r>
            <a:endParaRPr lang="zh-CN" alt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71573510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9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4034357" y="2211821"/>
            <a:ext cx="1061000" cy="1214343"/>
            <a:chOff x="5379142" y="2991066"/>
            <a:chExt cx="1414667" cy="1619124"/>
          </a:xfrm>
        </p:grpSpPr>
        <p:sp>
          <p:nvSpPr>
            <p:cNvPr id="3" name="Shape 1723"/>
            <p:cNvSpPr/>
            <p:nvPr/>
          </p:nvSpPr>
          <p:spPr>
            <a:xfrm rot="18900000">
              <a:off x="5379143" y="2991066"/>
              <a:ext cx="1414666" cy="1414666"/>
            </a:xfrm>
            <a:prstGeom prst="ellipse">
              <a:avLst/>
            </a:prstGeom>
            <a:solidFill>
              <a:schemeClr val="bg1">
                <a:lumMod val="7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dirty="0">
                <a:latin typeface="微软雅黑" panose="020B0503020204020204" pitchFamily="34" charset="-122"/>
                <a:ea typeface="微软雅黑" panose="020B0503020204020204" pitchFamily="34" charset="-122"/>
              </a:endParaRPr>
            </a:p>
          </p:txBody>
        </p:sp>
        <p:sp>
          <p:nvSpPr>
            <p:cNvPr id="4" name="Shape 1726"/>
            <p:cNvSpPr/>
            <p:nvPr/>
          </p:nvSpPr>
          <p:spPr>
            <a:xfrm rot="18900000">
              <a:off x="5379142" y="3195523"/>
              <a:ext cx="1414666" cy="1414667"/>
            </a:xfrm>
            <a:prstGeom prst="ellipse">
              <a:avLst/>
            </a:prstGeom>
            <a:solidFill>
              <a:schemeClr val="accent3"/>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dirty="0">
                <a:latin typeface="微软雅黑" panose="020B0503020204020204" pitchFamily="34" charset="-122"/>
                <a:ea typeface="微软雅黑" panose="020B0503020204020204" pitchFamily="34" charset="-122"/>
              </a:endParaRPr>
            </a:p>
          </p:txBody>
        </p:sp>
      </p:grpSp>
      <p:grpSp>
        <p:nvGrpSpPr>
          <p:cNvPr id="5" name="Group 12"/>
          <p:cNvGrpSpPr/>
          <p:nvPr/>
        </p:nvGrpSpPr>
        <p:grpSpPr>
          <a:xfrm>
            <a:off x="2672903" y="2368078"/>
            <a:ext cx="1061000" cy="1214343"/>
            <a:chOff x="3563871" y="3199409"/>
            <a:chExt cx="1414666" cy="1619124"/>
          </a:xfrm>
        </p:grpSpPr>
        <p:sp>
          <p:nvSpPr>
            <p:cNvPr id="6" name="Shape 1722"/>
            <p:cNvSpPr/>
            <p:nvPr/>
          </p:nvSpPr>
          <p:spPr>
            <a:xfrm rot="8100000">
              <a:off x="3563871" y="3403867"/>
              <a:ext cx="1414666" cy="1414666"/>
            </a:xfrm>
            <a:prstGeom prst="ellipse">
              <a:avLst/>
            </a:prstGeom>
            <a:solidFill>
              <a:schemeClr val="bg1">
                <a:lumMod val="7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dirty="0">
                <a:latin typeface="微软雅黑" panose="020B0503020204020204" pitchFamily="34" charset="-122"/>
                <a:ea typeface="微软雅黑" panose="020B0503020204020204" pitchFamily="34" charset="-122"/>
              </a:endParaRPr>
            </a:p>
          </p:txBody>
        </p:sp>
        <p:sp>
          <p:nvSpPr>
            <p:cNvPr id="7" name="Shape 1729"/>
            <p:cNvSpPr/>
            <p:nvPr/>
          </p:nvSpPr>
          <p:spPr>
            <a:xfrm rot="8100000">
              <a:off x="3563871" y="3199409"/>
              <a:ext cx="1414666" cy="1414667"/>
            </a:xfrm>
            <a:prstGeom prst="ellipse">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dirty="0">
                <a:latin typeface="微软雅黑" panose="020B0503020204020204" pitchFamily="34" charset="-122"/>
                <a:ea typeface="微软雅黑" panose="020B0503020204020204" pitchFamily="34" charset="-122"/>
              </a:endParaRPr>
            </a:p>
          </p:txBody>
        </p:sp>
      </p:grpSp>
      <p:grpSp>
        <p:nvGrpSpPr>
          <p:cNvPr id="8" name="Group 11"/>
          <p:cNvGrpSpPr/>
          <p:nvPr/>
        </p:nvGrpSpPr>
        <p:grpSpPr>
          <a:xfrm>
            <a:off x="1307307" y="2211820"/>
            <a:ext cx="1061000" cy="1214343"/>
            <a:chOff x="1743076" y="2991066"/>
            <a:chExt cx="1414666" cy="1619125"/>
          </a:xfrm>
        </p:grpSpPr>
        <p:sp>
          <p:nvSpPr>
            <p:cNvPr id="9" name="Shape 1721"/>
            <p:cNvSpPr/>
            <p:nvPr/>
          </p:nvSpPr>
          <p:spPr>
            <a:xfrm rot="18900000">
              <a:off x="1743076" y="2991066"/>
              <a:ext cx="1414666" cy="1414666"/>
            </a:xfrm>
            <a:prstGeom prst="ellipse">
              <a:avLst/>
            </a:prstGeom>
            <a:solidFill>
              <a:schemeClr val="bg1">
                <a:lumMod val="7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dirty="0">
                <a:latin typeface="微软雅黑" panose="020B0503020204020204" pitchFamily="34" charset="-122"/>
                <a:ea typeface="微软雅黑" panose="020B0503020204020204" pitchFamily="34" charset="-122"/>
              </a:endParaRPr>
            </a:p>
          </p:txBody>
        </p:sp>
        <p:sp>
          <p:nvSpPr>
            <p:cNvPr id="10" name="Shape 1732"/>
            <p:cNvSpPr/>
            <p:nvPr/>
          </p:nvSpPr>
          <p:spPr>
            <a:xfrm rot="18900000">
              <a:off x="1743076" y="3195524"/>
              <a:ext cx="1414666" cy="1414667"/>
            </a:xfrm>
            <a:prstGeom prst="ellipse">
              <a:avLst/>
            </a:prstGeom>
            <a:solidFill>
              <a:schemeClr val="accent1"/>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dirty="0">
                <a:latin typeface="微软雅黑" panose="020B0503020204020204" pitchFamily="34" charset="-122"/>
                <a:ea typeface="微软雅黑" panose="020B0503020204020204" pitchFamily="34" charset="-122"/>
              </a:endParaRPr>
            </a:p>
          </p:txBody>
        </p:sp>
      </p:grpSp>
      <p:grpSp>
        <p:nvGrpSpPr>
          <p:cNvPr id="11" name="Group 15"/>
          <p:cNvGrpSpPr/>
          <p:nvPr/>
        </p:nvGrpSpPr>
        <p:grpSpPr>
          <a:xfrm>
            <a:off x="5399953" y="2368077"/>
            <a:ext cx="1061000" cy="1214344"/>
            <a:chOff x="7199937" y="3199409"/>
            <a:chExt cx="1414666" cy="1619125"/>
          </a:xfrm>
        </p:grpSpPr>
        <p:sp>
          <p:nvSpPr>
            <p:cNvPr id="12" name="Shape 1724"/>
            <p:cNvSpPr/>
            <p:nvPr/>
          </p:nvSpPr>
          <p:spPr>
            <a:xfrm rot="8100000">
              <a:off x="7199937" y="3403868"/>
              <a:ext cx="1414666" cy="1414666"/>
            </a:xfrm>
            <a:prstGeom prst="ellipse">
              <a:avLst/>
            </a:prstGeom>
            <a:solidFill>
              <a:schemeClr val="bg1">
                <a:lumMod val="7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dirty="0">
                <a:latin typeface="微软雅黑" panose="020B0503020204020204" pitchFamily="34" charset="-122"/>
                <a:ea typeface="微软雅黑" panose="020B0503020204020204" pitchFamily="34" charset="-122"/>
              </a:endParaRPr>
            </a:p>
          </p:txBody>
        </p:sp>
        <p:sp>
          <p:nvSpPr>
            <p:cNvPr id="13" name="Shape 1735"/>
            <p:cNvSpPr/>
            <p:nvPr/>
          </p:nvSpPr>
          <p:spPr>
            <a:xfrm rot="8100000">
              <a:off x="7199937" y="3199409"/>
              <a:ext cx="1414666" cy="1414667"/>
            </a:xfrm>
            <a:prstGeom prst="ellipse">
              <a:avLst/>
            </a:prstGeom>
            <a:solidFill>
              <a:schemeClr val="accent4"/>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dirty="0">
                <a:latin typeface="微软雅黑" panose="020B0503020204020204" pitchFamily="34" charset="-122"/>
                <a:ea typeface="微软雅黑" panose="020B0503020204020204" pitchFamily="34" charset="-122"/>
              </a:endParaRPr>
            </a:p>
          </p:txBody>
        </p:sp>
      </p:grpSp>
      <p:grpSp>
        <p:nvGrpSpPr>
          <p:cNvPr id="14" name="Group 16"/>
          <p:cNvGrpSpPr/>
          <p:nvPr/>
        </p:nvGrpSpPr>
        <p:grpSpPr>
          <a:xfrm>
            <a:off x="6761407" y="2211821"/>
            <a:ext cx="1061000" cy="1214343"/>
            <a:chOff x="9015209" y="2991066"/>
            <a:chExt cx="1414666" cy="1619124"/>
          </a:xfrm>
        </p:grpSpPr>
        <p:sp>
          <p:nvSpPr>
            <p:cNvPr id="15" name="Shape 1725"/>
            <p:cNvSpPr/>
            <p:nvPr/>
          </p:nvSpPr>
          <p:spPr>
            <a:xfrm rot="18900000">
              <a:off x="9015209" y="2991066"/>
              <a:ext cx="1414666" cy="1414666"/>
            </a:xfrm>
            <a:prstGeom prst="ellipse">
              <a:avLst/>
            </a:prstGeom>
            <a:solidFill>
              <a:schemeClr val="bg1">
                <a:lumMod val="7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dirty="0">
                <a:latin typeface="微软雅黑" panose="020B0503020204020204" pitchFamily="34" charset="-122"/>
                <a:ea typeface="微软雅黑" panose="020B0503020204020204" pitchFamily="34" charset="-122"/>
              </a:endParaRPr>
            </a:p>
          </p:txBody>
        </p:sp>
        <p:sp>
          <p:nvSpPr>
            <p:cNvPr id="16" name="Shape 1738"/>
            <p:cNvSpPr/>
            <p:nvPr/>
          </p:nvSpPr>
          <p:spPr>
            <a:xfrm rot="18900000">
              <a:off x="9015209" y="3195523"/>
              <a:ext cx="1414666" cy="1414667"/>
            </a:xfrm>
            <a:prstGeom prst="ellipse">
              <a:avLst/>
            </a:prstGeom>
            <a:solidFill>
              <a:schemeClr val="accent1"/>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dirty="0">
                <a:latin typeface="微软雅黑" panose="020B0503020204020204" pitchFamily="34" charset="-122"/>
                <a:ea typeface="微软雅黑" panose="020B0503020204020204" pitchFamily="34" charset="-122"/>
              </a:endParaRPr>
            </a:p>
          </p:txBody>
        </p:sp>
      </p:grpSp>
      <p:sp>
        <p:nvSpPr>
          <p:cNvPr id="17" name="Text Placeholder 4"/>
          <p:cNvSpPr txBox="1">
            <a:spLocks/>
          </p:cNvSpPr>
          <p:nvPr/>
        </p:nvSpPr>
        <p:spPr>
          <a:xfrm>
            <a:off x="1383750" y="2795250"/>
            <a:ext cx="908114" cy="200824"/>
          </a:xfrm>
          <a:prstGeom prst="rect">
            <a:avLst/>
          </a:prstGeom>
        </p:spPr>
        <p:txBody>
          <a:bodyPr lIns="91431" tIns="45715" rIns="91431" bIns="45715"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8" name="Text Placeholder 4"/>
          <p:cNvSpPr txBox="1">
            <a:spLocks/>
          </p:cNvSpPr>
          <p:nvPr/>
        </p:nvSpPr>
        <p:spPr>
          <a:xfrm>
            <a:off x="2747274" y="2795250"/>
            <a:ext cx="908114" cy="200824"/>
          </a:xfrm>
          <a:prstGeom prst="rect">
            <a:avLst/>
          </a:prstGeom>
        </p:spPr>
        <p:txBody>
          <a:bodyPr lIns="91431" tIns="45715" rIns="91431" bIns="45715"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Text Placeholder 4"/>
          <p:cNvSpPr txBox="1">
            <a:spLocks/>
          </p:cNvSpPr>
          <p:nvPr/>
        </p:nvSpPr>
        <p:spPr>
          <a:xfrm>
            <a:off x="4110265" y="2795250"/>
            <a:ext cx="908114" cy="200824"/>
          </a:xfrm>
          <a:prstGeom prst="rect">
            <a:avLst/>
          </a:prstGeom>
        </p:spPr>
        <p:txBody>
          <a:bodyPr lIns="91431" tIns="45715" rIns="91431" bIns="45715"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5473789" y="2795250"/>
            <a:ext cx="908114" cy="200824"/>
          </a:xfrm>
          <a:prstGeom prst="rect">
            <a:avLst/>
          </a:prstGeom>
        </p:spPr>
        <p:txBody>
          <a:bodyPr lIns="91431" tIns="45715" rIns="91431" bIns="45715"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6837850" y="2795250"/>
            <a:ext cx="908114" cy="200824"/>
          </a:xfrm>
          <a:prstGeom prst="rect">
            <a:avLst/>
          </a:prstGeom>
        </p:spPr>
        <p:txBody>
          <a:bodyPr lIns="91431" tIns="45715" rIns="91431" bIns="45715"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71600" y="1310447"/>
            <a:ext cx="1746277" cy="479983"/>
          </a:xfrm>
          <a:prstGeom prst="rect">
            <a:avLst/>
          </a:prstGeom>
          <a:noFill/>
        </p:spPr>
        <p:txBody>
          <a:bodyPr wrap="square" lIns="0" tIns="0" rIns="0" bIns="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85000"/>
                    <a:lumOff val="15000"/>
                  </a:schemeClr>
                </a:solidFill>
                <a:latin typeface="微软雅黑" pitchFamily="34" charset="-122"/>
                <a:ea typeface="微软雅黑" pitchFamily="34" charset="-122"/>
              </a:rPr>
              <a:t>。</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3" name="TextBox 22"/>
          <p:cNvSpPr txBox="1"/>
          <p:nvPr/>
        </p:nvSpPr>
        <p:spPr>
          <a:xfrm>
            <a:off x="2339753" y="3836415"/>
            <a:ext cx="1746277" cy="443198"/>
          </a:xfrm>
          <a:prstGeom prst="rect">
            <a:avLst/>
          </a:prstGeom>
          <a:noFill/>
        </p:spPr>
        <p:txBody>
          <a:bodyPr wrap="square" lIns="0" tIns="0" rIns="0" bIns="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24" name="TextBox 23"/>
          <p:cNvSpPr txBox="1"/>
          <p:nvPr/>
        </p:nvSpPr>
        <p:spPr>
          <a:xfrm>
            <a:off x="3702066" y="1310447"/>
            <a:ext cx="1746277" cy="479983"/>
          </a:xfrm>
          <a:prstGeom prst="rect">
            <a:avLst/>
          </a:prstGeom>
          <a:noFill/>
        </p:spPr>
        <p:txBody>
          <a:bodyPr wrap="square" lIns="0" tIns="0" rIns="0" bIns="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85000"/>
                    <a:lumOff val="15000"/>
                  </a:schemeClr>
                </a:solidFill>
                <a:latin typeface="微软雅黑" pitchFamily="34" charset="-122"/>
                <a:ea typeface="微软雅黑" pitchFamily="34" charset="-122"/>
              </a:rPr>
              <a:t>。</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5" name="TextBox 24"/>
          <p:cNvSpPr txBox="1"/>
          <p:nvPr/>
        </p:nvSpPr>
        <p:spPr>
          <a:xfrm>
            <a:off x="5065405" y="3836415"/>
            <a:ext cx="1746277" cy="664797"/>
          </a:xfrm>
          <a:prstGeom prst="rect">
            <a:avLst/>
          </a:prstGeom>
          <a:noFill/>
        </p:spPr>
        <p:txBody>
          <a:bodyPr wrap="square" lIns="0" tIns="0" rIns="0" bIns="0" rtlCol="0">
            <a:spAutoFit/>
          </a:bodyPr>
          <a:lstStyle/>
          <a:p>
            <a:pPr algn="just">
              <a:lnSpc>
                <a:spcPct val="120000"/>
              </a:lnSpc>
            </a:pPr>
            <a:r>
              <a:rPr lang="zh-CN" altLang="en-US" sz="900" dirty="0">
                <a:solidFill>
                  <a:schemeClr val="bg1">
                    <a:lumMod val="50000"/>
                  </a:schemeClr>
                </a:solidFill>
                <a:latin typeface="微软雅黑" pitchFamily="34" charset="-122"/>
                <a:ea typeface="微软雅黑" pitchFamily="34" charset="-122"/>
              </a:rPr>
              <a:t>详写内容</a:t>
            </a:r>
            <a:r>
              <a:rPr lang="en-US" altLang="zh-CN" sz="900" dirty="0">
                <a:solidFill>
                  <a:schemeClr val="bg1">
                    <a:lumMod val="50000"/>
                  </a:schemeClr>
                </a:solidFill>
                <a:latin typeface="微软雅黑" pitchFamily="34" charset="-122"/>
                <a:ea typeface="微软雅黑" pitchFamily="34" charset="-122"/>
              </a:rPr>
              <a:t>……</a:t>
            </a:r>
            <a:r>
              <a:rPr lang="zh-CN" altLang="en-US" sz="9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900" dirty="0">
              <a:solidFill>
                <a:schemeClr val="bg1">
                  <a:lumMod val="50000"/>
                </a:schemeClr>
              </a:solidFill>
              <a:latin typeface="微软雅黑" pitchFamily="34" charset="-122"/>
              <a:ea typeface="微软雅黑" pitchFamily="34" charset="-122"/>
            </a:endParaRPr>
          </a:p>
        </p:txBody>
      </p:sp>
      <p:sp>
        <p:nvSpPr>
          <p:cNvPr id="26" name="TextBox 25"/>
          <p:cNvSpPr txBox="1"/>
          <p:nvPr/>
        </p:nvSpPr>
        <p:spPr>
          <a:xfrm>
            <a:off x="6414568" y="1310447"/>
            <a:ext cx="1746277" cy="479983"/>
          </a:xfrm>
          <a:prstGeom prst="rect">
            <a:avLst/>
          </a:prstGeom>
          <a:noFill/>
        </p:spPr>
        <p:txBody>
          <a:bodyPr wrap="square" lIns="0" tIns="0" rIns="0" bIns="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85000"/>
                    <a:lumOff val="15000"/>
                  </a:schemeClr>
                </a:solidFill>
                <a:latin typeface="微软雅黑" pitchFamily="34" charset="-122"/>
                <a:ea typeface="微软雅黑" pitchFamily="34" charset="-122"/>
              </a:rPr>
              <a:t>。</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7" name="文本框 26">
            <a:extLst>
              <a:ext uri="{FF2B5EF4-FFF2-40B4-BE49-F238E27FC236}">
                <a16:creationId xmlns:a16="http://schemas.microsoft.com/office/drawing/2014/main" xmlns="" id="{23AA8FED-072B-470A-BEF7-548067B07FBE}"/>
              </a:ext>
            </a:extLst>
          </p:cNvPr>
          <p:cNvSpPr txBox="1"/>
          <p:nvPr/>
        </p:nvSpPr>
        <p:spPr>
          <a:xfrm>
            <a:off x="446597" y="175929"/>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 name="文本框 27">
            <a:extLst>
              <a:ext uri="{FF2B5EF4-FFF2-40B4-BE49-F238E27FC236}">
                <a16:creationId xmlns:a16="http://schemas.microsoft.com/office/drawing/2014/main" xmlns="" id="{6AC5776F-3977-4966-86E7-74EAAC1694AE}"/>
              </a:ext>
            </a:extLst>
          </p:cNvPr>
          <p:cNvSpPr txBox="1"/>
          <p:nvPr/>
        </p:nvSpPr>
        <p:spPr>
          <a:xfrm>
            <a:off x="446597" y="568345"/>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
        <p:nvSpPr>
          <p:cNvPr id="29" name="矩形 28">
            <a:extLst>
              <a:ext uri="{FF2B5EF4-FFF2-40B4-BE49-F238E27FC236}">
                <a16:creationId xmlns:a16="http://schemas.microsoft.com/office/drawing/2014/main" xmlns="" id="{D52ACEB8-69D1-472A-9E94-F4D75278F504}"/>
              </a:ext>
            </a:extLst>
          </p:cNvPr>
          <p:cNvSpPr/>
          <p:nvPr/>
        </p:nvSpPr>
        <p:spPr>
          <a:xfrm>
            <a:off x="0" y="1"/>
            <a:ext cx="261893" cy="9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Tree>
    <p:extLst>
      <p:ext uri="{BB962C8B-B14F-4D97-AF65-F5344CB8AC3E}">
        <p14:creationId xmlns:p14="http://schemas.microsoft.com/office/powerpoint/2010/main" val="965536207"/>
      </p:ext>
    </p:extLst>
  </p:cSld>
  <p:clrMapOvr>
    <a:masterClrMapping/>
  </p:clrMapOvr>
  <p:transition spd="med">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strips(downRight)">
                                      <p:cBhvr>
                                        <p:cTn id="14" dur="500"/>
                                        <p:tgtEl>
                                          <p:spTgt spid="22"/>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xEl>
                                              <p:pRg st="0" end="0"/>
                                            </p:txEl>
                                          </p:spTgt>
                                        </p:tgtEl>
                                        <p:attrNameLst>
                                          <p:attrName>style.visibility</p:attrName>
                                        </p:attrNameLst>
                                      </p:cBhvr>
                                      <p:to>
                                        <p:strVal val="visible"/>
                                      </p:to>
                                    </p:set>
                                    <p:animEffect transition="in" filter="fade">
                                      <p:cBhvr>
                                        <p:cTn id="21" dur="500"/>
                                        <p:tgtEl>
                                          <p:spTgt spid="18">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strips(downRight)">
                                      <p:cBhvr>
                                        <p:cTn id="25" dur="500"/>
                                        <p:tgtEl>
                                          <p:spTgt spid="23"/>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dissolve">
                                      <p:cBhvr>
                                        <p:cTn id="29" dur="500"/>
                                        <p:tgtEl>
                                          <p:spTgt spid="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xEl>
                                              <p:pRg st="0" end="0"/>
                                            </p:txEl>
                                          </p:spTgt>
                                        </p:tgtEl>
                                        <p:attrNameLst>
                                          <p:attrName>style.visibility</p:attrName>
                                        </p:attrNameLst>
                                      </p:cBhvr>
                                      <p:to>
                                        <p:strVal val="visible"/>
                                      </p:to>
                                    </p:set>
                                    <p:animEffect transition="in" filter="fade">
                                      <p:cBhvr>
                                        <p:cTn id="32" dur="500"/>
                                        <p:tgtEl>
                                          <p:spTgt spid="19">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strips(downRight)">
                                      <p:cBhvr>
                                        <p:cTn id="36" dur="500"/>
                                        <p:tgtEl>
                                          <p:spTgt spid="24"/>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dissolve">
                                      <p:cBhvr>
                                        <p:cTn id="40" dur="500"/>
                                        <p:tgtEl>
                                          <p:spTgt spid="1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0">
                                            <p:txEl>
                                              <p:pRg st="0" end="0"/>
                                            </p:txEl>
                                          </p:spTgt>
                                        </p:tgtEl>
                                        <p:attrNameLst>
                                          <p:attrName>style.visibility</p:attrName>
                                        </p:attrNameLst>
                                      </p:cBhvr>
                                      <p:to>
                                        <p:strVal val="visible"/>
                                      </p:to>
                                    </p:set>
                                    <p:animEffect transition="in" filter="fade">
                                      <p:cBhvr>
                                        <p:cTn id="43" dur="500"/>
                                        <p:tgtEl>
                                          <p:spTgt spid="20">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strips(downRight)">
                                      <p:cBhvr>
                                        <p:cTn id="47" dur="500"/>
                                        <p:tgtEl>
                                          <p:spTgt spid="25"/>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dissolve">
                                      <p:cBhvr>
                                        <p:cTn id="51" dur="500"/>
                                        <p:tgtEl>
                                          <p:spTgt spid="1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xEl>
                                              <p:pRg st="0" end="0"/>
                                            </p:txEl>
                                          </p:spTgt>
                                        </p:tgtEl>
                                        <p:attrNameLst>
                                          <p:attrName>style.visibility</p:attrName>
                                        </p:attrNameLst>
                                      </p:cBhvr>
                                      <p:to>
                                        <p:strVal val="visible"/>
                                      </p:to>
                                    </p:set>
                                    <p:animEffect transition="in" filter="fade">
                                      <p:cBhvr>
                                        <p:cTn id="54" dur="500"/>
                                        <p:tgtEl>
                                          <p:spTgt spid="21">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strips(downRight)">
                                      <p:cBhvr>
                                        <p:cTn id="58" dur="500"/>
                                        <p:tgtEl>
                                          <p:spTgt spid="2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up)">
                                      <p:cBhvr>
                                        <p:cTn id="63" dur="9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4" grpId="0"/>
      <p:bldP spid="25" grpId="0"/>
      <p:bldP spid="26" grpId="0"/>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a:spLocks noChangeArrowheads="1"/>
          </p:cNvSpPr>
          <p:nvPr/>
        </p:nvSpPr>
        <p:spPr bwMode="auto">
          <a:xfrm>
            <a:off x="2504033" y="1447801"/>
            <a:ext cx="1258887" cy="385763"/>
          </a:xfrm>
          <a:prstGeom prst="homePlate">
            <a:avLst>
              <a:gd name="adj" fmla="val 50114"/>
            </a:avLst>
          </a:prstGeom>
          <a:solidFill>
            <a:schemeClr val="accent2"/>
          </a:solidFill>
          <a:ln w="3175">
            <a:noFill/>
            <a:bevel/>
            <a:headEnd/>
            <a:tailEnd/>
          </a:ln>
        </p:spPr>
        <p:txBody>
          <a:bodyPr lIns="62111" tIns="31055" rIns="62111" bIns="31055"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640559" y="1509714"/>
            <a:ext cx="1057275" cy="250825"/>
          </a:xfrm>
          <a:prstGeom prst="rect">
            <a:avLst/>
          </a:prstGeom>
          <a:noFill/>
          <a:ln w="3175">
            <a:noFill/>
            <a:bevel/>
            <a:headEnd/>
            <a:tailEnd/>
          </a:ln>
        </p:spPr>
        <p:txBody>
          <a:bodyPr lIns="62111" tIns="31055" rIns="62111" bIns="31055" anchor="ctr"/>
          <a:lstStyle/>
          <a:p>
            <a:r>
              <a:rPr lang="zh-CN" altLang="en-US" sz="1100" b="1" dirty="0">
                <a:solidFill>
                  <a:srgbClr val="F8F8F8"/>
                </a:solidFill>
                <a:ea typeface="微软雅黑" pitchFamily="34" charset="-122"/>
              </a:rPr>
              <a:t>添加标题</a:t>
            </a:r>
          </a:p>
        </p:txBody>
      </p:sp>
      <p:sp>
        <p:nvSpPr>
          <p:cNvPr id="28" name="五边形 27"/>
          <p:cNvSpPr>
            <a:spLocks noChangeArrowheads="1"/>
          </p:cNvSpPr>
          <p:nvPr/>
        </p:nvSpPr>
        <p:spPr bwMode="auto">
          <a:xfrm>
            <a:off x="2504033" y="2638425"/>
            <a:ext cx="1258887" cy="385763"/>
          </a:xfrm>
          <a:prstGeom prst="homePlate">
            <a:avLst>
              <a:gd name="adj" fmla="val 50114"/>
            </a:avLst>
          </a:prstGeom>
          <a:solidFill>
            <a:schemeClr val="accent3"/>
          </a:solidFill>
          <a:ln w="3175">
            <a:noFill/>
            <a:bevel/>
            <a:headEnd/>
            <a:tailEnd/>
          </a:ln>
        </p:spPr>
        <p:txBody>
          <a:bodyPr lIns="62111" tIns="31055" rIns="62111" bIns="31055"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646908" y="2714626"/>
            <a:ext cx="1050925" cy="250825"/>
          </a:xfrm>
          <a:prstGeom prst="rect">
            <a:avLst/>
          </a:prstGeom>
          <a:noFill/>
          <a:ln w="3175">
            <a:noFill/>
            <a:bevel/>
            <a:headEnd/>
            <a:tailEnd/>
          </a:ln>
        </p:spPr>
        <p:txBody>
          <a:bodyPr lIns="62111" tIns="31055" rIns="62111" bIns="31055" anchor="ctr"/>
          <a:lstStyle/>
          <a:p>
            <a:r>
              <a:rPr lang="zh-CN" altLang="en-US" sz="1100" b="1" dirty="0">
                <a:solidFill>
                  <a:srgbClr val="F8F8F8"/>
                </a:solidFill>
                <a:ea typeface="微软雅黑" pitchFamily="34" charset="-122"/>
              </a:rPr>
              <a:t>添加标题</a:t>
            </a:r>
          </a:p>
        </p:txBody>
      </p:sp>
      <p:sp>
        <p:nvSpPr>
          <p:cNvPr id="30" name="五边形 29"/>
          <p:cNvSpPr>
            <a:spLocks noChangeArrowheads="1"/>
          </p:cNvSpPr>
          <p:nvPr/>
        </p:nvSpPr>
        <p:spPr bwMode="auto">
          <a:xfrm>
            <a:off x="2504033" y="3884613"/>
            <a:ext cx="1258887" cy="387350"/>
          </a:xfrm>
          <a:prstGeom prst="homePlate">
            <a:avLst>
              <a:gd name="adj" fmla="val 49909"/>
            </a:avLst>
          </a:prstGeom>
          <a:solidFill>
            <a:schemeClr val="accent4"/>
          </a:solidFill>
          <a:ln w="3175">
            <a:noFill/>
            <a:bevel/>
            <a:headEnd/>
            <a:tailEnd/>
          </a:ln>
        </p:spPr>
        <p:txBody>
          <a:bodyPr lIns="62111" tIns="31055" rIns="62111" bIns="31055"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646908" y="3948114"/>
            <a:ext cx="1050925" cy="250825"/>
          </a:xfrm>
          <a:prstGeom prst="rect">
            <a:avLst/>
          </a:prstGeom>
          <a:noFill/>
          <a:ln w="3175">
            <a:noFill/>
            <a:bevel/>
            <a:headEnd/>
            <a:tailEnd/>
          </a:ln>
        </p:spPr>
        <p:txBody>
          <a:bodyPr lIns="62111" tIns="31055" rIns="62111" bIns="31055" anchor="ctr"/>
          <a:lstStyle/>
          <a:p>
            <a:r>
              <a:rPr lang="zh-CN" altLang="en-US" sz="1100" b="1" dirty="0">
                <a:solidFill>
                  <a:srgbClr val="F8F8F8"/>
                </a:solidFill>
                <a:ea typeface="微软雅黑" pitchFamily="34" charset="-122"/>
              </a:rPr>
              <a:t>添加标题</a:t>
            </a:r>
          </a:p>
        </p:txBody>
      </p:sp>
      <p:sp>
        <p:nvSpPr>
          <p:cNvPr id="32" name="任意多边形 31"/>
          <p:cNvSpPr/>
          <p:nvPr/>
        </p:nvSpPr>
        <p:spPr bwMode="auto">
          <a:xfrm>
            <a:off x="1789659" y="1628776"/>
            <a:ext cx="855662" cy="1204913"/>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1" tIns="31055" rIns="62111" bIns="31055" anchor="ctr"/>
          <a:lstStyle/>
          <a:p>
            <a:pPr algn="ctr" eaLnBrk="0" fontAlgn="ctr" hangingPunct="0">
              <a:buClr>
                <a:srgbClr val="FF0000"/>
              </a:buClr>
              <a:buSzPct val="70000"/>
              <a:defRPr/>
            </a:pPr>
            <a:endParaRPr lang="zh-CN" altLang="en-US" sz="1100" b="1" noProof="1">
              <a:solidFill>
                <a:schemeClr val="bg1"/>
              </a:solidFill>
              <a:latin typeface="微软雅黑" panose="020B0503020204020204" pitchFamily="34" charset="-122"/>
              <a:ea typeface="微软雅黑" panose="020B0503020204020204" pitchFamily="34" charset="-122"/>
            </a:endParaRPr>
          </a:p>
        </p:txBody>
      </p:sp>
      <p:sp>
        <p:nvSpPr>
          <p:cNvPr id="33" name="任意多边形 32"/>
          <p:cNvSpPr/>
          <p:nvPr/>
        </p:nvSpPr>
        <p:spPr bwMode="auto">
          <a:xfrm flipV="1">
            <a:off x="1789659" y="2851150"/>
            <a:ext cx="855662" cy="12271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1" tIns="31055" rIns="62111" bIns="31055" anchor="ctr"/>
          <a:lstStyle/>
          <a:p>
            <a:pPr algn="ctr" eaLnBrk="0" fontAlgn="ctr" hangingPunct="0">
              <a:buClr>
                <a:srgbClr val="FF0000"/>
              </a:buClr>
              <a:buSzPct val="70000"/>
              <a:defRPr/>
            </a:pPr>
            <a:endParaRPr lang="zh-CN" altLang="en-US" sz="1100" b="1" noProof="1">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bwMode="auto">
          <a:xfrm>
            <a:off x="1789659" y="2851150"/>
            <a:ext cx="855662" cy="0"/>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1257846" y="2379663"/>
            <a:ext cx="942975" cy="942975"/>
          </a:xfrm>
          <a:prstGeom prst="ellipse">
            <a:avLst/>
          </a:prstGeom>
          <a:solidFill>
            <a:schemeClr val="accent1"/>
          </a:solidFill>
          <a:ln w="3175">
            <a:noFill/>
            <a:bevel/>
            <a:headEnd/>
            <a:tailEnd/>
          </a:ln>
        </p:spPr>
        <p:txBody>
          <a:bodyPr lIns="62111" tIns="31055" rIns="62111" bIns="31055"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42" name="圆角矩形 41"/>
          <p:cNvSpPr>
            <a:spLocks noChangeArrowheads="1"/>
          </p:cNvSpPr>
          <p:nvPr/>
        </p:nvSpPr>
        <p:spPr bwMode="auto">
          <a:xfrm>
            <a:off x="3394620" y="2413001"/>
            <a:ext cx="3049588" cy="876300"/>
          </a:xfrm>
          <a:prstGeom prst="roundRect">
            <a:avLst>
              <a:gd name="adj" fmla="val 9991"/>
            </a:avLst>
          </a:prstGeom>
          <a:solidFill>
            <a:srgbClr val="F2F2F2"/>
          </a:solidFill>
          <a:ln w="3175">
            <a:solidFill>
              <a:srgbClr val="7F7F7F"/>
            </a:solidFill>
            <a:bevel/>
            <a:headEnd/>
            <a:tailEnd/>
          </a:ln>
        </p:spPr>
        <p:txBody>
          <a:bodyPr lIns="62111" tIns="31055" rIns="62111" bIns="31055" anchor="ctr"/>
          <a:lstStyle/>
          <a:p>
            <a:pPr lvl="2"/>
            <a:endParaRPr lang="zh-CN" altLang="en-US" sz="1000" dirty="0">
              <a:solidFill>
                <a:srgbClr val="434343"/>
              </a:solidFill>
            </a:endParaRPr>
          </a:p>
        </p:txBody>
      </p:sp>
      <p:sp>
        <p:nvSpPr>
          <p:cNvPr id="43" name="圆角矩形 42"/>
          <p:cNvSpPr>
            <a:spLocks noChangeArrowheads="1"/>
          </p:cNvSpPr>
          <p:nvPr/>
        </p:nvSpPr>
        <p:spPr bwMode="auto">
          <a:xfrm>
            <a:off x="3394620" y="3640139"/>
            <a:ext cx="3049588" cy="876300"/>
          </a:xfrm>
          <a:prstGeom prst="roundRect">
            <a:avLst>
              <a:gd name="adj" fmla="val 9991"/>
            </a:avLst>
          </a:prstGeom>
          <a:solidFill>
            <a:srgbClr val="F2F2F2"/>
          </a:solidFill>
          <a:ln w="3175">
            <a:solidFill>
              <a:srgbClr val="7F7F7F"/>
            </a:solidFill>
            <a:bevel/>
            <a:headEnd/>
            <a:tailEnd/>
          </a:ln>
        </p:spPr>
        <p:txBody>
          <a:bodyPr lIns="62111" tIns="31055" rIns="62111" bIns="31055" anchor="ctr"/>
          <a:lstStyle/>
          <a:p>
            <a:pPr lvl="2"/>
            <a:endParaRPr lang="zh-CN" altLang="en-US" sz="1000" dirty="0">
              <a:solidFill>
                <a:srgbClr val="434343"/>
              </a:solidFill>
              <a:latin typeface="Arial" pitchFamily="34" charset="0"/>
            </a:endParaRPr>
          </a:p>
        </p:txBody>
      </p:sp>
      <p:sp>
        <p:nvSpPr>
          <p:cNvPr id="44" name="圆角矩形 43"/>
          <p:cNvSpPr>
            <a:spLocks noChangeArrowheads="1"/>
          </p:cNvSpPr>
          <p:nvPr/>
        </p:nvSpPr>
        <p:spPr bwMode="auto">
          <a:xfrm>
            <a:off x="3394620" y="1198563"/>
            <a:ext cx="3049588" cy="874712"/>
          </a:xfrm>
          <a:prstGeom prst="roundRect">
            <a:avLst>
              <a:gd name="adj" fmla="val 9991"/>
            </a:avLst>
          </a:prstGeom>
          <a:solidFill>
            <a:srgbClr val="F2F2F2"/>
          </a:solidFill>
          <a:ln w="3175">
            <a:solidFill>
              <a:srgbClr val="7F7F7F"/>
            </a:solidFill>
            <a:bevel/>
            <a:headEnd/>
            <a:tailEnd/>
          </a:ln>
        </p:spPr>
        <p:txBody>
          <a:bodyPr lIns="62111" tIns="31055" rIns="62111" bIns="31055" anchor="ctr"/>
          <a:lstStyle/>
          <a:p>
            <a:pPr lvl="2"/>
            <a:endParaRPr lang="zh-CN" altLang="en-US" sz="1000" dirty="0">
              <a:solidFill>
                <a:srgbClr val="434343"/>
              </a:solidFill>
              <a:latin typeface="Arial" pitchFamily="34" charset="0"/>
            </a:endParaRPr>
          </a:p>
        </p:txBody>
      </p:sp>
      <p:sp>
        <p:nvSpPr>
          <p:cNvPr id="45" name="TextBox 32"/>
          <p:cNvSpPr txBox="1">
            <a:spLocks noChangeArrowheads="1"/>
          </p:cNvSpPr>
          <p:nvPr/>
        </p:nvSpPr>
        <p:spPr bwMode="auto">
          <a:xfrm>
            <a:off x="3586709" y="3859214"/>
            <a:ext cx="2657475" cy="471487"/>
          </a:xfrm>
          <a:prstGeom prst="rect">
            <a:avLst/>
          </a:prstGeom>
          <a:noFill/>
          <a:ln w="3175">
            <a:noFill/>
            <a:bevel/>
            <a:headEnd/>
            <a:tailEnd/>
          </a:ln>
        </p:spPr>
        <p:txBody>
          <a:bodyPr lIns="62111" tIns="31055" rIns="62111" bIns="31055" anchor="ctr"/>
          <a:lstStyle/>
          <a:p>
            <a:r>
              <a:rPr lang="zh-CN" altLang="en-US" sz="800" dirty="0">
                <a:solidFill>
                  <a:schemeClr val="bg1">
                    <a:lumMod val="50000"/>
                  </a:schemeClr>
                </a:solidFill>
                <a:ea typeface="微软雅黑" pitchFamily="34" charset="-122"/>
              </a:rPr>
              <a:t>您的内容打在这里，或者通过复制您的文本后，在此框中选择粘贴，并选择只保留文字。</a:t>
            </a:r>
          </a:p>
        </p:txBody>
      </p:sp>
      <p:sp>
        <p:nvSpPr>
          <p:cNvPr id="46" name="TextBox 32"/>
          <p:cNvSpPr txBox="1">
            <a:spLocks noChangeArrowheads="1"/>
          </p:cNvSpPr>
          <p:nvPr/>
        </p:nvSpPr>
        <p:spPr bwMode="auto">
          <a:xfrm>
            <a:off x="3575596" y="2566989"/>
            <a:ext cx="2657475" cy="471487"/>
          </a:xfrm>
          <a:prstGeom prst="rect">
            <a:avLst/>
          </a:prstGeom>
          <a:noFill/>
          <a:ln w="3175">
            <a:noFill/>
            <a:bevel/>
            <a:headEnd/>
            <a:tailEnd/>
          </a:ln>
        </p:spPr>
        <p:txBody>
          <a:bodyPr lIns="62111" tIns="31055" rIns="62111" bIns="31055" anchor="ctr"/>
          <a:lstStyle/>
          <a:p>
            <a:r>
              <a:rPr lang="zh-CN" altLang="en-US" sz="800" dirty="0">
                <a:solidFill>
                  <a:schemeClr val="bg1">
                    <a:lumMod val="50000"/>
                  </a:schemeClr>
                </a:solidFill>
                <a:ea typeface="微软雅黑" pitchFamily="34" charset="-122"/>
              </a:rPr>
              <a:t>您的内容打在这里，或者通过复制您的文本后，在此框中选择粘贴，并选择只保留文字。</a:t>
            </a:r>
          </a:p>
        </p:txBody>
      </p:sp>
      <p:sp>
        <p:nvSpPr>
          <p:cNvPr id="47" name="TextBox 32"/>
          <p:cNvSpPr txBox="1">
            <a:spLocks noChangeArrowheads="1"/>
          </p:cNvSpPr>
          <p:nvPr/>
        </p:nvSpPr>
        <p:spPr bwMode="auto">
          <a:xfrm>
            <a:off x="3578771" y="1393825"/>
            <a:ext cx="2657475" cy="471488"/>
          </a:xfrm>
          <a:prstGeom prst="rect">
            <a:avLst/>
          </a:prstGeom>
          <a:noFill/>
          <a:ln w="3175">
            <a:noFill/>
            <a:bevel/>
            <a:headEnd/>
            <a:tailEnd/>
          </a:ln>
        </p:spPr>
        <p:txBody>
          <a:bodyPr lIns="62111" tIns="31055" rIns="62111" bIns="31055" anchor="ctr"/>
          <a:lstStyle/>
          <a:p>
            <a:r>
              <a:rPr lang="zh-CN" altLang="en-US" sz="800" dirty="0">
                <a:solidFill>
                  <a:schemeClr val="bg1">
                    <a:lumMod val="50000"/>
                  </a:schemeClr>
                </a:solidFill>
                <a:ea typeface="微软雅黑" pitchFamily="34" charset="-122"/>
              </a:rPr>
              <a:t>您的内容打在这里，或者通过复制您的文本后，在此框中选择粘贴，并选择只保留文字。</a:t>
            </a:r>
          </a:p>
        </p:txBody>
      </p:sp>
      <p:sp>
        <p:nvSpPr>
          <p:cNvPr id="18" name="文本框 17">
            <a:extLst>
              <a:ext uri="{FF2B5EF4-FFF2-40B4-BE49-F238E27FC236}">
                <a16:creationId xmlns:a16="http://schemas.microsoft.com/office/drawing/2014/main" xmlns="" id="{DE671573-F6E2-48ED-A13A-DE332CFB3F62}"/>
              </a:ext>
            </a:extLst>
          </p:cNvPr>
          <p:cNvSpPr txBox="1"/>
          <p:nvPr/>
        </p:nvSpPr>
        <p:spPr>
          <a:xfrm>
            <a:off x="446597" y="175929"/>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 name="文本框 18">
            <a:extLst>
              <a:ext uri="{FF2B5EF4-FFF2-40B4-BE49-F238E27FC236}">
                <a16:creationId xmlns:a16="http://schemas.microsoft.com/office/drawing/2014/main" xmlns="" id="{3CD20281-D3E9-4C29-BF08-66F20BD4A97D}"/>
              </a:ext>
            </a:extLst>
          </p:cNvPr>
          <p:cNvSpPr txBox="1"/>
          <p:nvPr/>
        </p:nvSpPr>
        <p:spPr>
          <a:xfrm>
            <a:off x="446597" y="568345"/>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
        <p:nvSpPr>
          <p:cNvPr id="20" name="矩形 19">
            <a:extLst>
              <a:ext uri="{FF2B5EF4-FFF2-40B4-BE49-F238E27FC236}">
                <a16:creationId xmlns:a16="http://schemas.microsoft.com/office/drawing/2014/main" xmlns="" id="{BCD6532E-95C7-4CBB-B59E-2572E58D6638}"/>
              </a:ext>
            </a:extLst>
          </p:cNvPr>
          <p:cNvSpPr/>
          <p:nvPr/>
        </p:nvSpPr>
        <p:spPr>
          <a:xfrm>
            <a:off x="0" y="1"/>
            <a:ext cx="261893" cy="9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wipe(up)">
                                      <p:cBhvr>
                                        <p:cTn id="84" dur="9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42" grpId="0" animBg="1"/>
      <p:bldP spid="43" grpId="0" animBg="1"/>
      <p:bldP spid="44" grpId="0" animBg="1"/>
      <p:bldP spid="45" grpId="0"/>
      <p:bldP spid="46" grpId="0"/>
      <p:bldP spid="47" grpId="0"/>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519363" y="3227931"/>
            <a:ext cx="4699000" cy="10156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7" rIns="68574" bIns="34287" anchor="ctr"/>
          <a:lstStyle/>
          <a:p>
            <a:pPr algn="ctr">
              <a:defRPr/>
            </a:pPr>
            <a:endParaRPr lang="zh-CN" altLang="en-US" dirty="0"/>
          </a:p>
        </p:txBody>
      </p:sp>
      <p:sp>
        <p:nvSpPr>
          <p:cNvPr id="8" name="矩形 7"/>
          <p:cNvSpPr/>
          <p:nvPr/>
        </p:nvSpPr>
        <p:spPr>
          <a:xfrm>
            <a:off x="2087563" y="1575108"/>
            <a:ext cx="4699000" cy="10156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7" rIns="68574" bIns="34287" anchor="ctr"/>
          <a:lstStyle/>
          <a:p>
            <a:pPr algn="ctr">
              <a:defRPr/>
            </a:pPr>
            <a:endParaRPr lang="zh-CN" altLang="en-US" dirty="0"/>
          </a:p>
        </p:txBody>
      </p:sp>
      <p:sp>
        <p:nvSpPr>
          <p:cNvPr id="9" name="椭圆 64"/>
          <p:cNvSpPr>
            <a:spLocks noChangeArrowheads="1"/>
          </p:cNvSpPr>
          <p:nvPr/>
        </p:nvSpPr>
        <p:spPr bwMode="auto">
          <a:xfrm>
            <a:off x="952500" y="1327534"/>
            <a:ext cx="1244600" cy="1244216"/>
          </a:xfrm>
          <a:prstGeom prst="ellipse">
            <a:avLst/>
          </a:prstGeom>
          <a:solidFill>
            <a:schemeClr val="accent1"/>
          </a:solidFill>
          <a:ln w="190500" cap="sq" cmpd="sng">
            <a:solidFill>
              <a:schemeClr val="bg1">
                <a:lumMod val="65000"/>
              </a:schemeClr>
            </a:solidFill>
            <a:round/>
            <a:headEnd/>
            <a:tailEnd/>
          </a:ln>
        </p:spPr>
        <p:txBody>
          <a:bodyPr lIns="68574" tIns="34287" rIns="68574" bIns="34287" anchor="ctr"/>
          <a:lstStyle/>
          <a:p>
            <a:pPr algn="ctr">
              <a:defRPr/>
            </a:pPr>
            <a:r>
              <a:rPr lang="zh-CN" altLang="en-US" sz="21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0" name="TextBox 9"/>
          <p:cNvSpPr txBox="1">
            <a:spLocks noChangeArrowheads="1"/>
          </p:cNvSpPr>
          <p:nvPr/>
        </p:nvSpPr>
        <p:spPr bwMode="auto">
          <a:xfrm>
            <a:off x="2436814" y="1700481"/>
            <a:ext cx="4427537" cy="709419"/>
          </a:xfrm>
          <a:prstGeom prst="rect">
            <a:avLst/>
          </a:prstGeom>
          <a:noFill/>
          <a:ln w="9525">
            <a:noFill/>
            <a:miter lim="800000"/>
            <a:headEnd/>
            <a:tailEnd/>
          </a:ln>
        </p:spPr>
        <p:txBody>
          <a:bodyPr lIns="68574" tIns="34287" rIns="68574" bIns="34287">
            <a:spAutoFit/>
          </a:bodyPr>
          <a:lstStyle/>
          <a:p>
            <a:pPr>
              <a:lnSpc>
                <a:spcPct val="130000"/>
              </a:lnSpc>
              <a:buFont typeface="Arial" pitchFamily="34" charset="0"/>
              <a:buNone/>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lumMod val="50000"/>
                </a:schemeClr>
              </a:solidFill>
              <a:latin typeface="微软雅黑" pitchFamily="34" charset="-122"/>
              <a:ea typeface="微软雅黑" pitchFamily="34" charset="-122"/>
            </a:endParaRPr>
          </a:p>
          <a:p>
            <a:pPr>
              <a:lnSpc>
                <a:spcPct val="130000"/>
              </a:lnSpc>
              <a:buFont typeface="Arial" pitchFamily="34" charset="0"/>
              <a:buNone/>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1" name="椭圆 64"/>
          <p:cNvSpPr>
            <a:spLocks noChangeArrowheads="1"/>
          </p:cNvSpPr>
          <p:nvPr/>
        </p:nvSpPr>
        <p:spPr bwMode="auto">
          <a:xfrm>
            <a:off x="7056438" y="2769286"/>
            <a:ext cx="1244600" cy="1242628"/>
          </a:xfrm>
          <a:prstGeom prst="ellipse">
            <a:avLst/>
          </a:prstGeom>
          <a:solidFill>
            <a:schemeClr val="accent2"/>
          </a:solidFill>
          <a:ln w="190500" cap="sq" cmpd="sng">
            <a:solidFill>
              <a:schemeClr val="bg1">
                <a:lumMod val="65000"/>
              </a:schemeClr>
            </a:solidFill>
            <a:round/>
            <a:headEnd/>
            <a:tailEnd/>
          </a:ln>
        </p:spPr>
        <p:txBody>
          <a:bodyPr lIns="68574" tIns="34287" rIns="68574" bIns="34287" anchor="ctr"/>
          <a:lstStyle/>
          <a:p>
            <a:pPr algn="ctr">
              <a:defRPr/>
            </a:pPr>
            <a:r>
              <a:rPr lang="zh-CN" altLang="en-US" sz="21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2" name="TextBox 11"/>
          <p:cNvSpPr txBox="1">
            <a:spLocks noChangeArrowheads="1"/>
          </p:cNvSpPr>
          <p:nvPr/>
        </p:nvSpPr>
        <p:spPr bwMode="auto">
          <a:xfrm>
            <a:off x="2436814" y="3389807"/>
            <a:ext cx="4427537" cy="709419"/>
          </a:xfrm>
          <a:prstGeom prst="rect">
            <a:avLst/>
          </a:prstGeom>
          <a:noFill/>
          <a:ln w="9525">
            <a:noFill/>
            <a:miter lim="800000"/>
            <a:headEnd/>
            <a:tailEnd/>
          </a:ln>
        </p:spPr>
        <p:txBody>
          <a:bodyPr lIns="68574" tIns="34287" rIns="68574" bIns="34287">
            <a:spAutoFit/>
          </a:bodyPr>
          <a:lstStyle/>
          <a:p>
            <a:pPr>
              <a:lnSpc>
                <a:spcPct val="130000"/>
              </a:lnSpc>
              <a:buFont typeface="Arial" pitchFamily="34" charset="0"/>
              <a:buNone/>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lumMod val="50000"/>
                </a:schemeClr>
              </a:solidFill>
              <a:latin typeface="微软雅黑" pitchFamily="34" charset="-122"/>
              <a:ea typeface="微软雅黑" pitchFamily="34" charset="-122"/>
            </a:endParaRPr>
          </a:p>
          <a:p>
            <a:pPr>
              <a:lnSpc>
                <a:spcPct val="130000"/>
              </a:lnSpc>
              <a:buFont typeface="Arial" pitchFamily="34" charset="0"/>
              <a:buNone/>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3" name="文本框 12">
            <a:extLst>
              <a:ext uri="{FF2B5EF4-FFF2-40B4-BE49-F238E27FC236}">
                <a16:creationId xmlns:a16="http://schemas.microsoft.com/office/drawing/2014/main" xmlns="" id="{529D500B-4B23-43D9-868C-00B7911C5CDC}"/>
              </a:ext>
            </a:extLst>
          </p:cNvPr>
          <p:cNvSpPr txBox="1"/>
          <p:nvPr/>
        </p:nvSpPr>
        <p:spPr>
          <a:xfrm>
            <a:off x="446597" y="175929"/>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 name="文本框 13">
            <a:extLst>
              <a:ext uri="{FF2B5EF4-FFF2-40B4-BE49-F238E27FC236}">
                <a16:creationId xmlns:a16="http://schemas.microsoft.com/office/drawing/2014/main" xmlns="" id="{15CEBF1C-1E16-4CBB-990B-02580C902AB0}"/>
              </a:ext>
            </a:extLst>
          </p:cNvPr>
          <p:cNvSpPr txBox="1"/>
          <p:nvPr/>
        </p:nvSpPr>
        <p:spPr>
          <a:xfrm>
            <a:off x="446597" y="568345"/>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
        <p:nvSpPr>
          <p:cNvPr id="15" name="矩形 14">
            <a:extLst>
              <a:ext uri="{FF2B5EF4-FFF2-40B4-BE49-F238E27FC236}">
                <a16:creationId xmlns:a16="http://schemas.microsoft.com/office/drawing/2014/main" xmlns="" id="{C46F5439-0FA6-4161-ABA5-22E1D573736A}"/>
              </a:ext>
            </a:extLst>
          </p:cNvPr>
          <p:cNvSpPr/>
          <p:nvPr/>
        </p:nvSpPr>
        <p:spPr>
          <a:xfrm>
            <a:off x="0" y="1"/>
            <a:ext cx="261893" cy="9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Tree>
  </p:cSld>
  <p:clrMapOvr>
    <a:masterClrMapping/>
  </p:clrMapOvr>
  <p:transition spd="med">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9"/>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0"/>
                                        </p:tgtEl>
                                        <p:attrNameLst>
                                          <p:attrName>style.visibility</p:attrName>
                                        </p:attrNameLst>
                                      </p:cBhvr>
                                      <p:to>
                                        <p:strVal val="visible"/>
                                      </p:to>
                                    </p:set>
                                    <p:animEffect transition="in" filter="wipe(left)">
                                      <p:cBhvr>
                                        <p:cTn id="18" dur="100"/>
                                        <p:tgtEl>
                                          <p:spTgt spid="10"/>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0"/>
                                        </p:tgtEl>
                                      </p:cBhvr>
                                      <p:to x="80000" y="100000"/>
                                    </p:animScale>
                                    <p:anim by="(#ppt_w*0.10)" calcmode="lin" valueType="num">
                                      <p:cBhvr>
                                        <p:cTn id="21" dur="50" autoRev="1" fill="hold">
                                          <p:stCondLst>
                                            <p:cond delay="0"/>
                                          </p:stCondLst>
                                        </p:cTn>
                                        <p:tgtEl>
                                          <p:spTgt spid="10"/>
                                        </p:tgtEl>
                                        <p:attrNameLst>
                                          <p:attrName>ppt_x</p:attrName>
                                        </p:attrNameLst>
                                      </p:cBhvr>
                                    </p:anim>
                                    <p:anim by="(-#ppt_w*0.10)" calcmode="lin" valueType="num">
                                      <p:cBhvr>
                                        <p:cTn id="22" dur="50" autoRev="1" fill="hold">
                                          <p:stCondLst>
                                            <p:cond delay="0"/>
                                          </p:stCondLst>
                                        </p:cTn>
                                        <p:tgtEl>
                                          <p:spTgt spid="10"/>
                                        </p:tgtEl>
                                        <p:attrNameLst>
                                          <p:attrName>ppt_y</p:attrName>
                                        </p:attrNameLst>
                                      </p:cBhvr>
                                    </p:anim>
                                    <p:animRot by="-480000">
                                      <p:cBhvr>
                                        <p:cTn id="23" dur="50" autoRev="1" fill="hold">
                                          <p:stCondLst>
                                            <p:cond delay="0"/>
                                          </p:stCondLst>
                                        </p:cTn>
                                        <p:tgtEl>
                                          <p:spTgt spid="10"/>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11"/>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right)">
                                      <p:cBhvr>
                                        <p:cTn id="34" dur="500"/>
                                        <p:tgtEl>
                                          <p:spTgt spid="7"/>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2"/>
                                        </p:tgtEl>
                                        <p:attrNameLst>
                                          <p:attrName>style.visibility</p:attrName>
                                        </p:attrNameLst>
                                      </p:cBhvr>
                                      <p:to>
                                        <p:strVal val="visible"/>
                                      </p:to>
                                    </p:set>
                                    <p:animEffect transition="in" filter="wipe(left)">
                                      <p:cBhvr>
                                        <p:cTn id="38" dur="100"/>
                                        <p:tgtEl>
                                          <p:spTgt spid="12"/>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2"/>
                                        </p:tgtEl>
                                      </p:cBhvr>
                                      <p:to x="80000" y="100000"/>
                                    </p:animScale>
                                    <p:anim by="(#ppt_w*0.10)" calcmode="lin" valueType="num">
                                      <p:cBhvr>
                                        <p:cTn id="41" dur="50" autoRev="1" fill="hold">
                                          <p:stCondLst>
                                            <p:cond delay="0"/>
                                          </p:stCondLst>
                                        </p:cTn>
                                        <p:tgtEl>
                                          <p:spTgt spid="12"/>
                                        </p:tgtEl>
                                        <p:attrNameLst>
                                          <p:attrName>ppt_x</p:attrName>
                                        </p:attrNameLst>
                                      </p:cBhvr>
                                    </p:anim>
                                    <p:anim by="(-#ppt_w*0.10)" calcmode="lin" valueType="num">
                                      <p:cBhvr>
                                        <p:cTn id="42" dur="50" autoRev="1" fill="hold">
                                          <p:stCondLst>
                                            <p:cond delay="0"/>
                                          </p:stCondLst>
                                        </p:cTn>
                                        <p:tgtEl>
                                          <p:spTgt spid="12"/>
                                        </p:tgtEl>
                                        <p:attrNameLst>
                                          <p:attrName>ppt_y</p:attrName>
                                        </p:attrNameLst>
                                      </p:cBhvr>
                                    </p:anim>
                                    <p:animRot by="-480000">
                                      <p:cBhvr>
                                        <p:cTn id="43" dur="50" autoRev="1" fill="hold">
                                          <p:stCondLst>
                                            <p:cond delay="0"/>
                                          </p:stCondLst>
                                        </p:cTn>
                                        <p:tgtEl>
                                          <p:spTgt spid="12"/>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up)">
                                      <p:cBhvr>
                                        <p:cTn id="48" dur="9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9" grpId="1" animBg="1"/>
      <p:bldP spid="10" grpId="0"/>
      <p:bldP spid="10" grpId="1"/>
      <p:bldP spid="11" grpId="0" animBg="1"/>
      <p:bldP spid="11" grpId="1" animBg="1"/>
      <p:bldP spid="12" grpId="0"/>
      <p:bldP spid="12" grpId="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椭圆 45"/>
          <p:cNvSpPr/>
          <p:nvPr/>
        </p:nvSpPr>
        <p:spPr>
          <a:xfrm>
            <a:off x="1836172" y="1053914"/>
            <a:ext cx="1318842" cy="13245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sz="1600" dirty="0"/>
          </a:p>
        </p:txBody>
      </p:sp>
      <p:sp>
        <p:nvSpPr>
          <p:cNvPr id="47" name="矩形 46"/>
          <p:cNvSpPr/>
          <p:nvPr/>
        </p:nvSpPr>
        <p:spPr>
          <a:xfrm>
            <a:off x="1836172" y="2378446"/>
            <a:ext cx="1318842" cy="7947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8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8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48" name="椭圆 47"/>
          <p:cNvSpPr/>
          <p:nvPr/>
        </p:nvSpPr>
        <p:spPr>
          <a:xfrm>
            <a:off x="3326463" y="1053914"/>
            <a:ext cx="1318842" cy="13245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sz="1600" dirty="0"/>
          </a:p>
        </p:txBody>
      </p:sp>
      <p:sp>
        <p:nvSpPr>
          <p:cNvPr id="49" name="矩形 48"/>
          <p:cNvSpPr/>
          <p:nvPr/>
        </p:nvSpPr>
        <p:spPr>
          <a:xfrm>
            <a:off x="3326463" y="2378446"/>
            <a:ext cx="1318842" cy="7947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8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8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50" name="椭圆 49"/>
          <p:cNvSpPr/>
          <p:nvPr/>
        </p:nvSpPr>
        <p:spPr>
          <a:xfrm>
            <a:off x="4816756" y="1053914"/>
            <a:ext cx="1318842" cy="132453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sz="1600" dirty="0"/>
          </a:p>
        </p:txBody>
      </p:sp>
      <p:sp>
        <p:nvSpPr>
          <p:cNvPr id="51" name="矩形 50"/>
          <p:cNvSpPr/>
          <p:nvPr/>
        </p:nvSpPr>
        <p:spPr>
          <a:xfrm>
            <a:off x="4816756" y="2378446"/>
            <a:ext cx="1318842" cy="7947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8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8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52" name="椭圆 51"/>
          <p:cNvSpPr/>
          <p:nvPr/>
        </p:nvSpPr>
        <p:spPr>
          <a:xfrm>
            <a:off x="6307047" y="1053914"/>
            <a:ext cx="1318842" cy="13245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sz="1600" dirty="0"/>
          </a:p>
        </p:txBody>
      </p:sp>
      <p:sp>
        <p:nvSpPr>
          <p:cNvPr id="53" name="矩形 52"/>
          <p:cNvSpPr/>
          <p:nvPr/>
        </p:nvSpPr>
        <p:spPr>
          <a:xfrm>
            <a:off x="6307047" y="2378446"/>
            <a:ext cx="1318842" cy="7947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8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800" dirty="0">
                <a:solidFill>
                  <a:schemeClr val="bg1"/>
                </a:solidFill>
                <a:latin typeface="微软雅黑" panose="020B0503020204020204" pitchFamily="34" charset="-122"/>
                <a:ea typeface="微软雅黑" panose="020B0503020204020204" pitchFamily="34" charset="-122"/>
                <a:cs typeface="华文黑体" pitchFamily="2" charset="-122"/>
              </a:rPr>
              <a:t>点击添加标题</a:t>
            </a:r>
          </a:p>
        </p:txBody>
      </p:sp>
      <p:grpSp>
        <p:nvGrpSpPr>
          <p:cNvPr id="2" name="组合 55"/>
          <p:cNvGrpSpPr/>
          <p:nvPr/>
        </p:nvGrpSpPr>
        <p:grpSpPr>
          <a:xfrm>
            <a:off x="2258395" y="1212857"/>
            <a:ext cx="474396" cy="612440"/>
            <a:chOff x="3095876" y="2479873"/>
            <a:chExt cx="366231" cy="470769"/>
          </a:xfrm>
        </p:grpSpPr>
        <p:sp>
          <p:nvSpPr>
            <p:cNvPr id="57"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656">
                <a:defRPr/>
              </a:pPr>
              <a:endParaRPr lang="zh-CN" altLang="en-US" sz="1200" dirty="0">
                <a:solidFill>
                  <a:sysClr val="windowText" lastClr="000000"/>
                </a:solidFill>
                <a:latin typeface="Calibri" panose="020F0502020204030204"/>
                <a:ea typeface="宋体" panose="02010600030101010101" pitchFamily="2" charset="-122"/>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656">
                <a:defRPr/>
              </a:pPr>
              <a:endParaRPr lang="zh-CN" altLang="en-US" sz="1200" dirty="0">
                <a:solidFill>
                  <a:sysClr val="windowText" lastClr="000000"/>
                </a:solidFill>
                <a:latin typeface="Calibri" panose="020F0502020204030204"/>
                <a:ea typeface="宋体" panose="02010600030101010101" pitchFamily="2" charset="-122"/>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656">
                <a:defRPr/>
              </a:pPr>
              <a:endParaRPr lang="zh-CN" altLang="en-US" sz="1200" dirty="0">
                <a:solidFill>
                  <a:sysClr val="windowText" lastClr="000000"/>
                </a:solidFill>
                <a:latin typeface="Calibri" panose="020F0502020204030204"/>
                <a:ea typeface="宋体" panose="02010600030101010101" pitchFamily="2" charset="-122"/>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656">
                <a:defRPr/>
              </a:pPr>
              <a:endParaRPr lang="zh-CN" altLang="en-US" sz="1200" dirty="0">
                <a:solidFill>
                  <a:sysClr val="windowText" lastClr="000000"/>
                </a:solidFill>
                <a:latin typeface="Calibri" panose="020F0502020204030204"/>
                <a:ea typeface="宋体" panose="02010600030101010101" pitchFamily="2" charset="-122"/>
              </a:endParaRPr>
            </a:p>
          </p:txBody>
        </p:sp>
      </p:grpSp>
      <p:sp>
        <p:nvSpPr>
          <p:cNvPr id="61" name="Freeform 64"/>
          <p:cNvSpPr>
            <a:spLocks noEditPoints="1"/>
          </p:cNvSpPr>
          <p:nvPr/>
        </p:nvSpPr>
        <p:spPr bwMode="auto">
          <a:xfrm flipH="1">
            <a:off x="3659350" y="1247201"/>
            <a:ext cx="653069" cy="54374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070" tIns="33535" rIns="67070" bIns="3353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656">
              <a:defRPr/>
            </a:pPr>
            <a:endParaRPr lang="zh-CN" altLang="en-US" sz="1200" dirty="0">
              <a:solidFill>
                <a:sysClr val="windowText" lastClr="000000"/>
              </a:solidFill>
              <a:latin typeface="Calibri" panose="020F0502020204030204"/>
              <a:ea typeface="宋体" panose="02010600030101010101" pitchFamily="2" charset="-122"/>
            </a:endParaRPr>
          </a:p>
        </p:txBody>
      </p:sp>
      <p:grpSp>
        <p:nvGrpSpPr>
          <p:cNvPr id="3" name="组合 61"/>
          <p:cNvGrpSpPr/>
          <p:nvPr/>
        </p:nvGrpSpPr>
        <p:grpSpPr>
          <a:xfrm>
            <a:off x="5272335" y="1221124"/>
            <a:ext cx="407684" cy="595906"/>
            <a:chOff x="5690315" y="3674507"/>
            <a:chExt cx="314729" cy="458061"/>
          </a:xfrm>
        </p:grpSpPr>
        <p:sp>
          <p:nvSpPr>
            <p:cNvPr id="63"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656">
                <a:defRPr/>
              </a:pPr>
              <a:endParaRPr lang="zh-CN" altLang="en-US" sz="1200" dirty="0">
                <a:solidFill>
                  <a:sysClr val="windowText" lastClr="000000"/>
                </a:solidFill>
                <a:latin typeface="Calibri" panose="020F0502020204030204"/>
                <a:ea typeface="宋体" panose="02010600030101010101" pitchFamily="2" charset="-122"/>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656">
                <a:defRPr/>
              </a:pPr>
              <a:endParaRPr lang="zh-CN" altLang="en-US" sz="1200" dirty="0">
                <a:solidFill>
                  <a:sysClr val="windowText" lastClr="000000"/>
                </a:solidFill>
                <a:latin typeface="Calibri" panose="020F0502020204030204"/>
                <a:ea typeface="宋体" panose="02010600030101010101" pitchFamily="2" charset="-122"/>
              </a:endParaRPr>
            </a:p>
          </p:txBody>
        </p:sp>
      </p:grpSp>
      <p:sp>
        <p:nvSpPr>
          <p:cNvPr id="65" name="Freeform 9"/>
          <p:cNvSpPr/>
          <p:nvPr/>
        </p:nvSpPr>
        <p:spPr bwMode="auto">
          <a:xfrm flipH="1">
            <a:off x="6627601" y="1305881"/>
            <a:ext cx="677736" cy="426393"/>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070" tIns="33535" rIns="67070" bIns="3353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656">
              <a:defRPr/>
            </a:pPr>
            <a:endParaRPr lang="zh-CN" altLang="en-US" sz="1200" dirty="0">
              <a:solidFill>
                <a:sysClr val="windowText" lastClr="000000"/>
              </a:solidFill>
              <a:latin typeface="Calibri" panose="020F0502020204030204"/>
              <a:ea typeface="宋体" panose="02010600030101010101" pitchFamily="2" charset="-122"/>
            </a:endParaRPr>
          </a:p>
        </p:txBody>
      </p:sp>
      <p:sp>
        <p:nvSpPr>
          <p:cNvPr id="80" name="等腰三角形 79"/>
          <p:cNvSpPr/>
          <p:nvPr/>
        </p:nvSpPr>
        <p:spPr>
          <a:xfrm flipV="1">
            <a:off x="2403802" y="3173164"/>
            <a:ext cx="183583" cy="15894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sz="1600" dirty="0"/>
          </a:p>
        </p:txBody>
      </p:sp>
      <p:sp>
        <p:nvSpPr>
          <p:cNvPr id="81" name="等腰三角形 80"/>
          <p:cNvSpPr/>
          <p:nvPr/>
        </p:nvSpPr>
        <p:spPr>
          <a:xfrm flipV="1">
            <a:off x="3894094" y="3173164"/>
            <a:ext cx="183583" cy="15894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sz="1600" dirty="0"/>
          </a:p>
        </p:txBody>
      </p:sp>
      <p:sp>
        <p:nvSpPr>
          <p:cNvPr id="82" name="等腰三角形 81"/>
          <p:cNvSpPr/>
          <p:nvPr/>
        </p:nvSpPr>
        <p:spPr>
          <a:xfrm flipV="1">
            <a:off x="5384386" y="3173164"/>
            <a:ext cx="183583" cy="15894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sz="1600" dirty="0"/>
          </a:p>
        </p:txBody>
      </p:sp>
      <p:sp>
        <p:nvSpPr>
          <p:cNvPr id="83" name="等腰三角形 82"/>
          <p:cNvSpPr/>
          <p:nvPr/>
        </p:nvSpPr>
        <p:spPr>
          <a:xfrm flipV="1">
            <a:off x="6874678" y="3173164"/>
            <a:ext cx="183583" cy="15894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sz="1600" dirty="0"/>
          </a:p>
        </p:txBody>
      </p:sp>
      <p:sp>
        <p:nvSpPr>
          <p:cNvPr id="85" name="TextBox 84"/>
          <p:cNvSpPr txBox="1"/>
          <p:nvPr/>
        </p:nvSpPr>
        <p:spPr>
          <a:xfrm>
            <a:off x="2120136" y="3431233"/>
            <a:ext cx="750913" cy="252333"/>
          </a:xfrm>
          <a:prstGeom prst="rect">
            <a:avLst/>
          </a:prstGeom>
          <a:noFill/>
        </p:spPr>
        <p:txBody>
          <a:bodyPr wrap="none" lIns="67070" tIns="33535" rIns="67070" bIns="33535"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添加文字</a:t>
            </a:r>
          </a:p>
        </p:txBody>
      </p:sp>
      <p:sp>
        <p:nvSpPr>
          <p:cNvPr id="86" name="TextBox 85"/>
          <p:cNvSpPr txBox="1"/>
          <p:nvPr/>
        </p:nvSpPr>
        <p:spPr>
          <a:xfrm>
            <a:off x="3610428" y="3431233"/>
            <a:ext cx="750913" cy="252333"/>
          </a:xfrm>
          <a:prstGeom prst="rect">
            <a:avLst/>
          </a:prstGeom>
          <a:noFill/>
        </p:spPr>
        <p:txBody>
          <a:bodyPr wrap="none" lIns="67070" tIns="33535" rIns="67070" bIns="33535"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添加文字</a:t>
            </a:r>
          </a:p>
        </p:txBody>
      </p:sp>
      <p:sp>
        <p:nvSpPr>
          <p:cNvPr id="87" name="TextBox 86"/>
          <p:cNvSpPr txBox="1"/>
          <p:nvPr/>
        </p:nvSpPr>
        <p:spPr>
          <a:xfrm>
            <a:off x="5100721" y="3431233"/>
            <a:ext cx="750913" cy="252333"/>
          </a:xfrm>
          <a:prstGeom prst="rect">
            <a:avLst/>
          </a:prstGeom>
          <a:noFill/>
        </p:spPr>
        <p:txBody>
          <a:bodyPr wrap="none" lIns="67070" tIns="33535" rIns="67070" bIns="33535"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添加文字</a:t>
            </a:r>
          </a:p>
        </p:txBody>
      </p:sp>
      <p:sp>
        <p:nvSpPr>
          <p:cNvPr id="88" name="TextBox 87"/>
          <p:cNvSpPr txBox="1"/>
          <p:nvPr/>
        </p:nvSpPr>
        <p:spPr>
          <a:xfrm>
            <a:off x="6591014" y="3431233"/>
            <a:ext cx="750913" cy="252333"/>
          </a:xfrm>
          <a:prstGeom prst="rect">
            <a:avLst/>
          </a:prstGeom>
          <a:noFill/>
        </p:spPr>
        <p:txBody>
          <a:bodyPr wrap="none" lIns="67070" tIns="33535" rIns="67070" bIns="33535"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添加文字</a:t>
            </a:r>
          </a:p>
        </p:txBody>
      </p:sp>
      <p:sp>
        <p:nvSpPr>
          <p:cNvPr id="90" name="矩形 89"/>
          <p:cNvSpPr/>
          <p:nvPr/>
        </p:nvSpPr>
        <p:spPr>
          <a:xfrm>
            <a:off x="1116217" y="3808940"/>
            <a:ext cx="7280011" cy="4335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1200" b="1" dirty="0">
                <a:latin typeface="微软雅黑" panose="020B0503020204020204" pitchFamily="34" charset="-122"/>
                <a:ea typeface="微软雅黑" panose="020B0503020204020204" pitchFamily="34" charset="-122"/>
              </a:rPr>
              <a:t>点击添加标题</a:t>
            </a:r>
          </a:p>
        </p:txBody>
      </p:sp>
      <p:sp>
        <p:nvSpPr>
          <p:cNvPr id="29" name="文本框 28">
            <a:extLst>
              <a:ext uri="{FF2B5EF4-FFF2-40B4-BE49-F238E27FC236}">
                <a16:creationId xmlns:a16="http://schemas.microsoft.com/office/drawing/2014/main" xmlns="" id="{650E7C20-9979-45BC-83FE-FBAFD176EF1E}"/>
              </a:ext>
            </a:extLst>
          </p:cNvPr>
          <p:cNvSpPr txBox="1"/>
          <p:nvPr/>
        </p:nvSpPr>
        <p:spPr>
          <a:xfrm>
            <a:off x="446597" y="175929"/>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 name="文本框 29">
            <a:extLst>
              <a:ext uri="{FF2B5EF4-FFF2-40B4-BE49-F238E27FC236}">
                <a16:creationId xmlns:a16="http://schemas.microsoft.com/office/drawing/2014/main" xmlns="" id="{CF2E7AAD-07FE-4B91-A60E-79BC9356E5FD}"/>
              </a:ext>
            </a:extLst>
          </p:cNvPr>
          <p:cNvSpPr txBox="1"/>
          <p:nvPr/>
        </p:nvSpPr>
        <p:spPr>
          <a:xfrm>
            <a:off x="446597" y="568345"/>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
        <p:nvSpPr>
          <p:cNvPr id="31" name="矩形 30">
            <a:extLst>
              <a:ext uri="{FF2B5EF4-FFF2-40B4-BE49-F238E27FC236}">
                <a16:creationId xmlns:a16="http://schemas.microsoft.com/office/drawing/2014/main" xmlns="" id="{5A0404D5-C918-4E31-8FD5-BFADE029495C}"/>
              </a:ext>
            </a:extLst>
          </p:cNvPr>
          <p:cNvSpPr/>
          <p:nvPr/>
        </p:nvSpPr>
        <p:spPr>
          <a:xfrm>
            <a:off x="0" y="1"/>
            <a:ext cx="261893" cy="9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ppt_x"/>
                                          </p:val>
                                        </p:tav>
                                        <p:tav tm="100000">
                                          <p:val>
                                            <p:strVal val="#ppt_x"/>
                                          </p:val>
                                        </p:tav>
                                      </p:tavLst>
                                    </p:anim>
                                    <p:anim calcmode="lin" valueType="num">
                                      <p:cBhvr additive="base">
                                        <p:cTn id="28" dur="500" fill="hold"/>
                                        <p:tgtEl>
                                          <p:spTgt spid="5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ppt_x"/>
                                          </p:val>
                                        </p:tav>
                                        <p:tav tm="100000">
                                          <p:val>
                                            <p:strVal val="#ppt_x"/>
                                          </p:val>
                                        </p:tav>
                                      </p:tavLst>
                                    </p:anim>
                                    <p:anim calcmode="lin" valueType="num">
                                      <p:cBhvr additive="base">
                                        <p:cTn id="32" dur="500" fill="hold"/>
                                        <p:tgtEl>
                                          <p:spTgt spid="5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ppt_x"/>
                                          </p:val>
                                        </p:tav>
                                        <p:tav tm="100000">
                                          <p:val>
                                            <p:strVal val="#ppt_x"/>
                                          </p:val>
                                        </p:tav>
                                      </p:tavLst>
                                    </p:anim>
                                    <p:anim calcmode="lin" valueType="num">
                                      <p:cBhvr additive="base">
                                        <p:cTn id="36" dur="500" fill="hold"/>
                                        <p:tgtEl>
                                          <p:spTgt spid="53"/>
                                        </p:tgtEl>
                                        <p:attrNameLst>
                                          <p:attrName>ppt_y</p:attrName>
                                        </p:attrNameLst>
                                      </p:cBhvr>
                                      <p:tavLst>
                                        <p:tav tm="0">
                                          <p:val>
                                            <p:strVal val="0-#ppt_h/2"/>
                                          </p:val>
                                        </p:tav>
                                        <p:tav tm="100000">
                                          <p:val>
                                            <p:strVal val="#ppt_y"/>
                                          </p:val>
                                        </p:tav>
                                      </p:tavLst>
                                    </p:anim>
                                  </p:childTnLst>
                                </p:cTn>
                              </p:par>
                              <p:par>
                                <p:cTn id="37" presetID="42" presetClass="entr" presetSubtype="0" fill="hold" nodeType="withEffect">
                                  <p:stCondLst>
                                    <p:cond delay="250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1000"/>
                                        <p:tgtEl>
                                          <p:spTgt spid="2"/>
                                        </p:tgtEl>
                                      </p:cBhvr>
                                    </p:animEffect>
                                    <p:anim calcmode="lin" valueType="num">
                                      <p:cBhvr>
                                        <p:cTn id="40" dur="1000" fill="hold"/>
                                        <p:tgtEl>
                                          <p:spTgt spid="2"/>
                                        </p:tgtEl>
                                        <p:attrNameLst>
                                          <p:attrName>ppt_x</p:attrName>
                                        </p:attrNameLst>
                                      </p:cBhvr>
                                      <p:tavLst>
                                        <p:tav tm="0">
                                          <p:val>
                                            <p:strVal val="#ppt_x"/>
                                          </p:val>
                                        </p:tav>
                                        <p:tav tm="100000">
                                          <p:val>
                                            <p:strVal val="#ppt_x"/>
                                          </p:val>
                                        </p:tav>
                                      </p:tavLst>
                                    </p:anim>
                                    <p:anim calcmode="lin" valueType="num">
                                      <p:cBhvr>
                                        <p:cTn id="41" dur="1000" fill="hold"/>
                                        <p:tgtEl>
                                          <p:spTgt spid="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250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1000"/>
                                        <p:tgtEl>
                                          <p:spTgt spid="61"/>
                                        </p:tgtEl>
                                      </p:cBhvr>
                                    </p:animEffect>
                                    <p:anim calcmode="lin" valueType="num">
                                      <p:cBhvr>
                                        <p:cTn id="45" dur="1000" fill="hold"/>
                                        <p:tgtEl>
                                          <p:spTgt spid="61"/>
                                        </p:tgtEl>
                                        <p:attrNameLst>
                                          <p:attrName>ppt_x</p:attrName>
                                        </p:attrNameLst>
                                      </p:cBhvr>
                                      <p:tavLst>
                                        <p:tav tm="0">
                                          <p:val>
                                            <p:strVal val="#ppt_x"/>
                                          </p:val>
                                        </p:tav>
                                        <p:tav tm="100000">
                                          <p:val>
                                            <p:strVal val="#ppt_x"/>
                                          </p:val>
                                        </p:tav>
                                      </p:tavLst>
                                    </p:anim>
                                    <p:anim calcmode="lin" valueType="num">
                                      <p:cBhvr>
                                        <p:cTn id="46" dur="1000" fill="hold"/>
                                        <p:tgtEl>
                                          <p:spTgt spid="61"/>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250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strVal val="#ppt_x"/>
                                          </p:val>
                                        </p:tav>
                                        <p:tav tm="100000">
                                          <p:val>
                                            <p:strVal val="#ppt_x"/>
                                          </p:val>
                                        </p:tav>
                                      </p:tavLst>
                                    </p:anim>
                                    <p:anim calcmode="lin" valueType="num">
                                      <p:cBhvr>
                                        <p:cTn id="51" dur="1000" fill="hold"/>
                                        <p:tgtEl>
                                          <p:spTgt spid="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500"/>
                                  </p:stCondLst>
                                  <p:childTnLst>
                                    <p:set>
                                      <p:cBhvr>
                                        <p:cTn id="53" dur="1" fill="hold">
                                          <p:stCondLst>
                                            <p:cond delay="0"/>
                                          </p:stCondLst>
                                        </p:cTn>
                                        <p:tgtEl>
                                          <p:spTgt spid="65"/>
                                        </p:tgtEl>
                                        <p:attrNameLst>
                                          <p:attrName>style.visibility</p:attrName>
                                        </p:attrNameLst>
                                      </p:cBhvr>
                                      <p:to>
                                        <p:strVal val="visible"/>
                                      </p:to>
                                    </p:set>
                                    <p:animEffect transition="in" filter="fade">
                                      <p:cBhvr>
                                        <p:cTn id="54" dur="1000"/>
                                        <p:tgtEl>
                                          <p:spTgt spid="65"/>
                                        </p:tgtEl>
                                      </p:cBhvr>
                                    </p:animEffect>
                                    <p:anim calcmode="lin" valueType="num">
                                      <p:cBhvr>
                                        <p:cTn id="55" dur="1000" fill="hold"/>
                                        <p:tgtEl>
                                          <p:spTgt spid="65"/>
                                        </p:tgtEl>
                                        <p:attrNameLst>
                                          <p:attrName>ppt_x</p:attrName>
                                        </p:attrNameLst>
                                      </p:cBhvr>
                                      <p:tavLst>
                                        <p:tav tm="0">
                                          <p:val>
                                            <p:strVal val="#ppt_x"/>
                                          </p:val>
                                        </p:tav>
                                        <p:tav tm="100000">
                                          <p:val>
                                            <p:strVal val="#ppt_x"/>
                                          </p:val>
                                        </p:tav>
                                      </p:tavLst>
                                    </p:anim>
                                    <p:anim calcmode="lin" valueType="num">
                                      <p:cBhvr>
                                        <p:cTn id="56" dur="1000" fill="hold"/>
                                        <p:tgtEl>
                                          <p:spTgt spid="65"/>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250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42" presetClass="entr" presetSubtype="0" fill="hold" grpId="0" nodeType="withEffect">
                                  <p:stCondLst>
                                    <p:cond delay="250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anim calcmode="lin" valueType="num">
                                      <p:cBhvr>
                                        <p:cTn id="63" dur="500" fill="hold"/>
                                        <p:tgtEl>
                                          <p:spTgt spid="85"/>
                                        </p:tgtEl>
                                        <p:attrNameLst>
                                          <p:attrName>ppt_x</p:attrName>
                                        </p:attrNameLst>
                                      </p:cBhvr>
                                      <p:tavLst>
                                        <p:tav tm="0">
                                          <p:val>
                                            <p:strVal val="#ppt_x"/>
                                          </p:val>
                                        </p:tav>
                                        <p:tav tm="100000">
                                          <p:val>
                                            <p:strVal val="#ppt_x"/>
                                          </p:val>
                                        </p:tav>
                                      </p:tavLst>
                                    </p:anim>
                                    <p:anim calcmode="lin" valueType="num">
                                      <p:cBhvr>
                                        <p:cTn id="64" dur="500" fill="hold"/>
                                        <p:tgtEl>
                                          <p:spTgt spid="85"/>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3000"/>
                                  </p:stCondLst>
                                  <p:childTnLst>
                                    <p:set>
                                      <p:cBhvr>
                                        <p:cTn id="66" dur="1" fill="hold">
                                          <p:stCondLst>
                                            <p:cond delay="0"/>
                                          </p:stCondLst>
                                        </p:cTn>
                                        <p:tgtEl>
                                          <p:spTgt spid="81"/>
                                        </p:tgtEl>
                                        <p:attrNameLst>
                                          <p:attrName>style.visibility</p:attrName>
                                        </p:attrNameLst>
                                      </p:cBhvr>
                                      <p:to>
                                        <p:strVal val="visible"/>
                                      </p:to>
                                    </p:set>
                                    <p:animEffect transition="in" filter="fade">
                                      <p:cBhvr>
                                        <p:cTn id="67" dur="500"/>
                                        <p:tgtEl>
                                          <p:spTgt spid="81"/>
                                        </p:tgtEl>
                                      </p:cBhvr>
                                    </p:animEffect>
                                  </p:childTnLst>
                                </p:cTn>
                              </p:par>
                              <p:par>
                                <p:cTn id="68" presetID="10" presetClass="entr" presetSubtype="0" fill="hold" grpId="0" nodeType="withEffect">
                                  <p:stCondLst>
                                    <p:cond delay="3500"/>
                                  </p:stCondLst>
                                  <p:childTnLst>
                                    <p:set>
                                      <p:cBhvr>
                                        <p:cTn id="69" dur="1" fill="hold">
                                          <p:stCondLst>
                                            <p:cond delay="0"/>
                                          </p:stCondLst>
                                        </p:cTn>
                                        <p:tgtEl>
                                          <p:spTgt spid="82"/>
                                        </p:tgtEl>
                                        <p:attrNameLst>
                                          <p:attrName>style.visibility</p:attrName>
                                        </p:attrNameLst>
                                      </p:cBhvr>
                                      <p:to>
                                        <p:strVal val="visible"/>
                                      </p:to>
                                    </p:set>
                                    <p:animEffect transition="in" filter="fade">
                                      <p:cBhvr>
                                        <p:cTn id="70" dur="500"/>
                                        <p:tgtEl>
                                          <p:spTgt spid="82"/>
                                        </p:tgtEl>
                                      </p:cBhvr>
                                    </p:animEffect>
                                  </p:childTnLst>
                                </p:cTn>
                              </p:par>
                              <p:par>
                                <p:cTn id="71" presetID="10" presetClass="entr" presetSubtype="0" fill="hold" grpId="0" nodeType="withEffect">
                                  <p:stCondLst>
                                    <p:cond delay="4000"/>
                                  </p:stCondLst>
                                  <p:childTnLst>
                                    <p:set>
                                      <p:cBhvr>
                                        <p:cTn id="72" dur="1" fill="hold">
                                          <p:stCondLst>
                                            <p:cond delay="0"/>
                                          </p:stCondLst>
                                        </p:cTn>
                                        <p:tgtEl>
                                          <p:spTgt spid="83"/>
                                        </p:tgtEl>
                                        <p:attrNameLst>
                                          <p:attrName>style.visibility</p:attrName>
                                        </p:attrNameLst>
                                      </p:cBhvr>
                                      <p:to>
                                        <p:strVal val="visible"/>
                                      </p:to>
                                    </p:set>
                                    <p:animEffect transition="in" filter="fade">
                                      <p:cBhvr>
                                        <p:cTn id="73" dur="500"/>
                                        <p:tgtEl>
                                          <p:spTgt spid="83"/>
                                        </p:tgtEl>
                                      </p:cBhvr>
                                    </p:animEffect>
                                  </p:childTnLst>
                                </p:cTn>
                              </p:par>
                              <p:par>
                                <p:cTn id="74" presetID="42" presetClass="entr" presetSubtype="0" fill="hold" grpId="0" nodeType="withEffect">
                                  <p:stCondLst>
                                    <p:cond delay="3000"/>
                                  </p:stCondLst>
                                  <p:childTnLst>
                                    <p:set>
                                      <p:cBhvr>
                                        <p:cTn id="75" dur="1" fill="hold">
                                          <p:stCondLst>
                                            <p:cond delay="0"/>
                                          </p:stCondLst>
                                        </p:cTn>
                                        <p:tgtEl>
                                          <p:spTgt spid="86"/>
                                        </p:tgtEl>
                                        <p:attrNameLst>
                                          <p:attrName>style.visibility</p:attrName>
                                        </p:attrNameLst>
                                      </p:cBhvr>
                                      <p:to>
                                        <p:strVal val="visible"/>
                                      </p:to>
                                    </p:set>
                                    <p:animEffect transition="in" filter="fade">
                                      <p:cBhvr>
                                        <p:cTn id="76" dur="500"/>
                                        <p:tgtEl>
                                          <p:spTgt spid="86"/>
                                        </p:tgtEl>
                                      </p:cBhvr>
                                    </p:animEffect>
                                    <p:anim calcmode="lin" valueType="num">
                                      <p:cBhvr>
                                        <p:cTn id="77" dur="500" fill="hold"/>
                                        <p:tgtEl>
                                          <p:spTgt spid="86"/>
                                        </p:tgtEl>
                                        <p:attrNameLst>
                                          <p:attrName>ppt_x</p:attrName>
                                        </p:attrNameLst>
                                      </p:cBhvr>
                                      <p:tavLst>
                                        <p:tav tm="0">
                                          <p:val>
                                            <p:strVal val="#ppt_x"/>
                                          </p:val>
                                        </p:tav>
                                        <p:tav tm="100000">
                                          <p:val>
                                            <p:strVal val="#ppt_x"/>
                                          </p:val>
                                        </p:tav>
                                      </p:tavLst>
                                    </p:anim>
                                    <p:anim calcmode="lin" valueType="num">
                                      <p:cBhvr>
                                        <p:cTn id="78" dur="500" fill="hold"/>
                                        <p:tgtEl>
                                          <p:spTgt spid="86"/>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3500"/>
                                  </p:stCondLst>
                                  <p:childTnLst>
                                    <p:set>
                                      <p:cBhvr>
                                        <p:cTn id="80" dur="1" fill="hold">
                                          <p:stCondLst>
                                            <p:cond delay="0"/>
                                          </p:stCondLst>
                                        </p:cTn>
                                        <p:tgtEl>
                                          <p:spTgt spid="87"/>
                                        </p:tgtEl>
                                        <p:attrNameLst>
                                          <p:attrName>style.visibility</p:attrName>
                                        </p:attrNameLst>
                                      </p:cBhvr>
                                      <p:to>
                                        <p:strVal val="visible"/>
                                      </p:to>
                                    </p:set>
                                    <p:animEffect transition="in" filter="fade">
                                      <p:cBhvr>
                                        <p:cTn id="81" dur="500"/>
                                        <p:tgtEl>
                                          <p:spTgt spid="87"/>
                                        </p:tgtEl>
                                      </p:cBhvr>
                                    </p:animEffect>
                                    <p:anim calcmode="lin" valueType="num">
                                      <p:cBhvr>
                                        <p:cTn id="82" dur="500" fill="hold"/>
                                        <p:tgtEl>
                                          <p:spTgt spid="87"/>
                                        </p:tgtEl>
                                        <p:attrNameLst>
                                          <p:attrName>ppt_x</p:attrName>
                                        </p:attrNameLst>
                                      </p:cBhvr>
                                      <p:tavLst>
                                        <p:tav tm="0">
                                          <p:val>
                                            <p:strVal val="#ppt_x"/>
                                          </p:val>
                                        </p:tav>
                                        <p:tav tm="100000">
                                          <p:val>
                                            <p:strVal val="#ppt_x"/>
                                          </p:val>
                                        </p:tav>
                                      </p:tavLst>
                                    </p:anim>
                                    <p:anim calcmode="lin" valueType="num">
                                      <p:cBhvr>
                                        <p:cTn id="83" dur="500" fill="hold"/>
                                        <p:tgtEl>
                                          <p:spTgt spid="87"/>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4000"/>
                                  </p:stCondLst>
                                  <p:childTnLst>
                                    <p:set>
                                      <p:cBhvr>
                                        <p:cTn id="85" dur="1" fill="hold">
                                          <p:stCondLst>
                                            <p:cond delay="0"/>
                                          </p:stCondLst>
                                        </p:cTn>
                                        <p:tgtEl>
                                          <p:spTgt spid="88"/>
                                        </p:tgtEl>
                                        <p:attrNameLst>
                                          <p:attrName>style.visibility</p:attrName>
                                        </p:attrNameLst>
                                      </p:cBhvr>
                                      <p:to>
                                        <p:strVal val="visible"/>
                                      </p:to>
                                    </p:set>
                                    <p:animEffect transition="in" filter="fade">
                                      <p:cBhvr>
                                        <p:cTn id="86" dur="500"/>
                                        <p:tgtEl>
                                          <p:spTgt spid="88"/>
                                        </p:tgtEl>
                                      </p:cBhvr>
                                    </p:animEffect>
                                    <p:anim calcmode="lin" valueType="num">
                                      <p:cBhvr>
                                        <p:cTn id="87" dur="500" fill="hold"/>
                                        <p:tgtEl>
                                          <p:spTgt spid="88"/>
                                        </p:tgtEl>
                                        <p:attrNameLst>
                                          <p:attrName>ppt_x</p:attrName>
                                        </p:attrNameLst>
                                      </p:cBhvr>
                                      <p:tavLst>
                                        <p:tav tm="0">
                                          <p:val>
                                            <p:strVal val="#ppt_x"/>
                                          </p:val>
                                        </p:tav>
                                        <p:tav tm="100000">
                                          <p:val>
                                            <p:strVal val="#ppt_x"/>
                                          </p:val>
                                        </p:tav>
                                      </p:tavLst>
                                    </p:anim>
                                    <p:anim calcmode="lin" valueType="num">
                                      <p:cBhvr>
                                        <p:cTn id="88" dur="500" fill="hold"/>
                                        <p:tgtEl>
                                          <p:spTgt spid="88"/>
                                        </p:tgtEl>
                                        <p:attrNameLst>
                                          <p:attrName>ppt_y</p:attrName>
                                        </p:attrNameLst>
                                      </p:cBhvr>
                                      <p:tavLst>
                                        <p:tav tm="0">
                                          <p:val>
                                            <p:strVal val="#ppt_y+.1"/>
                                          </p:val>
                                        </p:tav>
                                        <p:tav tm="100000">
                                          <p:val>
                                            <p:strVal val="#ppt_y"/>
                                          </p:val>
                                        </p:tav>
                                      </p:tavLst>
                                    </p:anim>
                                  </p:childTnLst>
                                </p:cTn>
                              </p:par>
                            </p:childTnLst>
                          </p:cTn>
                        </p:par>
                        <p:par>
                          <p:cTn id="89" fill="hold">
                            <p:stCondLst>
                              <p:cond delay="4500"/>
                            </p:stCondLst>
                            <p:childTnLst>
                              <p:par>
                                <p:cTn id="90" presetID="42" presetClass="entr" presetSubtype="0" fill="hold" grpId="0" nodeType="afterEffect">
                                  <p:stCondLst>
                                    <p:cond delay="0"/>
                                  </p:stCondLst>
                                  <p:childTnLst>
                                    <p:set>
                                      <p:cBhvr>
                                        <p:cTn id="91" dur="1" fill="hold">
                                          <p:stCondLst>
                                            <p:cond delay="0"/>
                                          </p:stCondLst>
                                        </p:cTn>
                                        <p:tgtEl>
                                          <p:spTgt spid="90"/>
                                        </p:tgtEl>
                                        <p:attrNameLst>
                                          <p:attrName>style.visibility</p:attrName>
                                        </p:attrNameLst>
                                      </p:cBhvr>
                                      <p:to>
                                        <p:strVal val="visible"/>
                                      </p:to>
                                    </p:set>
                                    <p:animEffect transition="in" filter="fade">
                                      <p:cBhvr>
                                        <p:cTn id="92" dur="1000"/>
                                        <p:tgtEl>
                                          <p:spTgt spid="90"/>
                                        </p:tgtEl>
                                      </p:cBhvr>
                                    </p:animEffect>
                                    <p:anim calcmode="lin" valueType="num">
                                      <p:cBhvr>
                                        <p:cTn id="93" dur="1000" fill="hold"/>
                                        <p:tgtEl>
                                          <p:spTgt spid="90"/>
                                        </p:tgtEl>
                                        <p:attrNameLst>
                                          <p:attrName>ppt_x</p:attrName>
                                        </p:attrNameLst>
                                      </p:cBhvr>
                                      <p:tavLst>
                                        <p:tav tm="0">
                                          <p:val>
                                            <p:strVal val="#ppt_x"/>
                                          </p:val>
                                        </p:tav>
                                        <p:tav tm="100000">
                                          <p:val>
                                            <p:strVal val="#ppt_x"/>
                                          </p:val>
                                        </p:tav>
                                      </p:tavLst>
                                    </p:anim>
                                    <p:anim calcmode="lin" valueType="num">
                                      <p:cBhvr>
                                        <p:cTn id="94"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2" presetClass="entr" presetSubtype="1" fill="hold" grpId="0" nodeType="click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wipe(up)">
                                      <p:cBhvr>
                                        <p:cTn id="99" dur="9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61" grpId="0" animBg="1"/>
      <p:bldP spid="65" grpId="0" animBg="1"/>
      <p:bldP spid="80" grpId="0" animBg="1"/>
      <p:bldP spid="81" grpId="0" animBg="1"/>
      <p:bldP spid="82" grpId="0" animBg="1"/>
      <p:bldP spid="83" grpId="0" animBg="1"/>
      <p:bldP spid="85" grpId="0"/>
      <p:bldP spid="86" grpId="0"/>
      <p:bldP spid="87" grpId="0"/>
      <p:bldP spid="88" grpId="0"/>
      <p:bldP spid="90" grpId="0" animBg="1"/>
      <p:bldP spid="3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a:spLocks noChangeArrowheads="1"/>
          </p:cNvSpPr>
          <p:nvPr/>
        </p:nvSpPr>
        <p:spPr bwMode="auto">
          <a:xfrm>
            <a:off x="566739" y="1176338"/>
            <a:ext cx="8016875" cy="461655"/>
          </a:xfrm>
          <a:prstGeom prst="rect">
            <a:avLst/>
          </a:prstGeom>
          <a:noFill/>
          <a:ln w="9525">
            <a:noFill/>
            <a:miter lim="800000"/>
            <a:headEnd/>
            <a:tailEnd/>
          </a:ln>
        </p:spPr>
        <p:txBody>
          <a:bodyPr lIns="91431" tIns="45715" rIns="91431" bIns="45715">
            <a:spAutoFit/>
          </a:bodyPr>
          <a:lstStyle/>
          <a:p>
            <a:pPr>
              <a:lnSpc>
                <a:spcPct val="150000"/>
              </a:lnSpc>
              <a:spcBef>
                <a:spcPts val="600"/>
              </a:spcBef>
              <a:spcAft>
                <a:spcPts val="600"/>
              </a:spcAft>
            </a:pPr>
            <a:r>
              <a:rPr lang="zh-CN" altLang="en-US" sz="800" dirty="0">
                <a:solidFill>
                  <a:schemeClr val="bg1">
                    <a:lumMod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noChangeArrowheads="1"/>
          </p:cNvPicPr>
          <p:nvPr/>
        </p:nvPicPr>
        <p:blipFill>
          <a:blip r:embed="rId3" cstate="print"/>
          <a:stretch>
            <a:fillRect/>
          </a:stretch>
        </p:blipFill>
        <p:spPr bwMode="auto">
          <a:xfrm>
            <a:off x="566738" y="2493864"/>
            <a:ext cx="5486400" cy="1644848"/>
          </a:xfrm>
          <a:prstGeom prst="rect">
            <a:avLst/>
          </a:prstGeom>
          <a:noFill/>
          <a:ln w="9525">
            <a:noFill/>
            <a:miter lim="800000"/>
            <a:headEnd/>
            <a:tailEnd/>
          </a:ln>
        </p:spPr>
      </p:pic>
      <p:sp>
        <p:nvSpPr>
          <p:cNvPr id="29" name="Rectangle 12"/>
          <p:cNvSpPr/>
          <p:nvPr/>
        </p:nvSpPr>
        <p:spPr bwMode="auto">
          <a:xfrm>
            <a:off x="6130925" y="2499742"/>
            <a:ext cx="2452688" cy="1656184"/>
          </a:xfrm>
          <a:prstGeom prst="rect">
            <a:avLst/>
          </a:prstGeom>
          <a:solidFill>
            <a:schemeClr val="accent1"/>
          </a:solidFill>
          <a:ln w="9525" cap="flat" cmpd="sng" algn="ctr">
            <a:noFill/>
            <a:prstDash val="solid"/>
            <a:headEnd type="none" w="med" len="med"/>
            <a:tailEnd type="none" w="med" len="med"/>
          </a:ln>
          <a:effectLst/>
        </p:spPr>
        <p:txBody>
          <a:bodyPr lIns="137152" tIns="68576" rIns="34289" bIns="34289"/>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spcAft>
                <a:spcPts val="450"/>
              </a:spcAft>
              <a:defRPr/>
            </a:pPr>
            <a:endParaRPr lang="en-US" sz="2700" dirty="0">
              <a:solidFill>
                <a:srgbClr val="FFFFFF">
                  <a:alpha val="99000"/>
                </a:srgbClr>
              </a:solidFill>
              <a:latin typeface="Segoe UI Light" panose="020B0502040204020203" pitchFamily="34" charset="0"/>
            </a:endParaRPr>
          </a:p>
        </p:txBody>
      </p:sp>
      <p:sp>
        <p:nvSpPr>
          <p:cNvPr id="30" name="文本框 81"/>
          <p:cNvSpPr txBox="1">
            <a:spLocks noChangeArrowheads="1"/>
          </p:cNvSpPr>
          <p:nvPr/>
        </p:nvSpPr>
        <p:spPr bwMode="auto">
          <a:xfrm>
            <a:off x="6423025" y="2493963"/>
            <a:ext cx="1944688" cy="1733550"/>
          </a:xfrm>
          <a:prstGeom prst="rect">
            <a:avLst/>
          </a:prstGeom>
          <a:noFill/>
          <a:ln w="9525">
            <a:noFill/>
            <a:miter lim="800000"/>
            <a:headEnd/>
            <a:tailEnd/>
          </a:ln>
        </p:spPr>
        <p:txBody>
          <a:bodyPr lIns="91431" tIns="45715" rIns="91431" bIns="45715"/>
          <a:lstStyle/>
          <a:p>
            <a:pPr>
              <a:lnSpc>
                <a:spcPct val="150000"/>
              </a:lnSpc>
            </a:pPr>
            <a:r>
              <a:rPr lang="zh-CN" altLang="en-US" sz="800" dirty="0">
                <a:solidFill>
                  <a:schemeClr val="bg1"/>
                </a:solidFill>
                <a:latin typeface="微软雅黑" pitchFamily="34" charset="-122"/>
                <a:ea typeface="微软雅黑" pitchFamily="34" charset="-122"/>
              </a:rPr>
              <a:t>此处输入您的文本请在此处输入您的文本此处输入您的文本此处输入您的文本此处输入您的文本请在此处输入您的文本此处输入您的文本。</a:t>
            </a:r>
          </a:p>
        </p:txBody>
      </p:sp>
      <p:sp>
        <p:nvSpPr>
          <p:cNvPr id="6" name="文本框 5">
            <a:extLst>
              <a:ext uri="{FF2B5EF4-FFF2-40B4-BE49-F238E27FC236}">
                <a16:creationId xmlns:a16="http://schemas.microsoft.com/office/drawing/2014/main" xmlns="" id="{6D486E53-28E3-4256-A809-62FB9AC440D5}"/>
              </a:ext>
            </a:extLst>
          </p:cNvPr>
          <p:cNvSpPr txBox="1"/>
          <p:nvPr/>
        </p:nvSpPr>
        <p:spPr>
          <a:xfrm>
            <a:off x="446597" y="175929"/>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 name="文本框 6">
            <a:extLst>
              <a:ext uri="{FF2B5EF4-FFF2-40B4-BE49-F238E27FC236}">
                <a16:creationId xmlns:a16="http://schemas.microsoft.com/office/drawing/2014/main" xmlns="" id="{573D60DC-4664-4274-98F4-23A4F99ABA8B}"/>
              </a:ext>
            </a:extLst>
          </p:cNvPr>
          <p:cNvSpPr txBox="1"/>
          <p:nvPr/>
        </p:nvSpPr>
        <p:spPr>
          <a:xfrm>
            <a:off x="446597" y="568345"/>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
        <p:nvSpPr>
          <p:cNvPr id="8" name="矩形 7">
            <a:extLst>
              <a:ext uri="{FF2B5EF4-FFF2-40B4-BE49-F238E27FC236}">
                <a16:creationId xmlns:a16="http://schemas.microsoft.com/office/drawing/2014/main" xmlns="" id="{FB0C3964-552C-4E61-B7D8-1247F5877A76}"/>
              </a:ext>
            </a:extLst>
          </p:cNvPr>
          <p:cNvSpPr/>
          <p:nvPr/>
        </p:nvSpPr>
        <p:spPr>
          <a:xfrm>
            <a:off x="0" y="1"/>
            <a:ext cx="261893" cy="9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2" presetClass="entr" presetSubtype="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right)">
                                      <p:cBhvr>
                                        <p:cTn id="18" dur="500"/>
                                        <p:tgtEl>
                                          <p:spTgt spid="3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9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0"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AutoShape 61"/>
          <p:cNvSpPr>
            <a:spLocks noChangeAspect="1" noChangeArrowheads="1" noTextEdit="1"/>
          </p:cNvSpPr>
          <p:nvPr/>
        </p:nvSpPr>
        <p:spPr bwMode="auto">
          <a:xfrm rot="766448">
            <a:off x="3442698" y="1690304"/>
            <a:ext cx="2020490" cy="2020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5" rIns="68568" bIns="34285"/>
          <a:lstStyle/>
          <a:p>
            <a:endParaRPr lang="zh-CN" altLang="en-US">
              <a:solidFill>
                <a:schemeClr val="tx1">
                  <a:lumMod val="65000"/>
                  <a:lumOff val="35000"/>
                </a:schemeClr>
              </a:solidFill>
            </a:endParaRPr>
          </a:p>
        </p:txBody>
      </p:sp>
      <p:sp>
        <p:nvSpPr>
          <p:cNvPr id="62" name="Freeform 63"/>
          <p:cNvSpPr>
            <a:spLocks/>
          </p:cNvSpPr>
          <p:nvPr/>
        </p:nvSpPr>
        <p:spPr bwMode="auto">
          <a:xfrm rot="766448">
            <a:off x="3870131" y="1666491"/>
            <a:ext cx="1134666" cy="582216"/>
          </a:xfrm>
          <a:custGeom>
            <a:avLst/>
            <a:gdLst>
              <a:gd name="T0" fmla="*/ 2147483646 w 1198"/>
              <a:gd name="T1" fmla="*/ 2147483646 h 615"/>
              <a:gd name="T2" fmla="*/ 2147483646 w 1198"/>
              <a:gd name="T3" fmla="*/ 2147483646 h 615"/>
              <a:gd name="T4" fmla="*/ 2147483646 w 1198"/>
              <a:gd name="T5" fmla="*/ 2147483646 h 615"/>
              <a:gd name="T6" fmla="*/ 2147483646 w 1198"/>
              <a:gd name="T7" fmla="*/ 2147483646 h 615"/>
              <a:gd name="T8" fmla="*/ 2147483646 w 1198"/>
              <a:gd name="T9" fmla="*/ 2147483646 h 615"/>
              <a:gd name="T10" fmla="*/ 2147483646 w 1198"/>
              <a:gd name="T11" fmla="*/ 2147483646 h 615"/>
              <a:gd name="T12" fmla="*/ 2147483646 w 1198"/>
              <a:gd name="T13" fmla="*/ 2147483646 h 615"/>
              <a:gd name="T14" fmla="*/ 2147483646 w 1198"/>
              <a:gd name="T15" fmla="*/ 2147483646 h 615"/>
              <a:gd name="T16" fmla="*/ 2147483646 w 1198"/>
              <a:gd name="T17" fmla="*/ 2147483646 h 615"/>
              <a:gd name="T18" fmla="*/ 2147483646 w 1198"/>
              <a:gd name="T19" fmla="*/ 2147483646 h 615"/>
              <a:gd name="T20" fmla="*/ 2147483646 w 1198"/>
              <a:gd name="T21" fmla="*/ 2147483646 h 615"/>
              <a:gd name="T22" fmla="*/ 2147483646 w 1198"/>
              <a:gd name="T23" fmla="*/ 2147483646 h 615"/>
              <a:gd name="T24" fmla="*/ 2147483646 w 1198"/>
              <a:gd name="T25" fmla="*/ 2147483646 h 615"/>
              <a:gd name="T26" fmla="*/ 2147483646 w 1198"/>
              <a:gd name="T27" fmla="*/ 2147483646 h 615"/>
              <a:gd name="T28" fmla="*/ 2147483646 w 1198"/>
              <a:gd name="T29" fmla="*/ 2147483646 h 615"/>
              <a:gd name="T30" fmla="*/ 0 w 1198"/>
              <a:gd name="T31" fmla="*/ 2147483646 h 615"/>
              <a:gd name="T32" fmla="*/ 2147483646 w 1198"/>
              <a:gd name="T33" fmla="*/ 2147483646 h 615"/>
              <a:gd name="T34" fmla="*/ 2147483646 w 1198"/>
              <a:gd name="T35" fmla="*/ 2147483646 h 615"/>
              <a:gd name="T36" fmla="*/ 2147483646 w 1198"/>
              <a:gd name="T37" fmla="*/ 2147483646 h 615"/>
              <a:gd name="T38" fmla="*/ 2147483646 w 1198"/>
              <a:gd name="T39" fmla="*/ 2147483646 h 615"/>
              <a:gd name="T40" fmla="*/ 2147483646 w 1198"/>
              <a:gd name="T41" fmla="*/ 2147483646 h 615"/>
              <a:gd name="T42" fmla="*/ 2147483646 w 1198"/>
              <a:gd name="T43" fmla="*/ 2147483646 h 615"/>
              <a:gd name="T44" fmla="*/ 2147483646 w 1198"/>
              <a:gd name="T45" fmla="*/ 2147483646 h 615"/>
              <a:gd name="T46" fmla="*/ 2147483646 w 1198"/>
              <a:gd name="T47" fmla="*/ 2147483646 h 615"/>
              <a:gd name="T48" fmla="*/ 2147483646 w 1198"/>
              <a:gd name="T49" fmla="*/ 2147483646 h 615"/>
              <a:gd name="T50" fmla="*/ 2147483646 w 1198"/>
              <a:gd name="T51" fmla="*/ 2147483646 h 615"/>
              <a:gd name="T52" fmla="*/ 2147483646 w 1198"/>
              <a:gd name="T53" fmla="*/ 2147483646 h 61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98" h="615">
                <a:moveTo>
                  <a:pt x="743" y="506"/>
                </a:moveTo>
                <a:cubicBezTo>
                  <a:pt x="762" y="495"/>
                  <a:pt x="777" y="491"/>
                  <a:pt x="789" y="491"/>
                </a:cubicBezTo>
                <a:cubicBezTo>
                  <a:pt x="775" y="476"/>
                  <a:pt x="760" y="460"/>
                  <a:pt x="748" y="443"/>
                </a:cubicBezTo>
                <a:cubicBezTo>
                  <a:pt x="735" y="425"/>
                  <a:pt x="723" y="405"/>
                  <a:pt x="711" y="386"/>
                </a:cubicBezTo>
                <a:cubicBezTo>
                  <a:pt x="686" y="344"/>
                  <a:pt x="663" y="302"/>
                  <a:pt x="640" y="259"/>
                </a:cubicBezTo>
                <a:cubicBezTo>
                  <a:pt x="617" y="215"/>
                  <a:pt x="594" y="171"/>
                  <a:pt x="572" y="127"/>
                </a:cubicBezTo>
                <a:cubicBezTo>
                  <a:pt x="670" y="105"/>
                  <a:pt x="772" y="99"/>
                  <a:pt x="873" y="108"/>
                </a:cubicBezTo>
                <a:cubicBezTo>
                  <a:pt x="970" y="116"/>
                  <a:pt x="1067" y="137"/>
                  <a:pt x="1158" y="172"/>
                </a:cubicBezTo>
                <a:cubicBezTo>
                  <a:pt x="1159" y="170"/>
                  <a:pt x="1159" y="170"/>
                  <a:pt x="1159" y="170"/>
                </a:cubicBezTo>
                <a:cubicBezTo>
                  <a:pt x="1160" y="171"/>
                  <a:pt x="1161" y="171"/>
                  <a:pt x="1162" y="172"/>
                </a:cubicBezTo>
                <a:cubicBezTo>
                  <a:pt x="1198" y="78"/>
                  <a:pt x="1198" y="78"/>
                  <a:pt x="1198" y="78"/>
                </a:cubicBezTo>
                <a:cubicBezTo>
                  <a:pt x="1107" y="43"/>
                  <a:pt x="1011" y="22"/>
                  <a:pt x="914" y="11"/>
                </a:cubicBezTo>
                <a:cubicBezTo>
                  <a:pt x="814" y="0"/>
                  <a:pt x="712" y="2"/>
                  <a:pt x="612" y="18"/>
                </a:cubicBezTo>
                <a:cubicBezTo>
                  <a:pt x="520" y="33"/>
                  <a:pt x="430" y="60"/>
                  <a:pt x="345" y="99"/>
                </a:cubicBezTo>
                <a:cubicBezTo>
                  <a:pt x="264" y="136"/>
                  <a:pt x="188" y="184"/>
                  <a:pt x="118" y="239"/>
                </a:cubicBezTo>
                <a:cubicBezTo>
                  <a:pt x="77" y="271"/>
                  <a:pt x="36" y="305"/>
                  <a:pt x="0" y="342"/>
                </a:cubicBezTo>
                <a:cubicBezTo>
                  <a:pt x="69" y="410"/>
                  <a:pt x="69" y="410"/>
                  <a:pt x="69" y="410"/>
                </a:cubicBezTo>
                <a:cubicBezTo>
                  <a:pt x="71" y="412"/>
                  <a:pt x="71" y="412"/>
                  <a:pt x="71" y="412"/>
                </a:cubicBezTo>
                <a:cubicBezTo>
                  <a:pt x="100" y="382"/>
                  <a:pt x="133" y="355"/>
                  <a:pt x="165" y="329"/>
                </a:cubicBezTo>
                <a:cubicBezTo>
                  <a:pt x="199" y="302"/>
                  <a:pt x="234" y="276"/>
                  <a:pt x="271" y="253"/>
                </a:cubicBezTo>
                <a:cubicBezTo>
                  <a:pt x="297" y="236"/>
                  <a:pt x="324" y="220"/>
                  <a:pt x="352" y="206"/>
                </a:cubicBezTo>
                <a:cubicBezTo>
                  <a:pt x="402" y="288"/>
                  <a:pt x="453" y="369"/>
                  <a:pt x="506" y="448"/>
                </a:cubicBezTo>
                <a:cubicBezTo>
                  <a:pt x="529" y="483"/>
                  <a:pt x="551" y="518"/>
                  <a:pt x="578" y="551"/>
                </a:cubicBezTo>
                <a:cubicBezTo>
                  <a:pt x="578" y="551"/>
                  <a:pt x="578" y="551"/>
                  <a:pt x="578" y="551"/>
                </a:cubicBezTo>
                <a:cubicBezTo>
                  <a:pt x="596" y="574"/>
                  <a:pt x="618" y="595"/>
                  <a:pt x="639" y="615"/>
                </a:cubicBezTo>
                <a:cubicBezTo>
                  <a:pt x="658" y="555"/>
                  <a:pt x="715" y="521"/>
                  <a:pt x="743" y="506"/>
                </a:cubicBezTo>
                <a:cubicBezTo>
                  <a:pt x="762" y="495"/>
                  <a:pt x="715" y="521"/>
                  <a:pt x="743" y="506"/>
                </a:cubicBezTo>
                <a:close/>
              </a:path>
            </a:pathLst>
          </a:custGeom>
          <a:solidFill>
            <a:schemeClr val="accent1">
              <a:alpha val="79999"/>
            </a:schemeClr>
          </a:solidFill>
          <a:ln>
            <a:noFill/>
          </a:ln>
        </p:spPr>
        <p:txBody>
          <a:bodyPr lIns="68568" tIns="34285" rIns="68568" bIns="34285"/>
          <a:lstStyle/>
          <a:p>
            <a:endParaRPr lang="zh-CN" altLang="en-US">
              <a:solidFill>
                <a:schemeClr val="tx1">
                  <a:lumMod val="65000"/>
                  <a:lumOff val="35000"/>
                </a:schemeClr>
              </a:solidFill>
            </a:endParaRPr>
          </a:p>
        </p:txBody>
      </p:sp>
      <p:sp>
        <p:nvSpPr>
          <p:cNvPr id="63" name="Freeform 64"/>
          <p:cNvSpPr>
            <a:spLocks/>
          </p:cNvSpPr>
          <p:nvPr/>
        </p:nvSpPr>
        <p:spPr bwMode="auto">
          <a:xfrm rot="766448">
            <a:off x="4557123" y="2468973"/>
            <a:ext cx="478631" cy="464344"/>
          </a:xfrm>
          <a:custGeom>
            <a:avLst/>
            <a:gdLst>
              <a:gd name="T0" fmla="*/ 2147483646 w 505"/>
              <a:gd name="T1" fmla="*/ 2147483646 h 490"/>
              <a:gd name="T2" fmla="*/ 2147483646 w 505"/>
              <a:gd name="T3" fmla="*/ 2147483646 h 490"/>
              <a:gd name="T4" fmla="*/ 2147483646 w 505"/>
              <a:gd name="T5" fmla="*/ 2147483646 h 490"/>
              <a:gd name="T6" fmla="*/ 0 w 505"/>
              <a:gd name="T7" fmla="*/ 2147483646 h 490"/>
              <a:gd name="T8" fmla="*/ 2147483646 w 505"/>
              <a:gd name="T9" fmla="*/ 2147483646 h 490"/>
              <a:gd name="T10" fmla="*/ 2147483646 w 505"/>
              <a:gd name="T11" fmla="*/ 2147483646 h 490"/>
              <a:gd name="T12" fmla="*/ 2147483646 w 505"/>
              <a:gd name="T13" fmla="*/ 2147483646 h 490"/>
              <a:gd name="T14" fmla="*/ 2147483646 w 505"/>
              <a:gd name="T15" fmla="*/ 2147483646 h 490"/>
              <a:gd name="T16" fmla="*/ 2147483646 w 505"/>
              <a:gd name="T17" fmla="*/ 2147483646 h 490"/>
              <a:gd name="T18" fmla="*/ 2147483646 w 505"/>
              <a:gd name="T19" fmla="*/ 2147483646 h 490"/>
              <a:gd name="T20" fmla="*/ 2147483646 w 505"/>
              <a:gd name="T21" fmla="*/ 2147483646 h 490"/>
              <a:gd name="T22" fmla="*/ 2147483646 w 505"/>
              <a:gd name="T23" fmla="*/ 2147483646 h 490"/>
              <a:gd name="T24" fmla="*/ 2147483646 w 505"/>
              <a:gd name="T25" fmla="*/ 2147483646 h 490"/>
              <a:gd name="T26" fmla="*/ 2147483646 w 505"/>
              <a:gd name="T27" fmla="*/ 2147483646 h 490"/>
              <a:gd name="T28" fmla="*/ 2147483646 w 505"/>
              <a:gd name="T29" fmla="*/ 2147483646 h 490"/>
              <a:gd name="T30" fmla="*/ 2147483646 w 505"/>
              <a:gd name="T31" fmla="*/ 2147483646 h 490"/>
              <a:gd name="T32" fmla="*/ 2147483646 w 505"/>
              <a:gd name="T33" fmla="*/ 2147483646 h 490"/>
              <a:gd name="T34" fmla="*/ 2147483646 w 505"/>
              <a:gd name="T35" fmla="*/ 2147483646 h 490"/>
              <a:gd name="T36" fmla="*/ 2147483646 w 505"/>
              <a:gd name="T37" fmla="*/ 2147483646 h 490"/>
              <a:gd name="T38" fmla="*/ 2147483646 w 505"/>
              <a:gd name="T39" fmla="*/ 2147483646 h 490"/>
              <a:gd name="T40" fmla="*/ 2147483646 w 505"/>
              <a:gd name="T41" fmla="*/ 2147483646 h 490"/>
              <a:gd name="T42" fmla="*/ 2147483646 w 505"/>
              <a:gd name="T43" fmla="*/ 2147483646 h 490"/>
              <a:gd name="T44" fmla="*/ 2147483646 w 505"/>
              <a:gd name="T45" fmla="*/ 2147483646 h 490"/>
              <a:gd name="T46" fmla="*/ 2147483646 w 505"/>
              <a:gd name="T47" fmla="*/ 2147483646 h 490"/>
              <a:gd name="T48" fmla="*/ 2147483646 w 505"/>
              <a:gd name="T49" fmla="*/ 2147483646 h 490"/>
              <a:gd name="T50" fmla="*/ 2147483646 w 505"/>
              <a:gd name="T51" fmla="*/ 2147483646 h 490"/>
              <a:gd name="T52" fmla="*/ 2147483646 w 505"/>
              <a:gd name="T53" fmla="*/ 2147483646 h 490"/>
              <a:gd name="T54" fmla="*/ 2147483646 w 505"/>
              <a:gd name="T55" fmla="*/ 2147483646 h 490"/>
              <a:gd name="T56" fmla="*/ 2147483646 w 505"/>
              <a:gd name="T57" fmla="*/ 2147483646 h 490"/>
              <a:gd name="T58" fmla="*/ 2147483646 w 505"/>
              <a:gd name="T59" fmla="*/ 2147483646 h 490"/>
              <a:gd name="T60" fmla="*/ 2147483646 w 505"/>
              <a:gd name="T61" fmla="*/ 2147483646 h 490"/>
              <a:gd name="T62" fmla="*/ 2147483646 w 505"/>
              <a:gd name="T63" fmla="*/ 2147483646 h 490"/>
              <a:gd name="T64" fmla="*/ 2147483646 w 505"/>
              <a:gd name="T65" fmla="*/ 2147483646 h 490"/>
              <a:gd name="T66" fmla="*/ 2147483646 w 505"/>
              <a:gd name="T67" fmla="*/ 0 h 490"/>
              <a:gd name="T68" fmla="*/ 2147483646 w 505"/>
              <a:gd name="T69" fmla="*/ 2147483646 h 49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490">
                <a:moveTo>
                  <a:pt x="144" y="37"/>
                </a:moveTo>
                <a:cubicBezTo>
                  <a:pt x="74" y="68"/>
                  <a:pt x="74" y="68"/>
                  <a:pt x="74" y="68"/>
                </a:cubicBezTo>
                <a:cubicBezTo>
                  <a:pt x="30" y="87"/>
                  <a:pt x="30" y="87"/>
                  <a:pt x="30" y="87"/>
                </a:cubicBezTo>
                <a:cubicBezTo>
                  <a:pt x="0" y="100"/>
                  <a:pt x="0" y="100"/>
                  <a:pt x="0" y="100"/>
                </a:cubicBezTo>
                <a:cubicBezTo>
                  <a:pt x="34" y="131"/>
                  <a:pt x="69" y="161"/>
                  <a:pt x="103" y="191"/>
                </a:cubicBezTo>
                <a:cubicBezTo>
                  <a:pt x="81" y="238"/>
                  <a:pt x="88" y="299"/>
                  <a:pt x="129" y="336"/>
                </a:cubicBezTo>
                <a:cubicBezTo>
                  <a:pt x="149" y="355"/>
                  <a:pt x="149" y="355"/>
                  <a:pt x="149" y="355"/>
                </a:cubicBezTo>
                <a:cubicBezTo>
                  <a:pt x="188" y="391"/>
                  <a:pt x="188" y="391"/>
                  <a:pt x="188" y="391"/>
                </a:cubicBezTo>
                <a:cubicBezTo>
                  <a:pt x="223" y="423"/>
                  <a:pt x="223" y="423"/>
                  <a:pt x="223" y="423"/>
                </a:cubicBezTo>
                <a:cubicBezTo>
                  <a:pt x="279" y="475"/>
                  <a:pt x="279" y="475"/>
                  <a:pt x="279" y="475"/>
                </a:cubicBezTo>
                <a:cubicBezTo>
                  <a:pt x="294" y="489"/>
                  <a:pt x="319" y="490"/>
                  <a:pt x="336" y="482"/>
                </a:cubicBezTo>
                <a:cubicBezTo>
                  <a:pt x="344" y="478"/>
                  <a:pt x="350" y="473"/>
                  <a:pt x="352" y="465"/>
                </a:cubicBezTo>
                <a:cubicBezTo>
                  <a:pt x="354" y="457"/>
                  <a:pt x="353" y="449"/>
                  <a:pt x="354" y="441"/>
                </a:cubicBezTo>
                <a:cubicBezTo>
                  <a:pt x="354" y="435"/>
                  <a:pt x="355" y="431"/>
                  <a:pt x="361" y="429"/>
                </a:cubicBezTo>
                <a:cubicBezTo>
                  <a:pt x="368" y="426"/>
                  <a:pt x="375" y="425"/>
                  <a:pt x="383" y="422"/>
                </a:cubicBezTo>
                <a:cubicBezTo>
                  <a:pt x="391" y="419"/>
                  <a:pt x="400" y="413"/>
                  <a:pt x="403" y="404"/>
                </a:cubicBezTo>
                <a:cubicBezTo>
                  <a:pt x="406" y="396"/>
                  <a:pt x="404" y="387"/>
                  <a:pt x="404" y="379"/>
                </a:cubicBezTo>
                <a:cubicBezTo>
                  <a:pt x="406" y="359"/>
                  <a:pt x="428" y="363"/>
                  <a:pt x="442" y="357"/>
                </a:cubicBezTo>
                <a:cubicBezTo>
                  <a:pt x="450" y="353"/>
                  <a:pt x="454" y="347"/>
                  <a:pt x="456" y="339"/>
                </a:cubicBezTo>
                <a:cubicBezTo>
                  <a:pt x="458" y="331"/>
                  <a:pt x="457" y="323"/>
                  <a:pt x="457" y="315"/>
                </a:cubicBezTo>
                <a:cubicBezTo>
                  <a:pt x="458" y="310"/>
                  <a:pt x="457" y="303"/>
                  <a:pt x="462" y="300"/>
                </a:cubicBezTo>
                <a:cubicBezTo>
                  <a:pt x="467" y="296"/>
                  <a:pt x="474" y="297"/>
                  <a:pt x="480" y="295"/>
                </a:cubicBezTo>
                <a:cubicBezTo>
                  <a:pt x="498" y="287"/>
                  <a:pt x="505" y="268"/>
                  <a:pt x="500" y="249"/>
                </a:cubicBezTo>
                <a:cubicBezTo>
                  <a:pt x="498" y="239"/>
                  <a:pt x="492" y="228"/>
                  <a:pt x="484" y="221"/>
                </a:cubicBezTo>
                <a:cubicBezTo>
                  <a:pt x="448" y="187"/>
                  <a:pt x="448" y="187"/>
                  <a:pt x="448" y="187"/>
                </a:cubicBezTo>
                <a:cubicBezTo>
                  <a:pt x="466" y="185"/>
                  <a:pt x="463" y="164"/>
                  <a:pt x="458" y="152"/>
                </a:cubicBezTo>
                <a:cubicBezTo>
                  <a:pt x="451" y="136"/>
                  <a:pt x="440" y="122"/>
                  <a:pt x="428" y="110"/>
                </a:cubicBezTo>
                <a:cubicBezTo>
                  <a:pt x="402" y="82"/>
                  <a:pt x="369" y="62"/>
                  <a:pt x="333" y="52"/>
                </a:cubicBezTo>
                <a:cubicBezTo>
                  <a:pt x="323" y="49"/>
                  <a:pt x="313" y="47"/>
                  <a:pt x="303" y="46"/>
                </a:cubicBezTo>
                <a:cubicBezTo>
                  <a:pt x="303" y="46"/>
                  <a:pt x="303" y="45"/>
                  <a:pt x="303" y="45"/>
                </a:cubicBezTo>
                <a:cubicBezTo>
                  <a:pt x="282" y="44"/>
                  <a:pt x="259" y="47"/>
                  <a:pt x="237" y="56"/>
                </a:cubicBezTo>
                <a:cubicBezTo>
                  <a:pt x="237" y="56"/>
                  <a:pt x="232" y="53"/>
                  <a:pt x="225" y="46"/>
                </a:cubicBezTo>
                <a:cubicBezTo>
                  <a:pt x="225" y="46"/>
                  <a:pt x="225" y="46"/>
                  <a:pt x="225" y="46"/>
                </a:cubicBezTo>
                <a:cubicBezTo>
                  <a:pt x="213" y="36"/>
                  <a:pt x="195" y="20"/>
                  <a:pt x="172" y="0"/>
                </a:cubicBezTo>
                <a:cubicBezTo>
                  <a:pt x="168" y="16"/>
                  <a:pt x="158" y="31"/>
                  <a:pt x="144" y="37"/>
                </a:cubicBezTo>
                <a:close/>
              </a:path>
            </a:pathLst>
          </a:custGeom>
          <a:solidFill>
            <a:schemeClr val="accent1">
              <a:alpha val="79999"/>
            </a:schemeClr>
          </a:solidFill>
          <a:ln>
            <a:noFill/>
          </a:ln>
        </p:spPr>
        <p:txBody>
          <a:bodyPr lIns="68568" tIns="34285" rIns="68568" bIns="34285"/>
          <a:lstStyle/>
          <a:p>
            <a:endParaRPr lang="zh-CN" altLang="en-US">
              <a:solidFill>
                <a:schemeClr val="tx1">
                  <a:lumMod val="65000"/>
                  <a:lumOff val="35000"/>
                </a:schemeClr>
              </a:solidFill>
            </a:endParaRPr>
          </a:p>
        </p:txBody>
      </p:sp>
      <p:sp>
        <p:nvSpPr>
          <p:cNvPr id="64" name="Freeform 65"/>
          <p:cNvSpPr>
            <a:spLocks/>
          </p:cNvSpPr>
          <p:nvPr/>
        </p:nvSpPr>
        <p:spPr bwMode="auto">
          <a:xfrm rot="766448">
            <a:off x="3468891" y="1924857"/>
            <a:ext cx="553640" cy="1121569"/>
          </a:xfrm>
          <a:custGeom>
            <a:avLst/>
            <a:gdLst>
              <a:gd name="T0" fmla="*/ 2147483646 w 585"/>
              <a:gd name="T1" fmla="*/ 2147483646 h 1183"/>
              <a:gd name="T2" fmla="*/ 2147483646 w 585"/>
              <a:gd name="T3" fmla="*/ 2147483646 h 1183"/>
              <a:gd name="T4" fmla="*/ 2147483646 w 585"/>
              <a:gd name="T5" fmla="*/ 2147483646 h 1183"/>
              <a:gd name="T6" fmla="*/ 2147483646 w 585"/>
              <a:gd name="T7" fmla="*/ 2147483646 h 1183"/>
              <a:gd name="T8" fmla="*/ 2147483646 w 585"/>
              <a:gd name="T9" fmla="*/ 2147483646 h 1183"/>
              <a:gd name="T10" fmla="*/ 2147483646 w 585"/>
              <a:gd name="T11" fmla="*/ 2147483646 h 1183"/>
              <a:gd name="T12" fmla="*/ 2147483646 w 585"/>
              <a:gd name="T13" fmla="*/ 2147483646 h 1183"/>
              <a:gd name="T14" fmla="*/ 2147483646 w 585"/>
              <a:gd name="T15" fmla="*/ 0 h 1183"/>
              <a:gd name="T16" fmla="*/ 2147483646 w 585"/>
              <a:gd name="T17" fmla="*/ 2147483646 h 1183"/>
              <a:gd name="T18" fmla="*/ 2147483646 w 585"/>
              <a:gd name="T19" fmla="*/ 2147483646 h 1183"/>
              <a:gd name="T20" fmla="*/ 2147483646 w 585"/>
              <a:gd name="T21" fmla="*/ 2147483646 h 1183"/>
              <a:gd name="T22" fmla="*/ 2147483646 w 585"/>
              <a:gd name="T23" fmla="*/ 2147483646 h 1183"/>
              <a:gd name="T24" fmla="*/ 2147483646 w 585"/>
              <a:gd name="T25" fmla="*/ 2147483646 h 1183"/>
              <a:gd name="T26" fmla="*/ 2147483646 w 585"/>
              <a:gd name="T27" fmla="*/ 2147483646 h 1183"/>
              <a:gd name="T28" fmla="*/ 2147483646 w 585"/>
              <a:gd name="T29" fmla="*/ 2147483646 h 1183"/>
              <a:gd name="T30" fmla="*/ 2147483646 w 585"/>
              <a:gd name="T31" fmla="*/ 2147483646 h 1183"/>
              <a:gd name="T32" fmla="*/ 2147483646 w 585"/>
              <a:gd name="T33" fmla="*/ 2147483646 h 1183"/>
              <a:gd name="T34" fmla="*/ 2147483646 w 585"/>
              <a:gd name="T35" fmla="*/ 2147483646 h 1183"/>
              <a:gd name="T36" fmla="*/ 2147483646 w 585"/>
              <a:gd name="T37" fmla="*/ 2147483646 h 1183"/>
              <a:gd name="T38" fmla="*/ 2147483646 w 585"/>
              <a:gd name="T39" fmla="*/ 2147483646 h 1183"/>
              <a:gd name="T40" fmla="*/ 2147483646 w 585"/>
              <a:gd name="T41" fmla="*/ 2147483646 h 1183"/>
              <a:gd name="T42" fmla="*/ 2147483646 w 585"/>
              <a:gd name="T43" fmla="*/ 2147483646 h 118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85" h="1183">
                <a:moveTo>
                  <a:pt x="531" y="460"/>
                </a:moveTo>
                <a:cubicBezTo>
                  <a:pt x="528" y="434"/>
                  <a:pt x="529" y="416"/>
                  <a:pt x="533" y="404"/>
                </a:cubicBezTo>
                <a:cubicBezTo>
                  <a:pt x="498" y="418"/>
                  <a:pt x="463" y="432"/>
                  <a:pt x="426" y="439"/>
                </a:cubicBezTo>
                <a:cubicBezTo>
                  <a:pt x="389" y="446"/>
                  <a:pt x="353" y="450"/>
                  <a:pt x="316" y="454"/>
                </a:cubicBezTo>
                <a:cubicBezTo>
                  <a:pt x="251" y="461"/>
                  <a:pt x="186" y="466"/>
                  <a:pt x="121" y="470"/>
                </a:cubicBezTo>
                <a:cubicBezTo>
                  <a:pt x="138" y="377"/>
                  <a:pt x="169" y="287"/>
                  <a:pt x="212" y="203"/>
                </a:cubicBezTo>
                <a:cubicBezTo>
                  <a:pt x="238" y="153"/>
                  <a:pt x="269" y="105"/>
                  <a:pt x="303" y="60"/>
                </a:cubicBezTo>
                <a:cubicBezTo>
                  <a:pt x="224" y="0"/>
                  <a:pt x="224" y="0"/>
                  <a:pt x="224" y="0"/>
                </a:cubicBezTo>
                <a:cubicBezTo>
                  <a:pt x="168" y="73"/>
                  <a:pt x="121" y="153"/>
                  <a:pt x="86" y="239"/>
                </a:cubicBezTo>
                <a:cubicBezTo>
                  <a:pt x="49" y="328"/>
                  <a:pt x="24" y="423"/>
                  <a:pt x="12" y="519"/>
                </a:cubicBezTo>
                <a:cubicBezTo>
                  <a:pt x="0" y="622"/>
                  <a:pt x="3" y="726"/>
                  <a:pt x="20" y="828"/>
                </a:cubicBezTo>
                <a:cubicBezTo>
                  <a:pt x="36" y="923"/>
                  <a:pt x="65" y="1015"/>
                  <a:pt x="106" y="1102"/>
                </a:cubicBezTo>
                <a:cubicBezTo>
                  <a:pt x="119" y="1130"/>
                  <a:pt x="134" y="1156"/>
                  <a:pt x="149" y="1183"/>
                </a:cubicBezTo>
                <a:cubicBezTo>
                  <a:pt x="235" y="1132"/>
                  <a:pt x="235" y="1132"/>
                  <a:pt x="235" y="1132"/>
                </a:cubicBezTo>
                <a:cubicBezTo>
                  <a:pt x="187" y="1050"/>
                  <a:pt x="152" y="960"/>
                  <a:pt x="130" y="867"/>
                </a:cubicBezTo>
                <a:cubicBezTo>
                  <a:pt x="117" y="812"/>
                  <a:pt x="109" y="756"/>
                  <a:pt x="106" y="699"/>
                </a:cubicBezTo>
                <a:cubicBezTo>
                  <a:pt x="198" y="686"/>
                  <a:pt x="290" y="672"/>
                  <a:pt x="381" y="655"/>
                </a:cubicBezTo>
                <a:cubicBezTo>
                  <a:pt x="411" y="649"/>
                  <a:pt x="442" y="643"/>
                  <a:pt x="471" y="634"/>
                </a:cubicBezTo>
                <a:cubicBezTo>
                  <a:pt x="509" y="624"/>
                  <a:pt x="546" y="607"/>
                  <a:pt x="582" y="592"/>
                </a:cubicBezTo>
                <a:cubicBezTo>
                  <a:pt x="583" y="592"/>
                  <a:pt x="584" y="591"/>
                  <a:pt x="585" y="591"/>
                </a:cubicBezTo>
                <a:cubicBezTo>
                  <a:pt x="548" y="565"/>
                  <a:pt x="540" y="532"/>
                  <a:pt x="531" y="460"/>
                </a:cubicBezTo>
                <a:cubicBezTo>
                  <a:pt x="528" y="434"/>
                  <a:pt x="540" y="532"/>
                  <a:pt x="531" y="460"/>
                </a:cubicBezTo>
                <a:close/>
              </a:path>
            </a:pathLst>
          </a:custGeom>
          <a:solidFill>
            <a:schemeClr val="accent2">
              <a:alpha val="79999"/>
            </a:schemeClr>
          </a:solidFill>
          <a:ln>
            <a:noFill/>
          </a:ln>
        </p:spPr>
        <p:txBody>
          <a:bodyPr lIns="68568" tIns="34285" rIns="68568" bIns="34285"/>
          <a:lstStyle/>
          <a:p>
            <a:endParaRPr lang="zh-CN" altLang="en-US">
              <a:solidFill>
                <a:schemeClr val="tx1">
                  <a:lumMod val="65000"/>
                  <a:lumOff val="35000"/>
                </a:schemeClr>
              </a:solidFill>
            </a:endParaRPr>
          </a:p>
        </p:txBody>
      </p:sp>
      <p:sp>
        <p:nvSpPr>
          <p:cNvPr id="65" name="Freeform 66"/>
          <p:cNvSpPr>
            <a:spLocks/>
          </p:cNvSpPr>
          <p:nvPr/>
        </p:nvSpPr>
        <p:spPr bwMode="auto">
          <a:xfrm rot="766448">
            <a:off x="4346381" y="2165364"/>
            <a:ext cx="446484" cy="378619"/>
          </a:xfrm>
          <a:custGeom>
            <a:avLst/>
            <a:gdLst>
              <a:gd name="T0" fmla="*/ 2147483646 w 471"/>
              <a:gd name="T1" fmla="*/ 2147483646 h 400"/>
              <a:gd name="T2" fmla="*/ 2147483646 w 471"/>
              <a:gd name="T3" fmla="*/ 2147483646 h 400"/>
              <a:gd name="T4" fmla="*/ 2147483646 w 471"/>
              <a:gd name="T5" fmla="*/ 2147483646 h 400"/>
              <a:gd name="T6" fmla="*/ 2147483646 w 471"/>
              <a:gd name="T7" fmla="*/ 2147483646 h 400"/>
              <a:gd name="T8" fmla="*/ 2147483646 w 471"/>
              <a:gd name="T9" fmla="*/ 2147483646 h 400"/>
              <a:gd name="T10" fmla="*/ 2147483646 w 471"/>
              <a:gd name="T11" fmla="*/ 2147483646 h 400"/>
              <a:gd name="T12" fmla="*/ 2147483646 w 471"/>
              <a:gd name="T13" fmla="*/ 2147483646 h 400"/>
              <a:gd name="T14" fmla="*/ 2147483646 w 471"/>
              <a:gd name="T15" fmla="*/ 2147483646 h 400"/>
              <a:gd name="T16" fmla="*/ 2147483646 w 471"/>
              <a:gd name="T17" fmla="*/ 2147483646 h 400"/>
              <a:gd name="T18" fmla="*/ 2147483646 w 471"/>
              <a:gd name="T19" fmla="*/ 2147483646 h 400"/>
              <a:gd name="T20" fmla="*/ 2147483646 w 471"/>
              <a:gd name="T21" fmla="*/ 2147483646 h 400"/>
              <a:gd name="T22" fmla="*/ 2147483646 w 471"/>
              <a:gd name="T23" fmla="*/ 2147483646 h 400"/>
              <a:gd name="T24" fmla="*/ 2147483646 w 471"/>
              <a:gd name="T25" fmla="*/ 2147483646 h 400"/>
              <a:gd name="T26" fmla="*/ 2147483646 w 471"/>
              <a:gd name="T27" fmla="*/ 2147483646 h 400"/>
              <a:gd name="T28" fmla="*/ 2147483646 w 471"/>
              <a:gd name="T29" fmla="*/ 2147483646 h 400"/>
              <a:gd name="T30" fmla="*/ 2147483646 w 471"/>
              <a:gd name="T31" fmla="*/ 2147483646 h 400"/>
              <a:gd name="T32" fmla="*/ 2147483646 w 471"/>
              <a:gd name="T33" fmla="*/ 2147483646 h 400"/>
              <a:gd name="T34" fmla="*/ 2147483646 w 471"/>
              <a:gd name="T35" fmla="*/ 2147483646 h 400"/>
              <a:gd name="T36" fmla="*/ 2147483646 w 471"/>
              <a:gd name="T37" fmla="*/ 2147483646 h 400"/>
              <a:gd name="T38" fmla="*/ 2147483646 w 471"/>
              <a:gd name="T39" fmla="*/ 2147483646 h 400"/>
              <a:gd name="T40" fmla="*/ 2147483646 w 471"/>
              <a:gd name="T41" fmla="*/ 2147483646 h 400"/>
              <a:gd name="T42" fmla="*/ 2147483646 w 471"/>
              <a:gd name="T43" fmla="*/ 2147483646 h 400"/>
              <a:gd name="T44" fmla="*/ 2147483646 w 471"/>
              <a:gd name="T45" fmla="*/ 2147483646 h 400"/>
              <a:gd name="T46" fmla="*/ 2147483646 w 471"/>
              <a:gd name="T47" fmla="*/ 2147483646 h 400"/>
              <a:gd name="T48" fmla="*/ 2147483646 w 471"/>
              <a:gd name="T49" fmla="*/ 2147483646 h 400"/>
              <a:gd name="T50" fmla="*/ 2147483646 w 471"/>
              <a:gd name="T51" fmla="*/ 2147483646 h 400"/>
              <a:gd name="T52" fmla="*/ 2147483646 w 471"/>
              <a:gd name="T53" fmla="*/ 2147483646 h 400"/>
              <a:gd name="T54" fmla="*/ 0 w 471"/>
              <a:gd name="T55" fmla="*/ 2147483646 h 400"/>
              <a:gd name="T56" fmla="*/ 2147483646 w 471"/>
              <a:gd name="T57" fmla="*/ 2147483646 h 400"/>
              <a:gd name="T58" fmla="*/ 2147483646 w 471"/>
              <a:gd name="T59" fmla="*/ 2147483646 h 4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71" h="400">
                <a:moveTo>
                  <a:pt x="20" y="294"/>
                </a:moveTo>
                <a:cubicBezTo>
                  <a:pt x="23" y="341"/>
                  <a:pt x="23" y="341"/>
                  <a:pt x="23" y="341"/>
                </a:cubicBezTo>
                <a:cubicBezTo>
                  <a:pt x="26" y="384"/>
                  <a:pt x="26" y="384"/>
                  <a:pt x="26" y="384"/>
                </a:cubicBezTo>
                <a:cubicBezTo>
                  <a:pt x="77" y="360"/>
                  <a:pt x="111" y="344"/>
                  <a:pt x="111" y="344"/>
                </a:cubicBezTo>
                <a:cubicBezTo>
                  <a:pt x="145" y="382"/>
                  <a:pt x="203" y="400"/>
                  <a:pt x="254" y="378"/>
                </a:cubicBezTo>
                <a:cubicBezTo>
                  <a:pt x="297" y="358"/>
                  <a:pt x="297" y="358"/>
                  <a:pt x="297" y="358"/>
                </a:cubicBezTo>
                <a:cubicBezTo>
                  <a:pt x="327" y="345"/>
                  <a:pt x="327" y="345"/>
                  <a:pt x="327" y="345"/>
                </a:cubicBezTo>
                <a:cubicBezTo>
                  <a:pt x="371" y="326"/>
                  <a:pt x="371" y="326"/>
                  <a:pt x="371" y="326"/>
                </a:cubicBezTo>
                <a:cubicBezTo>
                  <a:pt x="441" y="295"/>
                  <a:pt x="441" y="295"/>
                  <a:pt x="441" y="295"/>
                </a:cubicBezTo>
                <a:cubicBezTo>
                  <a:pt x="460" y="287"/>
                  <a:pt x="471" y="264"/>
                  <a:pt x="470" y="244"/>
                </a:cubicBezTo>
                <a:cubicBezTo>
                  <a:pt x="470" y="235"/>
                  <a:pt x="467" y="228"/>
                  <a:pt x="459" y="223"/>
                </a:cubicBezTo>
                <a:cubicBezTo>
                  <a:pt x="453" y="219"/>
                  <a:pt x="446" y="216"/>
                  <a:pt x="439" y="213"/>
                </a:cubicBezTo>
                <a:cubicBezTo>
                  <a:pt x="434" y="210"/>
                  <a:pt x="431" y="208"/>
                  <a:pt x="431" y="201"/>
                </a:cubicBezTo>
                <a:cubicBezTo>
                  <a:pt x="432" y="191"/>
                  <a:pt x="435" y="182"/>
                  <a:pt x="434" y="172"/>
                </a:cubicBezTo>
                <a:cubicBezTo>
                  <a:pt x="433" y="163"/>
                  <a:pt x="429" y="155"/>
                  <a:pt x="421" y="150"/>
                </a:cubicBezTo>
                <a:cubicBezTo>
                  <a:pt x="414" y="146"/>
                  <a:pt x="407" y="144"/>
                  <a:pt x="401" y="141"/>
                </a:cubicBezTo>
                <a:cubicBezTo>
                  <a:pt x="385" y="131"/>
                  <a:pt x="399" y="110"/>
                  <a:pt x="397" y="96"/>
                </a:cubicBezTo>
                <a:cubicBezTo>
                  <a:pt x="395" y="79"/>
                  <a:pt x="378" y="74"/>
                  <a:pt x="364" y="67"/>
                </a:cubicBezTo>
                <a:cubicBezTo>
                  <a:pt x="360" y="65"/>
                  <a:pt x="354" y="63"/>
                  <a:pt x="353" y="57"/>
                </a:cubicBezTo>
                <a:cubicBezTo>
                  <a:pt x="352" y="52"/>
                  <a:pt x="355" y="46"/>
                  <a:pt x="355" y="40"/>
                </a:cubicBezTo>
                <a:cubicBezTo>
                  <a:pt x="356" y="22"/>
                  <a:pt x="344" y="8"/>
                  <a:pt x="328" y="4"/>
                </a:cubicBezTo>
                <a:cubicBezTo>
                  <a:pt x="316" y="0"/>
                  <a:pt x="301" y="0"/>
                  <a:pt x="289" y="5"/>
                </a:cubicBezTo>
                <a:cubicBezTo>
                  <a:pt x="229" y="32"/>
                  <a:pt x="229" y="32"/>
                  <a:pt x="229" y="32"/>
                </a:cubicBezTo>
                <a:cubicBezTo>
                  <a:pt x="233" y="18"/>
                  <a:pt x="219" y="7"/>
                  <a:pt x="207" y="5"/>
                </a:cubicBezTo>
                <a:cubicBezTo>
                  <a:pt x="187" y="1"/>
                  <a:pt x="167" y="10"/>
                  <a:pt x="150" y="19"/>
                </a:cubicBezTo>
                <a:cubicBezTo>
                  <a:pt x="124" y="34"/>
                  <a:pt x="98" y="51"/>
                  <a:pt x="78" y="74"/>
                </a:cubicBezTo>
                <a:cubicBezTo>
                  <a:pt x="55" y="100"/>
                  <a:pt x="41" y="133"/>
                  <a:pt x="40" y="167"/>
                </a:cubicBezTo>
                <a:cubicBezTo>
                  <a:pt x="40" y="167"/>
                  <a:pt x="25" y="175"/>
                  <a:pt x="0" y="187"/>
                </a:cubicBezTo>
                <a:cubicBezTo>
                  <a:pt x="8" y="195"/>
                  <a:pt x="14" y="207"/>
                  <a:pt x="15" y="218"/>
                </a:cubicBezTo>
                <a:lnTo>
                  <a:pt x="20" y="294"/>
                </a:lnTo>
                <a:close/>
              </a:path>
            </a:pathLst>
          </a:custGeom>
          <a:solidFill>
            <a:schemeClr val="accent2">
              <a:alpha val="79999"/>
            </a:schemeClr>
          </a:solidFill>
          <a:ln>
            <a:noFill/>
          </a:ln>
        </p:spPr>
        <p:txBody>
          <a:bodyPr lIns="68568" tIns="34285" rIns="68568" bIns="34285"/>
          <a:lstStyle/>
          <a:p>
            <a:endParaRPr lang="zh-CN" altLang="en-US">
              <a:solidFill>
                <a:schemeClr val="tx1">
                  <a:lumMod val="65000"/>
                  <a:lumOff val="35000"/>
                </a:schemeClr>
              </a:solidFill>
            </a:endParaRPr>
          </a:p>
        </p:txBody>
      </p:sp>
      <p:sp>
        <p:nvSpPr>
          <p:cNvPr id="66" name="Freeform 67"/>
          <p:cNvSpPr>
            <a:spLocks/>
          </p:cNvSpPr>
          <p:nvPr/>
        </p:nvSpPr>
        <p:spPr bwMode="auto">
          <a:xfrm rot="766448">
            <a:off x="3983241" y="3021423"/>
            <a:ext cx="4762" cy="5953"/>
          </a:xfrm>
          <a:custGeom>
            <a:avLst/>
            <a:gdLst>
              <a:gd name="T0" fmla="*/ 2147483646 w 5"/>
              <a:gd name="T1" fmla="*/ 2147483646 h 6"/>
              <a:gd name="T2" fmla="*/ 0 w 5"/>
              <a:gd name="T3" fmla="*/ 0 h 6"/>
              <a:gd name="T4" fmla="*/ 0 w 5"/>
              <a:gd name="T5" fmla="*/ 2147483646 h 6"/>
              <a:gd name="T6" fmla="*/ 2147483646 w 5"/>
              <a:gd name="T7" fmla="*/ 2147483646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6">
                <a:moveTo>
                  <a:pt x="5" y="1"/>
                </a:moveTo>
                <a:cubicBezTo>
                  <a:pt x="0" y="0"/>
                  <a:pt x="0" y="0"/>
                  <a:pt x="0" y="0"/>
                </a:cubicBezTo>
                <a:cubicBezTo>
                  <a:pt x="0" y="2"/>
                  <a:pt x="0" y="4"/>
                  <a:pt x="0" y="6"/>
                </a:cubicBezTo>
                <a:cubicBezTo>
                  <a:pt x="2" y="4"/>
                  <a:pt x="3" y="2"/>
                  <a:pt x="5" y="1"/>
                </a:cubicBezTo>
                <a:close/>
              </a:path>
            </a:pathLst>
          </a:custGeom>
          <a:solidFill>
            <a:srgbClr val="FDB836">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lIns="68568" tIns="34285" rIns="68568" bIns="34285"/>
          <a:lstStyle/>
          <a:p>
            <a:endParaRPr lang="zh-CN" altLang="en-US">
              <a:solidFill>
                <a:schemeClr val="tx1">
                  <a:lumMod val="65000"/>
                  <a:lumOff val="35000"/>
                </a:schemeClr>
              </a:solidFill>
            </a:endParaRPr>
          </a:p>
        </p:txBody>
      </p:sp>
      <p:sp>
        <p:nvSpPr>
          <p:cNvPr id="67" name="Freeform 68"/>
          <p:cNvSpPr>
            <a:spLocks/>
          </p:cNvSpPr>
          <p:nvPr/>
        </p:nvSpPr>
        <p:spPr bwMode="auto">
          <a:xfrm rot="766448">
            <a:off x="3976097" y="2237991"/>
            <a:ext cx="358378" cy="519113"/>
          </a:xfrm>
          <a:custGeom>
            <a:avLst/>
            <a:gdLst>
              <a:gd name="T0" fmla="*/ 150 w 379"/>
              <a:gd name="T1" fmla="*/ 525 h 548"/>
              <a:gd name="T2" fmla="*/ 226 w 379"/>
              <a:gd name="T3" fmla="*/ 536 h 548"/>
              <a:gd name="T4" fmla="*/ 273 w 379"/>
              <a:gd name="T5" fmla="*/ 543 h 548"/>
              <a:gd name="T6" fmla="*/ 309 w 379"/>
              <a:gd name="T7" fmla="*/ 548 h 548"/>
              <a:gd name="T8" fmla="*/ 294 w 379"/>
              <a:gd name="T9" fmla="*/ 374 h 548"/>
              <a:gd name="T10" fmla="*/ 375 w 379"/>
              <a:gd name="T11" fmla="*/ 252 h 548"/>
              <a:gd name="T12" fmla="*/ 373 w 379"/>
              <a:gd name="T13" fmla="*/ 214 h 548"/>
              <a:gd name="T14" fmla="*/ 370 w 379"/>
              <a:gd name="T15" fmla="*/ 171 h 548"/>
              <a:gd name="T16" fmla="*/ 367 w 379"/>
              <a:gd name="T17" fmla="*/ 124 h 548"/>
              <a:gd name="T18" fmla="*/ 362 w 379"/>
              <a:gd name="T19" fmla="*/ 48 h 548"/>
              <a:gd name="T20" fmla="*/ 322 w 379"/>
              <a:gd name="T21" fmla="*/ 2 h 548"/>
              <a:gd name="T22" fmla="*/ 299 w 379"/>
              <a:gd name="T23" fmla="*/ 7 h 548"/>
              <a:gd name="T24" fmla="*/ 282 w 379"/>
              <a:gd name="T25" fmla="*/ 23 h 548"/>
              <a:gd name="T26" fmla="*/ 268 w 379"/>
              <a:gd name="T27" fmla="*/ 23 h 548"/>
              <a:gd name="T28" fmla="*/ 247 w 379"/>
              <a:gd name="T29" fmla="*/ 13 h 548"/>
              <a:gd name="T30" fmla="*/ 222 w 379"/>
              <a:gd name="T31" fmla="*/ 14 h 548"/>
              <a:gd name="T32" fmla="*/ 206 w 379"/>
              <a:gd name="T33" fmla="*/ 30 h 548"/>
              <a:gd name="T34" fmla="*/ 188 w 379"/>
              <a:gd name="T35" fmla="*/ 35 h 548"/>
              <a:gd name="T36" fmla="*/ 170 w 379"/>
              <a:gd name="T37" fmla="*/ 24 h 548"/>
              <a:gd name="T38" fmla="*/ 146 w 379"/>
              <a:gd name="T39" fmla="*/ 20 h 548"/>
              <a:gd name="T40" fmla="*/ 128 w 379"/>
              <a:gd name="T41" fmla="*/ 35 h 548"/>
              <a:gd name="T42" fmla="*/ 112 w 379"/>
              <a:gd name="T43" fmla="*/ 48 h 548"/>
              <a:gd name="T44" fmla="*/ 100 w 379"/>
              <a:gd name="T45" fmla="*/ 44 h 548"/>
              <a:gd name="T46" fmla="*/ 56 w 379"/>
              <a:gd name="T47" fmla="*/ 46 h 548"/>
              <a:gd name="T48" fmla="*/ 38 w 379"/>
              <a:gd name="T49" fmla="*/ 90 h 548"/>
              <a:gd name="T50" fmla="*/ 42 w 379"/>
              <a:gd name="T51" fmla="*/ 148 h 548"/>
              <a:gd name="T52" fmla="*/ 20 w 379"/>
              <a:gd name="T53" fmla="*/ 149 h 548"/>
              <a:gd name="T54" fmla="*/ 1 w 379"/>
              <a:gd name="T55" fmla="*/ 189 h 548"/>
              <a:gd name="T56" fmla="*/ 7 w 379"/>
              <a:gd name="T57" fmla="*/ 254 h 548"/>
              <a:gd name="T58" fmla="*/ 18 w 379"/>
              <a:gd name="T59" fmla="*/ 304 h 548"/>
              <a:gd name="T60" fmla="*/ 43 w 379"/>
              <a:gd name="T61" fmla="*/ 345 h 548"/>
              <a:gd name="T62" fmla="*/ 104 w 379"/>
              <a:gd name="T63" fmla="*/ 380 h 548"/>
              <a:gd name="T64" fmla="*/ 118 w 379"/>
              <a:gd name="T65" fmla="*/ 532 h 548"/>
              <a:gd name="T66" fmla="*/ 150 w 379"/>
              <a:gd name="T67" fmla="*/ 52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9" h="548">
                <a:moveTo>
                  <a:pt x="150" y="525"/>
                </a:moveTo>
                <a:cubicBezTo>
                  <a:pt x="226" y="536"/>
                  <a:pt x="226" y="536"/>
                  <a:pt x="226" y="536"/>
                </a:cubicBezTo>
                <a:cubicBezTo>
                  <a:pt x="273" y="543"/>
                  <a:pt x="273" y="543"/>
                  <a:pt x="273" y="543"/>
                </a:cubicBezTo>
                <a:cubicBezTo>
                  <a:pt x="309" y="548"/>
                  <a:pt x="309" y="548"/>
                  <a:pt x="309" y="548"/>
                </a:cubicBezTo>
                <a:cubicBezTo>
                  <a:pt x="301" y="451"/>
                  <a:pt x="294" y="374"/>
                  <a:pt x="294" y="374"/>
                </a:cubicBezTo>
                <a:cubicBezTo>
                  <a:pt x="342" y="355"/>
                  <a:pt x="379" y="307"/>
                  <a:pt x="375" y="252"/>
                </a:cubicBezTo>
                <a:cubicBezTo>
                  <a:pt x="373" y="214"/>
                  <a:pt x="373" y="214"/>
                  <a:pt x="373" y="214"/>
                </a:cubicBezTo>
                <a:cubicBezTo>
                  <a:pt x="370" y="171"/>
                  <a:pt x="370" y="171"/>
                  <a:pt x="370" y="171"/>
                </a:cubicBezTo>
                <a:cubicBezTo>
                  <a:pt x="367" y="124"/>
                  <a:pt x="367" y="124"/>
                  <a:pt x="367" y="124"/>
                </a:cubicBezTo>
                <a:cubicBezTo>
                  <a:pt x="362" y="48"/>
                  <a:pt x="362" y="48"/>
                  <a:pt x="362" y="48"/>
                </a:cubicBezTo>
                <a:cubicBezTo>
                  <a:pt x="361" y="26"/>
                  <a:pt x="342" y="7"/>
                  <a:pt x="322" y="2"/>
                </a:cubicBezTo>
                <a:cubicBezTo>
                  <a:pt x="313" y="0"/>
                  <a:pt x="306" y="1"/>
                  <a:pt x="299" y="7"/>
                </a:cubicBezTo>
                <a:cubicBezTo>
                  <a:pt x="293" y="12"/>
                  <a:pt x="288" y="18"/>
                  <a:pt x="282" y="23"/>
                </a:cubicBezTo>
                <a:cubicBezTo>
                  <a:pt x="277" y="27"/>
                  <a:pt x="274" y="26"/>
                  <a:pt x="268" y="23"/>
                </a:cubicBezTo>
                <a:cubicBezTo>
                  <a:pt x="261" y="19"/>
                  <a:pt x="254" y="15"/>
                  <a:pt x="247" y="13"/>
                </a:cubicBezTo>
                <a:cubicBezTo>
                  <a:pt x="238" y="10"/>
                  <a:pt x="229" y="10"/>
                  <a:pt x="222" y="14"/>
                </a:cubicBezTo>
                <a:cubicBezTo>
                  <a:pt x="215" y="19"/>
                  <a:pt x="211" y="25"/>
                  <a:pt x="206" y="30"/>
                </a:cubicBezTo>
                <a:cubicBezTo>
                  <a:pt x="201" y="35"/>
                  <a:pt x="195" y="37"/>
                  <a:pt x="188" y="35"/>
                </a:cubicBezTo>
                <a:cubicBezTo>
                  <a:pt x="181" y="33"/>
                  <a:pt x="176" y="28"/>
                  <a:pt x="170" y="24"/>
                </a:cubicBezTo>
                <a:cubicBezTo>
                  <a:pt x="163" y="20"/>
                  <a:pt x="154" y="18"/>
                  <a:pt x="146" y="20"/>
                </a:cubicBezTo>
                <a:cubicBezTo>
                  <a:pt x="139" y="23"/>
                  <a:pt x="133" y="30"/>
                  <a:pt x="128" y="35"/>
                </a:cubicBezTo>
                <a:cubicBezTo>
                  <a:pt x="123" y="39"/>
                  <a:pt x="118" y="46"/>
                  <a:pt x="112" y="48"/>
                </a:cubicBezTo>
                <a:cubicBezTo>
                  <a:pt x="108" y="50"/>
                  <a:pt x="103" y="46"/>
                  <a:pt x="100" y="44"/>
                </a:cubicBezTo>
                <a:cubicBezTo>
                  <a:pt x="86" y="35"/>
                  <a:pt x="69" y="35"/>
                  <a:pt x="56" y="46"/>
                </a:cubicBezTo>
                <a:cubicBezTo>
                  <a:pt x="45" y="56"/>
                  <a:pt x="37" y="74"/>
                  <a:pt x="38" y="90"/>
                </a:cubicBezTo>
                <a:cubicBezTo>
                  <a:pt x="42" y="148"/>
                  <a:pt x="42" y="148"/>
                  <a:pt x="42" y="148"/>
                </a:cubicBezTo>
                <a:cubicBezTo>
                  <a:pt x="35" y="146"/>
                  <a:pt x="27" y="146"/>
                  <a:pt x="20" y="149"/>
                </a:cubicBezTo>
                <a:cubicBezTo>
                  <a:pt x="6" y="156"/>
                  <a:pt x="2" y="174"/>
                  <a:pt x="1" y="189"/>
                </a:cubicBezTo>
                <a:cubicBezTo>
                  <a:pt x="0" y="210"/>
                  <a:pt x="3" y="232"/>
                  <a:pt x="7" y="254"/>
                </a:cubicBezTo>
                <a:cubicBezTo>
                  <a:pt x="9" y="271"/>
                  <a:pt x="12" y="288"/>
                  <a:pt x="18" y="304"/>
                </a:cubicBezTo>
                <a:cubicBezTo>
                  <a:pt x="23" y="319"/>
                  <a:pt x="31" y="334"/>
                  <a:pt x="43" y="345"/>
                </a:cubicBezTo>
                <a:cubicBezTo>
                  <a:pt x="60" y="361"/>
                  <a:pt x="83" y="371"/>
                  <a:pt x="104" y="380"/>
                </a:cubicBezTo>
                <a:cubicBezTo>
                  <a:pt x="104" y="380"/>
                  <a:pt x="111" y="446"/>
                  <a:pt x="118" y="532"/>
                </a:cubicBezTo>
                <a:cubicBezTo>
                  <a:pt x="128" y="526"/>
                  <a:pt x="140" y="523"/>
                  <a:pt x="150" y="525"/>
                </a:cubicBezTo>
                <a:close/>
              </a:path>
            </a:pathLst>
          </a:custGeom>
          <a:solidFill>
            <a:schemeClr val="accent4">
              <a:alpha val="80000"/>
            </a:schemeClr>
          </a:solidFill>
          <a:ln>
            <a:noFill/>
          </a:ln>
          <a:extLst/>
        </p:spPr>
        <p:txBody>
          <a:bodyPr lIns="68568" tIns="34285" rIns="68568" bIns="34285"/>
          <a:lstStyle/>
          <a:p>
            <a:pPr>
              <a:defRPr/>
            </a:pPr>
            <a:endParaRPr lang="en-US" dirty="0">
              <a:solidFill>
                <a:schemeClr val="tx1">
                  <a:lumMod val="65000"/>
                  <a:lumOff val="35000"/>
                </a:schemeClr>
              </a:solidFill>
              <a:latin typeface="Roboto Condensed Light" charset="0"/>
              <a:ea typeface="+mn-ea"/>
            </a:endParaRPr>
          </a:p>
        </p:txBody>
      </p:sp>
      <p:sp>
        <p:nvSpPr>
          <p:cNvPr id="68" name="Freeform 69"/>
          <p:cNvSpPr>
            <a:spLocks/>
          </p:cNvSpPr>
          <p:nvPr/>
        </p:nvSpPr>
        <p:spPr bwMode="auto">
          <a:xfrm rot="766448">
            <a:off x="3468891" y="3054760"/>
            <a:ext cx="1032272" cy="570310"/>
          </a:xfrm>
          <a:custGeom>
            <a:avLst/>
            <a:gdLst>
              <a:gd name="T0" fmla="*/ 582 w 1090"/>
              <a:gd name="T1" fmla="*/ 33 h 601"/>
              <a:gd name="T2" fmla="*/ 467 w 1090"/>
              <a:gd name="T3" fmla="*/ 0 h 601"/>
              <a:gd name="T4" fmla="*/ 452 w 1090"/>
              <a:gd name="T5" fmla="*/ 89 h 601"/>
              <a:gd name="T6" fmla="*/ 419 w 1090"/>
              <a:gd name="T7" fmla="*/ 218 h 601"/>
              <a:gd name="T8" fmla="*/ 378 w 1090"/>
              <a:gd name="T9" fmla="*/ 360 h 601"/>
              <a:gd name="T10" fmla="*/ 82 w 1090"/>
              <a:gd name="T11" fmla="*/ 82 h 601"/>
              <a:gd name="T12" fmla="*/ 80 w 1090"/>
              <a:gd name="T13" fmla="*/ 84 h 601"/>
              <a:gd name="T14" fmla="*/ 0 w 1090"/>
              <a:gd name="T15" fmla="*/ 139 h 601"/>
              <a:gd name="T16" fmla="*/ 163 w 1090"/>
              <a:gd name="T17" fmla="*/ 324 h 601"/>
              <a:gd name="T18" fmla="*/ 359 w 1090"/>
              <a:gd name="T19" fmla="*/ 464 h 601"/>
              <a:gd name="T20" fmla="*/ 581 w 1090"/>
              <a:gd name="T21" fmla="*/ 556 h 601"/>
              <a:gd name="T22" fmla="*/ 818 w 1090"/>
              <a:gd name="T23" fmla="*/ 597 h 601"/>
              <a:gd name="T24" fmla="*/ 1090 w 1090"/>
              <a:gd name="T25" fmla="*/ 576 h 601"/>
              <a:gd name="T26" fmla="*/ 1070 w 1090"/>
              <a:gd name="T27" fmla="*/ 478 h 601"/>
              <a:gd name="T28" fmla="*/ 1066 w 1090"/>
              <a:gd name="T29" fmla="*/ 479 h 601"/>
              <a:gd name="T30" fmla="*/ 1066 w 1090"/>
              <a:gd name="T31" fmla="*/ 478 h 601"/>
              <a:gd name="T32" fmla="*/ 758 w 1090"/>
              <a:gd name="T33" fmla="*/ 491 h 601"/>
              <a:gd name="T34" fmla="*/ 591 w 1090"/>
              <a:gd name="T35" fmla="*/ 455 h 601"/>
              <a:gd name="T36" fmla="*/ 644 w 1090"/>
              <a:gd name="T37" fmla="*/ 187 h 601"/>
              <a:gd name="T38" fmla="*/ 664 w 1090"/>
              <a:gd name="T39" fmla="*/ 28 h 601"/>
              <a:gd name="T40" fmla="*/ 582 w 1090"/>
              <a:gd name="T41" fmla="*/ 33 h 601"/>
              <a:gd name="T42" fmla="*/ 582 w 1090"/>
              <a:gd name="T43" fmla="*/ 33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0" h="601">
                <a:moveTo>
                  <a:pt x="582" y="33"/>
                </a:moveTo>
                <a:cubicBezTo>
                  <a:pt x="506" y="28"/>
                  <a:pt x="476" y="14"/>
                  <a:pt x="467" y="0"/>
                </a:cubicBezTo>
                <a:cubicBezTo>
                  <a:pt x="466" y="30"/>
                  <a:pt x="459" y="60"/>
                  <a:pt x="452" y="89"/>
                </a:cubicBezTo>
                <a:cubicBezTo>
                  <a:pt x="442" y="133"/>
                  <a:pt x="431" y="176"/>
                  <a:pt x="419" y="218"/>
                </a:cubicBezTo>
                <a:cubicBezTo>
                  <a:pt x="406" y="266"/>
                  <a:pt x="392" y="313"/>
                  <a:pt x="378" y="360"/>
                </a:cubicBezTo>
                <a:cubicBezTo>
                  <a:pt x="263" y="291"/>
                  <a:pt x="162" y="197"/>
                  <a:pt x="82" y="82"/>
                </a:cubicBezTo>
                <a:cubicBezTo>
                  <a:pt x="80" y="84"/>
                  <a:pt x="80" y="84"/>
                  <a:pt x="80" y="84"/>
                </a:cubicBezTo>
                <a:cubicBezTo>
                  <a:pt x="0" y="139"/>
                  <a:pt x="0" y="139"/>
                  <a:pt x="0" y="139"/>
                </a:cubicBezTo>
                <a:cubicBezTo>
                  <a:pt x="47" y="207"/>
                  <a:pt x="102" y="269"/>
                  <a:pt x="163" y="324"/>
                </a:cubicBezTo>
                <a:cubicBezTo>
                  <a:pt x="223" y="378"/>
                  <a:pt x="289" y="425"/>
                  <a:pt x="359" y="464"/>
                </a:cubicBezTo>
                <a:cubicBezTo>
                  <a:pt x="429" y="503"/>
                  <a:pt x="504" y="534"/>
                  <a:pt x="581" y="556"/>
                </a:cubicBezTo>
                <a:cubicBezTo>
                  <a:pt x="658" y="579"/>
                  <a:pt x="738" y="592"/>
                  <a:pt x="818" y="597"/>
                </a:cubicBezTo>
                <a:cubicBezTo>
                  <a:pt x="909" y="601"/>
                  <a:pt x="1001" y="595"/>
                  <a:pt x="1090" y="576"/>
                </a:cubicBezTo>
                <a:cubicBezTo>
                  <a:pt x="1070" y="478"/>
                  <a:pt x="1070" y="478"/>
                  <a:pt x="1070" y="478"/>
                </a:cubicBezTo>
                <a:cubicBezTo>
                  <a:pt x="1069" y="479"/>
                  <a:pt x="1067" y="479"/>
                  <a:pt x="1066" y="479"/>
                </a:cubicBezTo>
                <a:cubicBezTo>
                  <a:pt x="1066" y="478"/>
                  <a:pt x="1066" y="478"/>
                  <a:pt x="1066" y="478"/>
                </a:cubicBezTo>
                <a:cubicBezTo>
                  <a:pt x="965" y="499"/>
                  <a:pt x="860" y="503"/>
                  <a:pt x="758" y="491"/>
                </a:cubicBezTo>
                <a:cubicBezTo>
                  <a:pt x="701" y="484"/>
                  <a:pt x="645" y="472"/>
                  <a:pt x="591" y="455"/>
                </a:cubicBezTo>
                <a:cubicBezTo>
                  <a:pt x="610" y="366"/>
                  <a:pt x="628" y="277"/>
                  <a:pt x="644" y="187"/>
                </a:cubicBezTo>
                <a:cubicBezTo>
                  <a:pt x="653" y="135"/>
                  <a:pt x="663" y="81"/>
                  <a:pt x="664" y="28"/>
                </a:cubicBezTo>
                <a:cubicBezTo>
                  <a:pt x="632" y="35"/>
                  <a:pt x="601" y="34"/>
                  <a:pt x="582" y="33"/>
                </a:cubicBezTo>
                <a:cubicBezTo>
                  <a:pt x="506" y="28"/>
                  <a:pt x="601" y="34"/>
                  <a:pt x="582" y="33"/>
                </a:cubicBezTo>
                <a:close/>
              </a:path>
            </a:pathLst>
          </a:custGeom>
          <a:solidFill>
            <a:schemeClr val="accent4">
              <a:alpha val="80000"/>
            </a:schemeClr>
          </a:solidFill>
          <a:ln>
            <a:noFill/>
          </a:ln>
          <a:extLst/>
        </p:spPr>
        <p:txBody>
          <a:bodyPr lIns="68568" tIns="34285" rIns="68568" bIns="34285"/>
          <a:lstStyle/>
          <a:p>
            <a:pPr>
              <a:defRPr/>
            </a:pPr>
            <a:endParaRPr lang="en-US" dirty="0">
              <a:solidFill>
                <a:schemeClr val="tx1">
                  <a:lumMod val="65000"/>
                  <a:lumOff val="35000"/>
                </a:schemeClr>
              </a:solidFill>
              <a:latin typeface="Roboto Condensed Light" charset="0"/>
              <a:ea typeface="+mn-ea"/>
            </a:endParaRPr>
          </a:p>
        </p:txBody>
      </p:sp>
      <p:sp>
        <p:nvSpPr>
          <p:cNvPr id="69" name="Freeform 70"/>
          <p:cNvSpPr>
            <a:spLocks/>
          </p:cNvSpPr>
          <p:nvPr/>
        </p:nvSpPr>
        <p:spPr bwMode="auto">
          <a:xfrm rot="766448">
            <a:off x="3951093" y="2752340"/>
            <a:ext cx="481012" cy="371475"/>
          </a:xfrm>
          <a:custGeom>
            <a:avLst/>
            <a:gdLst>
              <a:gd name="T0" fmla="*/ 2147483646 w 507"/>
              <a:gd name="T1" fmla="*/ 2147483646 h 393"/>
              <a:gd name="T2" fmla="*/ 2147483646 w 507"/>
              <a:gd name="T3" fmla="*/ 2147483646 h 393"/>
              <a:gd name="T4" fmla="*/ 2147483646 w 507"/>
              <a:gd name="T5" fmla="*/ 2147483646 h 393"/>
              <a:gd name="T6" fmla="*/ 2147483646 w 507"/>
              <a:gd name="T7" fmla="*/ 2147483646 h 393"/>
              <a:gd name="T8" fmla="*/ 2147483646 w 507"/>
              <a:gd name="T9" fmla="*/ 2147483646 h 393"/>
              <a:gd name="T10" fmla="*/ 2147483646 w 507"/>
              <a:gd name="T11" fmla="*/ 2147483646 h 393"/>
              <a:gd name="T12" fmla="*/ 2147483646 w 507"/>
              <a:gd name="T13" fmla="*/ 2147483646 h 393"/>
              <a:gd name="T14" fmla="*/ 2147483646 w 507"/>
              <a:gd name="T15" fmla="*/ 2147483646 h 393"/>
              <a:gd name="T16" fmla="*/ 2147483646 w 507"/>
              <a:gd name="T17" fmla="*/ 2147483646 h 393"/>
              <a:gd name="T18" fmla="*/ 2147483646 w 507"/>
              <a:gd name="T19" fmla="*/ 2147483646 h 393"/>
              <a:gd name="T20" fmla="*/ 2147483646 w 507"/>
              <a:gd name="T21" fmla="*/ 2147483646 h 393"/>
              <a:gd name="T22" fmla="*/ 2147483646 w 507"/>
              <a:gd name="T23" fmla="*/ 2147483646 h 393"/>
              <a:gd name="T24" fmla="*/ 2147483646 w 507"/>
              <a:gd name="T25" fmla="*/ 2147483646 h 393"/>
              <a:gd name="T26" fmla="*/ 2147483646 w 507"/>
              <a:gd name="T27" fmla="*/ 2147483646 h 393"/>
              <a:gd name="T28" fmla="*/ 2147483646 w 507"/>
              <a:gd name="T29" fmla="*/ 2147483646 h 393"/>
              <a:gd name="T30" fmla="*/ 2147483646 w 507"/>
              <a:gd name="T31" fmla="*/ 2147483646 h 393"/>
              <a:gd name="T32" fmla="*/ 2147483646 w 507"/>
              <a:gd name="T33" fmla="*/ 2147483646 h 393"/>
              <a:gd name="T34" fmla="*/ 2147483646 w 507"/>
              <a:gd name="T35" fmla="*/ 2147483646 h 393"/>
              <a:gd name="T36" fmla="*/ 2147483646 w 507"/>
              <a:gd name="T37" fmla="*/ 2147483646 h 393"/>
              <a:gd name="T38" fmla="*/ 2147483646 w 507"/>
              <a:gd name="T39" fmla="*/ 2147483646 h 393"/>
              <a:gd name="T40" fmla="*/ 2147483646 w 507"/>
              <a:gd name="T41" fmla="*/ 2147483646 h 393"/>
              <a:gd name="T42" fmla="*/ 2147483646 w 507"/>
              <a:gd name="T43" fmla="*/ 2147483646 h 393"/>
              <a:gd name="T44" fmla="*/ 2147483646 w 507"/>
              <a:gd name="T45" fmla="*/ 2147483646 h 393"/>
              <a:gd name="T46" fmla="*/ 2147483646 w 507"/>
              <a:gd name="T47" fmla="*/ 2147483646 h 393"/>
              <a:gd name="T48" fmla="*/ 2147483646 w 507"/>
              <a:gd name="T49" fmla="*/ 2147483646 h 393"/>
              <a:gd name="T50" fmla="*/ 2147483646 w 507"/>
              <a:gd name="T51" fmla="*/ 2147483646 h 393"/>
              <a:gd name="T52" fmla="*/ 2147483646 w 507"/>
              <a:gd name="T53" fmla="*/ 2147483646 h 393"/>
              <a:gd name="T54" fmla="*/ 2147483646 w 507"/>
              <a:gd name="T55" fmla="*/ 2147483646 h 393"/>
              <a:gd name="T56" fmla="*/ 2147483646 w 507"/>
              <a:gd name="T57" fmla="*/ 2147483646 h 393"/>
              <a:gd name="T58" fmla="*/ 2147483646 w 507"/>
              <a:gd name="T59" fmla="*/ 2147483646 h 393"/>
              <a:gd name="T60" fmla="*/ 2147483646 w 507"/>
              <a:gd name="T61" fmla="*/ 2147483646 h 393"/>
              <a:gd name="T62" fmla="*/ 2147483646 w 507"/>
              <a:gd name="T63" fmla="*/ 2147483646 h 393"/>
              <a:gd name="T64" fmla="*/ 2147483646 w 507"/>
              <a:gd name="T65" fmla="*/ 2147483646 h 393"/>
              <a:gd name="T66" fmla="*/ 2147483646 w 507"/>
              <a:gd name="T67" fmla="*/ 2147483646 h 393"/>
              <a:gd name="T68" fmla="*/ 2147483646 w 507"/>
              <a:gd name="T69" fmla="*/ 2147483646 h 393"/>
              <a:gd name="T70" fmla="*/ 2147483646 w 507"/>
              <a:gd name="T71" fmla="*/ 2147483646 h 39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07" h="393">
                <a:moveTo>
                  <a:pt x="462" y="244"/>
                </a:moveTo>
                <a:cubicBezTo>
                  <a:pt x="483" y="202"/>
                  <a:pt x="483" y="202"/>
                  <a:pt x="483" y="202"/>
                </a:cubicBezTo>
                <a:cubicBezTo>
                  <a:pt x="507" y="154"/>
                  <a:pt x="507" y="154"/>
                  <a:pt x="507" y="154"/>
                </a:cubicBezTo>
                <a:cubicBezTo>
                  <a:pt x="433" y="144"/>
                  <a:pt x="379" y="138"/>
                  <a:pt x="379" y="138"/>
                </a:cubicBezTo>
                <a:cubicBezTo>
                  <a:pt x="371" y="87"/>
                  <a:pt x="331" y="41"/>
                  <a:pt x="276" y="33"/>
                </a:cubicBezTo>
                <a:cubicBezTo>
                  <a:pt x="233" y="26"/>
                  <a:pt x="233" y="26"/>
                  <a:pt x="233" y="26"/>
                </a:cubicBezTo>
                <a:cubicBezTo>
                  <a:pt x="197" y="21"/>
                  <a:pt x="197" y="21"/>
                  <a:pt x="197" y="21"/>
                </a:cubicBezTo>
                <a:cubicBezTo>
                  <a:pt x="150" y="14"/>
                  <a:pt x="150" y="14"/>
                  <a:pt x="150" y="14"/>
                </a:cubicBezTo>
                <a:cubicBezTo>
                  <a:pt x="74" y="3"/>
                  <a:pt x="74" y="3"/>
                  <a:pt x="74" y="3"/>
                </a:cubicBezTo>
                <a:cubicBezTo>
                  <a:pt x="53" y="0"/>
                  <a:pt x="30" y="14"/>
                  <a:pt x="21" y="32"/>
                </a:cubicBezTo>
                <a:cubicBezTo>
                  <a:pt x="17" y="40"/>
                  <a:pt x="17" y="47"/>
                  <a:pt x="21" y="56"/>
                </a:cubicBezTo>
                <a:cubicBezTo>
                  <a:pt x="24" y="63"/>
                  <a:pt x="30" y="69"/>
                  <a:pt x="33" y="76"/>
                </a:cubicBezTo>
                <a:cubicBezTo>
                  <a:pt x="36" y="81"/>
                  <a:pt x="35" y="84"/>
                  <a:pt x="31" y="89"/>
                </a:cubicBezTo>
                <a:cubicBezTo>
                  <a:pt x="26" y="95"/>
                  <a:pt x="21" y="100"/>
                  <a:pt x="17" y="106"/>
                </a:cubicBezTo>
                <a:cubicBezTo>
                  <a:pt x="13" y="114"/>
                  <a:pt x="9" y="123"/>
                  <a:pt x="12" y="131"/>
                </a:cubicBezTo>
                <a:cubicBezTo>
                  <a:pt x="14" y="139"/>
                  <a:pt x="20" y="145"/>
                  <a:pt x="24" y="152"/>
                </a:cubicBezTo>
                <a:cubicBezTo>
                  <a:pt x="28" y="158"/>
                  <a:pt x="29" y="164"/>
                  <a:pt x="25" y="171"/>
                </a:cubicBezTo>
                <a:cubicBezTo>
                  <a:pt x="22" y="176"/>
                  <a:pt x="16" y="181"/>
                  <a:pt x="11" y="186"/>
                </a:cubicBezTo>
                <a:cubicBezTo>
                  <a:pt x="6" y="192"/>
                  <a:pt x="2" y="199"/>
                  <a:pt x="2" y="207"/>
                </a:cubicBezTo>
                <a:cubicBezTo>
                  <a:pt x="3" y="215"/>
                  <a:pt x="8" y="222"/>
                  <a:pt x="12" y="229"/>
                </a:cubicBezTo>
                <a:cubicBezTo>
                  <a:pt x="16" y="234"/>
                  <a:pt x="21" y="240"/>
                  <a:pt x="22" y="246"/>
                </a:cubicBezTo>
                <a:cubicBezTo>
                  <a:pt x="23" y="251"/>
                  <a:pt x="19" y="255"/>
                  <a:pt x="16" y="258"/>
                </a:cubicBezTo>
                <a:cubicBezTo>
                  <a:pt x="4" y="270"/>
                  <a:pt x="0" y="287"/>
                  <a:pt x="9" y="302"/>
                </a:cubicBezTo>
                <a:cubicBezTo>
                  <a:pt x="16" y="315"/>
                  <a:pt x="32" y="326"/>
                  <a:pt x="48" y="329"/>
                </a:cubicBezTo>
                <a:cubicBezTo>
                  <a:pt x="58" y="330"/>
                  <a:pt x="58" y="330"/>
                  <a:pt x="58" y="330"/>
                </a:cubicBezTo>
                <a:cubicBezTo>
                  <a:pt x="63" y="331"/>
                  <a:pt x="63" y="331"/>
                  <a:pt x="63" y="331"/>
                </a:cubicBezTo>
                <a:cubicBezTo>
                  <a:pt x="55" y="338"/>
                  <a:pt x="52" y="349"/>
                  <a:pt x="58" y="358"/>
                </a:cubicBezTo>
                <a:cubicBezTo>
                  <a:pt x="59" y="361"/>
                  <a:pt x="62" y="363"/>
                  <a:pt x="64" y="365"/>
                </a:cubicBezTo>
                <a:cubicBezTo>
                  <a:pt x="72" y="372"/>
                  <a:pt x="82" y="376"/>
                  <a:pt x="92" y="379"/>
                </a:cubicBezTo>
                <a:cubicBezTo>
                  <a:pt x="108" y="384"/>
                  <a:pt x="126" y="387"/>
                  <a:pt x="143" y="389"/>
                </a:cubicBezTo>
                <a:cubicBezTo>
                  <a:pt x="164" y="391"/>
                  <a:pt x="186" y="393"/>
                  <a:pt x="207" y="392"/>
                </a:cubicBezTo>
                <a:cubicBezTo>
                  <a:pt x="234" y="391"/>
                  <a:pt x="261" y="386"/>
                  <a:pt x="286" y="375"/>
                </a:cubicBezTo>
                <a:cubicBezTo>
                  <a:pt x="310" y="364"/>
                  <a:pt x="330" y="346"/>
                  <a:pt x="345" y="324"/>
                </a:cubicBezTo>
                <a:cubicBezTo>
                  <a:pt x="345" y="324"/>
                  <a:pt x="377" y="328"/>
                  <a:pt x="424" y="334"/>
                </a:cubicBezTo>
                <a:cubicBezTo>
                  <a:pt x="424" y="326"/>
                  <a:pt x="425" y="319"/>
                  <a:pt x="428" y="313"/>
                </a:cubicBezTo>
                <a:lnTo>
                  <a:pt x="462" y="244"/>
                </a:lnTo>
                <a:close/>
              </a:path>
            </a:pathLst>
          </a:custGeom>
          <a:solidFill>
            <a:schemeClr val="accent3">
              <a:alpha val="79999"/>
            </a:schemeClr>
          </a:solidFill>
          <a:ln>
            <a:noFill/>
          </a:ln>
        </p:spPr>
        <p:txBody>
          <a:bodyPr lIns="68568" tIns="34285" rIns="68568" bIns="34285"/>
          <a:lstStyle/>
          <a:p>
            <a:endParaRPr lang="zh-CN" altLang="en-US">
              <a:solidFill>
                <a:schemeClr val="tx1">
                  <a:lumMod val="65000"/>
                  <a:lumOff val="35000"/>
                </a:schemeClr>
              </a:solidFill>
            </a:endParaRPr>
          </a:p>
        </p:txBody>
      </p:sp>
      <p:sp>
        <p:nvSpPr>
          <p:cNvPr id="70" name="Freeform 71"/>
          <p:cNvSpPr>
            <a:spLocks/>
          </p:cNvSpPr>
          <p:nvPr/>
        </p:nvSpPr>
        <p:spPr bwMode="auto">
          <a:xfrm rot="766448">
            <a:off x="4919072" y="1968910"/>
            <a:ext cx="622697" cy="875110"/>
          </a:xfrm>
          <a:custGeom>
            <a:avLst/>
            <a:gdLst>
              <a:gd name="T0" fmla="*/ 2147483646 w 657"/>
              <a:gd name="T1" fmla="*/ 2147483646 h 923"/>
              <a:gd name="T2" fmla="*/ 2147483646 w 657"/>
              <a:gd name="T3" fmla="*/ 2147483646 h 923"/>
              <a:gd name="T4" fmla="*/ 2147483646 w 657"/>
              <a:gd name="T5" fmla="*/ 2147483646 h 923"/>
              <a:gd name="T6" fmla="*/ 2147483646 w 657"/>
              <a:gd name="T7" fmla="*/ 2147483646 h 923"/>
              <a:gd name="T8" fmla="*/ 2147483646 w 657"/>
              <a:gd name="T9" fmla="*/ 2147483646 h 923"/>
              <a:gd name="T10" fmla="*/ 2147483646 w 657"/>
              <a:gd name="T11" fmla="*/ 2147483646 h 923"/>
              <a:gd name="T12" fmla="*/ 2147483646 w 657"/>
              <a:gd name="T13" fmla="*/ 2147483646 h 923"/>
              <a:gd name="T14" fmla="*/ 2147483646 w 657"/>
              <a:gd name="T15" fmla="*/ 2147483646 h 923"/>
              <a:gd name="T16" fmla="*/ 2147483646 w 657"/>
              <a:gd name="T17" fmla="*/ 2147483646 h 923"/>
              <a:gd name="T18" fmla="*/ 2147483646 w 657"/>
              <a:gd name="T19" fmla="*/ 2147483646 h 923"/>
              <a:gd name="T20" fmla="*/ 2147483646 w 657"/>
              <a:gd name="T21" fmla="*/ 2147483646 h 923"/>
              <a:gd name="T22" fmla="*/ 2147483646 w 657"/>
              <a:gd name="T23" fmla="*/ 2147483646 h 923"/>
              <a:gd name="T24" fmla="*/ 2147483646 w 657"/>
              <a:gd name="T25" fmla="*/ 0 h 923"/>
              <a:gd name="T26" fmla="*/ 2147483646 w 657"/>
              <a:gd name="T27" fmla="*/ 2147483646 h 923"/>
              <a:gd name="T28" fmla="*/ 2147483646 w 657"/>
              <a:gd name="T29" fmla="*/ 2147483646 h 923"/>
              <a:gd name="T30" fmla="*/ 2147483646 w 657"/>
              <a:gd name="T31" fmla="*/ 2147483646 h 923"/>
              <a:gd name="T32" fmla="*/ 2147483646 w 657"/>
              <a:gd name="T33" fmla="*/ 2147483646 h 923"/>
              <a:gd name="T34" fmla="*/ 0 w 657"/>
              <a:gd name="T35" fmla="*/ 2147483646 h 923"/>
              <a:gd name="T36" fmla="*/ 2147483646 w 657"/>
              <a:gd name="T37" fmla="*/ 2147483646 h 923"/>
              <a:gd name="T38" fmla="*/ 2147483646 w 657"/>
              <a:gd name="T39" fmla="*/ 2147483646 h 92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57" h="923">
                <a:moveTo>
                  <a:pt x="114" y="720"/>
                </a:moveTo>
                <a:cubicBezTo>
                  <a:pt x="143" y="747"/>
                  <a:pt x="155" y="768"/>
                  <a:pt x="158" y="783"/>
                </a:cubicBezTo>
                <a:cubicBezTo>
                  <a:pt x="167" y="769"/>
                  <a:pt x="176" y="755"/>
                  <a:pt x="186" y="742"/>
                </a:cubicBezTo>
                <a:cubicBezTo>
                  <a:pt x="195" y="730"/>
                  <a:pt x="205" y="719"/>
                  <a:pt x="216" y="707"/>
                </a:cubicBezTo>
                <a:cubicBezTo>
                  <a:pt x="243" y="677"/>
                  <a:pt x="273" y="647"/>
                  <a:pt x="302" y="617"/>
                </a:cubicBezTo>
                <a:cubicBezTo>
                  <a:pt x="347" y="572"/>
                  <a:pt x="394" y="528"/>
                  <a:pt x="440" y="484"/>
                </a:cubicBezTo>
                <a:cubicBezTo>
                  <a:pt x="486" y="568"/>
                  <a:pt x="520" y="660"/>
                  <a:pt x="539" y="755"/>
                </a:cubicBezTo>
                <a:cubicBezTo>
                  <a:pt x="550" y="810"/>
                  <a:pt x="556" y="866"/>
                  <a:pt x="557" y="923"/>
                </a:cubicBezTo>
                <a:cubicBezTo>
                  <a:pt x="657" y="920"/>
                  <a:pt x="657" y="920"/>
                  <a:pt x="657" y="920"/>
                </a:cubicBezTo>
                <a:cubicBezTo>
                  <a:pt x="655" y="819"/>
                  <a:pt x="638" y="719"/>
                  <a:pt x="608" y="622"/>
                </a:cubicBezTo>
                <a:cubicBezTo>
                  <a:pt x="579" y="531"/>
                  <a:pt x="538" y="444"/>
                  <a:pt x="486" y="364"/>
                </a:cubicBezTo>
                <a:cubicBezTo>
                  <a:pt x="434" y="285"/>
                  <a:pt x="372" y="212"/>
                  <a:pt x="301" y="149"/>
                </a:cubicBezTo>
                <a:cubicBezTo>
                  <a:pt x="235" y="91"/>
                  <a:pt x="162" y="40"/>
                  <a:pt x="84" y="0"/>
                </a:cubicBezTo>
                <a:cubicBezTo>
                  <a:pt x="38" y="88"/>
                  <a:pt x="38" y="88"/>
                  <a:pt x="38" y="88"/>
                </a:cubicBezTo>
                <a:cubicBezTo>
                  <a:pt x="139" y="141"/>
                  <a:pt x="229" y="211"/>
                  <a:pt x="304" y="293"/>
                </a:cubicBezTo>
                <a:cubicBezTo>
                  <a:pt x="245" y="359"/>
                  <a:pt x="185" y="426"/>
                  <a:pt x="127" y="494"/>
                </a:cubicBezTo>
                <a:cubicBezTo>
                  <a:pt x="85" y="543"/>
                  <a:pt x="42" y="593"/>
                  <a:pt x="10" y="649"/>
                </a:cubicBezTo>
                <a:cubicBezTo>
                  <a:pt x="6" y="655"/>
                  <a:pt x="3" y="661"/>
                  <a:pt x="0" y="667"/>
                </a:cubicBezTo>
                <a:cubicBezTo>
                  <a:pt x="51" y="671"/>
                  <a:pt x="94" y="701"/>
                  <a:pt x="114" y="720"/>
                </a:cubicBezTo>
                <a:cubicBezTo>
                  <a:pt x="143" y="747"/>
                  <a:pt x="94" y="701"/>
                  <a:pt x="114" y="720"/>
                </a:cubicBezTo>
                <a:close/>
              </a:path>
            </a:pathLst>
          </a:custGeom>
          <a:solidFill>
            <a:schemeClr val="accent2">
              <a:alpha val="79999"/>
            </a:schemeClr>
          </a:solidFill>
          <a:ln>
            <a:noFill/>
          </a:ln>
        </p:spPr>
        <p:txBody>
          <a:bodyPr lIns="68568" tIns="34285" rIns="68568" bIns="34285"/>
          <a:lstStyle/>
          <a:p>
            <a:endParaRPr lang="zh-CN" altLang="en-US">
              <a:solidFill>
                <a:schemeClr val="tx1">
                  <a:lumMod val="65000"/>
                  <a:lumOff val="35000"/>
                </a:schemeClr>
              </a:solidFill>
            </a:endParaRPr>
          </a:p>
        </p:txBody>
      </p:sp>
      <p:sp>
        <p:nvSpPr>
          <p:cNvPr id="71" name="Freeform 72"/>
          <p:cNvSpPr>
            <a:spLocks/>
          </p:cNvSpPr>
          <p:nvPr/>
        </p:nvSpPr>
        <p:spPr bwMode="auto">
          <a:xfrm rot="766448">
            <a:off x="4339237" y="2759486"/>
            <a:ext cx="422673" cy="521494"/>
          </a:xfrm>
          <a:custGeom>
            <a:avLst/>
            <a:gdLst>
              <a:gd name="T0" fmla="*/ 2147483646 w 446"/>
              <a:gd name="T1" fmla="*/ 2147483646 h 551"/>
              <a:gd name="T2" fmla="*/ 2147483646 w 446"/>
              <a:gd name="T3" fmla="*/ 2147483646 h 551"/>
              <a:gd name="T4" fmla="*/ 2147483646 w 446"/>
              <a:gd name="T5" fmla="*/ 2147483646 h 551"/>
              <a:gd name="T6" fmla="*/ 2147483646 w 446"/>
              <a:gd name="T7" fmla="*/ 2147483646 h 551"/>
              <a:gd name="T8" fmla="*/ 2147483646 w 446"/>
              <a:gd name="T9" fmla="*/ 2147483646 h 551"/>
              <a:gd name="T10" fmla="*/ 2147483646 w 446"/>
              <a:gd name="T11" fmla="*/ 2147483646 h 551"/>
              <a:gd name="T12" fmla="*/ 2147483646 w 446"/>
              <a:gd name="T13" fmla="*/ 2147483646 h 551"/>
              <a:gd name="T14" fmla="*/ 2147483646 w 446"/>
              <a:gd name="T15" fmla="*/ 0 h 551"/>
              <a:gd name="T16" fmla="*/ 2147483646 w 446"/>
              <a:gd name="T17" fmla="*/ 2147483646 h 551"/>
              <a:gd name="T18" fmla="*/ 2147483646 w 446"/>
              <a:gd name="T19" fmla="*/ 2147483646 h 551"/>
              <a:gd name="T20" fmla="*/ 2147483646 w 446"/>
              <a:gd name="T21" fmla="*/ 2147483646 h 551"/>
              <a:gd name="T22" fmla="*/ 2147483646 w 446"/>
              <a:gd name="T23" fmla="*/ 2147483646 h 551"/>
              <a:gd name="T24" fmla="*/ 2147483646 w 446"/>
              <a:gd name="T25" fmla="*/ 2147483646 h 551"/>
              <a:gd name="T26" fmla="*/ 2147483646 w 446"/>
              <a:gd name="T27" fmla="*/ 2147483646 h 551"/>
              <a:gd name="T28" fmla="*/ 2147483646 w 446"/>
              <a:gd name="T29" fmla="*/ 2147483646 h 551"/>
              <a:gd name="T30" fmla="*/ 2147483646 w 446"/>
              <a:gd name="T31" fmla="*/ 2147483646 h 551"/>
              <a:gd name="T32" fmla="*/ 2147483646 w 446"/>
              <a:gd name="T33" fmla="*/ 2147483646 h 551"/>
              <a:gd name="T34" fmla="*/ 2147483646 w 446"/>
              <a:gd name="T35" fmla="*/ 2147483646 h 551"/>
              <a:gd name="T36" fmla="*/ 2147483646 w 446"/>
              <a:gd name="T37" fmla="*/ 2147483646 h 551"/>
              <a:gd name="T38" fmla="*/ 2147483646 w 446"/>
              <a:gd name="T39" fmla="*/ 2147483646 h 551"/>
              <a:gd name="T40" fmla="*/ 2147483646 w 446"/>
              <a:gd name="T41" fmla="*/ 2147483646 h 551"/>
              <a:gd name="T42" fmla="*/ 2147483646 w 446"/>
              <a:gd name="T43" fmla="*/ 2147483646 h 551"/>
              <a:gd name="T44" fmla="*/ 2147483646 w 446"/>
              <a:gd name="T45" fmla="*/ 2147483646 h 551"/>
              <a:gd name="T46" fmla="*/ 2147483646 w 446"/>
              <a:gd name="T47" fmla="*/ 2147483646 h 551"/>
              <a:gd name="T48" fmla="*/ 2147483646 w 446"/>
              <a:gd name="T49" fmla="*/ 2147483646 h 551"/>
              <a:gd name="T50" fmla="*/ 2147483646 w 446"/>
              <a:gd name="T51" fmla="*/ 2147483646 h 551"/>
              <a:gd name="T52" fmla="*/ 2147483646 w 446"/>
              <a:gd name="T53" fmla="*/ 2147483646 h 551"/>
              <a:gd name="T54" fmla="*/ 2147483646 w 446"/>
              <a:gd name="T55" fmla="*/ 2147483646 h 551"/>
              <a:gd name="T56" fmla="*/ 2147483646 w 446"/>
              <a:gd name="T57" fmla="*/ 2147483646 h 551"/>
              <a:gd name="T58" fmla="*/ 2147483646 w 446"/>
              <a:gd name="T59" fmla="*/ 2147483646 h 551"/>
              <a:gd name="T60" fmla="*/ 2147483646 w 446"/>
              <a:gd name="T61" fmla="*/ 2147483646 h 551"/>
              <a:gd name="T62" fmla="*/ 2147483646 w 446"/>
              <a:gd name="T63" fmla="*/ 2147483646 h 551"/>
              <a:gd name="T64" fmla="*/ 2147483646 w 446"/>
              <a:gd name="T65" fmla="*/ 2147483646 h 551"/>
              <a:gd name="T66" fmla="*/ 2147483646 w 446"/>
              <a:gd name="T67" fmla="*/ 2147483646 h 5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6" h="551">
                <a:moveTo>
                  <a:pt x="409" y="418"/>
                </a:moveTo>
                <a:cubicBezTo>
                  <a:pt x="416" y="390"/>
                  <a:pt x="425" y="362"/>
                  <a:pt x="427" y="333"/>
                </a:cubicBezTo>
                <a:cubicBezTo>
                  <a:pt x="430" y="297"/>
                  <a:pt x="421" y="262"/>
                  <a:pt x="399" y="233"/>
                </a:cubicBezTo>
                <a:cubicBezTo>
                  <a:pt x="399" y="233"/>
                  <a:pt x="418" y="190"/>
                  <a:pt x="446" y="130"/>
                </a:cubicBezTo>
                <a:cubicBezTo>
                  <a:pt x="439" y="128"/>
                  <a:pt x="433" y="125"/>
                  <a:pt x="428" y="120"/>
                </a:cubicBezTo>
                <a:cubicBezTo>
                  <a:pt x="372" y="68"/>
                  <a:pt x="372" y="68"/>
                  <a:pt x="372" y="68"/>
                </a:cubicBezTo>
                <a:cubicBezTo>
                  <a:pt x="337" y="36"/>
                  <a:pt x="337" y="36"/>
                  <a:pt x="337" y="36"/>
                </a:cubicBezTo>
                <a:cubicBezTo>
                  <a:pt x="298" y="0"/>
                  <a:pt x="298" y="0"/>
                  <a:pt x="298" y="0"/>
                </a:cubicBezTo>
                <a:cubicBezTo>
                  <a:pt x="260" y="81"/>
                  <a:pt x="232" y="143"/>
                  <a:pt x="232" y="143"/>
                </a:cubicBezTo>
                <a:cubicBezTo>
                  <a:pt x="181" y="135"/>
                  <a:pt x="125" y="159"/>
                  <a:pt x="100" y="208"/>
                </a:cubicBezTo>
                <a:cubicBezTo>
                  <a:pt x="88" y="233"/>
                  <a:pt x="88" y="233"/>
                  <a:pt x="88" y="233"/>
                </a:cubicBezTo>
                <a:cubicBezTo>
                  <a:pt x="64" y="281"/>
                  <a:pt x="64" y="281"/>
                  <a:pt x="64" y="281"/>
                </a:cubicBezTo>
                <a:cubicBezTo>
                  <a:pt x="43" y="323"/>
                  <a:pt x="43" y="323"/>
                  <a:pt x="43" y="323"/>
                </a:cubicBezTo>
                <a:cubicBezTo>
                  <a:pt x="9" y="392"/>
                  <a:pt x="9" y="392"/>
                  <a:pt x="9" y="392"/>
                </a:cubicBezTo>
                <a:cubicBezTo>
                  <a:pt x="0" y="410"/>
                  <a:pt x="6" y="435"/>
                  <a:pt x="19" y="449"/>
                </a:cubicBezTo>
                <a:cubicBezTo>
                  <a:pt x="25" y="455"/>
                  <a:pt x="32" y="460"/>
                  <a:pt x="40" y="459"/>
                </a:cubicBezTo>
                <a:cubicBezTo>
                  <a:pt x="48" y="459"/>
                  <a:pt x="56" y="455"/>
                  <a:pt x="64" y="454"/>
                </a:cubicBezTo>
                <a:cubicBezTo>
                  <a:pt x="69" y="452"/>
                  <a:pt x="73" y="452"/>
                  <a:pt x="77" y="457"/>
                </a:cubicBezTo>
                <a:cubicBezTo>
                  <a:pt x="81" y="463"/>
                  <a:pt x="84" y="469"/>
                  <a:pt x="88" y="475"/>
                </a:cubicBezTo>
                <a:cubicBezTo>
                  <a:pt x="93" y="482"/>
                  <a:pt x="100" y="489"/>
                  <a:pt x="109" y="490"/>
                </a:cubicBezTo>
                <a:cubicBezTo>
                  <a:pt x="118" y="492"/>
                  <a:pt x="126" y="488"/>
                  <a:pt x="134" y="486"/>
                </a:cubicBezTo>
                <a:cubicBezTo>
                  <a:pt x="142" y="484"/>
                  <a:pt x="149" y="484"/>
                  <a:pt x="154" y="490"/>
                </a:cubicBezTo>
                <a:cubicBezTo>
                  <a:pt x="159" y="496"/>
                  <a:pt x="161" y="503"/>
                  <a:pt x="165" y="509"/>
                </a:cubicBezTo>
                <a:cubicBezTo>
                  <a:pt x="169" y="516"/>
                  <a:pt x="175" y="522"/>
                  <a:pt x="183" y="523"/>
                </a:cubicBezTo>
                <a:cubicBezTo>
                  <a:pt x="191" y="524"/>
                  <a:pt x="199" y="522"/>
                  <a:pt x="207" y="520"/>
                </a:cubicBezTo>
                <a:cubicBezTo>
                  <a:pt x="213" y="518"/>
                  <a:pt x="220" y="515"/>
                  <a:pt x="226" y="516"/>
                </a:cubicBezTo>
                <a:cubicBezTo>
                  <a:pt x="231" y="518"/>
                  <a:pt x="233" y="524"/>
                  <a:pt x="235" y="528"/>
                </a:cubicBezTo>
                <a:cubicBezTo>
                  <a:pt x="245" y="545"/>
                  <a:pt x="264" y="551"/>
                  <a:pt x="281" y="544"/>
                </a:cubicBezTo>
                <a:cubicBezTo>
                  <a:pt x="293" y="539"/>
                  <a:pt x="305" y="529"/>
                  <a:pt x="311" y="517"/>
                </a:cubicBezTo>
                <a:cubicBezTo>
                  <a:pt x="338" y="463"/>
                  <a:pt x="338" y="463"/>
                  <a:pt x="338" y="463"/>
                </a:cubicBezTo>
                <a:cubicBezTo>
                  <a:pt x="341" y="470"/>
                  <a:pt x="351" y="474"/>
                  <a:pt x="358" y="474"/>
                </a:cubicBezTo>
                <a:cubicBezTo>
                  <a:pt x="368" y="474"/>
                  <a:pt x="377" y="470"/>
                  <a:pt x="384" y="465"/>
                </a:cubicBezTo>
                <a:cubicBezTo>
                  <a:pt x="398" y="453"/>
                  <a:pt x="405" y="435"/>
                  <a:pt x="409" y="418"/>
                </a:cubicBezTo>
                <a:cubicBezTo>
                  <a:pt x="416" y="389"/>
                  <a:pt x="402" y="447"/>
                  <a:pt x="409" y="418"/>
                </a:cubicBezTo>
                <a:close/>
              </a:path>
            </a:pathLst>
          </a:custGeom>
          <a:solidFill>
            <a:schemeClr val="accent2">
              <a:alpha val="79999"/>
            </a:schemeClr>
          </a:solidFill>
          <a:ln>
            <a:noFill/>
          </a:ln>
        </p:spPr>
        <p:txBody>
          <a:bodyPr lIns="68568" tIns="34285" rIns="68568" bIns="34285"/>
          <a:lstStyle/>
          <a:p>
            <a:endParaRPr lang="zh-CN" altLang="en-US">
              <a:solidFill>
                <a:schemeClr val="tx1">
                  <a:lumMod val="65000"/>
                  <a:lumOff val="35000"/>
                </a:schemeClr>
              </a:solidFill>
            </a:endParaRPr>
          </a:p>
        </p:txBody>
      </p:sp>
      <p:sp>
        <p:nvSpPr>
          <p:cNvPr id="72" name="Freeform 73"/>
          <p:cNvSpPr>
            <a:spLocks/>
          </p:cNvSpPr>
          <p:nvPr/>
        </p:nvSpPr>
        <p:spPr bwMode="auto">
          <a:xfrm rot="766448">
            <a:off x="4566647" y="2869022"/>
            <a:ext cx="766763" cy="927498"/>
          </a:xfrm>
          <a:custGeom>
            <a:avLst/>
            <a:gdLst>
              <a:gd name="T0" fmla="*/ 2147483646 w 810"/>
              <a:gd name="T1" fmla="*/ 0 h 980"/>
              <a:gd name="T2" fmla="*/ 2147483646 w 810"/>
              <a:gd name="T3" fmla="*/ 0 h 980"/>
              <a:gd name="T4" fmla="*/ 2147483646 w 810"/>
              <a:gd name="T5" fmla="*/ 0 h 980"/>
              <a:gd name="T6" fmla="*/ 2147483646 w 810"/>
              <a:gd name="T7" fmla="*/ 2147483646 h 980"/>
              <a:gd name="T8" fmla="*/ 2147483646 w 810"/>
              <a:gd name="T9" fmla="*/ 2147483646 h 980"/>
              <a:gd name="T10" fmla="*/ 2147483646 w 810"/>
              <a:gd name="T11" fmla="*/ 2147483646 h 980"/>
              <a:gd name="T12" fmla="*/ 2147483646 w 810"/>
              <a:gd name="T13" fmla="*/ 2147483646 h 980"/>
              <a:gd name="T14" fmla="*/ 2147483646 w 810"/>
              <a:gd name="T15" fmla="*/ 2147483646 h 980"/>
              <a:gd name="T16" fmla="*/ 2147483646 w 810"/>
              <a:gd name="T17" fmla="*/ 2147483646 h 980"/>
              <a:gd name="T18" fmla="*/ 2147483646 w 810"/>
              <a:gd name="T19" fmla="*/ 2147483646 h 980"/>
              <a:gd name="T20" fmla="*/ 2147483646 w 810"/>
              <a:gd name="T21" fmla="*/ 2147483646 h 980"/>
              <a:gd name="T22" fmla="*/ 2147483646 w 810"/>
              <a:gd name="T23" fmla="*/ 2147483646 h 980"/>
              <a:gd name="T24" fmla="*/ 2147483646 w 810"/>
              <a:gd name="T25" fmla="*/ 2147483646 h 980"/>
              <a:gd name="T26" fmla="*/ 0 w 810"/>
              <a:gd name="T27" fmla="*/ 2147483646 h 980"/>
              <a:gd name="T28" fmla="*/ 2147483646 w 810"/>
              <a:gd name="T29" fmla="*/ 2147483646 h 980"/>
              <a:gd name="T30" fmla="*/ 2147483646 w 810"/>
              <a:gd name="T31" fmla="*/ 2147483646 h 980"/>
              <a:gd name="T32" fmla="*/ 2147483646 w 810"/>
              <a:gd name="T33" fmla="*/ 2147483646 h 980"/>
              <a:gd name="T34" fmla="*/ 2147483646 w 810"/>
              <a:gd name="T35" fmla="*/ 2147483646 h 980"/>
              <a:gd name="T36" fmla="*/ 2147483646 w 810"/>
              <a:gd name="T37" fmla="*/ 2147483646 h 980"/>
              <a:gd name="T38" fmla="*/ 2147483646 w 810"/>
              <a:gd name="T39" fmla="*/ 2147483646 h 980"/>
              <a:gd name="T40" fmla="*/ 2147483646 w 810"/>
              <a:gd name="T41" fmla="*/ 2147483646 h 980"/>
              <a:gd name="T42" fmla="*/ 2147483646 w 810"/>
              <a:gd name="T43" fmla="*/ 2147483646 h 980"/>
              <a:gd name="T44" fmla="*/ 2147483646 w 810"/>
              <a:gd name="T45" fmla="*/ 0 h 9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10" h="980">
                <a:moveTo>
                  <a:pt x="710" y="0"/>
                </a:moveTo>
                <a:cubicBezTo>
                  <a:pt x="710" y="0"/>
                  <a:pt x="710" y="0"/>
                  <a:pt x="710" y="0"/>
                </a:cubicBezTo>
                <a:cubicBezTo>
                  <a:pt x="706" y="0"/>
                  <a:pt x="706" y="0"/>
                  <a:pt x="706" y="0"/>
                </a:cubicBezTo>
                <a:cubicBezTo>
                  <a:pt x="699" y="149"/>
                  <a:pt x="652" y="298"/>
                  <a:pt x="572" y="432"/>
                </a:cubicBezTo>
                <a:cubicBezTo>
                  <a:pt x="488" y="395"/>
                  <a:pt x="403" y="358"/>
                  <a:pt x="318" y="324"/>
                </a:cubicBezTo>
                <a:cubicBezTo>
                  <a:pt x="288" y="311"/>
                  <a:pt x="257" y="299"/>
                  <a:pt x="226" y="289"/>
                </a:cubicBezTo>
                <a:cubicBezTo>
                  <a:pt x="191" y="278"/>
                  <a:pt x="155" y="272"/>
                  <a:pt x="120" y="266"/>
                </a:cubicBezTo>
                <a:cubicBezTo>
                  <a:pt x="130" y="304"/>
                  <a:pt x="123" y="343"/>
                  <a:pt x="113" y="380"/>
                </a:cubicBezTo>
                <a:cubicBezTo>
                  <a:pt x="105" y="406"/>
                  <a:pt x="100" y="440"/>
                  <a:pt x="74" y="454"/>
                </a:cubicBezTo>
                <a:cubicBezTo>
                  <a:pt x="93" y="458"/>
                  <a:pt x="112" y="463"/>
                  <a:pt x="131" y="469"/>
                </a:cubicBezTo>
                <a:cubicBezTo>
                  <a:pt x="145" y="474"/>
                  <a:pt x="158" y="479"/>
                  <a:pt x="171" y="485"/>
                </a:cubicBezTo>
                <a:cubicBezTo>
                  <a:pt x="209" y="501"/>
                  <a:pt x="246" y="519"/>
                  <a:pt x="282" y="538"/>
                </a:cubicBezTo>
                <a:cubicBezTo>
                  <a:pt x="332" y="563"/>
                  <a:pt x="382" y="590"/>
                  <a:pt x="431" y="616"/>
                </a:cubicBezTo>
                <a:cubicBezTo>
                  <a:pt x="312" y="741"/>
                  <a:pt x="161" y="834"/>
                  <a:pt x="0" y="884"/>
                </a:cubicBezTo>
                <a:cubicBezTo>
                  <a:pt x="30" y="980"/>
                  <a:pt x="30" y="980"/>
                  <a:pt x="30" y="980"/>
                </a:cubicBezTo>
                <a:cubicBezTo>
                  <a:pt x="31" y="980"/>
                  <a:pt x="32" y="979"/>
                  <a:pt x="33" y="979"/>
                </a:cubicBezTo>
                <a:cubicBezTo>
                  <a:pt x="34" y="980"/>
                  <a:pt x="34" y="980"/>
                  <a:pt x="34" y="980"/>
                </a:cubicBezTo>
                <a:cubicBezTo>
                  <a:pt x="118" y="954"/>
                  <a:pt x="200" y="917"/>
                  <a:pt x="276" y="871"/>
                </a:cubicBezTo>
                <a:cubicBezTo>
                  <a:pt x="350" y="826"/>
                  <a:pt x="420" y="773"/>
                  <a:pt x="482" y="712"/>
                </a:cubicBezTo>
                <a:cubicBezTo>
                  <a:pt x="550" y="646"/>
                  <a:pt x="609" y="571"/>
                  <a:pt x="659" y="490"/>
                </a:cubicBezTo>
                <a:cubicBezTo>
                  <a:pt x="708" y="409"/>
                  <a:pt x="746" y="321"/>
                  <a:pt x="772" y="230"/>
                </a:cubicBezTo>
                <a:cubicBezTo>
                  <a:pt x="793" y="157"/>
                  <a:pt x="806" y="81"/>
                  <a:pt x="810" y="5"/>
                </a:cubicBezTo>
                <a:lnTo>
                  <a:pt x="710" y="0"/>
                </a:lnTo>
                <a:close/>
              </a:path>
            </a:pathLst>
          </a:custGeom>
          <a:solidFill>
            <a:schemeClr val="accent3">
              <a:alpha val="79999"/>
            </a:schemeClr>
          </a:solidFill>
          <a:ln>
            <a:noFill/>
          </a:ln>
        </p:spPr>
        <p:txBody>
          <a:bodyPr lIns="68568" tIns="34285" rIns="68568" bIns="34285"/>
          <a:lstStyle/>
          <a:p>
            <a:endParaRPr lang="zh-CN" altLang="en-US">
              <a:solidFill>
                <a:schemeClr val="tx1">
                  <a:lumMod val="65000"/>
                  <a:lumOff val="35000"/>
                </a:schemeClr>
              </a:solidFill>
            </a:endParaRPr>
          </a:p>
        </p:txBody>
      </p:sp>
      <p:sp>
        <p:nvSpPr>
          <p:cNvPr id="73" name="Text Placeholder 2"/>
          <p:cNvSpPr txBox="1">
            <a:spLocks/>
          </p:cNvSpPr>
          <p:nvPr/>
        </p:nvSpPr>
        <p:spPr>
          <a:xfrm>
            <a:off x="1271602" y="3356562"/>
            <a:ext cx="1983582" cy="729853"/>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bg1">
                    <a:lumMod val="50000"/>
                  </a:schemeClr>
                </a:solidFill>
                <a:latin typeface="微软雅黑" pitchFamily="34" charset="-122"/>
                <a:ea typeface="微软雅黑" pitchFamily="34" charset="-122"/>
              </a:rPr>
              <a:t>单击此处添加标题</a:t>
            </a:r>
          </a:p>
          <a:p>
            <a:pPr>
              <a:lnSpc>
                <a:spcPct val="120000"/>
              </a:lnSpc>
            </a:pPr>
            <a:r>
              <a:rPr lang="zh-CN" altLang="en-US" sz="80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a:t>
            </a:r>
          </a:p>
        </p:txBody>
      </p:sp>
      <p:sp>
        <p:nvSpPr>
          <p:cNvPr id="74" name="Text Placeholder 2"/>
          <p:cNvSpPr txBox="1">
            <a:spLocks/>
          </p:cNvSpPr>
          <p:nvPr/>
        </p:nvSpPr>
        <p:spPr>
          <a:xfrm>
            <a:off x="5807318" y="3356562"/>
            <a:ext cx="1983582" cy="729853"/>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单击此处添加标题</a:t>
            </a:r>
          </a:p>
          <a:p>
            <a:pPr>
              <a:lnSpc>
                <a:spcPct val="120000"/>
              </a:lnSpc>
            </a:pPr>
            <a:r>
              <a:rPr lang="zh-CN" altLang="en-US" sz="80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a:t>
            </a:r>
          </a:p>
        </p:txBody>
      </p:sp>
      <p:sp>
        <p:nvSpPr>
          <p:cNvPr id="75" name="Text Placeholder 2"/>
          <p:cNvSpPr txBox="1">
            <a:spLocks/>
          </p:cNvSpPr>
          <p:nvPr/>
        </p:nvSpPr>
        <p:spPr>
          <a:xfrm>
            <a:off x="5802515" y="1517045"/>
            <a:ext cx="1983582" cy="729854"/>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单击此处添加标题</a:t>
            </a:r>
          </a:p>
          <a:p>
            <a:pPr>
              <a:lnSpc>
                <a:spcPct val="120000"/>
              </a:lnSpc>
            </a:pPr>
            <a:r>
              <a:rPr lang="zh-CN" altLang="en-US" sz="1100" dirty="0">
                <a:solidFill>
                  <a:schemeClr val="tx1">
                    <a:lumMod val="65000"/>
                    <a:lumOff val="35000"/>
                  </a:schemeClr>
                </a:solidFill>
              </a:rPr>
              <a:t>此处添加详细文本描述，建议与标题相关并符合整体语言风格，语言描述尽量简洁生动。</a:t>
            </a:r>
          </a:p>
        </p:txBody>
      </p:sp>
      <p:sp>
        <p:nvSpPr>
          <p:cNvPr id="76" name="Text Placeholder 2"/>
          <p:cNvSpPr txBox="1">
            <a:spLocks/>
          </p:cNvSpPr>
          <p:nvPr/>
        </p:nvSpPr>
        <p:spPr>
          <a:xfrm>
            <a:off x="1116216" y="1517045"/>
            <a:ext cx="1983582" cy="729854"/>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单击此处添加标题</a:t>
            </a:r>
          </a:p>
          <a:p>
            <a:pPr>
              <a:lnSpc>
                <a:spcPct val="120000"/>
              </a:lnSpc>
            </a:pPr>
            <a:r>
              <a:rPr lang="zh-CN" altLang="en-US" sz="80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a:t>
            </a:r>
          </a:p>
        </p:txBody>
      </p:sp>
      <p:sp>
        <p:nvSpPr>
          <p:cNvPr id="18" name="文本框 17">
            <a:extLst>
              <a:ext uri="{FF2B5EF4-FFF2-40B4-BE49-F238E27FC236}">
                <a16:creationId xmlns:a16="http://schemas.microsoft.com/office/drawing/2014/main" xmlns="" id="{C54FD213-C56B-48DB-852A-6E5FB7CC0938}"/>
              </a:ext>
            </a:extLst>
          </p:cNvPr>
          <p:cNvSpPr txBox="1"/>
          <p:nvPr/>
        </p:nvSpPr>
        <p:spPr>
          <a:xfrm>
            <a:off x="446597" y="175929"/>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 name="文本框 18">
            <a:extLst>
              <a:ext uri="{FF2B5EF4-FFF2-40B4-BE49-F238E27FC236}">
                <a16:creationId xmlns:a16="http://schemas.microsoft.com/office/drawing/2014/main" xmlns="" id="{7BC6508B-0625-4999-96EF-4BB9A87F073F}"/>
              </a:ext>
            </a:extLst>
          </p:cNvPr>
          <p:cNvSpPr txBox="1"/>
          <p:nvPr/>
        </p:nvSpPr>
        <p:spPr>
          <a:xfrm>
            <a:off x="446597" y="568345"/>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
        <p:nvSpPr>
          <p:cNvPr id="20" name="矩形 19">
            <a:extLst>
              <a:ext uri="{FF2B5EF4-FFF2-40B4-BE49-F238E27FC236}">
                <a16:creationId xmlns:a16="http://schemas.microsoft.com/office/drawing/2014/main" xmlns="" id="{9B400E15-D85A-4B84-9BDE-F746DBC5D3FB}"/>
              </a:ext>
            </a:extLst>
          </p:cNvPr>
          <p:cNvSpPr/>
          <p:nvPr/>
        </p:nvSpPr>
        <p:spPr>
          <a:xfrm>
            <a:off x="0" y="1"/>
            <a:ext cx="261893" cy="9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Tree>
    <p:extLst>
      <p:ext uri="{BB962C8B-B14F-4D97-AF65-F5344CB8AC3E}">
        <p14:creationId xmlns:p14="http://schemas.microsoft.com/office/powerpoint/2010/main" val="3701721628"/>
      </p:ext>
    </p:extLst>
  </p:cSld>
  <p:clrMapOvr>
    <a:masterClrMapping/>
  </p:clrMapOvr>
  <p:transition spd="med">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nodePh="1">
                                  <p:stCondLst>
                                    <p:cond delay="0"/>
                                  </p:stCondLst>
                                  <p:endCondLst>
                                    <p:cond evt="begin" delay="0">
                                      <p:tn val="5"/>
                                    </p:cond>
                                  </p:end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1000" fill="hold"/>
                                        <p:tgtEl>
                                          <p:spTgt spid="61"/>
                                        </p:tgtEl>
                                        <p:attrNameLst>
                                          <p:attrName>ppt_x</p:attrName>
                                        </p:attrNameLst>
                                      </p:cBhvr>
                                      <p:tavLst>
                                        <p:tav tm="0">
                                          <p:val>
                                            <p:strVal val="#ppt_x"/>
                                          </p:val>
                                        </p:tav>
                                        <p:tav tm="100000">
                                          <p:val>
                                            <p:strVal val="#ppt_x"/>
                                          </p:val>
                                        </p:tav>
                                      </p:tavLst>
                                    </p:anim>
                                    <p:anim calcmode="lin" valueType="num">
                                      <p:cBhvr additive="base">
                                        <p:cTn id="8" dur="1000" fill="hold"/>
                                        <p:tgtEl>
                                          <p:spTgt spid="6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1000" fill="hold"/>
                                        <p:tgtEl>
                                          <p:spTgt spid="62"/>
                                        </p:tgtEl>
                                        <p:attrNameLst>
                                          <p:attrName>ppt_x</p:attrName>
                                        </p:attrNameLst>
                                      </p:cBhvr>
                                      <p:tavLst>
                                        <p:tav tm="0">
                                          <p:val>
                                            <p:strVal val="#ppt_x"/>
                                          </p:val>
                                        </p:tav>
                                        <p:tav tm="100000">
                                          <p:val>
                                            <p:strVal val="#ppt_x"/>
                                          </p:val>
                                        </p:tav>
                                      </p:tavLst>
                                    </p:anim>
                                    <p:anim calcmode="lin" valueType="num">
                                      <p:cBhvr additive="base">
                                        <p:cTn id="12" dur="1000" fill="hold"/>
                                        <p:tgtEl>
                                          <p:spTgt spid="6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1000" fill="hold"/>
                                        <p:tgtEl>
                                          <p:spTgt spid="63"/>
                                        </p:tgtEl>
                                        <p:attrNameLst>
                                          <p:attrName>ppt_x</p:attrName>
                                        </p:attrNameLst>
                                      </p:cBhvr>
                                      <p:tavLst>
                                        <p:tav tm="0">
                                          <p:val>
                                            <p:strVal val="#ppt_x"/>
                                          </p:val>
                                        </p:tav>
                                        <p:tav tm="100000">
                                          <p:val>
                                            <p:strVal val="#ppt_x"/>
                                          </p:val>
                                        </p:tav>
                                      </p:tavLst>
                                    </p:anim>
                                    <p:anim calcmode="lin" valueType="num">
                                      <p:cBhvr additive="base">
                                        <p:cTn id="16" dur="1000" fill="hold"/>
                                        <p:tgtEl>
                                          <p:spTgt spid="6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1000" fill="hold"/>
                                        <p:tgtEl>
                                          <p:spTgt spid="64"/>
                                        </p:tgtEl>
                                        <p:attrNameLst>
                                          <p:attrName>ppt_x</p:attrName>
                                        </p:attrNameLst>
                                      </p:cBhvr>
                                      <p:tavLst>
                                        <p:tav tm="0">
                                          <p:val>
                                            <p:strVal val="#ppt_x"/>
                                          </p:val>
                                        </p:tav>
                                        <p:tav tm="100000">
                                          <p:val>
                                            <p:strVal val="#ppt_x"/>
                                          </p:val>
                                        </p:tav>
                                      </p:tavLst>
                                    </p:anim>
                                    <p:anim calcmode="lin" valueType="num">
                                      <p:cBhvr additive="base">
                                        <p:cTn id="20" dur="1000" fill="hold"/>
                                        <p:tgtEl>
                                          <p:spTgt spid="64"/>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1000" fill="hold"/>
                                        <p:tgtEl>
                                          <p:spTgt spid="65"/>
                                        </p:tgtEl>
                                        <p:attrNameLst>
                                          <p:attrName>ppt_x</p:attrName>
                                        </p:attrNameLst>
                                      </p:cBhvr>
                                      <p:tavLst>
                                        <p:tav tm="0">
                                          <p:val>
                                            <p:strVal val="#ppt_x"/>
                                          </p:val>
                                        </p:tav>
                                        <p:tav tm="100000">
                                          <p:val>
                                            <p:strVal val="#ppt_x"/>
                                          </p:val>
                                        </p:tav>
                                      </p:tavLst>
                                    </p:anim>
                                    <p:anim calcmode="lin" valueType="num">
                                      <p:cBhvr additive="base">
                                        <p:cTn id="24" dur="1000" fill="hold"/>
                                        <p:tgtEl>
                                          <p:spTgt spid="65"/>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1000" fill="hold"/>
                                        <p:tgtEl>
                                          <p:spTgt spid="66"/>
                                        </p:tgtEl>
                                        <p:attrNameLst>
                                          <p:attrName>ppt_x</p:attrName>
                                        </p:attrNameLst>
                                      </p:cBhvr>
                                      <p:tavLst>
                                        <p:tav tm="0">
                                          <p:val>
                                            <p:strVal val="#ppt_x"/>
                                          </p:val>
                                        </p:tav>
                                        <p:tav tm="100000">
                                          <p:val>
                                            <p:strVal val="#ppt_x"/>
                                          </p:val>
                                        </p:tav>
                                      </p:tavLst>
                                    </p:anim>
                                    <p:anim calcmode="lin" valueType="num">
                                      <p:cBhvr additive="base">
                                        <p:cTn id="28" dur="1000" fill="hold"/>
                                        <p:tgtEl>
                                          <p:spTgt spid="66"/>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1000" fill="hold"/>
                                        <p:tgtEl>
                                          <p:spTgt spid="67"/>
                                        </p:tgtEl>
                                        <p:attrNameLst>
                                          <p:attrName>ppt_x</p:attrName>
                                        </p:attrNameLst>
                                      </p:cBhvr>
                                      <p:tavLst>
                                        <p:tav tm="0">
                                          <p:val>
                                            <p:strVal val="#ppt_x"/>
                                          </p:val>
                                        </p:tav>
                                        <p:tav tm="100000">
                                          <p:val>
                                            <p:strVal val="#ppt_x"/>
                                          </p:val>
                                        </p:tav>
                                      </p:tavLst>
                                    </p:anim>
                                    <p:anim calcmode="lin" valueType="num">
                                      <p:cBhvr additive="base">
                                        <p:cTn id="32" dur="1000" fill="hold"/>
                                        <p:tgtEl>
                                          <p:spTgt spid="67"/>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1000" fill="hold"/>
                                        <p:tgtEl>
                                          <p:spTgt spid="68"/>
                                        </p:tgtEl>
                                        <p:attrNameLst>
                                          <p:attrName>ppt_x</p:attrName>
                                        </p:attrNameLst>
                                      </p:cBhvr>
                                      <p:tavLst>
                                        <p:tav tm="0">
                                          <p:val>
                                            <p:strVal val="#ppt_x"/>
                                          </p:val>
                                        </p:tav>
                                        <p:tav tm="100000">
                                          <p:val>
                                            <p:strVal val="#ppt_x"/>
                                          </p:val>
                                        </p:tav>
                                      </p:tavLst>
                                    </p:anim>
                                    <p:anim calcmode="lin" valueType="num">
                                      <p:cBhvr additive="base">
                                        <p:cTn id="36" dur="1000" fill="hold"/>
                                        <p:tgtEl>
                                          <p:spTgt spid="68"/>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1000" fill="hold"/>
                                        <p:tgtEl>
                                          <p:spTgt spid="69"/>
                                        </p:tgtEl>
                                        <p:attrNameLst>
                                          <p:attrName>ppt_x</p:attrName>
                                        </p:attrNameLst>
                                      </p:cBhvr>
                                      <p:tavLst>
                                        <p:tav tm="0">
                                          <p:val>
                                            <p:strVal val="#ppt_x"/>
                                          </p:val>
                                        </p:tav>
                                        <p:tav tm="100000">
                                          <p:val>
                                            <p:strVal val="#ppt_x"/>
                                          </p:val>
                                        </p:tav>
                                      </p:tavLst>
                                    </p:anim>
                                    <p:anim calcmode="lin" valueType="num">
                                      <p:cBhvr additive="base">
                                        <p:cTn id="40" dur="1000" fill="hold"/>
                                        <p:tgtEl>
                                          <p:spTgt spid="69"/>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1000" fill="hold"/>
                                        <p:tgtEl>
                                          <p:spTgt spid="70"/>
                                        </p:tgtEl>
                                        <p:attrNameLst>
                                          <p:attrName>ppt_x</p:attrName>
                                        </p:attrNameLst>
                                      </p:cBhvr>
                                      <p:tavLst>
                                        <p:tav tm="0">
                                          <p:val>
                                            <p:strVal val="#ppt_x"/>
                                          </p:val>
                                        </p:tav>
                                        <p:tav tm="100000">
                                          <p:val>
                                            <p:strVal val="#ppt_x"/>
                                          </p:val>
                                        </p:tav>
                                      </p:tavLst>
                                    </p:anim>
                                    <p:anim calcmode="lin" valueType="num">
                                      <p:cBhvr additive="base">
                                        <p:cTn id="44" dur="1000" fill="hold"/>
                                        <p:tgtEl>
                                          <p:spTgt spid="70"/>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additive="base">
                                        <p:cTn id="47" dur="1000" fill="hold"/>
                                        <p:tgtEl>
                                          <p:spTgt spid="71"/>
                                        </p:tgtEl>
                                        <p:attrNameLst>
                                          <p:attrName>ppt_x</p:attrName>
                                        </p:attrNameLst>
                                      </p:cBhvr>
                                      <p:tavLst>
                                        <p:tav tm="0">
                                          <p:val>
                                            <p:strVal val="#ppt_x"/>
                                          </p:val>
                                        </p:tav>
                                        <p:tav tm="100000">
                                          <p:val>
                                            <p:strVal val="#ppt_x"/>
                                          </p:val>
                                        </p:tav>
                                      </p:tavLst>
                                    </p:anim>
                                    <p:anim calcmode="lin" valueType="num">
                                      <p:cBhvr additive="base">
                                        <p:cTn id="48" dur="1000" fill="hold"/>
                                        <p:tgtEl>
                                          <p:spTgt spid="71"/>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72"/>
                                        </p:tgtEl>
                                        <p:attrNameLst>
                                          <p:attrName>style.visibility</p:attrName>
                                        </p:attrNameLst>
                                      </p:cBhvr>
                                      <p:to>
                                        <p:strVal val="visible"/>
                                      </p:to>
                                    </p:set>
                                    <p:anim calcmode="lin" valueType="num">
                                      <p:cBhvr additive="base">
                                        <p:cTn id="51" dur="1000" fill="hold"/>
                                        <p:tgtEl>
                                          <p:spTgt spid="72"/>
                                        </p:tgtEl>
                                        <p:attrNameLst>
                                          <p:attrName>ppt_x</p:attrName>
                                        </p:attrNameLst>
                                      </p:cBhvr>
                                      <p:tavLst>
                                        <p:tav tm="0">
                                          <p:val>
                                            <p:strVal val="#ppt_x"/>
                                          </p:val>
                                        </p:tav>
                                        <p:tav tm="100000">
                                          <p:val>
                                            <p:strVal val="#ppt_x"/>
                                          </p:val>
                                        </p:tav>
                                      </p:tavLst>
                                    </p:anim>
                                    <p:anim calcmode="lin" valueType="num">
                                      <p:cBhvr additive="base">
                                        <p:cTn id="52" dur="1000" fill="hold"/>
                                        <p:tgtEl>
                                          <p:spTgt spid="72"/>
                                        </p:tgtEl>
                                        <p:attrNameLst>
                                          <p:attrName>ppt_y</p:attrName>
                                        </p:attrNameLst>
                                      </p:cBhvr>
                                      <p:tavLst>
                                        <p:tav tm="0">
                                          <p:val>
                                            <p:strVal val="0-#ppt_h/2"/>
                                          </p:val>
                                        </p:tav>
                                        <p:tav tm="100000">
                                          <p:val>
                                            <p:strVal val="#ppt_y"/>
                                          </p:val>
                                        </p:tav>
                                      </p:tavLst>
                                    </p:anim>
                                  </p:childTnLst>
                                </p:cTn>
                              </p:par>
                            </p:childTnLst>
                          </p:cTn>
                        </p:par>
                        <p:par>
                          <p:cTn id="53" fill="hold">
                            <p:stCondLst>
                              <p:cond delay="1000"/>
                            </p:stCondLst>
                            <p:childTnLst>
                              <p:par>
                                <p:cTn id="54" presetID="2" presetClass="entr" presetSubtype="4" fill="hold" grpId="0" nodeType="afterEffect">
                                  <p:stCondLst>
                                    <p:cond delay="0"/>
                                  </p:stCondLst>
                                  <p:childTnLst>
                                    <p:set>
                                      <p:cBhvr>
                                        <p:cTn id="55" dur="1" fill="hold">
                                          <p:stCondLst>
                                            <p:cond delay="0"/>
                                          </p:stCondLst>
                                        </p:cTn>
                                        <p:tgtEl>
                                          <p:spTgt spid="73"/>
                                        </p:tgtEl>
                                        <p:attrNameLst>
                                          <p:attrName>style.visibility</p:attrName>
                                        </p:attrNameLst>
                                      </p:cBhvr>
                                      <p:to>
                                        <p:strVal val="visible"/>
                                      </p:to>
                                    </p:set>
                                    <p:anim calcmode="lin" valueType="num">
                                      <p:cBhvr additive="base">
                                        <p:cTn id="56" dur="1000" fill="hold"/>
                                        <p:tgtEl>
                                          <p:spTgt spid="73"/>
                                        </p:tgtEl>
                                        <p:attrNameLst>
                                          <p:attrName>ppt_x</p:attrName>
                                        </p:attrNameLst>
                                      </p:cBhvr>
                                      <p:tavLst>
                                        <p:tav tm="0">
                                          <p:val>
                                            <p:strVal val="#ppt_x"/>
                                          </p:val>
                                        </p:tav>
                                        <p:tav tm="100000">
                                          <p:val>
                                            <p:strVal val="#ppt_x"/>
                                          </p:val>
                                        </p:tav>
                                      </p:tavLst>
                                    </p:anim>
                                    <p:anim calcmode="lin" valueType="num">
                                      <p:cBhvr additive="base">
                                        <p:cTn id="57" dur="1000" fill="hold"/>
                                        <p:tgtEl>
                                          <p:spTgt spid="7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800"/>
                                  </p:stCondLst>
                                  <p:childTnLst>
                                    <p:set>
                                      <p:cBhvr>
                                        <p:cTn id="59" dur="1" fill="hold">
                                          <p:stCondLst>
                                            <p:cond delay="0"/>
                                          </p:stCondLst>
                                        </p:cTn>
                                        <p:tgtEl>
                                          <p:spTgt spid="74"/>
                                        </p:tgtEl>
                                        <p:attrNameLst>
                                          <p:attrName>style.visibility</p:attrName>
                                        </p:attrNameLst>
                                      </p:cBhvr>
                                      <p:to>
                                        <p:strVal val="visible"/>
                                      </p:to>
                                    </p:set>
                                    <p:anim calcmode="lin" valueType="num">
                                      <p:cBhvr additive="base">
                                        <p:cTn id="60" dur="1000" fill="hold"/>
                                        <p:tgtEl>
                                          <p:spTgt spid="74"/>
                                        </p:tgtEl>
                                        <p:attrNameLst>
                                          <p:attrName>ppt_x</p:attrName>
                                        </p:attrNameLst>
                                      </p:cBhvr>
                                      <p:tavLst>
                                        <p:tav tm="0">
                                          <p:val>
                                            <p:strVal val="#ppt_x"/>
                                          </p:val>
                                        </p:tav>
                                        <p:tav tm="100000">
                                          <p:val>
                                            <p:strVal val="#ppt_x"/>
                                          </p:val>
                                        </p:tav>
                                      </p:tavLst>
                                    </p:anim>
                                    <p:anim calcmode="lin" valueType="num">
                                      <p:cBhvr additive="base">
                                        <p:cTn id="61" dur="1000" fill="hold"/>
                                        <p:tgtEl>
                                          <p:spTgt spid="74"/>
                                        </p:tgtEl>
                                        <p:attrNameLst>
                                          <p:attrName>ppt_y</p:attrName>
                                        </p:attrNameLst>
                                      </p:cBhvr>
                                      <p:tavLst>
                                        <p:tav tm="0">
                                          <p:val>
                                            <p:strVal val="1+#ppt_h/2"/>
                                          </p:val>
                                        </p:tav>
                                        <p:tav tm="100000">
                                          <p:val>
                                            <p:strVal val="#ppt_y"/>
                                          </p:val>
                                        </p:tav>
                                      </p:tavLst>
                                    </p:anim>
                                  </p:childTnLst>
                                </p:cTn>
                              </p:par>
                              <p:par>
                                <p:cTn id="62" presetID="2" presetClass="entr" presetSubtype="2" fill="hold" grpId="0" nodeType="withEffect">
                                  <p:stCondLst>
                                    <p:cond delay="400"/>
                                  </p:stCondLst>
                                  <p:childTnLst>
                                    <p:set>
                                      <p:cBhvr>
                                        <p:cTn id="63" dur="1" fill="hold">
                                          <p:stCondLst>
                                            <p:cond delay="0"/>
                                          </p:stCondLst>
                                        </p:cTn>
                                        <p:tgtEl>
                                          <p:spTgt spid="75"/>
                                        </p:tgtEl>
                                        <p:attrNameLst>
                                          <p:attrName>style.visibility</p:attrName>
                                        </p:attrNameLst>
                                      </p:cBhvr>
                                      <p:to>
                                        <p:strVal val="visible"/>
                                      </p:to>
                                    </p:set>
                                    <p:anim calcmode="lin" valueType="num">
                                      <p:cBhvr additive="base">
                                        <p:cTn id="64" dur="1000" fill="hold"/>
                                        <p:tgtEl>
                                          <p:spTgt spid="75"/>
                                        </p:tgtEl>
                                        <p:attrNameLst>
                                          <p:attrName>ppt_x</p:attrName>
                                        </p:attrNameLst>
                                      </p:cBhvr>
                                      <p:tavLst>
                                        <p:tav tm="0">
                                          <p:val>
                                            <p:strVal val="1+#ppt_w/2"/>
                                          </p:val>
                                        </p:tav>
                                        <p:tav tm="100000">
                                          <p:val>
                                            <p:strVal val="#ppt_x"/>
                                          </p:val>
                                        </p:tav>
                                      </p:tavLst>
                                    </p:anim>
                                    <p:anim calcmode="lin" valueType="num">
                                      <p:cBhvr additive="base">
                                        <p:cTn id="65" dur="1000" fill="hold"/>
                                        <p:tgtEl>
                                          <p:spTgt spid="75"/>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200"/>
                                  </p:stCondLst>
                                  <p:childTnLst>
                                    <p:set>
                                      <p:cBhvr>
                                        <p:cTn id="67" dur="1" fill="hold">
                                          <p:stCondLst>
                                            <p:cond delay="0"/>
                                          </p:stCondLst>
                                        </p:cTn>
                                        <p:tgtEl>
                                          <p:spTgt spid="76"/>
                                        </p:tgtEl>
                                        <p:attrNameLst>
                                          <p:attrName>style.visibility</p:attrName>
                                        </p:attrNameLst>
                                      </p:cBhvr>
                                      <p:to>
                                        <p:strVal val="visible"/>
                                      </p:to>
                                    </p:set>
                                    <p:anim calcmode="lin" valueType="num">
                                      <p:cBhvr additive="base">
                                        <p:cTn id="68" dur="1000" fill="hold"/>
                                        <p:tgtEl>
                                          <p:spTgt spid="76"/>
                                        </p:tgtEl>
                                        <p:attrNameLst>
                                          <p:attrName>ppt_x</p:attrName>
                                        </p:attrNameLst>
                                      </p:cBhvr>
                                      <p:tavLst>
                                        <p:tav tm="0">
                                          <p:val>
                                            <p:strVal val="0-#ppt_w/2"/>
                                          </p:val>
                                        </p:tav>
                                        <p:tav tm="100000">
                                          <p:val>
                                            <p:strVal val="#ppt_x"/>
                                          </p:val>
                                        </p:tav>
                                      </p:tavLst>
                                    </p:anim>
                                    <p:anim calcmode="lin" valueType="num">
                                      <p:cBhvr additive="base">
                                        <p:cTn id="69" dur="1000" fill="hold"/>
                                        <p:tgtEl>
                                          <p:spTgt spid="76"/>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up)">
                                      <p:cBhvr>
                                        <p:cTn id="74" dur="9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p:bldP spid="74" grpId="0"/>
      <p:bldP spid="75" grpId="0"/>
      <p:bldP spid="76" grpId="0"/>
      <p:bldP spid="20" grpId="0" animBg="1"/>
    </p:bldLst>
  </p:timing>
</p:sld>
</file>

<file path=ppt/theme/theme1.xml><?xml version="1.0" encoding="utf-8"?>
<a:theme xmlns:a="http://schemas.openxmlformats.org/drawingml/2006/main" name="3_Office 主题​​">
  <a:themeElements>
    <a:clrScheme name="自定义 655">
      <a:dk1>
        <a:srgbClr val="6D6D6D"/>
      </a:dk1>
      <a:lt1>
        <a:srgbClr val="FFFFFF"/>
      </a:lt1>
      <a:dk2>
        <a:srgbClr val="000000"/>
      </a:dk2>
      <a:lt2>
        <a:srgbClr val="FFFFFF"/>
      </a:lt2>
      <a:accent1>
        <a:srgbClr val="FF8607"/>
      </a:accent1>
      <a:accent2>
        <a:srgbClr val="3F3F3F"/>
      </a:accent2>
      <a:accent3>
        <a:srgbClr val="FF8607"/>
      </a:accent3>
      <a:accent4>
        <a:srgbClr val="3F3F3F"/>
      </a:accent4>
      <a:accent5>
        <a:srgbClr val="FF8607"/>
      </a:accent5>
      <a:accent6>
        <a:srgbClr val="3F3F3F"/>
      </a:accent6>
      <a:hlink>
        <a:srgbClr val="E7E7E7"/>
      </a:hlink>
      <a:folHlink>
        <a:srgbClr val="D87867"/>
      </a:folHlink>
    </a:clrScheme>
    <a:fontScheme name="标准1">
      <a:majorFont>
        <a:latin typeface="Calibri Light"/>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545</TotalTime>
  <Words>1875</Words>
  <Application>Microsoft Office PowerPoint</Application>
  <PresentationFormat>全屏显示(16:9)</PresentationFormat>
  <Paragraphs>119</Paragraphs>
  <Slides>15</Slides>
  <Notes>11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15</vt:i4>
      </vt:variant>
    </vt:vector>
  </HeadingPairs>
  <TitlesOfParts>
    <vt:vector size="27" baseType="lpstr">
      <vt:lpstr>Aller Light</vt:lpstr>
      <vt:lpstr>Century Gothic</vt:lpstr>
      <vt:lpstr>Roboto Condensed Light</vt:lpstr>
      <vt:lpstr>SF UI Display Thin</vt:lpstr>
      <vt:lpstr>等线</vt:lpstr>
      <vt:lpstr>华文黑体</vt:lpstr>
      <vt:lpstr>宋体</vt:lpstr>
      <vt:lpstr>微软雅黑</vt:lpstr>
      <vt:lpstr>Arial</vt:lpstr>
      <vt:lpstr>Calibri</vt:lpstr>
      <vt:lpstr>Segoe UI Light</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多彩演示（ColourPPT）</dc:creator>
  <cp:keywords>www.51pptmoban.com</cp:keywords>
  <cp:lastModifiedBy>精美PPT（不二演示）</cp:lastModifiedBy>
  <cp:revision>98</cp:revision>
  <dcterms:created xsi:type="dcterms:W3CDTF">2017-05-02T06:39:58Z</dcterms:created>
  <dcterms:modified xsi:type="dcterms:W3CDTF">2019-03-11T13:37:57Z</dcterms:modified>
</cp:coreProperties>
</file>