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3" r:id="rId1"/>
  </p:sldMasterIdLst>
  <p:notesMasterIdLst>
    <p:notesMasterId r:id="rId33"/>
  </p:notesMasterIdLst>
  <p:sldIdLst>
    <p:sldId id="361" r:id="rId2"/>
    <p:sldId id="454" r:id="rId3"/>
    <p:sldId id="455" r:id="rId4"/>
    <p:sldId id="416" r:id="rId5"/>
    <p:sldId id="445" r:id="rId6"/>
    <p:sldId id="409" r:id="rId7"/>
    <p:sldId id="421" r:id="rId8"/>
    <p:sldId id="399" r:id="rId9"/>
    <p:sldId id="456" r:id="rId10"/>
    <p:sldId id="410" r:id="rId11"/>
    <p:sldId id="441" r:id="rId12"/>
    <p:sldId id="433" r:id="rId13"/>
    <p:sldId id="401" r:id="rId14"/>
    <p:sldId id="457" r:id="rId15"/>
    <p:sldId id="415" r:id="rId16"/>
    <p:sldId id="408" r:id="rId17"/>
    <p:sldId id="444" r:id="rId18"/>
    <p:sldId id="438" r:id="rId19"/>
    <p:sldId id="458" r:id="rId20"/>
    <p:sldId id="403" r:id="rId21"/>
    <p:sldId id="443" r:id="rId22"/>
    <p:sldId id="398" r:id="rId23"/>
    <p:sldId id="426" r:id="rId24"/>
    <p:sldId id="459" r:id="rId25"/>
    <p:sldId id="439" r:id="rId26"/>
    <p:sldId id="440" r:id="rId27"/>
    <p:sldId id="431" r:id="rId28"/>
    <p:sldId id="442" r:id="rId29"/>
    <p:sldId id="460" r:id="rId30"/>
    <p:sldId id="447" r:id="rId31"/>
    <p:sldId id="461" r:id="rId32"/>
  </p:sldIdLst>
  <p:sldSz cx="9144000" cy="5143500" type="screen16x9"/>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9D9B"/>
    <a:srgbClr val="A39391"/>
    <a:srgbClr val="716E77"/>
    <a:srgbClr val="F4BB4A"/>
    <a:srgbClr val="FFFB00"/>
    <a:srgbClr val="00DDFF"/>
    <a:srgbClr val="00CCE4"/>
    <a:srgbClr val="079C89"/>
    <a:srgbClr val="FF8201"/>
    <a:srgbClr val="FFA8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12" autoAdjust="0"/>
    <p:restoredTop sz="94700" autoAdjust="0"/>
  </p:normalViewPr>
  <p:slideViewPr>
    <p:cSldViewPr>
      <p:cViewPr varScale="1">
        <p:scale>
          <a:sx n="111" d="100"/>
          <a:sy n="111" d="100"/>
        </p:scale>
        <p:origin x="475" y="77"/>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pPr/>
              <a:t>3/13/2019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pPr/>
              <a:t>‹#›</a:t>
            </a:fld>
            <a:endParaRPr lang="en-US"/>
          </a:p>
        </p:txBody>
      </p:sp>
    </p:spTree>
    <p:extLst>
      <p:ext uri="{BB962C8B-B14F-4D97-AF65-F5344CB8AC3E}">
        <p14:creationId xmlns:p14="http://schemas.microsoft.com/office/powerpoint/2010/main" val="3614133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a:t>
            </a:fld>
            <a:endParaRPr lang="en-US"/>
          </a:p>
        </p:txBody>
      </p:sp>
    </p:spTree>
    <p:extLst>
      <p:ext uri="{BB962C8B-B14F-4D97-AF65-F5344CB8AC3E}">
        <p14:creationId xmlns:p14="http://schemas.microsoft.com/office/powerpoint/2010/main" val="4283039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10</a:t>
            </a:fld>
            <a:endParaRPr lang="en-US"/>
          </a:p>
        </p:txBody>
      </p:sp>
    </p:spTree>
    <p:extLst>
      <p:ext uri="{BB962C8B-B14F-4D97-AF65-F5344CB8AC3E}">
        <p14:creationId xmlns:p14="http://schemas.microsoft.com/office/powerpoint/2010/main" val="2974191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11</a:t>
            </a:fld>
            <a:endParaRPr lang="en-US"/>
          </a:p>
        </p:txBody>
      </p:sp>
    </p:spTree>
    <p:extLst>
      <p:ext uri="{BB962C8B-B14F-4D97-AF65-F5344CB8AC3E}">
        <p14:creationId xmlns:p14="http://schemas.microsoft.com/office/powerpoint/2010/main" val="134808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ED90FB-1249-453A-B05F-3D35C4D1AF40}" type="slidenum">
              <a:rPr lang="zh-CN" altLang="en-US" smtClean="0"/>
              <a:t>12</a:t>
            </a:fld>
            <a:endParaRPr lang="zh-CN" altLang="en-US"/>
          </a:p>
        </p:txBody>
      </p:sp>
    </p:spTree>
    <p:extLst>
      <p:ext uri="{BB962C8B-B14F-4D97-AF65-F5344CB8AC3E}">
        <p14:creationId xmlns:p14="http://schemas.microsoft.com/office/powerpoint/2010/main" val="3909413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8B93A7-F95A-4280-8ED2-457F13AED67A}" type="slidenum">
              <a:rPr lang="zh-CN" altLang="en-US" smtClean="0"/>
              <a:t>13</a:t>
            </a:fld>
            <a:endParaRPr lang="zh-CN" altLang="en-US"/>
          </a:p>
        </p:txBody>
      </p:sp>
    </p:spTree>
    <p:extLst>
      <p:ext uri="{BB962C8B-B14F-4D97-AF65-F5344CB8AC3E}">
        <p14:creationId xmlns:p14="http://schemas.microsoft.com/office/powerpoint/2010/main" val="2299147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14</a:t>
            </a:fld>
            <a:endParaRPr lang="en-US"/>
          </a:p>
        </p:txBody>
      </p:sp>
    </p:spTree>
    <p:extLst>
      <p:ext uri="{BB962C8B-B14F-4D97-AF65-F5344CB8AC3E}">
        <p14:creationId xmlns:p14="http://schemas.microsoft.com/office/powerpoint/2010/main" val="1930543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8B93A7-F95A-4280-8ED2-457F13AED67A}" type="slidenum">
              <a:rPr lang="zh-CN" altLang="en-US" smtClean="0"/>
              <a:t>15</a:t>
            </a:fld>
            <a:endParaRPr lang="zh-CN" altLang="en-US"/>
          </a:p>
        </p:txBody>
      </p:sp>
    </p:spTree>
    <p:extLst>
      <p:ext uri="{BB962C8B-B14F-4D97-AF65-F5344CB8AC3E}">
        <p14:creationId xmlns:p14="http://schemas.microsoft.com/office/powerpoint/2010/main" val="24778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latin typeface="微软雅黑" pitchFamily="34" charset="-122"/>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16</a:t>
            </a:fld>
            <a:endParaRPr lang="zh-CN" altLang="en-US"/>
          </a:p>
        </p:txBody>
      </p:sp>
    </p:spTree>
    <p:extLst>
      <p:ext uri="{BB962C8B-B14F-4D97-AF65-F5344CB8AC3E}">
        <p14:creationId xmlns:p14="http://schemas.microsoft.com/office/powerpoint/2010/main" val="50442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502894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2647381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19</a:t>
            </a:fld>
            <a:endParaRPr lang="en-US"/>
          </a:p>
        </p:txBody>
      </p:sp>
    </p:spTree>
    <p:extLst>
      <p:ext uri="{BB962C8B-B14F-4D97-AF65-F5344CB8AC3E}">
        <p14:creationId xmlns:p14="http://schemas.microsoft.com/office/powerpoint/2010/main" val="27557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a:t>
            </a:fld>
            <a:endParaRPr lang="en-US"/>
          </a:p>
        </p:txBody>
      </p:sp>
    </p:spTree>
    <p:extLst>
      <p:ext uri="{BB962C8B-B14F-4D97-AF65-F5344CB8AC3E}">
        <p14:creationId xmlns:p14="http://schemas.microsoft.com/office/powerpoint/2010/main" val="2584100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8B93A7-F95A-4280-8ED2-457F13AED67A}" type="slidenum">
              <a:rPr lang="zh-CN" altLang="en-US" smtClean="0"/>
              <a:t>20</a:t>
            </a:fld>
            <a:endParaRPr lang="zh-CN" altLang="en-US"/>
          </a:p>
        </p:txBody>
      </p:sp>
    </p:spTree>
    <p:extLst>
      <p:ext uri="{BB962C8B-B14F-4D97-AF65-F5344CB8AC3E}">
        <p14:creationId xmlns:p14="http://schemas.microsoft.com/office/powerpoint/2010/main" val="1074562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21</a:t>
            </a:fld>
            <a:endParaRPr lang="zh-CN" altLang="en-US"/>
          </a:p>
        </p:txBody>
      </p:sp>
    </p:spTree>
    <p:extLst>
      <p:ext uri="{BB962C8B-B14F-4D97-AF65-F5344CB8AC3E}">
        <p14:creationId xmlns:p14="http://schemas.microsoft.com/office/powerpoint/2010/main" val="1219741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563289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23</a:t>
            </a:fld>
            <a:endParaRPr lang="en-US"/>
          </a:p>
        </p:txBody>
      </p:sp>
    </p:spTree>
    <p:extLst>
      <p:ext uri="{BB962C8B-B14F-4D97-AF65-F5344CB8AC3E}">
        <p14:creationId xmlns:p14="http://schemas.microsoft.com/office/powerpoint/2010/main" val="2745265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24</a:t>
            </a:fld>
            <a:endParaRPr lang="en-US"/>
          </a:p>
        </p:txBody>
      </p:sp>
    </p:spTree>
    <p:extLst>
      <p:ext uri="{BB962C8B-B14F-4D97-AF65-F5344CB8AC3E}">
        <p14:creationId xmlns:p14="http://schemas.microsoft.com/office/powerpoint/2010/main" val="2408996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419456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26</a:t>
            </a:fld>
            <a:endParaRPr lang="zh-CN" altLang="en-US"/>
          </a:p>
        </p:txBody>
      </p:sp>
    </p:spTree>
    <p:extLst>
      <p:ext uri="{BB962C8B-B14F-4D97-AF65-F5344CB8AC3E}">
        <p14:creationId xmlns:p14="http://schemas.microsoft.com/office/powerpoint/2010/main" val="3273568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27</a:t>
            </a:fld>
            <a:endParaRPr lang="zh-CN" altLang="en-US"/>
          </a:p>
        </p:txBody>
      </p:sp>
    </p:spTree>
    <p:extLst>
      <p:ext uri="{BB962C8B-B14F-4D97-AF65-F5344CB8AC3E}">
        <p14:creationId xmlns:p14="http://schemas.microsoft.com/office/powerpoint/2010/main" val="15090041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28</a:t>
            </a:fld>
            <a:endParaRPr lang="zh-CN" altLang="en-US"/>
          </a:p>
        </p:txBody>
      </p:sp>
    </p:spTree>
    <p:extLst>
      <p:ext uri="{BB962C8B-B14F-4D97-AF65-F5344CB8AC3E}">
        <p14:creationId xmlns:p14="http://schemas.microsoft.com/office/powerpoint/2010/main" val="31417032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29</a:t>
            </a:fld>
            <a:endParaRPr lang="en-US"/>
          </a:p>
        </p:txBody>
      </p:sp>
    </p:spTree>
    <p:extLst>
      <p:ext uri="{BB962C8B-B14F-4D97-AF65-F5344CB8AC3E}">
        <p14:creationId xmlns:p14="http://schemas.microsoft.com/office/powerpoint/2010/main" val="2479312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3</a:t>
            </a:fld>
            <a:endParaRPr lang="en-US"/>
          </a:p>
        </p:txBody>
      </p:sp>
    </p:spTree>
    <p:extLst>
      <p:ext uri="{BB962C8B-B14F-4D97-AF65-F5344CB8AC3E}">
        <p14:creationId xmlns:p14="http://schemas.microsoft.com/office/powerpoint/2010/main" val="1886213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30</a:t>
            </a:fld>
            <a:endParaRPr lang="zh-CN" altLang="en-US"/>
          </a:p>
        </p:txBody>
      </p:sp>
    </p:spTree>
    <p:extLst>
      <p:ext uri="{BB962C8B-B14F-4D97-AF65-F5344CB8AC3E}">
        <p14:creationId xmlns:p14="http://schemas.microsoft.com/office/powerpoint/2010/main" val="3843324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829341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5</a:t>
            </a:fld>
            <a:endParaRPr lang="en-US"/>
          </a:p>
        </p:txBody>
      </p:sp>
    </p:spTree>
    <p:extLst>
      <p:ext uri="{BB962C8B-B14F-4D97-AF65-F5344CB8AC3E}">
        <p14:creationId xmlns:p14="http://schemas.microsoft.com/office/powerpoint/2010/main" val="2208143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820981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1EB99-C7CA-4929-AC83-3355CA53740F}" type="slidenum">
              <a:rPr lang="zh-CN" altLang="en-US" smtClean="0"/>
              <a:t>7</a:t>
            </a:fld>
            <a:endParaRPr lang="zh-CN" altLang="en-US"/>
          </a:p>
        </p:txBody>
      </p:sp>
    </p:spTree>
    <p:extLst>
      <p:ext uri="{BB962C8B-B14F-4D97-AF65-F5344CB8AC3E}">
        <p14:creationId xmlns:p14="http://schemas.microsoft.com/office/powerpoint/2010/main" val="1083869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8</a:t>
            </a:fld>
            <a:endParaRPr lang="en-US"/>
          </a:p>
        </p:txBody>
      </p:sp>
    </p:spTree>
    <p:extLst>
      <p:ext uri="{BB962C8B-B14F-4D97-AF65-F5344CB8AC3E}">
        <p14:creationId xmlns:p14="http://schemas.microsoft.com/office/powerpoint/2010/main" val="138553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9</a:t>
            </a:fld>
            <a:endParaRPr lang="en-US"/>
          </a:p>
        </p:txBody>
      </p:sp>
    </p:spTree>
    <p:extLst>
      <p:ext uri="{BB962C8B-B14F-4D97-AF65-F5344CB8AC3E}">
        <p14:creationId xmlns:p14="http://schemas.microsoft.com/office/powerpoint/2010/main" val="2848389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71920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13810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1433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533400" y="2603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rPr>
              <a:t>关于时间概述</a:t>
            </a:r>
          </a:p>
        </p:txBody>
      </p:sp>
      <p:sp>
        <p:nvSpPr>
          <p:cNvPr id="2" name="椭圆 1"/>
          <p:cNvSpPr/>
          <p:nvPr userDrawn="1"/>
        </p:nvSpPr>
        <p:spPr>
          <a:xfrm>
            <a:off x="304800" y="330716"/>
            <a:ext cx="228600" cy="228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066428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533400" y="2603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rPr>
              <a:t>时间管理陷阱</a:t>
            </a:r>
          </a:p>
        </p:txBody>
      </p:sp>
      <p:sp>
        <p:nvSpPr>
          <p:cNvPr id="2" name="椭圆 1"/>
          <p:cNvSpPr/>
          <p:nvPr userDrawn="1"/>
        </p:nvSpPr>
        <p:spPr>
          <a:xfrm>
            <a:off x="304800" y="330716"/>
            <a:ext cx="228600" cy="228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09452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533400" y="2603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rPr>
              <a:t>时间管理方法</a:t>
            </a:r>
          </a:p>
        </p:txBody>
      </p:sp>
      <p:sp>
        <p:nvSpPr>
          <p:cNvPr id="2" name="椭圆 1"/>
          <p:cNvSpPr/>
          <p:nvPr userDrawn="1"/>
        </p:nvSpPr>
        <p:spPr>
          <a:xfrm>
            <a:off x="304800" y="330716"/>
            <a:ext cx="228600" cy="228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623599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533400" y="2603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rPr>
              <a:t>有效利用时间</a:t>
            </a:r>
          </a:p>
        </p:txBody>
      </p:sp>
      <p:sp>
        <p:nvSpPr>
          <p:cNvPr id="2" name="椭圆 1"/>
          <p:cNvSpPr/>
          <p:nvPr userDrawn="1"/>
        </p:nvSpPr>
        <p:spPr>
          <a:xfrm>
            <a:off x="304800" y="330716"/>
            <a:ext cx="228600" cy="228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402629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533400" y="2603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rPr>
              <a:t>时间管理工具</a:t>
            </a:r>
          </a:p>
        </p:txBody>
      </p:sp>
      <p:sp>
        <p:nvSpPr>
          <p:cNvPr id="2" name="椭圆 1"/>
          <p:cNvSpPr/>
          <p:nvPr userDrawn="1"/>
        </p:nvSpPr>
        <p:spPr>
          <a:xfrm>
            <a:off x="304800" y="330716"/>
            <a:ext cx="228600" cy="228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984185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6089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t>2019/3/13</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420558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5" r:id="rId3"/>
    <p:sldLayoutId id="2147483676" r:id="rId4"/>
    <p:sldLayoutId id="2147483716" r:id="rId5"/>
    <p:sldLayoutId id="2147483717" r:id="rId6"/>
    <p:sldLayoutId id="2147483718" r:id="rId7"/>
    <p:sldLayoutId id="2147483719" r:id="rId8"/>
    <p:sldLayoutId id="2147483714" r:id="rId9"/>
  </p:sldLayoutIdLst>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microsoft.com/office/2007/relationships/hdphoto" Target="../media/hdphoto3.wdp"/><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jpeg"/><Relationship Id="rId4" Type="http://schemas.microsoft.com/office/2007/relationships/hdphoto" Target="../media/hdphoto2.wdp"/><Relationship Id="rId9"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6.png"/><Relationship Id="rId12" Type="http://schemas.microsoft.com/office/2007/relationships/hdphoto" Target="../media/hdphoto9.wdp"/><Relationship Id="rId2" Type="http://schemas.openxmlformats.org/officeDocument/2006/relationships/notesSlide" Target="../notesSlides/notesSlide17.xml"/><Relationship Id="rId16" Type="http://schemas.microsoft.com/office/2007/relationships/hdphoto" Target="../media/hdphoto11.wdp"/><Relationship Id="rId1" Type="http://schemas.openxmlformats.org/officeDocument/2006/relationships/slideLayout" Target="../slideLayouts/slideLayout6.xml"/><Relationship Id="rId6" Type="http://schemas.microsoft.com/office/2007/relationships/hdphoto" Target="../media/hdphoto6.wdp"/><Relationship Id="rId11" Type="http://schemas.openxmlformats.org/officeDocument/2006/relationships/image" Target="../media/image18.png"/><Relationship Id="rId5" Type="http://schemas.openxmlformats.org/officeDocument/2006/relationships/image" Target="../media/image15.png"/><Relationship Id="rId15" Type="http://schemas.openxmlformats.org/officeDocument/2006/relationships/image" Target="../media/image20.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7.png"/><Relationship Id="rId14" Type="http://schemas.microsoft.com/office/2007/relationships/hdphoto" Target="../media/hdphoto10.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13.wdp"/><Relationship Id="rId5" Type="http://schemas.openxmlformats.org/officeDocument/2006/relationships/image" Target="../media/image22.pn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microsoft.com/office/2007/relationships/hdphoto" Target="../media/hdphoto17.wdp"/><Relationship Id="rId5" Type="http://schemas.openxmlformats.org/officeDocument/2006/relationships/image" Target="../media/image26.png"/><Relationship Id="rId4" Type="http://schemas.microsoft.com/office/2007/relationships/hdphoto" Target="../media/hdphoto16.wdp"/></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wm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266950"/>
            <a:ext cx="3032064" cy="2889168"/>
          </a:xfrm>
          <a:prstGeom prst="rect">
            <a:avLst/>
          </a:prstGeom>
        </p:spPr>
      </p:pic>
      <p:sp>
        <p:nvSpPr>
          <p:cNvPr id="19" name="任意多边形 18"/>
          <p:cNvSpPr/>
          <p:nvPr/>
        </p:nvSpPr>
        <p:spPr>
          <a:xfrm rot="2623489">
            <a:off x="3590416" y="2416578"/>
            <a:ext cx="5009170" cy="4582393"/>
          </a:xfrm>
          <a:custGeom>
            <a:avLst/>
            <a:gdLst>
              <a:gd name="connsiteX0" fmla="*/ 1 w 5009170"/>
              <a:gd name="connsiteY0" fmla="*/ 0 h 4582393"/>
              <a:gd name="connsiteX1" fmla="*/ 4532259 w 5009170"/>
              <a:gd name="connsiteY1" fmla="*/ 0 h 4582393"/>
              <a:gd name="connsiteX2" fmla="*/ 5009170 w 5009170"/>
              <a:gd name="connsiteY2" fmla="*/ 498627 h 4582393"/>
              <a:gd name="connsiteX3" fmla="*/ 739457 w 5009170"/>
              <a:gd name="connsiteY3" fmla="*/ 4582393 h 4582393"/>
              <a:gd name="connsiteX4" fmla="*/ 0 w 5009170"/>
              <a:gd name="connsiteY4" fmla="*/ 4582393 h 45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9170" h="4582393">
                <a:moveTo>
                  <a:pt x="1" y="0"/>
                </a:moveTo>
                <a:lnTo>
                  <a:pt x="4532259" y="0"/>
                </a:lnTo>
                <a:lnTo>
                  <a:pt x="5009170" y="498627"/>
                </a:lnTo>
                <a:lnTo>
                  <a:pt x="739457" y="4582393"/>
                </a:lnTo>
                <a:lnTo>
                  <a:pt x="0" y="4582393"/>
                </a:lnTo>
                <a:close/>
              </a:path>
            </a:pathLst>
          </a:custGeom>
          <a:blipFill dpi="0" rotWithShape="0">
            <a:blip r:embed="rId4">
              <a:duotone>
                <a:schemeClr val="accent5">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contrast="40000"/>
                      </a14:imgEffect>
                    </a14:imgLayer>
                  </a14:imgProps>
                </a:ext>
              </a:extLst>
            </a:blip>
            <a:srcRect/>
            <a:stretch>
              <a:fillRect t="-63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47786" y="1123950"/>
            <a:ext cx="2595582" cy="1446550"/>
          </a:xfrm>
          <a:prstGeom prst="rect">
            <a:avLst/>
          </a:prstGeom>
          <a:noFill/>
        </p:spPr>
        <p:txBody>
          <a:bodyPr wrap="none" rtlCol="0">
            <a:spAutoFit/>
          </a:bodyPr>
          <a:lstStyle/>
          <a:p>
            <a:r>
              <a:rPr lang="zh-CN" altLang="en-US" sz="4400" b="1" spc="300" dirty="0" smtClean="0">
                <a:solidFill>
                  <a:schemeClr val="accent1"/>
                </a:solidFill>
                <a:latin typeface="微软雅黑" panose="020B0503020204020204" pitchFamily="34" charset="-122"/>
                <a:ea typeface="微软雅黑" panose="020B0503020204020204" pitchFamily="34" charset="-122"/>
              </a:rPr>
              <a:t>团队培训</a:t>
            </a:r>
            <a:endParaRPr lang="en-US" altLang="zh-CN" sz="4400" b="1" spc="300" dirty="0" smtClean="0">
              <a:solidFill>
                <a:schemeClr val="accent1"/>
              </a:solidFill>
              <a:latin typeface="微软雅黑" panose="020B0503020204020204" pitchFamily="34" charset="-122"/>
              <a:ea typeface="微软雅黑" panose="020B0503020204020204" pitchFamily="34" charset="-122"/>
            </a:endParaRPr>
          </a:p>
          <a:p>
            <a:r>
              <a:rPr lang="zh-CN" altLang="en-US" sz="4400" b="1" spc="300" dirty="0" smtClean="0">
                <a:solidFill>
                  <a:schemeClr val="accent2"/>
                </a:solidFill>
                <a:latin typeface="微软雅黑" panose="020B0503020204020204" pitchFamily="34" charset="-122"/>
                <a:ea typeface="微软雅黑" panose="020B0503020204020204" pitchFamily="34" charset="-122"/>
              </a:rPr>
              <a:t>时间管理</a:t>
            </a:r>
            <a:endParaRPr lang="zh-CN" altLang="en-US" sz="4400" b="1" spc="300" dirty="0">
              <a:solidFill>
                <a:schemeClr val="accent2"/>
              </a:solidFill>
              <a:latin typeface="微软雅黑" panose="020B0503020204020204" pitchFamily="34" charset="-122"/>
              <a:ea typeface="微软雅黑" panose="020B0503020204020204" pitchFamily="34" charset="-122"/>
            </a:endParaRPr>
          </a:p>
        </p:txBody>
      </p:sp>
      <p:sp>
        <p:nvSpPr>
          <p:cNvPr id="9" name="矩形 8"/>
          <p:cNvSpPr/>
          <p:nvPr/>
        </p:nvSpPr>
        <p:spPr>
          <a:xfrm>
            <a:off x="1219200" y="2465030"/>
            <a:ext cx="2801954" cy="384721"/>
          </a:xfrm>
          <a:prstGeom prst="rect">
            <a:avLst/>
          </a:prstGeom>
        </p:spPr>
        <p:txBody>
          <a:bodyPr wrap="square">
            <a:spAutoFit/>
          </a:bodyPr>
          <a:lstStyle/>
          <a:p>
            <a:pPr algn="ctr"/>
            <a:r>
              <a:rPr lang="en-US" altLang="zh-CN" sz="1850" dirty="0" smtClean="0">
                <a:solidFill>
                  <a:schemeClr val="accent1"/>
                </a:solidFill>
                <a:latin typeface="微软雅黑" panose="020B0503020204020204" pitchFamily="34" charset="-122"/>
                <a:ea typeface="微软雅黑" panose="020B0503020204020204" pitchFamily="34" charset="-122"/>
              </a:rPr>
              <a:t>TIME MANAGEMENT</a:t>
            </a:r>
          </a:p>
        </p:txBody>
      </p:sp>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4098" y="0"/>
            <a:ext cx="5329902" cy="2495550"/>
          </a:xfrm>
          <a:prstGeom prst="rect">
            <a:avLst/>
          </a:prstGeom>
        </p:spPr>
      </p:pic>
      <p:pic>
        <p:nvPicPr>
          <p:cNvPr id="21" name="图片 20"/>
          <p:cNvPicPr>
            <a:picLocks noChangeAspect="1"/>
          </p:cNvPicPr>
          <p:nvPr/>
        </p:nvPicPr>
        <p:blipFill>
          <a:blip r:embed="rId7"/>
          <a:stretch>
            <a:fillRect/>
          </a:stretch>
        </p:blipFill>
        <p:spPr>
          <a:xfrm>
            <a:off x="3433956" y="2400641"/>
            <a:ext cx="2263140" cy="2231136"/>
          </a:xfrm>
          <a:prstGeom prst="rect">
            <a:avLst/>
          </a:prstGeom>
        </p:spPr>
      </p:pic>
    </p:spTree>
    <p:extLst>
      <p:ext uri="{BB962C8B-B14F-4D97-AF65-F5344CB8AC3E}">
        <p14:creationId xmlns:p14="http://schemas.microsoft.com/office/powerpoint/2010/main" val="1210225215"/>
      </p:ext>
    </p:extLst>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Effect transition="in" filter="fade">
                                      <p:cBhvr>
                                        <p:cTn id="23" dur="1000"/>
                                        <p:tgtEl>
                                          <p:spTgt spid="21"/>
                                        </p:tgtEl>
                                      </p:cBhvr>
                                    </p:animEffect>
                                  </p:childTnLst>
                                </p:cTn>
                              </p:par>
                            </p:childTnLst>
                          </p:cTn>
                        </p:par>
                        <p:par>
                          <p:cTn id="24" fill="hold">
                            <p:stCondLst>
                              <p:cond delay="2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500" autoRev="1" fill="hold">
                                          <p:stCondLst>
                                            <p:cond delay="0"/>
                                          </p:stCondLst>
                                        </p:cTn>
                                        <p:tgtEl>
                                          <p:spTgt spid="5"/>
                                        </p:tgtEl>
                                        <p:attrNameLst>
                                          <p:attrName>ppt_w</p:attrName>
                                        </p:attrNameLst>
                                      </p:cBhvr>
                                    </p:anim>
                                    <p:anim by="(#ppt_w*0.50)" calcmode="lin" valueType="num">
                                      <p:cBhvr>
                                        <p:cTn id="28" dur="500" decel="50000" autoRev="1" fill="hold">
                                          <p:stCondLst>
                                            <p:cond delay="0"/>
                                          </p:stCondLst>
                                        </p:cTn>
                                        <p:tgtEl>
                                          <p:spTgt spid="5"/>
                                        </p:tgtEl>
                                        <p:attrNameLst>
                                          <p:attrName>ppt_x</p:attrName>
                                        </p:attrNameLst>
                                      </p:cBhvr>
                                    </p:anim>
                                    <p:anim from="(-#ppt_h/2)" to="(#ppt_y)" calcmode="lin" valueType="num">
                                      <p:cBhvr>
                                        <p:cTn id="29" dur="1000" fill="hold">
                                          <p:stCondLst>
                                            <p:cond delay="0"/>
                                          </p:stCondLst>
                                        </p:cTn>
                                        <p:tgtEl>
                                          <p:spTgt spid="5"/>
                                        </p:tgtEl>
                                        <p:attrNameLst>
                                          <p:attrName>ppt_y</p:attrName>
                                        </p:attrNameLst>
                                      </p:cBhvr>
                                    </p:anim>
                                    <p:animRot by="21600000">
                                      <p:cBhvr>
                                        <p:cTn id="30" dur="1000" fill="hold">
                                          <p:stCondLst>
                                            <p:cond delay="0"/>
                                          </p:stCondLst>
                                        </p:cTn>
                                        <p:tgtEl>
                                          <p:spTgt spid="5"/>
                                        </p:tgtEl>
                                        <p:attrNameLst>
                                          <p:attrName>r</p:attrName>
                                        </p:attrNameLst>
                                      </p:cBhvr>
                                    </p:animRot>
                                  </p:childTnLst>
                                </p:cTn>
                              </p:par>
                            </p:childTnLst>
                          </p:cTn>
                        </p:par>
                        <p:par>
                          <p:cTn id="31" fill="hold">
                            <p:stCondLst>
                              <p:cond delay="37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1" name="Straight Connector 280"/>
          <p:cNvCxnSpPr/>
          <p:nvPr/>
        </p:nvCxnSpPr>
        <p:spPr>
          <a:xfrm>
            <a:off x="2848970" y="2290040"/>
            <a:ext cx="1119615" cy="0"/>
          </a:xfrm>
          <a:prstGeom prst="line">
            <a:avLst/>
          </a:prstGeom>
          <a:ln w="12700">
            <a:solidFill>
              <a:schemeClr val="tx2">
                <a:lumMod val="60000"/>
                <a:lumOff val="40000"/>
              </a:schemeClr>
            </a:solidFill>
            <a:prstDash val="sysDash"/>
            <a:headEnd type="oval" w="lg" len="lg"/>
            <a:tailEnd type="stealth"/>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4689283" y="1671734"/>
            <a:ext cx="1201406" cy="0"/>
          </a:xfrm>
          <a:prstGeom prst="line">
            <a:avLst/>
          </a:prstGeom>
          <a:ln w="12700">
            <a:solidFill>
              <a:schemeClr val="tx2">
                <a:lumMod val="60000"/>
                <a:lumOff val="40000"/>
              </a:schemeClr>
            </a:solidFill>
            <a:prstDash val="sys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a:off x="5229568" y="3316108"/>
            <a:ext cx="1119615" cy="0"/>
          </a:xfrm>
          <a:prstGeom prst="line">
            <a:avLst/>
          </a:prstGeom>
          <a:ln w="12700">
            <a:solidFill>
              <a:schemeClr val="tx2">
                <a:lumMod val="60000"/>
                <a:lumOff val="40000"/>
              </a:schemeClr>
            </a:solidFill>
            <a:prstDash val="sysDash"/>
            <a:tailEnd type="oval" w="lg" len="lg"/>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3223510" y="4009444"/>
            <a:ext cx="1201406" cy="0"/>
          </a:xfrm>
          <a:prstGeom prst="line">
            <a:avLst/>
          </a:prstGeom>
          <a:ln w="12700">
            <a:solidFill>
              <a:schemeClr val="tx2">
                <a:lumMod val="60000"/>
                <a:lumOff val="40000"/>
              </a:schemeClr>
            </a:solidFill>
            <a:prstDash val="sysDash"/>
            <a:headEnd type="oval" w="lg" len="lg"/>
            <a:tailEnd type="none" w="lg" len="lg"/>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1005588" y="1955067"/>
            <a:ext cx="1654880" cy="739203"/>
            <a:chOff x="1679271" y="2220559"/>
            <a:chExt cx="2206507" cy="985603"/>
          </a:xfrm>
        </p:grpSpPr>
        <p:sp>
          <p:nvSpPr>
            <p:cNvPr id="36" name="Text Placeholder 2"/>
            <p:cNvSpPr txBox="1"/>
            <p:nvPr/>
          </p:nvSpPr>
          <p:spPr>
            <a:xfrm>
              <a:off x="1872318" y="2220559"/>
              <a:ext cx="2013460" cy="261780"/>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rPr>
                <a:t>点击添加内容</a:t>
              </a:r>
              <a:endParaRPr lang="en-GB"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endParaRPr>
            </a:p>
          </p:txBody>
        </p:sp>
        <p:sp>
          <p:nvSpPr>
            <p:cNvPr id="37" name="TextBox 36"/>
            <p:cNvSpPr txBox="1"/>
            <p:nvPr/>
          </p:nvSpPr>
          <p:spPr>
            <a:xfrm>
              <a:off x="1679271" y="2559832"/>
              <a:ext cx="2139379" cy="646330"/>
            </a:xfrm>
            <a:prstGeom prst="rect">
              <a:avLst/>
            </a:prstGeom>
            <a:noFill/>
          </p:spPr>
          <p:txBody>
            <a:bodyPr wrap="square" lIns="0" tIns="0" rIns="0" bIns="0" rtlCol="0">
              <a:spAutoFit/>
            </a:bodyPr>
            <a:lstStyle/>
            <a:p>
              <a:pPr algn="r"/>
              <a:r>
                <a:rPr lang="zh-CN" altLang="en-US" sz="1050" dirty="0">
                  <a:solidFill>
                    <a:schemeClr val="bg1">
                      <a:lumMod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sz="900" dirty="0">
                <a:solidFill>
                  <a:schemeClr val="bg1">
                    <a:lumMod val="50000"/>
                  </a:schemeClr>
                </a:solidFill>
                <a:latin typeface="Lato Light" panose="020F0302020204030203" pitchFamily="34" charset="0"/>
                <a:cs typeface="Clear Sans Light" panose="020B0303030202020304" pitchFamily="34" charset="0"/>
              </a:endParaRPr>
            </a:p>
          </p:txBody>
        </p:sp>
      </p:grpSp>
      <p:grpSp>
        <p:nvGrpSpPr>
          <p:cNvPr id="38" name="Group 37"/>
          <p:cNvGrpSpPr/>
          <p:nvPr/>
        </p:nvGrpSpPr>
        <p:grpSpPr>
          <a:xfrm>
            <a:off x="1359547" y="3674470"/>
            <a:ext cx="1654880" cy="739203"/>
            <a:chOff x="1679271" y="2220559"/>
            <a:chExt cx="2206507" cy="985603"/>
          </a:xfrm>
        </p:grpSpPr>
        <p:sp>
          <p:nvSpPr>
            <p:cNvPr id="39" name="Text Placeholder 2"/>
            <p:cNvSpPr txBox="1"/>
            <p:nvPr/>
          </p:nvSpPr>
          <p:spPr>
            <a:xfrm>
              <a:off x="1872318" y="2220559"/>
              <a:ext cx="2013460" cy="261780"/>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rPr>
                <a:t>点击添加内容</a:t>
              </a:r>
              <a:endParaRPr lang="en-GB" altLang="zh-CN"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endParaRPr>
            </a:p>
          </p:txBody>
        </p:sp>
        <p:sp>
          <p:nvSpPr>
            <p:cNvPr id="40" name="TextBox 39"/>
            <p:cNvSpPr txBox="1"/>
            <p:nvPr/>
          </p:nvSpPr>
          <p:spPr>
            <a:xfrm>
              <a:off x="1679271" y="2559832"/>
              <a:ext cx="2139379" cy="646330"/>
            </a:xfrm>
            <a:prstGeom prst="rect">
              <a:avLst/>
            </a:prstGeom>
            <a:noFill/>
          </p:spPr>
          <p:txBody>
            <a:bodyPr wrap="square" lIns="0" tIns="0" rIns="0" bIns="0" rtlCol="0">
              <a:spAutoFit/>
            </a:bodyPr>
            <a:lstStyle/>
            <a:p>
              <a:pPr algn="r"/>
              <a:r>
                <a:rPr lang="zh-CN" altLang="en-US" sz="1050" dirty="0">
                  <a:solidFill>
                    <a:schemeClr val="bg1">
                      <a:lumMod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sz="1050" dirty="0">
                <a:solidFill>
                  <a:schemeClr val="bg1">
                    <a:lumMod val="50000"/>
                  </a:schemeClr>
                </a:solidFill>
                <a:latin typeface="Lato Light" panose="020F0302020204030203" pitchFamily="34" charset="0"/>
                <a:cs typeface="Clear Sans Light" panose="020B0303030202020304" pitchFamily="34" charset="0"/>
              </a:endParaRPr>
            </a:p>
          </p:txBody>
        </p:sp>
      </p:grpSp>
      <p:grpSp>
        <p:nvGrpSpPr>
          <p:cNvPr id="41" name="Group 40"/>
          <p:cNvGrpSpPr/>
          <p:nvPr/>
        </p:nvGrpSpPr>
        <p:grpSpPr>
          <a:xfrm>
            <a:off x="6100453" y="1339771"/>
            <a:ext cx="1650249" cy="739203"/>
            <a:chOff x="1618318" y="2220559"/>
            <a:chExt cx="2200332" cy="985603"/>
          </a:xfrm>
        </p:grpSpPr>
        <p:sp>
          <p:nvSpPr>
            <p:cNvPr id="42" name="Text Placeholder 2"/>
            <p:cNvSpPr txBox="1"/>
            <p:nvPr/>
          </p:nvSpPr>
          <p:spPr>
            <a:xfrm>
              <a:off x="1618318" y="2220559"/>
              <a:ext cx="2013460" cy="261780"/>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rPr>
                <a:t>点击添加内容</a:t>
              </a:r>
              <a:endParaRPr lang="en-GB" altLang="zh-CN"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endParaRPr>
            </a:p>
          </p:txBody>
        </p:sp>
        <p:sp>
          <p:nvSpPr>
            <p:cNvPr id="43" name="TextBox 42"/>
            <p:cNvSpPr txBox="1"/>
            <p:nvPr/>
          </p:nvSpPr>
          <p:spPr>
            <a:xfrm>
              <a:off x="1679271" y="2559832"/>
              <a:ext cx="2139379" cy="646330"/>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sz="1050" dirty="0">
                <a:solidFill>
                  <a:schemeClr val="bg1">
                    <a:lumMod val="50000"/>
                  </a:schemeClr>
                </a:solidFill>
                <a:latin typeface="Lato Light" panose="020F0302020204030203" pitchFamily="34" charset="0"/>
                <a:cs typeface="Clear Sans Light" panose="020B0303030202020304" pitchFamily="34" charset="0"/>
              </a:endParaRPr>
            </a:p>
          </p:txBody>
        </p:sp>
      </p:grpSp>
      <p:grpSp>
        <p:nvGrpSpPr>
          <p:cNvPr id="44" name="Group 43"/>
          <p:cNvGrpSpPr/>
          <p:nvPr/>
        </p:nvGrpSpPr>
        <p:grpSpPr>
          <a:xfrm>
            <a:off x="6542905" y="2992195"/>
            <a:ext cx="1650249" cy="739203"/>
            <a:chOff x="1618318" y="2220559"/>
            <a:chExt cx="2200332" cy="985603"/>
          </a:xfrm>
        </p:grpSpPr>
        <p:sp>
          <p:nvSpPr>
            <p:cNvPr id="45" name="Text Placeholder 2"/>
            <p:cNvSpPr txBox="1"/>
            <p:nvPr/>
          </p:nvSpPr>
          <p:spPr>
            <a:xfrm>
              <a:off x="1618318" y="2220559"/>
              <a:ext cx="2013460" cy="261780"/>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rPr>
                <a:t>点击添加内容</a:t>
              </a:r>
              <a:endParaRPr lang="en-GB" altLang="zh-CN" b="1" dirty="0">
                <a:solidFill>
                  <a:schemeClr val="tx1">
                    <a:lumMod val="65000"/>
                    <a:lumOff val="35000"/>
                  </a:schemeClr>
                </a:solidFill>
                <a:latin typeface="Clear Sans" panose="020B0503030202020304" pitchFamily="34" charset="0"/>
                <a:ea typeface="Fira Sans SemiBold Italic" panose="00000700000000000000" pitchFamily="50" charset="0"/>
                <a:cs typeface="Clear Sans" panose="020B0503030202020304" pitchFamily="34" charset="0"/>
              </a:endParaRPr>
            </a:p>
          </p:txBody>
        </p:sp>
        <p:sp>
          <p:nvSpPr>
            <p:cNvPr id="46" name="TextBox 45"/>
            <p:cNvSpPr txBox="1"/>
            <p:nvPr/>
          </p:nvSpPr>
          <p:spPr>
            <a:xfrm>
              <a:off x="1679271" y="2559832"/>
              <a:ext cx="2139379" cy="646330"/>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sz="1050" dirty="0">
                <a:solidFill>
                  <a:schemeClr val="bg1">
                    <a:lumMod val="50000"/>
                  </a:schemeClr>
                </a:solidFill>
                <a:latin typeface="Lato Light" panose="020F0302020204030203" pitchFamily="34" charset="0"/>
                <a:cs typeface="Clear Sans Light" panose="020B0303030202020304" pitchFamily="34" charset="0"/>
              </a:endParaRPr>
            </a:p>
          </p:txBody>
        </p:sp>
      </p:grpSp>
      <p:grpSp>
        <p:nvGrpSpPr>
          <p:cNvPr id="3" name="Group 2"/>
          <p:cNvGrpSpPr/>
          <p:nvPr/>
        </p:nvGrpSpPr>
        <p:grpSpPr>
          <a:xfrm>
            <a:off x="3124755" y="1402302"/>
            <a:ext cx="2900254" cy="2900543"/>
            <a:chOff x="4166340" y="1869735"/>
            <a:chExt cx="3867005" cy="3867390"/>
          </a:xfrm>
        </p:grpSpPr>
        <p:sp>
          <p:nvSpPr>
            <p:cNvPr id="272" name="Freeform 5"/>
            <p:cNvSpPr/>
            <p:nvPr/>
          </p:nvSpPr>
          <p:spPr bwMode="auto">
            <a:xfrm rot="3221378">
              <a:off x="5169712" y="2306297"/>
              <a:ext cx="2123488" cy="125036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1"/>
            </a:solidFill>
            <a:ln>
              <a:noFill/>
            </a:ln>
          </p:spPr>
          <p:txBody>
            <a:bodyPr vert="horz" wrap="square" lIns="68580" tIns="34290" rIns="68580" bIns="34290" numCol="1" anchor="t" anchorCtr="0" compatLnSpc="1"/>
            <a:lstStyle/>
            <a:p>
              <a:endParaRPr lang="en-US" sz="1050"/>
            </a:p>
          </p:txBody>
        </p:sp>
        <p:sp>
          <p:nvSpPr>
            <p:cNvPr id="273" name="Freeform 272"/>
            <p:cNvSpPr/>
            <p:nvPr/>
          </p:nvSpPr>
          <p:spPr bwMode="auto">
            <a:xfrm rot="8621378">
              <a:off x="5909858" y="3311518"/>
              <a:ext cx="2123487" cy="125036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2"/>
            </a:solidFill>
            <a:ln>
              <a:noFill/>
            </a:ln>
          </p:spPr>
          <p:txBody>
            <a:bodyPr vert="horz" wrap="square" lIns="68580" tIns="34290" rIns="68580" bIns="34290" numCol="1" anchor="t" anchorCtr="0" compatLnSpc="1"/>
            <a:lstStyle/>
            <a:p>
              <a:endParaRPr lang="en-US" sz="1050"/>
            </a:p>
          </p:txBody>
        </p:sp>
        <p:sp>
          <p:nvSpPr>
            <p:cNvPr id="274" name="Freeform 5"/>
            <p:cNvSpPr/>
            <p:nvPr/>
          </p:nvSpPr>
          <p:spPr bwMode="auto">
            <a:xfrm rot="3221378">
              <a:off x="4906560" y="4050199"/>
              <a:ext cx="2123488" cy="125036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1"/>
            </a:solidFill>
            <a:ln>
              <a:noFill/>
            </a:ln>
          </p:spPr>
          <p:txBody>
            <a:bodyPr vert="horz" wrap="square" lIns="68580" tIns="34290" rIns="68580" bIns="34290" numCol="1" anchor="t" anchorCtr="0" compatLnSpc="1"/>
            <a:lstStyle/>
            <a:p>
              <a:endParaRPr lang="en-US" sz="1050"/>
            </a:p>
          </p:txBody>
        </p:sp>
        <p:sp>
          <p:nvSpPr>
            <p:cNvPr id="275" name="Freeform 274"/>
            <p:cNvSpPr/>
            <p:nvPr/>
          </p:nvSpPr>
          <p:spPr bwMode="auto">
            <a:xfrm rot="8621378">
              <a:off x="4166340" y="3043625"/>
              <a:ext cx="2123487" cy="125036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2"/>
            </a:solidFill>
            <a:ln>
              <a:noFill/>
            </a:ln>
          </p:spPr>
          <p:txBody>
            <a:bodyPr vert="horz" wrap="square" lIns="68580" tIns="34290" rIns="68580" bIns="34290" numCol="1" anchor="t" anchorCtr="0" compatLnSpc="1"/>
            <a:lstStyle/>
            <a:p>
              <a:endParaRPr lang="en-US" sz="1050"/>
            </a:p>
          </p:txBody>
        </p:sp>
        <p:sp>
          <p:nvSpPr>
            <p:cNvPr id="276" name="TextBox 275"/>
            <p:cNvSpPr txBox="1"/>
            <p:nvPr/>
          </p:nvSpPr>
          <p:spPr>
            <a:xfrm rot="3141781">
              <a:off x="5696089" y="2746811"/>
              <a:ext cx="1066960" cy="369332"/>
            </a:xfrm>
            <a:prstGeom prst="rect">
              <a:avLst/>
            </a:prstGeom>
            <a:noFill/>
          </p:spPr>
          <p:txBody>
            <a:bodyPr wrap="none" rtlCol="0">
              <a:spAutoFit/>
            </a:bodyPr>
            <a:lstStyle/>
            <a:p>
              <a:pPr algn="ctr"/>
              <a:r>
                <a:rPr lang="zh-CN" altLang="en-US" sz="1200" b="1" dirty="0">
                  <a:solidFill>
                    <a:schemeClr val="bg1"/>
                  </a:solidFill>
                  <a:latin typeface="Clear Sans" panose="020B0503030202020304" pitchFamily="34" charset="0"/>
                  <a:cs typeface="Clear Sans" panose="020B0503030202020304" pitchFamily="34" charset="0"/>
                </a:rPr>
                <a:t>添加内容</a:t>
              </a:r>
              <a:endParaRPr lang="id-ID" sz="1200" b="1" dirty="0">
                <a:solidFill>
                  <a:schemeClr val="bg1"/>
                </a:solidFill>
                <a:latin typeface="Clear Sans" panose="020B0503030202020304" pitchFamily="34" charset="0"/>
                <a:cs typeface="Clear Sans" panose="020B0503030202020304" pitchFamily="34" charset="0"/>
              </a:endParaRPr>
            </a:p>
          </p:txBody>
        </p:sp>
        <p:sp>
          <p:nvSpPr>
            <p:cNvPr id="277" name="TextBox 276"/>
            <p:cNvSpPr txBox="1"/>
            <p:nvPr/>
          </p:nvSpPr>
          <p:spPr>
            <a:xfrm rot="19519074">
              <a:off x="6430033" y="3761464"/>
              <a:ext cx="1066960" cy="369332"/>
            </a:xfrm>
            <a:prstGeom prst="rect">
              <a:avLst/>
            </a:prstGeom>
            <a:noFill/>
          </p:spPr>
          <p:txBody>
            <a:bodyPr wrap="none" rtlCol="0">
              <a:spAutoFit/>
            </a:bodyPr>
            <a:lstStyle/>
            <a:p>
              <a:pPr algn="ctr"/>
              <a:r>
                <a:rPr lang="zh-CN" altLang="en-US" sz="1200" b="1" dirty="0">
                  <a:solidFill>
                    <a:schemeClr val="bg1"/>
                  </a:solidFill>
                  <a:latin typeface="Clear Sans" panose="020B0503030202020304" pitchFamily="34" charset="0"/>
                  <a:cs typeface="Clear Sans" panose="020B0503030202020304" pitchFamily="34" charset="0"/>
                </a:rPr>
                <a:t>添加内容</a:t>
              </a:r>
              <a:endParaRPr lang="id-ID" altLang="zh-CN" sz="1200" b="1" dirty="0">
                <a:solidFill>
                  <a:schemeClr val="bg1"/>
                </a:solidFill>
                <a:latin typeface="Clear Sans" panose="020B0503030202020304" pitchFamily="34" charset="0"/>
                <a:cs typeface="Clear Sans" panose="020B0503030202020304" pitchFamily="34" charset="0"/>
              </a:endParaRPr>
            </a:p>
          </p:txBody>
        </p:sp>
        <p:sp>
          <p:nvSpPr>
            <p:cNvPr id="278" name="TextBox 277"/>
            <p:cNvSpPr txBox="1"/>
            <p:nvPr/>
          </p:nvSpPr>
          <p:spPr>
            <a:xfrm rot="3141781">
              <a:off x="5429612" y="4490711"/>
              <a:ext cx="1066960" cy="369332"/>
            </a:xfrm>
            <a:prstGeom prst="rect">
              <a:avLst/>
            </a:prstGeom>
            <a:noFill/>
          </p:spPr>
          <p:txBody>
            <a:bodyPr wrap="none" rtlCol="0">
              <a:spAutoFit/>
            </a:bodyPr>
            <a:lstStyle/>
            <a:p>
              <a:pPr algn="ctr"/>
              <a:r>
                <a:rPr lang="zh-CN" altLang="en-US" sz="1200" b="1" dirty="0">
                  <a:solidFill>
                    <a:schemeClr val="bg1"/>
                  </a:solidFill>
                  <a:latin typeface="Clear Sans" panose="020B0503030202020304" pitchFamily="34" charset="0"/>
                  <a:cs typeface="Clear Sans" panose="020B0503030202020304" pitchFamily="34" charset="0"/>
                </a:rPr>
                <a:t>添加内容</a:t>
              </a:r>
              <a:endParaRPr lang="id-ID" altLang="zh-CN" sz="1200" b="1" dirty="0">
                <a:solidFill>
                  <a:schemeClr val="bg1"/>
                </a:solidFill>
                <a:latin typeface="Clear Sans" panose="020B0503030202020304" pitchFamily="34" charset="0"/>
                <a:cs typeface="Clear Sans" panose="020B0503030202020304" pitchFamily="34" charset="0"/>
              </a:endParaRPr>
            </a:p>
          </p:txBody>
        </p:sp>
        <p:sp>
          <p:nvSpPr>
            <p:cNvPr id="279" name="TextBox 278"/>
            <p:cNvSpPr txBox="1"/>
            <p:nvPr/>
          </p:nvSpPr>
          <p:spPr>
            <a:xfrm rot="19519074">
              <a:off x="4693680" y="3491615"/>
              <a:ext cx="1066960" cy="369332"/>
            </a:xfrm>
            <a:prstGeom prst="rect">
              <a:avLst/>
            </a:prstGeom>
            <a:noFill/>
          </p:spPr>
          <p:txBody>
            <a:bodyPr wrap="none" rtlCol="0">
              <a:spAutoFit/>
            </a:bodyPr>
            <a:lstStyle/>
            <a:p>
              <a:pPr algn="ctr"/>
              <a:r>
                <a:rPr lang="zh-CN" altLang="en-US" sz="1200" b="1" dirty="0">
                  <a:solidFill>
                    <a:schemeClr val="bg1"/>
                  </a:solidFill>
                  <a:latin typeface="Clear Sans" panose="020B0503030202020304" pitchFamily="34" charset="0"/>
                  <a:cs typeface="Clear Sans" panose="020B0503030202020304" pitchFamily="34" charset="0"/>
                </a:rPr>
                <a:t>添加内容</a:t>
              </a:r>
              <a:endParaRPr lang="id-ID" altLang="zh-CN" sz="1200" b="1" dirty="0">
                <a:solidFill>
                  <a:schemeClr val="bg1"/>
                </a:solidFill>
                <a:latin typeface="Clear Sans" panose="020B0503030202020304" pitchFamily="34" charset="0"/>
                <a:cs typeface="Clear Sans" panose="020B0503030202020304" pitchFamily="34" charset="0"/>
              </a:endParaRPr>
            </a:p>
          </p:txBody>
        </p:sp>
      </p:grpSp>
    </p:spTree>
    <p:extLst>
      <p:ext uri="{BB962C8B-B14F-4D97-AF65-F5344CB8AC3E}">
        <p14:creationId xmlns:p14="http://schemas.microsoft.com/office/powerpoint/2010/main" val="136196491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81"/>
                                        </p:tgtEl>
                                        <p:attrNameLst>
                                          <p:attrName>style.visibility</p:attrName>
                                        </p:attrNameLst>
                                      </p:cBhvr>
                                      <p:to>
                                        <p:strVal val="visible"/>
                                      </p:to>
                                    </p:set>
                                    <p:animEffect transition="in" filter="wipe(right)">
                                      <p:cBhvr>
                                        <p:cTn id="13" dur="500"/>
                                        <p:tgtEl>
                                          <p:spTgt spid="281"/>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right)">
                                      <p:cBhvr>
                                        <p:cTn id="17" dur="500"/>
                                        <p:tgtEl>
                                          <p:spTgt spid="3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82"/>
                                        </p:tgtEl>
                                        <p:attrNameLst>
                                          <p:attrName>style.visibility</p:attrName>
                                        </p:attrNameLst>
                                      </p:cBhvr>
                                      <p:to>
                                        <p:strVal val="visible"/>
                                      </p:to>
                                    </p:set>
                                    <p:animEffect transition="in" filter="wipe(left)">
                                      <p:cBhvr>
                                        <p:cTn id="21" dur="500"/>
                                        <p:tgtEl>
                                          <p:spTgt spid="28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par>
                          <p:cTn id="26" fill="hold">
                            <p:stCondLst>
                              <p:cond delay="2500"/>
                            </p:stCondLst>
                            <p:childTnLst>
                              <p:par>
                                <p:cTn id="27" presetID="22" presetClass="entr" presetSubtype="2" fill="hold" nodeType="afterEffect">
                                  <p:stCondLst>
                                    <p:cond delay="0"/>
                                  </p:stCondLst>
                                  <p:childTnLst>
                                    <p:set>
                                      <p:cBhvr>
                                        <p:cTn id="28" dur="1" fill="hold">
                                          <p:stCondLst>
                                            <p:cond delay="0"/>
                                          </p:stCondLst>
                                        </p:cTn>
                                        <p:tgtEl>
                                          <p:spTgt spid="292"/>
                                        </p:tgtEl>
                                        <p:attrNameLst>
                                          <p:attrName>style.visibility</p:attrName>
                                        </p:attrNameLst>
                                      </p:cBhvr>
                                      <p:to>
                                        <p:strVal val="visible"/>
                                      </p:to>
                                    </p:set>
                                    <p:animEffect transition="in" filter="wipe(right)">
                                      <p:cBhvr>
                                        <p:cTn id="29" dur="500"/>
                                        <p:tgtEl>
                                          <p:spTgt spid="292"/>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right)">
                                      <p:cBhvr>
                                        <p:cTn id="33" dur="500"/>
                                        <p:tgtEl>
                                          <p:spTgt spid="38"/>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291"/>
                                        </p:tgtEl>
                                        <p:attrNameLst>
                                          <p:attrName>style.visibility</p:attrName>
                                        </p:attrNameLst>
                                      </p:cBhvr>
                                      <p:to>
                                        <p:strVal val="visible"/>
                                      </p:to>
                                    </p:set>
                                    <p:animEffect transition="in" filter="wipe(left)">
                                      <p:cBhvr>
                                        <p:cTn id="37" dur="500"/>
                                        <p:tgtEl>
                                          <p:spTgt spid="291"/>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left)">
                                      <p:cBhvr>
                                        <p:cTn id="4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571357" y="795479"/>
            <a:ext cx="1958277" cy="1955973"/>
          </a:xfrm>
          <a:prstGeom prst="rect">
            <a:avLst/>
          </a:prstGeom>
          <a:solidFill>
            <a:schemeClr val="accent1"/>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307">
                <a:solidFill>
                  <a:schemeClr val="bg1"/>
                </a:solidFill>
                <a:latin typeface="微软雅黑" panose="020B0503020204020204" pitchFamily="34" charset="-122"/>
                <a:ea typeface="微软雅黑" panose="020B0503020204020204" pitchFamily="34" charset="-122"/>
              </a:rPr>
              <a:t>您的内容打在这里，或通过复制您的文本您的内容打在这里，或通过复制您的文本</a:t>
            </a:r>
          </a:p>
          <a:p>
            <a:pPr eaLnBrk="1" hangingPunct="1">
              <a:lnSpc>
                <a:spcPct val="130000"/>
              </a:lnSpc>
            </a:pPr>
            <a:endParaRPr lang="en-US" altLang="zh-CN" sz="1307">
              <a:solidFill>
                <a:schemeClr val="bg1"/>
              </a:solidFill>
              <a:latin typeface="微软雅黑" panose="020B0503020204020204" pitchFamily="34" charset="-122"/>
              <a:ea typeface="微软雅黑" panose="020B0503020204020204" pitchFamily="34" charset="-122"/>
            </a:endParaRPr>
          </a:p>
        </p:txBody>
      </p:sp>
      <p:sp>
        <p:nvSpPr>
          <p:cNvPr id="28675" name="Rectangle 8"/>
          <p:cNvSpPr>
            <a:spLocks noChangeArrowheads="1"/>
          </p:cNvSpPr>
          <p:nvPr/>
        </p:nvSpPr>
        <p:spPr bwMode="auto">
          <a:xfrm>
            <a:off x="6552165" y="795479"/>
            <a:ext cx="1990531" cy="1955973"/>
          </a:xfrm>
          <a:prstGeom prst="rect">
            <a:avLst/>
          </a:prstGeom>
          <a:solidFill>
            <a:schemeClr val="accent2"/>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307">
                <a:solidFill>
                  <a:schemeClr val="bg1"/>
                </a:solidFill>
                <a:latin typeface="微软雅黑" panose="020B0503020204020204" pitchFamily="34" charset="-122"/>
                <a:ea typeface="微软雅黑" panose="020B0503020204020204" pitchFamily="34" charset="-122"/>
              </a:rPr>
              <a:t>您的内容打在这里，或通过复制您的文本您的内容打在这里，或通过复制您的文本</a:t>
            </a:r>
          </a:p>
          <a:p>
            <a:pPr eaLnBrk="1" hangingPunct="1">
              <a:lnSpc>
                <a:spcPct val="130000"/>
              </a:lnSpc>
            </a:pPr>
            <a:endParaRPr lang="en-US" altLang="zh-CN" sz="1307">
              <a:solidFill>
                <a:schemeClr val="bg1"/>
              </a:solidFill>
              <a:latin typeface="微软雅黑" panose="020B0503020204020204" pitchFamily="34" charset="-122"/>
              <a:ea typeface="微软雅黑" panose="020B0503020204020204" pitchFamily="34" charset="-122"/>
            </a:endParaRPr>
          </a:p>
        </p:txBody>
      </p:sp>
      <p:sp>
        <p:nvSpPr>
          <p:cNvPr id="28676" name="Rectangle 10"/>
          <p:cNvSpPr>
            <a:spLocks noChangeArrowheads="1"/>
          </p:cNvSpPr>
          <p:nvPr/>
        </p:nvSpPr>
        <p:spPr bwMode="auto">
          <a:xfrm>
            <a:off x="4553572" y="2797530"/>
            <a:ext cx="1957124" cy="1988227"/>
          </a:xfrm>
          <a:prstGeom prst="rect">
            <a:avLst/>
          </a:prstGeom>
          <a:solidFill>
            <a:schemeClr val="accent1"/>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307">
                <a:solidFill>
                  <a:schemeClr val="bg1"/>
                </a:solidFill>
                <a:latin typeface="微软雅黑" panose="020B0503020204020204" pitchFamily="34" charset="-122"/>
                <a:ea typeface="微软雅黑" panose="020B0503020204020204" pitchFamily="34" charset="-122"/>
              </a:rPr>
              <a:t>您的内容打在这里，或通过复制您的文本您的内容打在这里，或通过复制您的文本</a:t>
            </a:r>
          </a:p>
          <a:p>
            <a:pPr eaLnBrk="1" hangingPunct="1">
              <a:lnSpc>
                <a:spcPct val="130000"/>
              </a:lnSpc>
            </a:pPr>
            <a:endParaRPr lang="en-US" altLang="zh-CN" sz="1307">
              <a:solidFill>
                <a:schemeClr val="bg1"/>
              </a:solidFill>
              <a:latin typeface="微软雅黑" panose="020B0503020204020204" pitchFamily="34" charset="-122"/>
              <a:ea typeface="微软雅黑" panose="020B0503020204020204" pitchFamily="34" charset="-122"/>
            </a:endParaRPr>
          </a:p>
        </p:txBody>
      </p:sp>
      <p:sp>
        <p:nvSpPr>
          <p:cNvPr id="28677" name="Rectangle 12"/>
          <p:cNvSpPr>
            <a:spLocks noChangeArrowheads="1"/>
          </p:cNvSpPr>
          <p:nvPr/>
        </p:nvSpPr>
        <p:spPr bwMode="auto">
          <a:xfrm>
            <a:off x="2563041" y="2797530"/>
            <a:ext cx="1957124" cy="1988227"/>
          </a:xfrm>
          <a:prstGeom prst="rect">
            <a:avLst/>
          </a:prstGeom>
          <a:solidFill>
            <a:schemeClr val="accent2"/>
          </a:solidFill>
          <a:ln>
            <a:noFill/>
          </a:ln>
        </p:spPr>
        <p:txBody>
          <a:bodyPr lIns="132653" tIns="106122" rIns="132653" bIns="106122"/>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307">
                <a:solidFill>
                  <a:schemeClr val="bg1"/>
                </a:solidFill>
                <a:latin typeface="微软雅黑" panose="020B0503020204020204" pitchFamily="34" charset="-122"/>
                <a:ea typeface="微软雅黑" panose="020B0503020204020204" pitchFamily="34" charset="-122"/>
              </a:rPr>
              <a:t>您的内容打在这里，或通过复制您的文本您的内容打在这里，或通过复制您的文本</a:t>
            </a:r>
          </a:p>
          <a:p>
            <a:pPr eaLnBrk="1" hangingPunct="1">
              <a:lnSpc>
                <a:spcPct val="130000"/>
              </a:lnSpc>
            </a:pPr>
            <a:endParaRPr lang="en-US" altLang="zh-CN" sz="1307">
              <a:solidFill>
                <a:schemeClr val="bg1"/>
              </a:solidFill>
              <a:latin typeface="微软雅黑" panose="020B0503020204020204" pitchFamily="34" charset="-122"/>
              <a:ea typeface="微软雅黑" panose="020B0503020204020204" pitchFamily="34" charset="-122"/>
            </a:endParaRPr>
          </a:p>
        </p:txBody>
      </p:sp>
      <p:pic>
        <p:nvPicPr>
          <p:cNvPr id="28678"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auto">
          <a:xfrm>
            <a:off x="572509" y="2797530"/>
            <a:ext cx="1957124" cy="196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1634" y="795479"/>
            <a:ext cx="1957125" cy="195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tretch>
            <a:fillRect/>
          </a:stretch>
        </p:blipFill>
        <p:spPr bwMode="auto">
          <a:xfrm>
            <a:off x="2563041" y="795479"/>
            <a:ext cx="1957124" cy="1955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3"/>
          <p:cNvPicPr>
            <a:picLocks noChangeAspect="1" noChangeArrowheads="1"/>
          </p:cNvPicPr>
          <p:nvPr/>
        </p:nvPicPr>
        <p:blipFill>
          <a:blip r:embed="rId8">
            <a:extLst>
              <a:ext uri="{BEBA8EAE-BF5A-486C-A8C5-ECC9F3942E4B}">
                <a14:imgProps xmlns:a14="http://schemas.microsoft.com/office/drawing/2010/main">
                  <a14:imgLayer r:embed="rId9">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6552165" y="2802137"/>
            <a:ext cx="1990531" cy="195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934126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678"/>
                                        </p:tgtEl>
                                        <p:attrNameLst>
                                          <p:attrName>style.visibility</p:attrName>
                                        </p:attrNameLst>
                                      </p:cBhvr>
                                      <p:to>
                                        <p:strVal val="visible"/>
                                      </p:to>
                                    </p:set>
                                    <p:animEffect>
                                      <p:cBhvr>
                                        <p:cTn id="7" dur="500"/>
                                        <p:tgtEl>
                                          <p:spTgt spid="28678"/>
                                        </p:tgtEl>
                                      </p:cBhvr>
                                    </p:animEffect>
                                  </p:childTnLst>
                                </p:cTn>
                              </p:par>
                              <p:par>
                                <p:cTn id="8" presetID="23" presetClass="entr" presetSubtype="32" fill="hold" nodeType="withEffect">
                                  <p:stCondLst>
                                    <p:cond delay="0"/>
                                  </p:stCondLst>
                                  <p:childTnLst>
                                    <p:set>
                                      <p:cBhvr>
                                        <p:cTn id="9" dur="1" fill="hold">
                                          <p:stCondLst>
                                            <p:cond delay="0"/>
                                          </p:stCondLst>
                                        </p:cTn>
                                        <p:tgtEl>
                                          <p:spTgt spid="28678"/>
                                        </p:tgtEl>
                                        <p:attrNameLst>
                                          <p:attrName>style.visibility</p:attrName>
                                        </p:attrNameLst>
                                      </p:cBhvr>
                                      <p:to>
                                        <p:strVal val="visible"/>
                                      </p:to>
                                    </p:set>
                                    <p:anim calcmode="lin" valueType="num">
                                      <p:cBhvr>
                                        <p:cTn id="10" dur="500" fill="hold"/>
                                        <p:tgtEl>
                                          <p:spTgt spid="28678"/>
                                        </p:tgtEl>
                                        <p:attrNameLst>
                                          <p:attrName>ppt_w</p:attrName>
                                        </p:attrNameLst>
                                      </p:cBhvr>
                                      <p:tavLst>
                                        <p:tav tm="0">
                                          <p:val>
                                            <p:strVal val="4*#ppt_w"/>
                                          </p:val>
                                        </p:tav>
                                        <p:tav tm="100000">
                                          <p:val>
                                            <p:strVal val="#ppt_w"/>
                                          </p:val>
                                        </p:tav>
                                      </p:tavLst>
                                    </p:anim>
                                    <p:anim calcmode="lin" valueType="num">
                                      <p:cBhvr>
                                        <p:cTn id="11" dur="500" fill="hold"/>
                                        <p:tgtEl>
                                          <p:spTgt spid="28678"/>
                                        </p:tgtEl>
                                        <p:attrNameLst>
                                          <p:attrName>ppt_h</p:attrName>
                                        </p:attrNameLst>
                                      </p:cBhvr>
                                      <p:tavLst>
                                        <p:tav tm="0">
                                          <p:val>
                                            <p:strVal val="4*#ppt_h"/>
                                          </p:val>
                                        </p:tav>
                                        <p:tav tm="100000">
                                          <p:val>
                                            <p:strVal val="#ppt_h"/>
                                          </p:val>
                                        </p:tav>
                                      </p:tavLst>
                                    </p:anim>
                                  </p:childTnLst>
                                </p:cTn>
                              </p:par>
                              <p:par>
                                <p:cTn id="12" presetID="23" presetClass="entr" presetSubtype="32" fill="hold" nodeType="withEffect">
                                  <p:stCondLst>
                                    <p:cond delay="0"/>
                                  </p:stCondLst>
                                  <p:childTnLst>
                                    <p:set>
                                      <p:cBhvr>
                                        <p:cTn id="13" dur="1" fill="hold">
                                          <p:stCondLst>
                                            <p:cond delay="0"/>
                                          </p:stCondLst>
                                        </p:cTn>
                                        <p:tgtEl>
                                          <p:spTgt spid="28678"/>
                                        </p:tgtEl>
                                        <p:attrNameLst>
                                          <p:attrName>style.visibility</p:attrName>
                                        </p:attrNameLst>
                                      </p:cBhvr>
                                      <p:to>
                                        <p:strVal val="visible"/>
                                      </p:to>
                                    </p:set>
                                    <p:anim calcmode="lin" valueType="num">
                                      <p:cBhvr>
                                        <p:cTn id="14" dur="500" fill="hold"/>
                                        <p:tgtEl>
                                          <p:spTgt spid="28678"/>
                                        </p:tgtEl>
                                        <p:attrNameLst>
                                          <p:attrName>ppt_w</p:attrName>
                                        </p:attrNameLst>
                                      </p:cBhvr>
                                      <p:tavLst>
                                        <p:tav tm="0">
                                          <p:val>
                                            <p:strVal val="4*#ppt_w"/>
                                          </p:val>
                                        </p:tav>
                                        <p:tav tm="100000">
                                          <p:val>
                                            <p:strVal val="#ppt_w"/>
                                          </p:val>
                                        </p:tav>
                                      </p:tavLst>
                                    </p:anim>
                                    <p:anim calcmode="lin" valueType="num">
                                      <p:cBhvr>
                                        <p:cTn id="15" dur="500" fill="hold"/>
                                        <p:tgtEl>
                                          <p:spTgt spid="28678"/>
                                        </p:tgtEl>
                                        <p:attrNameLst>
                                          <p:attrName>ppt_h</p:attrName>
                                        </p:attrNameLst>
                                      </p:cBhvr>
                                      <p:tavLst>
                                        <p:tav tm="0">
                                          <p:val>
                                            <p:strVal val="4*#ppt_h"/>
                                          </p:val>
                                        </p:tav>
                                        <p:tav tm="100000">
                                          <p:val>
                                            <p:strVal val="#ppt_h"/>
                                          </p:val>
                                        </p:tav>
                                      </p:tavLst>
                                    </p:anim>
                                  </p:childTnLst>
                                </p:cTn>
                              </p:par>
                            </p:childTnLst>
                          </p:cTn>
                        </p:par>
                        <p:par>
                          <p:cTn id="16" fill="hold" nodeType="with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28674">
                                            <p:bg/>
                                          </p:spTgt>
                                        </p:tgtEl>
                                        <p:attrNameLst>
                                          <p:attrName>style.visibility</p:attrName>
                                        </p:attrNameLst>
                                      </p:cBhvr>
                                      <p:to>
                                        <p:strVal val="visible"/>
                                      </p:to>
                                    </p:set>
                                    <p:animEffect>
                                      <p:cBhvr>
                                        <p:cTn id="19" dur="500"/>
                                        <p:tgtEl>
                                          <p:spTgt spid="28674">
                                            <p:bg/>
                                          </p:spTgt>
                                        </p:tgtEl>
                                      </p:cBhvr>
                                    </p:animEffect>
                                    <p:anim calcmode="lin" valueType="num">
                                      <p:cBhvr>
                                        <p:cTn id="20" dur="500" fill="hold"/>
                                        <p:tgtEl>
                                          <p:spTgt spid="28674">
                                            <p:bg/>
                                          </p:spTgt>
                                        </p:tgtEl>
                                        <p:attrNameLst>
                                          <p:attrName>ppt_x</p:attrName>
                                        </p:attrNameLst>
                                      </p:cBhvr>
                                      <p:tavLst>
                                        <p:tav tm="0">
                                          <p:val>
                                            <p:strVal val="#ppt_x"/>
                                          </p:val>
                                        </p:tav>
                                        <p:tav tm="100000">
                                          <p:val>
                                            <p:strVal val="#ppt_x"/>
                                          </p:val>
                                        </p:tav>
                                      </p:tavLst>
                                    </p:anim>
                                    <p:anim calcmode="lin" valueType="num">
                                      <p:cBhvr>
                                        <p:cTn id="21" dur="500" fill="hold"/>
                                        <p:tgtEl>
                                          <p:spTgt spid="28674">
                                            <p:bg/>
                                          </p:spTgt>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8674">
                                            <p:txEl>
                                              <p:pRg st="0" end="0"/>
                                            </p:txEl>
                                          </p:spTgt>
                                        </p:tgtEl>
                                        <p:attrNameLst>
                                          <p:attrName>style.visibility</p:attrName>
                                        </p:attrNameLst>
                                      </p:cBhvr>
                                      <p:to>
                                        <p:strVal val="visible"/>
                                      </p:to>
                                    </p:set>
                                    <p:animEffect>
                                      <p:cBhvr>
                                        <p:cTn id="25" dur="500"/>
                                        <p:tgtEl>
                                          <p:spTgt spid="28674">
                                            <p:txEl>
                                              <p:pRg st="0" end="0"/>
                                            </p:txEl>
                                          </p:spTgt>
                                        </p:tgtEl>
                                      </p:cBhvr>
                                    </p:animEffect>
                                    <p:anim calcmode="lin" valueType="num">
                                      <p:cBhvr>
                                        <p:cTn id="26"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8674">
                                            <p:txEl>
                                              <p:pRg st="0" end="0"/>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500"/>
                            </p:stCondLst>
                            <p:childTnLst>
                              <p:par>
                                <p:cTn id="29" presetID="10" presetClass="entr" presetSubtype="0" fill="hold" nodeType="afterEffect">
                                  <p:stCondLst>
                                    <p:cond delay="0"/>
                                  </p:stCondLst>
                                  <p:childTnLst>
                                    <p:set>
                                      <p:cBhvr>
                                        <p:cTn id="30" dur="1" fill="hold">
                                          <p:stCondLst>
                                            <p:cond delay="0"/>
                                          </p:stCondLst>
                                        </p:cTn>
                                        <p:tgtEl>
                                          <p:spTgt spid="28687"/>
                                        </p:tgtEl>
                                        <p:attrNameLst>
                                          <p:attrName>style.visibility</p:attrName>
                                        </p:attrNameLst>
                                      </p:cBhvr>
                                      <p:to>
                                        <p:strVal val="visible"/>
                                      </p:to>
                                    </p:set>
                                    <p:animEffect>
                                      <p:cBhvr>
                                        <p:cTn id="31" dur="500"/>
                                        <p:tgtEl>
                                          <p:spTgt spid="28687"/>
                                        </p:tgtEl>
                                      </p:cBhvr>
                                    </p:animEffect>
                                  </p:childTnLst>
                                </p:cTn>
                              </p:par>
                              <p:par>
                                <p:cTn id="32" presetID="23" presetClass="entr" presetSubtype="32" fill="hold" nodeType="withEffect">
                                  <p:stCondLst>
                                    <p:cond delay="0"/>
                                  </p:stCondLst>
                                  <p:childTnLst>
                                    <p:set>
                                      <p:cBhvr>
                                        <p:cTn id="33" dur="1" fill="hold">
                                          <p:stCondLst>
                                            <p:cond delay="0"/>
                                          </p:stCondLst>
                                        </p:cTn>
                                        <p:tgtEl>
                                          <p:spTgt spid="28687"/>
                                        </p:tgtEl>
                                        <p:attrNameLst>
                                          <p:attrName>style.visibility</p:attrName>
                                        </p:attrNameLst>
                                      </p:cBhvr>
                                      <p:to>
                                        <p:strVal val="visible"/>
                                      </p:to>
                                    </p:set>
                                    <p:anim calcmode="lin" valueType="num">
                                      <p:cBhvr>
                                        <p:cTn id="34" dur="500" fill="hold"/>
                                        <p:tgtEl>
                                          <p:spTgt spid="28687"/>
                                        </p:tgtEl>
                                        <p:attrNameLst>
                                          <p:attrName>ppt_w</p:attrName>
                                        </p:attrNameLst>
                                      </p:cBhvr>
                                      <p:tavLst>
                                        <p:tav tm="0">
                                          <p:val>
                                            <p:strVal val="4*#ppt_w"/>
                                          </p:val>
                                        </p:tav>
                                        <p:tav tm="100000">
                                          <p:val>
                                            <p:strVal val="#ppt_w"/>
                                          </p:val>
                                        </p:tav>
                                      </p:tavLst>
                                    </p:anim>
                                    <p:anim calcmode="lin" valueType="num">
                                      <p:cBhvr>
                                        <p:cTn id="35" dur="500" fill="hold"/>
                                        <p:tgtEl>
                                          <p:spTgt spid="28687"/>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28687"/>
                                        </p:tgtEl>
                                        <p:attrNameLst>
                                          <p:attrName>style.visibility</p:attrName>
                                        </p:attrNameLst>
                                      </p:cBhvr>
                                      <p:to>
                                        <p:strVal val="visible"/>
                                      </p:to>
                                    </p:set>
                                    <p:anim calcmode="lin" valueType="num">
                                      <p:cBhvr>
                                        <p:cTn id="38" dur="500" fill="hold"/>
                                        <p:tgtEl>
                                          <p:spTgt spid="28687"/>
                                        </p:tgtEl>
                                        <p:attrNameLst>
                                          <p:attrName>ppt_w</p:attrName>
                                        </p:attrNameLst>
                                      </p:cBhvr>
                                      <p:tavLst>
                                        <p:tav tm="0">
                                          <p:val>
                                            <p:strVal val="4*#ppt_w"/>
                                          </p:val>
                                        </p:tav>
                                        <p:tav tm="100000">
                                          <p:val>
                                            <p:strVal val="#ppt_w"/>
                                          </p:val>
                                        </p:tav>
                                      </p:tavLst>
                                    </p:anim>
                                    <p:anim calcmode="lin" valueType="num">
                                      <p:cBhvr>
                                        <p:cTn id="39" dur="500" fill="hold"/>
                                        <p:tgtEl>
                                          <p:spTgt spid="28687"/>
                                        </p:tgtEl>
                                        <p:attrNameLst>
                                          <p:attrName>ppt_h</p:attrName>
                                        </p:attrNameLst>
                                      </p:cBhvr>
                                      <p:tavLst>
                                        <p:tav tm="0">
                                          <p:val>
                                            <p:strVal val="4*#ppt_h"/>
                                          </p:val>
                                        </p:tav>
                                        <p:tav tm="100000">
                                          <p:val>
                                            <p:strVal val="#ppt_h"/>
                                          </p:val>
                                        </p:tav>
                                      </p:tavLst>
                                    </p:anim>
                                  </p:childTnLst>
                                </p:cTn>
                              </p:par>
                            </p:childTnLst>
                          </p:cTn>
                        </p:par>
                        <p:par>
                          <p:cTn id="40" fill="hold" nodeType="afterGroup">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28677">
                                            <p:bg/>
                                          </p:spTgt>
                                        </p:tgtEl>
                                        <p:attrNameLst>
                                          <p:attrName>style.visibility</p:attrName>
                                        </p:attrNameLst>
                                      </p:cBhvr>
                                      <p:to>
                                        <p:strVal val="visible"/>
                                      </p:to>
                                    </p:set>
                                    <p:animEffect>
                                      <p:cBhvr>
                                        <p:cTn id="43" dur="500"/>
                                        <p:tgtEl>
                                          <p:spTgt spid="28677">
                                            <p:bg/>
                                          </p:spTgt>
                                        </p:tgtEl>
                                      </p:cBhvr>
                                    </p:animEffect>
                                    <p:anim calcmode="lin" valueType="num">
                                      <p:cBhvr>
                                        <p:cTn id="44" dur="500" fill="hold"/>
                                        <p:tgtEl>
                                          <p:spTgt spid="28677">
                                            <p:bg/>
                                          </p:spTgt>
                                        </p:tgtEl>
                                        <p:attrNameLst>
                                          <p:attrName>ppt_x</p:attrName>
                                        </p:attrNameLst>
                                      </p:cBhvr>
                                      <p:tavLst>
                                        <p:tav tm="0">
                                          <p:val>
                                            <p:strVal val="#ppt_x"/>
                                          </p:val>
                                        </p:tav>
                                        <p:tav tm="100000">
                                          <p:val>
                                            <p:strVal val="#ppt_x"/>
                                          </p:val>
                                        </p:tav>
                                      </p:tavLst>
                                    </p:anim>
                                    <p:anim calcmode="lin" valueType="num">
                                      <p:cBhvr>
                                        <p:cTn id="45" dur="500" fill="hold"/>
                                        <p:tgtEl>
                                          <p:spTgt spid="28677">
                                            <p:bg/>
                                          </p:spTgt>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500"/>
                            </p:stCondLst>
                            <p:childTnLst>
                              <p:par>
                                <p:cTn id="47" presetID="42" presetClass="entr" presetSubtype="0" fill="hold" grpId="0" nodeType="afterEffect">
                                  <p:stCondLst>
                                    <p:cond delay="0"/>
                                  </p:stCondLst>
                                  <p:childTnLst>
                                    <p:set>
                                      <p:cBhvr>
                                        <p:cTn id="48" dur="1" fill="hold">
                                          <p:stCondLst>
                                            <p:cond delay="0"/>
                                          </p:stCondLst>
                                        </p:cTn>
                                        <p:tgtEl>
                                          <p:spTgt spid="28677">
                                            <p:txEl>
                                              <p:pRg st="0" end="0"/>
                                            </p:txEl>
                                          </p:spTgt>
                                        </p:tgtEl>
                                        <p:attrNameLst>
                                          <p:attrName>style.visibility</p:attrName>
                                        </p:attrNameLst>
                                      </p:cBhvr>
                                      <p:to>
                                        <p:strVal val="visible"/>
                                      </p:to>
                                    </p:set>
                                    <p:animEffect>
                                      <p:cBhvr>
                                        <p:cTn id="49" dur="500"/>
                                        <p:tgtEl>
                                          <p:spTgt spid="28677">
                                            <p:txEl>
                                              <p:pRg st="0" end="0"/>
                                            </p:txEl>
                                          </p:spTgt>
                                        </p:tgtEl>
                                      </p:cBhvr>
                                    </p:animEffect>
                                    <p:anim calcmode="lin" valueType="num">
                                      <p:cBhvr>
                                        <p:cTn id="50"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28677">
                                            <p:txEl>
                                              <p:pRg st="0" end="0"/>
                                            </p:txEl>
                                          </p:spTgt>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3000"/>
                            </p:stCondLst>
                            <p:childTnLst>
                              <p:par>
                                <p:cTn id="53" presetID="10" presetClass="entr" presetSubtype="0" fill="hold" nodeType="afterEffect">
                                  <p:stCondLst>
                                    <p:cond delay="0"/>
                                  </p:stCondLst>
                                  <p:childTnLst>
                                    <p:set>
                                      <p:cBhvr>
                                        <p:cTn id="54" dur="1" fill="hold">
                                          <p:stCondLst>
                                            <p:cond delay="0"/>
                                          </p:stCondLst>
                                        </p:cTn>
                                        <p:tgtEl>
                                          <p:spTgt spid="28679"/>
                                        </p:tgtEl>
                                        <p:attrNameLst>
                                          <p:attrName>style.visibility</p:attrName>
                                        </p:attrNameLst>
                                      </p:cBhvr>
                                      <p:to>
                                        <p:strVal val="visible"/>
                                      </p:to>
                                    </p:set>
                                    <p:animEffect>
                                      <p:cBhvr>
                                        <p:cTn id="55" dur="500"/>
                                        <p:tgtEl>
                                          <p:spTgt spid="28679"/>
                                        </p:tgtEl>
                                      </p:cBhvr>
                                    </p:animEffect>
                                  </p:childTnLst>
                                </p:cTn>
                              </p:par>
                              <p:par>
                                <p:cTn id="56" presetID="23" presetClass="entr" presetSubtype="32" fill="hold" nodeType="withEffect">
                                  <p:stCondLst>
                                    <p:cond delay="0"/>
                                  </p:stCondLst>
                                  <p:childTnLst>
                                    <p:set>
                                      <p:cBhvr>
                                        <p:cTn id="57" dur="1" fill="hold">
                                          <p:stCondLst>
                                            <p:cond delay="0"/>
                                          </p:stCondLst>
                                        </p:cTn>
                                        <p:tgtEl>
                                          <p:spTgt spid="28679"/>
                                        </p:tgtEl>
                                        <p:attrNameLst>
                                          <p:attrName>style.visibility</p:attrName>
                                        </p:attrNameLst>
                                      </p:cBhvr>
                                      <p:to>
                                        <p:strVal val="visible"/>
                                      </p:to>
                                    </p:set>
                                    <p:anim calcmode="lin" valueType="num">
                                      <p:cBhvr>
                                        <p:cTn id="58" dur="500" fill="hold"/>
                                        <p:tgtEl>
                                          <p:spTgt spid="28679"/>
                                        </p:tgtEl>
                                        <p:attrNameLst>
                                          <p:attrName>ppt_w</p:attrName>
                                        </p:attrNameLst>
                                      </p:cBhvr>
                                      <p:tavLst>
                                        <p:tav tm="0">
                                          <p:val>
                                            <p:strVal val="4*#ppt_w"/>
                                          </p:val>
                                        </p:tav>
                                        <p:tav tm="100000">
                                          <p:val>
                                            <p:strVal val="#ppt_w"/>
                                          </p:val>
                                        </p:tav>
                                      </p:tavLst>
                                    </p:anim>
                                    <p:anim calcmode="lin" valueType="num">
                                      <p:cBhvr>
                                        <p:cTn id="59" dur="500" fill="hold"/>
                                        <p:tgtEl>
                                          <p:spTgt spid="28679"/>
                                        </p:tgtEl>
                                        <p:attrNameLst>
                                          <p:attrName>ppt_h</p:attrName>
                                        </p:attrNameLst>
                                      </p:cBhvr>
                                      <p:tavLst>
                                        <p:tav tm="0">
                                          <p:val>
                                            <p:strVal val="4*#ppt_h"/>
                                          </p:val>
                                        </p:tav>
                                        <p:tav tm="100000">
                                          <p:val>
                                            <p:strVal val="#ppt_h"/>
                                          </p:val>
                                        </p:tav>
                                      </p:tavLst>
                                    </p:anim>
                                  </p:childTnLst>
                                </p:cTn>
                              </p:par>
                              <p:par>
                                <p:cTn id="60" presetID="23" presetClass="entr" presetSubtype="32" fill="hold" nodeType="withEffect">
                                  <p:stCondLst>
                                    <p:cond delay="0"/>
                                  </p:stCondLst>
                                  <p:childTnLst>
                                    <p:set>
                                      <p:cBhvr>
                                        <p:cTn id="61" dur="1" fill="hold">
                                          <p:stCondLst>
                                            <p:cond delay="0"/>
                                          </p:stCondLst>
                                        </p:cTn>
                                        <p:tgtEl>
                                          <p:spTgt spid="28679"/>
                                        </p:tgtEl>
                                        <p:attrNameLst>
                                          <p:attrName>style.visibility</p:attrName>
                                        </p:attrNameLst>
                                      </p:cBhvr>
                                      <p:to>
                                        <p:strVal val="visible"/>
                                      </p:to>
                                    </p:set>
                                    <p:anim calcmode="lin" valueType="num">
                                      <p:cBhvr>
                                        <p:cTn id="62" dur="500" fill="hold"/>
                                        <p:tgtEl>
                                          <p:spTgt spid="28679"/>
                                        </p:tgtEl>
                                        <p:attrNameLst>
                                          <p:attrName>ppt_w</p:attrName>
                                        </p:attrNameLst>
                                      </p:cBhvr>
                                      <p:tavLst>
                                        <p:tav tm="0">
                                          <p:val>
                                            <p:strVal val="4*#ppt_w"/>
                                          </p:val>
                                        </p:tav>
                                        <p:tav tm="100000">
                                          <p:val>
                                            <p:strVal val="#ppt_w"/>
                                          </p:val>
                                        </p:tav>
                                      </p:tavLst>
                                    </p:anim>
                                    <p:anim calcmode="lin" valueType="num">
                                      <p:cBhvr>
                                        <p:cTn id="63" dur="500" fill="hold"/>
                                        <p:tgtEl>
                                          <p:spTgt spid="28679"/>
                                        </p:tgtEl>
                                        <p:attrNameLst>
                                          <p:attrName>ppt_h</p:attrName>
                                        </p:attrNameLst>
                                      </p:cBhvr>
                                      <p:tavLst>
                                        <p:tav tm="0">
                                          <p:val>
                                            <p:strVal val="4*#ppt_h"/>
                                          </p:val>
                                        </p:tav>
                                        <p:tav tm="100000">
                                          <p:val>
                                            <p:strVal val="#ppt_h"/>
                                          </p:val>
                                        </p:tav>
                                      </p:tavLst>
                                    </p:anim>
                                  </p:childTnLst>
                                </p:cTn>
                              </p:par>
                            </p:childTnLst>
                          </p:cTn>
                        </p:par>
                        <p:par>
                          <p:cTn id="64" fill="hold" nodeType="afterGroup">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28676">
                                            <p:bg/>
                                          </p:spTgt>
                                        </p:tgtEl>
                                        <p:attrNameLst>
                                          <p:attrName>style.visibility</p:attrName>
                                        </p:attrNameLst>
                                      </p:cBhvr>
                                      <p:to>
                                        <p:strVal val="visible"/>
                                      </p:to>
                                    </p:set>
                                    <p:animEffect>
                                      <p:cBhvr>
                                        <p:cTn id="67" dur="500"/>
                                        <p:tgtEl>
                                          <p:spTgt spid="28676">
                                            <p:bg/>
                                          </p:spTgt>
                                        </p:tgtEl>
                                      </p:cBhvr>
                                    </p:animEffect>
                                    <p:anim calcmode="lin" valueType="num">
                                      <p:cBhvr>
                                        <p:cTn id="68" dur="500" fill="hold"/>
                                        <p:tgtEl>
                                          <p:spTgt spid="28676">
                                            <p:bg/>
                                          </p:spTgt>
                                        </p:tgtEl>
                                        <p:attrNameLst>
                                          <p:attrName>ppt_x</p:attrName>
                                        </p:attrNameLst>
                                      </p:cBhvr>
                                      <p:tavLst>
                                        <p:tav tm="0">
                                          <p:val>
                                            <p:strVal val="#ppt_x"/>
                                          </p:val>
                                        </p:tav>
                                        <p:tav tm="100000">
                                          <p:val>
                                            <p:strVal val="#ppt_x"/>
                                          </p:val>
                                        </p:tav>
                                      </p:tavLst>
                                    </p:anim>
                                    <p:anim calcmode="lin" valueType="num">
                                      <p:cBhvr>
                                        <p:cTn id="69" dur="500" fill="hold"/>
                                        <p:tgtEl>
                                          <p:spTgt spid="28676">
                                            <p:bg/>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676">
                                            <p:txEl>
                                              <p:pRg st="0" end="0"/>
                                            </p:txEl>
                                          </p:spTgt>
                                        </p:tgtEl>
                                        <p:attrNameLst>
                                          <p:attrName>style.visibility</p:attrName>
                                        </p:attrNameLst>
                                      </p:cBhvr>
                                      <p:to>
                                        <p:strVal val="visible"/>
                                      </p:to>
                                    </p:set>
                                    <p:animEffect>
                                      <p:cBhvr>
                                        <p:cTn id="72" dur="500"/>
                                        <p:tgtEl>
                                          <p:spTgt spid="28676">
                                            <p:txEl>
                                              <p:pRg st="0" end="0"/>
                                            </p:txEl>
                                          </p:spTgt>
                                        </p:tgtEl>
                                      </p:cBhvr>
                                    </p:animEffect>
                                    <p:anim calcmode="lin" valueType="num">
                                      <p:cBhvr>
                                        <p:cTn id="73" dur="5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8676">
                                            <p:txEl>
                                              <p:pRg st="0" end="0"/>
                                            </p:txEl>
                                          </p:spTgt>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4000"/>
                            </p:stCondLst>
                            <p:childTnLst>
                              <p:par>
                                <p:cTn id="76" presetID="10" presetClass="entr" presetSubtype="0" fill="hold" nodeType="afterEffect">
                                  <p:stCondLst>
                                    <p:cond delay="0"/>
                                  </p:stCondLst>
                                  <p:childTnLst>
                                    <p:set>
                                      <p:cBhvr>
                                        <p:cTn id="77" dur="1" fill="hold">
                                          <p:stCondLst>
                                            <p:cond delay="0"/>
                                          </p:stCondLst>
                                        </p:cTn>
                                        <p:tgtEl>
                                          <p:spTgt spid="28688"/>
                                        </p:tgtEl>
                                        <p:attrNameLst>
                                          <p:attrName>style.visibility</p:attrName>
                                        </p:attrNameLst>
                                      </p:cBhvr>
                                      <p:to>
                                        <p:strVal val="visible"/>
                                      </p:to>
                                    </p:set>
                                    <p:animEffect>
                                      <p:cBhvr>
                                        <p:cTn id="78" dur="500"/>
                                        <p:tgtEl>
                                          <p:spTgt spid="28688"/>
                                        </p:tgtEl>
                                      </p:cBhvr>
                                    </p:animEffect>
                                  </p:childTnLst>
                                </p:cTn>
                              </p:par>
                              <p:par>
                                <p:cTn id="79" presetID="23" presetClass="entr" presetSubtype="32" fill="hold" nodeType="withEffect">
                                  <p:stCondLst>
                                    <p:cond delay="0"/>
                                  </p:stCondLst>
                                  <p:childTnLst>
                                    <p:set>
                                      <p:cBhvr>
                                        <p:cTn id="80" dur="1" fill="hold">
                                          <p:stCondLst>
                                            <p:cond delay="0"/>
                                          </p:stCondLst>
                                        </p:cTn>
                                        <p:tgtEl>
                                          <p:spTgt spid="28688"/>
                                        </p:tgtEl>
                                        <p:attrNameLst>
                                          <p:attrName>style.visibility</p:attrName>
                                        </p:attrNameLst>
                                      </p:cBhvr>
                                      <p:to>
                                        <p:strVal val="visible"/>
                                      </p:to>
                                    </p:set>
                                    <p:anim calcmode="lin" valueType="num">
                                      <p:cBhvr>
                                        <p:cTn id="81" dur="500" fill="hold"/>
                                        <p:tgtEl>
                                          <p:spTgt spid="28688"/>
                                        </p:tgtEl>
                                        <p:attrNameLst>
                                          <p:attrName>ppt_w</p:attrName>
                                        </p:attrNameLst>
                                      </p:cBhvr>
                                      <p:tavLst>
                                        <p:tav tm="0">
                                          <p:val>
                                            <p:strVal val="4*#ppt_w"/>
                                          </p:val>
                                        </p:tav>
                                        <p:tav tm="100000">
                                          <p:val>
                                            <p:strVal val="#ppt_w"/>
                                          </p:val>
                                        </p:tav>
                                      </p:tavLst>
                                    </p:anim>
                                    <p:anim calcmode="lin" valueType="num">
                                      <p:cBhvr>
                                        <p:cTn id="82" dur="500" fill="hold"/>
                                        <p:tgtEl>
                                          <p:spTgt spid="28688"/>
                                        </p:tgtEl>
                                        <p:attrNameLst>
                                          <p:attrName>ppt_h</p:attrName>
                                        </p:attrNameLst>
                                      </p:cBhvr>
                                      <p:tavLst>
                                        <p:tav tm="0">
                                          <p:val>
                                            <p:strVal val="4*#ppt_h"/>
                                          </p:val>
                                        </p:tav>
                                        <p:tav tm="100000">
                                          <p:val>
                                            <p:strVal val="#ppt_h"/>
                                          </p:val>
                                        </p:tav>
                                      </p:tavLst>
                                    </p:anim>
                                  </p:childTnLst>
                                </p:cTn>
                              </p:par>
                              <p:par>
                                <p:cTn id="83" presetID="23" presetClass="entr" presetSubtype="32" fill="hold" nodeType="withEffect">
                                  <p:stCondLst>
                                    <p:cond delay="0"/>
                                  </p:stCondLst>
                                  <p:childTnLst>
                                    <p:set>
                                      <p:cBhvr>
                                        <p:cTn id="84" dur="1" fill="hold">
                                          <p:stCondLst>
                                            <p:cond delay="0"/>
                                          </p:stCondLst>
                                        </p:cTn>
                                        <p:tgtEl>
                                          <p:spTgt spid="28688"/>
                                        </p:tgtEl>
                                        <p:attrNameLst>
                                          <p:attrName>style.visibility</p:attrName>
                                        </p:attrNameLst>
                                      </p:cBhvr>
                                      <p:to>
                                        <p:strVal val="visible"/>
                                      </p:to>
                                    </p:set>
                                    <p:anim calcmode="lin" valueType="num">
                                      <p:cBhvr>
                                        <p:cTn id="85" dur="500" fill="hold"/>
                                        <p:tgtEl>
                                          <p:spTgt spid="28688"/>
                                        </p:tgtEl>
                                        <p:attrNameLst>
                                          <p:attrName>ppt_w</p:attrName>
                                        </p:attrNameLst>
                                      </p:cBhvr>
                                      <p:tavLst>
                                        <p:tav tm="0">
                                          <p:val>
                                            <p:strVal val="4*#ppt_w"/>
                                          </p:val>
                                        </p:tav>
                                        <p:tav tm="100000">
                                          <p:val>
                                            <p:strVal val="#ppt_w"/>
                                          </p:val>
                                        </p:tav>
                                      </p:tavLst>
                                    </p:anim>
                                    <p:anim calcmode="lin" valueType="num">
                                      <p:cBhvr>
                                        <p:cTn id="86" dur="500" fill="hold"/>
                                        <p:tgtEl>
                                          <p:spTgt spid="28688"/>
                                        </p:tgtEl>
                                        <p:attrNameLst>
                                          <p:attrName>ppt_h</p:attrName>
                                        </p:attrNameLst>
                                      </p:cBhvr>
                                      <p:tavLst>
                                        <p:tav tm="0">
                                          <p:val>
                                            <p:strVal val="4*#ppt_h"/>
                                          </p:val>
                                        </p:tav>
                                        <p:tav tm="100000">
                                          <p:val>
                                            <p:strVal val="#ppt_h"/>
                                          </p:val>
                                        </p:tav>
                                      </p:tavLst>
                                    </p:anim>
                                  </p:childTnLst>
                                </p:cTn>
                              </p:par>
                            </p:childTnLst>
                          </p:cTn>
                        </p:par>
                        <p:par>
                          <p:cTn id="87" fill="hold" nodeType="afterGroup">
                            <p:stCondLst>
                              <p:cond delay="4500"/>
                            </p:stCondLst>
                            <p:childTnLst>
                              <p:par>
                                <p:cTn id="88" presetID="42" presetClass="entr" presetSubtype="0" fill="hold" grpId="0" nodeType="afterEffect">
                                  <p:stCondLst>
                                    <p:cond delay="0"/>
                                  </p:stCondLst>
                                  <p:childTnLst>
                                    <p:set>
                                      <p:cBhvr>
                                        <p:cTn id="89" dur="1" fill="hold">
                                          <p:stCondLst>
                                            <p:cond delay="0"/>
                                          </p:stCondLst>
                                        </p:cTn>
                                        <p:tgtEl>
                                          <p:spTgt spid="28675">
                                            <p:bg/>
                                          </p:spTgt>
                                        </p:tgtEl>
                                        <p:attrNameLst>
                                          <p:attrName>style.visibility</p:attrName>
                                        </p:attrNameLst>
                                      </p:cBhvr>
                                      <p:to>
                                        <p:strVal val="visible"/>
                                      </p:to>
                                    </p:set>
                                    <p:animEffect>
                                      <p:cBhvr>
                                        <p:cTn id="90" dur="500"/>
                                        <p:tgtEl>
                                          <p:spTgt spid="28675">
                                            <p:bg/>
                                          </p:spTgt>
                                        </p:tgtEl>
                                      </p:cBhvr>
                                    </p:animEffect>
                                    <p:anim calcmode="lin" valueType="num">
                                      <p:cBhvr>
                                        <p:cTn id="91" dur="500" fill="hold"/>
                                        <p:tgtEl>
                                          <p:spTgt spid="28675">
                                            <p:bg/>
                                          </p:spTgt>
                                        </p:tgtEl>
                                        <p:attrNameLst>
                                          <p:attrName>ppt_x</p:attrName>
                                        </p:attrNameLst>
                                      </p:cBhvr>
                                      <p:tavLst>
                                        <p:tav tm="0">
                                          <p:val>
                                            <p:strVal val="#ppt_x"/>
                                          </p:val>
                                        </p:tav>
                                        <p:tav tm="100000">
                                          <p:val>
                                            <p:strVal val="#ppt_x"/>
                                          </p:val>
                                        </p:tav>
                                      </p:tavLst>
                                    </p:anim>
                                    <p:anim calcmode="lin" valueType="num">
                                      <p:cBhvr>
                                        <p:cTn id="92" dur="500" fill="hold"/>
                                        <p:tgtEl>
                                          <p:spTgt spid="28675">
                                            <p:bg/>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675">
                                            <p:txEl>
                                              <p:pRg st="0" end="0"/>
                                            </p:txEl>
                                          </p:spTgt>
                                        </p:tgtEl>
                                        <p:attrNameLst>
                                          <p:attrName>style.visibility</p:attrName>
                                        </p:attrNameLst>
                                      </p:cBhvr>
                                      <p:to>
                                        <p:strVal val="visible"/>
                                      </p:to>
                                    </p:set>
                                    <p:animEffect>
                                      <p:cBhvr>
                                        <p:cTn id="95" dur="500"/>
                                        <p:tgtEl>
                                          <p:spTgt spid="28675">
                                            <p:txEl>
                                              <p:pRg st="0" end="0"/>
                                            </p:txEl>
                                          </p:spTgt>
                                        </p:tgtEl>
                                      </p:cBhvr>
                                    </p:animEffect>
                                    <p:anim calcmode="lin" valueType="num">
                                      <p:cBhvr>
                                        <p:cTn id="96"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p:cTn id="97" dur="500" fill="hold"/>
                                        <p:tgtEl>
                                          <p:spTgt spid="286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allAtOnce" bldLvl="0" animBg="1" autoUpdateAnimBg="0"/>
      <p:bldP spid="28675" grpId="0" build="allAtOnce" bldLvl="0" animBg="1" autoUpdateAnimBg="0"/>
      <p:bldP spid="28676" grpId="0" build="allAtOnce" bldLvl="0" animBg="1" autoUpdateAnimBg="0"/>
      <p:bldP spid="28677" grpId="0" build="allAtOnce"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3058288" y="1166287"/>
            <a:ext cx="1529994" cy="1514227"/>
          </a:xfrm>
          <a:prstGeom prst="ellipse">
            <a:avLst/>
          </a:prstGeom>
          <a:solidFill>
            <a:schemeClr val="accent1"/>
          </a:solidFill>
          <a:ln w="25400">
            <a:noFill/>
          </a:ln>
          <a:extLst/>
        </p:spPr>
        <p:txBody>
          <a:bodyPr vert="horz" wrap="square" lIns="82156" tIns="41078" rIns="82156" bIns="41078" numCol="1" anchor="t" anchorCtr="0" compatLnSpc="1">
            <a:prstTxWarp prst="textNoShape">
              <a:avLst/>
            </a:prstTxWarp>
          </a:bodyPr>
          <a:lstStyle/>
          <a:p>
            <a:pPr defTabSz="821561">
              <a:defRPr/>
            </a:pPr>
            <a:endParaRPr lang="zh-CN" altLang="en-US" sz="1625" kern="0">
              <a:solidFill>
                <a:schemeClr val="bg2">
                  <a:lumMod val="10000"/>
                </a:schemeClr>
              </a:solidFill>
              <a:latin typeface="Calibri"/>
              <a:ea typeface="微软雅黑"/>
            </a:endParaRPr>
          </a:p>
        </p:txBody>
      </p:sp>
      <p:sp>
        <p:nvSpPr>
          <p:cNvPr id="3" name="Oval 100"/>
          <p:cNvSpPr>
            <a:spLocks noChangeArrowheads="1"/>
          </p:cNvSpPr>
          <p:nvPr/>
        </p:nvSpPr>
        <p:spPr bwMode="auto">
          <a:xfrm>
            <a:off x="4196129" y="1089393"/>
            <a:ext cx="1901351" cy="1883910"/>
          </a:xfrm>
          <a:prstGeom prst="ellipse">
            <a:avLst/>
          </a:prstGeom>
          <a:solidFill>
            <a:schemeClr val="accent2"/>
          </a:solidFill>
          <a:ln w="19050">
            <a:solidFill>
              <a:schemeClr val="bg1"/>
            </a:solidFill>
          </a:ln>
          <a:extLst/>
        </p:spPr>
        <p:txBody>
          <a:bodyPr vert="horz" wrap="square" lIns="82156" tIns="41078" rIns="82156" bIns="41078" numCol="1" anchor="t" anchorCtr="0" compatLnSpc="1">
            <a:prstTxWarp prst="textNoShape">
              <a:avLst/>
            </a:prstTxWarp>
          </a:bodyPr>
          <a:lstStyle/>
          <a:p>
            <a:pPr defTabSz="821561">
              <a:defRPr/>
            </a:pPr>
            <a:endParaRPr lang="zh-CN" altLang="en-US" sz="1625" kern="0">
              <a:solidFill>
                <a:schemeClr val="bg2">
                  <a:lumMod val="10000"/>
                </a:schemeClr>
              </a:solidFill>
              <a:latin typeface="Calibri"/>
              <a:ea typeface="微软雅黑"/>
            </a:endParaRPr>
          </a:p>
        </p:txBody>
      </p:sp>
      <p:sp>
        <p:nvSpPr>
          <p:cNvPr id="4" name="Oval 101"/>
          <p:cNvSpPr>
            <a:spLocks noChangeArrowheads="1"/>
          </p:cNvSpPr>
          <p:nvPr/>
        </p:nvSpPr>
        <p:spPr bwMode="auto">
          <a:xfrm>
            <a:off x="3536597" y="2094934"/>
            <a:ext cx="1592383" cy="1591121"/>
          </a:xfrm>
          <a:prstGeom prst="ellipse">
            <a:avLst/>
          </a:prstGeom>
          <a:solidFill>
            <a:schemeClr val="accent1"/>
          </a:solidFill>
          <a:ln w="19050">
            <a:solidFill>
              <a:schemeClr val="bg1"/>
            </a:solidFill>
          </a:ln>
          <a:extLst/>
        </p:spPr>
        <p:txBody>
          <a:bodyPr vert="horz" wrap="square" lIns="82156" tIns="41078" rIns="82156" bIns="41078" numCol="1" anchor="t" anchorCtr="0" compatLnSpc="1">
            <a:prstTxWarp prst="textNoShape">
              <a:avLst/>
            </a:prstTxWarp>
          </a:bodyPr>
          <a:lstStyle/>
          <a:p>
            <a:endParaRPr lang="zh-CN" altLang="en-US" sz="1625">
              <a:solidFill>
                <a:schemeClr val="bg2">
                  <a:lumMod val="10000"/>
                </a:schemeClr>
              </a:solidFill>
              <a:latin typeface="Calibri"/>
              <a:ea typeface="微软雅黑"/>
            </a:endParaRPr>
          </a:p>
        </p:txBody>
      </p:sp>
      <p:cxnSp>
        <p:nvCxnSpPr>
          <p:cNvPr id="5" name="直接箭头连接符 4"/>
          <p:cNvCxnSpPr/>
          <p:nvPr/>
        </p:nvCxnSpPr>
        <p:spPr>
          <a:xfrm>
            <a:off x="6097479" y="1803620"/>
            <a:ext cx="1464385" cy="0"/>
          </a:xfrm>
          <a:prstGeom prst="straightConnector1">
            <a:avLst/>
          </a:prstGeom>
          <a:noFill/>
          <a:ln w="9525" cap="flat" cmpd="sng" algn="ctr">
            <a:solidFill>
              <a:srgbClr val="314865"/>
            </a:solidFill>
            <a:prstDash val="solid"/>
            <a:tailEnd type="arrow"/>
          </a:ln>
          <a:effectLst/>
        </p:spPr>
      </p:cxnSp>
      <p:cxnSp>
        <p:nvCxnSpPr>
          <p:cNvPr id="7" name="直接箭头连接符 6"/>
          <p:cNvCxnSpPr>
            <a:stCxn id="4" idx="4"/>
          </p:cNvCxnSpPr>
          <p:nvPr/>
        </p:nvCxnSpPr>
        <p:spPr>
          <a:xfrm>
            <a:off x="4332787" y="3686055"/>
            <a:ext cx="5942" cy="887747"/>
          </a:xfrm>
          <a:prstGeom prst="straightConnector1">
            <a:avLst/>
          </a:prstGeom>
          <a:noFill/>
          <a:ln w="9525" cap="flat" cmpd="sng" algn="ctr">
            <a:solidFill>
              <a:srgbClr val="314865"/>
            </a:solidFill>
            <a:prstDash val="solid"/>
            <a:tailEnd type="arrow"/>
          </a:ln>
          <a:effectLst/>
        </p:spPr>
      </p:cxnSp>
      <p:cxnSp>
        <p:nvCxnSpPr>
          <p:cNvPr id="9" name="直接箭头连接符 8"/>
          <p:cNvCxnSpPr/>
          <p:nvPr/>
        </p:nvCxnSpPr>
        <p:spPr>
          <a:xfrm flipH="1">
            <a:off x="1459590" y="1976635"/>
            <a:ext cx="1598698" cy="0"/>
          </a:xfrm>
          <a:prstGeom prst="straightConnector1">
            <a:avLst/>
          </a:prstGeom>
          <a:noFill/>
          <a:ln w="9525" cap="flat" cmpd="sng" algn="ctr">
            <a:solidFill>
              <a:srgbClr val="314865"/>
            </a:solidFill>
            <a:prstDash val="solid"/>
            <a:tailEnd type="arrow"/>
          </a:ln>
          <a:effectLst/>
        </p:spPr>
      </p:cxnSp>
      <p:sp>
        <p:nvSpPr>
          <p:cNvPr id="11" name="TextBox 27"/>
          <p:cNvSpPr txBox="1"/>
          <p:nvPr/>
        </p:nvSpPr>
        <p:spPr>
          <a:xfrm>
            <a:off x="3380947" y="1634997"/>
            <a:ext cx="792322" cy="553840"/>
          </a:xfrm>
          <a:prstGeom prst="rect">
            <a:avLst/>
          </a:prstGeom>
          <a:noFill/>
        </p:spPr>
        <p:txBody>
          <a:bodyPr wrap="square" lIns="91284" tIns="45642" rIns="91284" bIns="45642" rtlCol="0">
            <a:spAutoFit/>
          </a:bodyPr>
          <a:lstStyle/>
          <a:p>
            <a:pPr algn="ctr"/>
            <a:r>
              <a:rPr lang="zh-CN" altLang="en-US" sz="1500" b="1" dirty="0">
                <a:solidFill>
                  <a:schemeClr val="bg1"/>
                </a:solidFill>
                <a:latin typeface="微软雅黑" pitchFamily="34" charset="-122"/>
                <a:ea typeface="微软雅黑" pitchFamily="34" charset="-122"/>
              </a:rPr>
              <a:t>添加</a:t>
            </a:r>
            <a:endParaRPr lang="en-US" altLang="zh-CN" sz="1500" b="1" dirty="0">
              <a:solidFill>
                <a:schemeClr val="bg1"/>
              </a:solidFill>
              <a:latin typeface="微软雅黑" pitchFamily="34" charset="-122"/>
              <a:ea typeface="微软雅黑" pitchFamily="34" charset="-122"/>
            </a:endParaRPr>
          </a:p>
          <a:p>
            <a:pPr algn="ctr"/>
            <a:r>
              <a:rPr lang="zh-CN" altLang="en-US" sz="1500" b="1" dirty="0">
                <a:solidFill>
                  <a:schemeClr val="bg1"/>
                </a:solidFill>
                <a:latin typeface="微软雅黑" pitchFamily="34" charset="-122"/>
                <a:ea typeface="微软雅黑" pitchFamily="34" charset="-122"/>
              </a:rPr>
              <a:t>内容</a:t>
            </a:r>
          </a:p>
        </p:txBody>
      </p:sp>
      <p:sp>
        <p:nvSpPr>
          <p:cNvPr id="12" name="TextBox 28"/>
          <p:cNvSpPr txBox="1"/>
          <p:nvPr/>
        </p:nvSpPr>
        <p:spPr>
          <a:xfrm>
            <a:off x="4716570" y="1648854"/>
            <a:ext cx="792322" cy="553840"/>
          </a:xfrm>
          <a:prstGeom prst="rect">
            <a:avLst/>
          </a:prstGeom>
          <a:noFill/>
        </p:spPr>
        <p:txBody>
          <a:bodyPr wrap="square" lIns="91284" tIns="45642" rIns="91284" bIns="45642" rtlCol="0">
            <a:spAutoFit/>
          </a:bodyPr>
          <a:lstStyle/>
          <a:p>
            <a:pPr lvl="0" algn="ctr"/>
            <a:r>
              <a:rPr lang="zh-CN" altLang="en-US" sz="1500" b="1" dirty="0">
                <a:solidFill>
                  <a:prstClr val="white"/>
                </a:solidFill>
                <a:latin typeface="微软雅黑" pitchFamily="34" charset="-122"/>
                <a:ea typeface="微软雅黑" pitchFamily="34" charset="-122"/>
              </a:rPr>
              <a:t>添加</a:t>
            </a:r>
            <a:endParaRPr lang="en-US" altLang="zh-CN" sz="1500" b="1" dirty="0">
              <a:solidFill>
                <a:prstClr val="white"/>
              </a:solidFill>
              <a:latin typeface="微软雅黑" pitchFamily="34" charset="-122"/>
              <a:ea typeface="微软雅黑" pitchFamily="34" charset="-122"/>
            </a:endParaRPr>
          </a:p>
          <a:p>
            <a:pPr lvl="0" algn="ctr"/>
            <a:r>
              <a:rPr lang="zh-CN" altLang="en-US" sz="1500" b="1" dirty="0">
                <a:solidFill>
                  <a:prstClr val="white"/>
                </a:solidFill>
                <a:latin typeface="微软雅黑" pitchFamily="34" charset="-122"/>
                <a:ea typeface="微软雅黑" pitchFamily="34" charset="-122"/>
              </a:rPr>
              <a:t>内容</a:t>
            </a:r>
          </a:p>
        </p:txBody>
      </p:sp>
      <p:sp>
        <p:nvSpPr>
          <p:cNvPr id="13" name="TextBox 29"/>
          <p:cNvSpPr txBox="1"/>
          <p:nvPr/>
        </p:nvSpPr>
        <p:spPr>
          <a:xfrm>
            <a:off x="3969791" y="2648775"/>
            <a:ext cx="792322" cy="553840"/>
          </a:xfrm>
          <a:prstGeom prst="rect">
            <a:avLst/>
          </a:prstGeom>
          <a:noFill/>
        </p:spPr>
        <p:txBody>
          <a:bodyPr wrap="square" lIns="91284" tIns="45642" rIns="91284" bIns="45642" rtlCol="0">
            <a:spAutoFit/>
          </a:bodyPr>
          <a:lstStyle/>
          <a:p>
            <a:pPr lvl="0" algn="ctr"/>
            <a:r>
              <a:rPr lang="zh-CN" altLang="en-US" sz="1500" b="1" dirty="0">
                <a:solidFill>
                  <a:prstClr val="white"/>
                </a:solidFill>
                <a:latin typeface="微软雅黑" pitchFamily="34" charset="-122"/>
                <a:ea typeface="微软雅黑" pitchFamily="34" charset="-122"/>
              </a:rPr>
              <a:t>添加</a:t>
            </a:r>
            <a:endParaRPr lang="en-US" altLang="zh-CN" sz="1500" b="1" dirty="0">
              <a:solidFill>
                <a:prstClr val="white"/>
              </a:solidFill>
              <a:latin typeface="微软雅黑" pitchFamily="34" charset="-122"/>
              <a:ea typeface="微软雅黑" pitchFamily="34" charset="-122"/>
            </a:endParaRPr>
          </a:p>
          <a:p>
            <a:pPr lvl="0" algn="ctr"/>
            <a:r>
              <a:rPr lang="zh-CN" altLang="en-US" sz="1500" b="1" dirty="0">
                <a:solidFill>
                  <a:prstClr val="white"/>
                </a:solidFill>
                <a:latin typeface="微软雅黑" pitchFamily="34" charset="-122"/>
                <a:ea typeface="微软雅黑" pitchFamily="34" charset="-122"/>
              </a:rPr>
              <a:t>内容</a:t>
            </a:r>
          </a:p>
        </p:txBody>
      </p:sp>
      <p:sp>
        <p:nvSpPr>
          <p:cNvPr id="14" name="右弧形箭头 13"/>
          <p:cNvSpPr/>
          <p:nvPr/>
        </p:nvSpPr>
        <p:spPr>
          <a:xfrm rot="9229339">
            <a:off x="2914771" y="2518356"/>
            <a:ext cx="453650" cy="849655"/>
          </a:xfrm>
          <a:prstGeom prst="curvedLeftArrow">
            <a:avLst/>
          </a:prstGeom>
          <a:solidFill>
            <a:schemeClr val="accent2"/>
          </a:solidFill>
          <a:ln w="19050">
            <a:noFill/>
          </a:ln>
        </p:spPr>
        <p:txBody>
          <a:bodyPr vert="horz" wrap="square" lIns="82156" tIns="41078" rIns="82156" bIns="41078" numCol="1" anchor="t" anchorCtr="0" compatLnSpc="1">
            <a:prstTxWarp prst="textNoShape">
              <a:avLst/>
            </a:prstTxWarp>
          </a:bodyPr>
          <a:lstStyle/>
          <a:p>
            <a:endParaRPr lang="zh-CN" altLang="en-US" sz="1625" kern="0">
              <a:solidFill>
                <a:schemeClr val="bg2">
                  <a:lumMod val="10000"/>
                </a:schemeClr>
              </a:solidFill>
              <a:latin typeface="Calibri"/>
              <a:ea typeface="微软雅黑"/>
            </a:endParaRPr>
          </a:p>
        </p:txBody>
      </p:sp>
      <p:sp>
        <p:nvSpPr>
          <p:cNvPr id="15" name="TextBox 31"/>
          <p:cNvSpPr txBox="1"/>
          <p:nvPr/>
        </p:nvSpPr>
        <p:spPr>
          <a:xfrm>
            <a:off x="1783626" y="2978436"/>
            <a:ext cx="1219171" cy="311018"/>
          </a:xfrm>
          <a:prstGeom prst="rect">
            <a:avLst/>
          </a:prstGeom>
          <a:noFill/>
        </p:spPr>
        <p:txBody>
          <a:bodyPr wrap="square" lIns="91284" tIns="45642" rIns="91284" bIns="45642" rtlCol="0">
            <a:spAutoFit/>
          </a:bodyPr>
          <a:lstStyle/>
          <a:p>
            <a:pPr algn="ctr"/>
            <a:r>
              <a:rPr lang="zh-CN" altLang="en-US" sz="1422" b="1" dirty="0">
                <a:solidFill>
                  <a:schemeClr val="tx1">
                    <a:lumMod val="75000"/>
                    <a:lumOff val="25000"/>
                  </a:schemeClr>
                </a:solidFill>
                <a:latin typeface="Broadway BT"/>
                <a:ea typeface="微软雅黑"/>
              </a:rPr>
              <a:t>添加内容</a:t>
            </a:r>
          </a:p>
        </p:txBody>
      </p:sp>
      <p:grpSp>
        <p:nvGrpSpPr>
          <p:cNvPr id="21" name="组合 20">
            <a:extLst>
              <a:ext uri="{FF2B5EF4-FFF2-40B4-BE49-F238E27FC236}">
                <a16:creationId xmlns:a16="http://schemas.microsoft.com/office/drawing/2014/main" xmlns="" id="{B5FE0340-A361-4027-8D38-AD725E707875}"/>
              </a:ext>
            </a:extLst>
          </p:cNvPr>
          <p:cNvGrpSpPr/>
          <p:nvPr/>
        </p:nvGrpSpPr>
        <p:grpSpPr>
          <a:xfrm>
            <a:off x="1528482" y="1301857"/>
            <a:ext cx="1771154" cy="747145"/>
            <a:chOff x="7288817" y="1498971"/>
            <a:chExt cx="2361538" cy="996193"/>
          </a:xfrm>
        </p:grpSpPr>
        <p:sp>
          <p:nvSpPr>
            <p:cNvPr id="22" name="文本框 21">
              <a:extLst>
                <a:ext uri="{FF2B5EF4-FFF2-40B4-BE49-F238E27FC236}">
                  <a16:creationId xmlns:a16="http://schemas.microsoft.com/office/drawing/2014/main" xmlns=""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xmlns="" id="{84A59E26-DA2B-406C-B8C9-D8633C1CF6E1}"/>
                </a:ext>
              </a:extLst>
            </p:cNvPr>
            <p:cNvSpPr txBox="1"/>
            <p:nvPr/>
          </p:nvSpPr>
          <p:spPr>
            <a:xfrm>
              <a:off x="7575316" y="1498971"/>
              <a:ext cx="2075039"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24" name="组合 23">
            <a:extLst>
              <a:ext uri="{FF2B5EF4-FFF2-40B4-BE49-F238E27FC236}">
                <a16:creationId xmlns:a16="http://schemas.microsoft.com/office/drawing/2014/main" xmlns="" id="{B5FE0340-A361-4027-8D38-AD725E707875}"/>
              </a:ext>
            </a:extLst>
          </p:cNvPr>
          <p:cNvGrpSpPr/>
          <p:nvPr/>
        </p:nvGrpSpPr>
        <p:grpSpPr>
          <a:xfrm>
            <a:off x="5726123" y="1122276"/>
            <a:ext cx="1762631" cy="722516"/>
            <a:chOff x="6889954" y="1531810"/>
            <a:chExt cx="2350175" cy="963355"/>
          </a:xfrm>
        </p:grpSpPr>
        <p:sp>
          <p:nvSpPr>
            <p:cNvPr id="25" name="文本框 24">
              <a:extLst>
                <a:ext uri="{FF2B5EF4-FFF2-40B4-BE49-F238E27FC236}">
                  <a16:creationId xmlns:a16="http://schemas.microsoft.com/office/drawing/2014/main" xmlns="" id="{714EA6E6-C9AA-43F2-BDAE-845D9FA4DB58}"/>
                </a:ext>
              </a:extLst>
            </p:cNvPr>
            <p:cNvSpPr txBox="1"/>
            <p:nvPr/>
          </p:nvSpPr>
          <p:spPr>
            <a:xfrm>
              <a:off x="7288817" y="1810703"/>
              <a:ext cx="1951312" cy="684462"/>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84A59E26-DA2B-406C-B8C9-D8633C1CF6E1}"/>
                </a:ext>
              </a:extLst>
            </p:cNvPr>
            <p:cNvSpPr txBox="1"/>
            <p:nvPr/>
          </p:nvSpPr>
          <p:spPr>
            <a:xfrm>
              <a:off x="6889954" y="1531810"/>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27" name="组合 26">
            <a:extLst>
              <a:ext uri="{FF2B5EF4-FFF2-40B4-BE49-F238E27FC236}">
                <a16:creationId xmlns:a16="http://schemas.microsoft.com/office/drawing/2014/main" xmlns="" id="{B5FE0340-A361-4027-8D38-AD725E707875}"/>
              </a:ext>
            </a:extLst>
          </p:cNvPr>
          <p:cNvGrpSpPr/>
          <p:nvPr/>
        </p:nvGrpSpPr>
        <p:grpSpPr>
          <a:xfrm>
            <a:off x="4065608" y="3772441"/>
            <a:ext cx="1777061" cy="732738"/>
            <a:chOff x="6870714" y="1518181"/>
            <a:chExt cx="2369415" cy="976984"/>
          </a:xfrm>
        </p:grpSpPr>
        <p:sp>
          <p:nvSpPr>
            <p:cNvPr id="28" name="文本框 27">
              <a:extLst>
                <a:ext uri="{FF2B5EF4-FFF2-40B4-BE49-F238E27FC236}">
                  <a16:creationId xmlns:a16="http://schemas.microsoft.com/office/drawing/2014/main" xmlns="" id="{714EA6E6-C9AA-43F2-BDAE-845D9FA4DB58}"/>
                </a:ext>
              </a:extLst>
            </p:cNvPr>
            <p:cNvSpPr txBox="1"/>
            <p:nvPr/>
          </p:nvSpPr>
          <p:spPr>
            <a:xfrm>
              <a:off x="7288817" y="1810704"/>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xmlns="" id="{84A59E26-DA2B-406C-B8C9-D8633C1CF6E1}"/>
                </a:ext>
              </a:extLst>
            </p:cNvPr>
            <p:cNvSpPr txBox="1"/>
            <p:nvPr/>
          </p:nvSpPr>
          <p:spPr>
            <a:xfrm>
              <a:off x="6870714" y="1518181"/>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214922647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strVal val="4*#ppt_w"/>
                                          </p:val>
                                        </p:tav>
                                        <p:tav tm="100000">
                                          <p:val>
                                            <p:strVal val="#ppt_w"/>
                                          </p:val>
                                        </p:tav>
                                      </p:tavLst>
                                    </p:anim>
                                    <p:anim calcmode="lin" valueType="num">
                                      <p:cBhvr>
                                        <p:cTn id="12" dur="500" fill="hold"/>
                                        <p:tgtEl>
                                          <p:spTgt spid="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360"/>
                                          </p:val>
                                        </p:tav>
                                        <p:tav tm="100000">
                                          <p:val>
                                            <p:fltVal val="0"/>
                                          </p:val>
                                        </p:tav>
                                      </p:tavLst>
                                    </p:anim>
                                    <p:animEffect transition="in" filter="fade">
                                      <p:cBhvr>
                                        <p:cTn id="29" dur="500"/>
                                        <p:tgtEl>
                                          <p:spTgt spid="1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 calcmode="lin" valueType="num">
                                      <p:cBhvr>
                                        <p:cTn id="34" dur="500" fill="hold"/>
                                        <p:tgtEl>
                                          <p:spTgt spid="12"/>
                                        </p:tgtEl>
                                        <p:attrNameLst>
                                          <p:attrName>style.rotation</p:attrName>
                                        </p:attrNameLst>
                                      </p:cBhvr>
                                      <p:tavLst>
                                        <p:tav tm="0">
                                          <p:val>
                                            <p:fltVal val="360"/>
                                          </p:val>
                                        </p:tav>
                                        <p:tav tm="100000">
                                          <p:val>
                                            <p:fltVal val="0"/>
                                          </p:val>
                                        </p:tav>
                                      </p:tavLst>
                                    </p:anim>
                                    <p:animEffect transition="in" filter="fade">
                                      <p:cBhvr>
                                        <p:cTn id="35" dur="500"/>
                                        <p:tgtEl>
                                          <p:spTgt spid="12"/>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1"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par>
                          <p:cTn id="46" fill="hold">
                            <p:stCondLst>
                              <p:cond delay="1750"/>
                            </p:stCondLst>
                            <p:childTnLst>
                              <p:par>
                                <p:cTn id="47" presetID="2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2250"/>
                            </p:stCondLst>
                            <p:childTnLst>
                              <p:par>
                                <p:cTn id="51" presetID="16" presetClass="entr" presetSubtype="37"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outVertical)">
                                      <p:cBhvr>
                                        <p:cTn id="53" dur="500"/>
                                        <p:tgtEl>
                                          <p:spTgt spid="15"/>
                                        </p:tgtEl>
                                      </p:cBhvr>
                                    </p:animEffect>
                                  </p:childTnLst>
                                </p:cTn>
                              </p:par>
                            </p:childTnLst>
                          </p:cTn>
                        </p:par>
                        <p:par>
                          <p:cTn id="54" fill="hold">
                            <p:stCondLst>
                              <p:cond delay="2750"/>
                            </p:stCondLst>
                            <p:childTnLst>
                              <p:par>
                                <p:cTn id="55" presetID="2" presetClass="entr" presetSubtype="8"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childTnLst>
                          </p:cTn>
                        </p:par>
                        <p:par>
                          <p:cTn id="59" fill="hold">
                            <p:stCondLst>
                              <p:cond delay="3250"/>
                            </p:stCondLst>
                            <p:childTnLst>
                              <p:par>
                                <p:cTn id="60" presetID="2" presetClass="entr" presetSubtype="2"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3750"/>
                            </p:stCondLst>
                            <p:childTnLst>
                              <p:par>
                                <p:cTn id="65" presetID="2" presetClass="entr" presetSubtype="4"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p:bldP spid="12" grpId="0"/>
      <p:bldP spid="13" grpId="0"/>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9782" y="3010264"/>
            <a:ext cx="4698500" cy="1005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2" rIns="68586" bIns="34292" rtlCol="0" anchor="ctr"/>
          <a:lstStyle/>
          <a:p>
            <a:pPr algn="ctr"/>
            <a:endParaRPr lang="zh-CN" altLang="en-US" sz="1799"/>
          </a:p>
        </p:txBody>
      </p:sp>
      <p:sp>
        <p:nvSpPr>
          <p:cNvPr id="4" name="矩形 3"/>
          <p:cNvSpPr/>
          <p:nvPr/>
        </p:nvSpPr>
        <p:spPr>
          <a:xfrm>
            <a:off x="2159164" y="1700050"/>
            <a:ext cx="4698500" cy="10053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2" rIns="68586" bIns="34292" rtlCol="0" anchor="ctr"/>
          <a:lstStyle/>
          <a:p>
            <a:pPr algn="ctr"/>
            <a:endParaRPr lang="zh-CN" altLang="en-US" sz="1799"/>
          </a:p>
        </p:txBody>
      </p:sp>
      <p:sp>
        <p:nvSpPr>
          <p:cNvPr id="5" name="椭圆 64"/>
          <p:cNvSpPr>
            <a:spLocks noChangeArrowheads="1"/>
          </p:cNvSpPr>
          <p:nvPr/>
        </p:nvSpPr>
        <p:spPr bwMode="auto">
          <a:xfrm>
            <a:off x="1025046" y="1452640"/>
            <a:ext cx="1244041" cy="1243368"/>
          </a:xfrm>
          <a:prstGeom prst="ellipse">
            <a:avLst/>
          </a:prstGeom>
          <a:solidFill>
            <a:schemeClr val="accent1"/>
          </a:solidFill>
          <a:ln w="190500" cap="sq" cmpd="sng">
            <a:solidFill>
              <a:schemeClr val="accent2"/>
            </a:solidFill>
            <a:round/>
            <a:headEnd/>
            <a:tailEnd/>
          </a:ln>
        </p:spPr>
        <p:txBody>
          <a:bodyPr lIns="68586" tIns="34292" rIns="68586" bIns="34292" anchor="ctr"/>
          <a:lstStyle/>
          <a:p>
            <a:pPr algn="ctr"/>
            <a:r>
              <a:rPr lang="zh-CN" altLang="en-US" sz="2099"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dirty="0">
              <a:solidFill>
                <a:schemeClr val="bg1"/>
              </a:solidFill>
              <a:latin typeface="微软雅黑" pitchFamily="34" charset="-122"/>
              <a:ea typeface="微软雅黑" pitchFamily="34" charset="-122"/>
              <a:sym typeface="宋体" panose="02010600030101010101" pitchFamily="2" charset="-122"/>
            </a:endParaRPr>
          </a:p>
        </p:txBody>
      </p:sp>
      <p:sp>
        <p:nvSpPr>
          <p:cNvPr id="6" name="TextBox 9"/>
          <p:cNvSpPr txBox="1"/>
          <p:nvPr/>
        </p:nvSpPr>
        <p:spPr>
          <a:xfrm>
            <a:off x="2507757" y="1824863"/>
            <a:ext cx="4619937" cy="909484"/>
          </a:xfrm>
          <a:prstGeom prst="rect">
            <a:avLst/>
          </a:prstGeom>
          <a:noFill/>
        </p:spPr>
        <p:txBody>
          <a:bodyPr wrap="square" lIns="68586" tIns="34292" rIns="68586" bIns="34292"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7" name="椭圆 64"/>
          <p:cNvSpPr>
            <a:spLocks noChangeArrowheads="1"/>
          </p:cNvSpPr>
          <p:nvPr/>
        </p:nvSpPr>
        <p:spPr bwMode="auto">
          <a:xfrm>
            <a:off x="7056267" y="2550574"/>
            <a:ext cx="1244041" cy="1243368"/>
          </a:xfrm>
          <a:prstGeom prst="ellipse">
            <a:avLst/>
          </a:prstGeom>
          <a:solidFill>
            <a:schemeClr val="accent2"/>
          </a:solidFill>
          <a:ln w="190500" cap="sq" cmpd="sng">
            <a:solidFill>
              <a:schemeClr val="accent1"/>
            </a:solidFill>
            <a:round/>
            <a:headEnd/>
            <a:tailEnd/>
          </a:ln>
        </p:spPr>
        <p:txBody>
          <a:bodyPr lIns="68586" tIns="34292" rIns="68586" bIns="34292" anchor="ctr"/>
          <a:lstStyle/>
          <a:p>
            <a:pPr algn="ctr"/>
            <a:r>
              <a:rPr lang="zh-CN" altLang="en-US" sz="2099"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099" dirty="0">
              <a:solidFill>
                <a:schemeClr val="bg1"/>
              </a:solidFill>
              <a:latin typeface="微软雅黑" pitchFamily="34" charset="-122"/>
              <a:ea typeface="微软雅黑" pitchFamily="34" charset="-122"/>
              <a:sym typeface="宋体" panose="02010600030101010101" pitchFamily="2" charset="-122"/>
            </a:endParaRPr>
          </a:p>
        </p:txBody>
      </p:sp>
      <p:sp>
        <p:nvSpPr>
          <p:cNvPr id="8" name="TextBox 11"/>
          <p:cNvSpPr txBox="1"/>
          <p:nvPr/>
        </p:nvSpPr>
        <p:spPr>
          <a:xfrm>
            <a:off x="2436329" y="3172260"/>
            <a:ext cx="4619937" cy="909484"/>
          </a:xfrm>
          <a:prstGeom prst="rect">
            <a:avLst/>
          </a:prstGeom>
          <a:noFill/>
        </p:spPr>
        <p:txBody>
          <a:bodyPr wrap="square" lIns="68586" tIns="34292" rIns="68586" bIns="34292"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2443777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5"/>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6"/>
                                        </p:tgtEl>
                                        <p:attrNameLst>
                                          <p:attrName>style.visibility</p:attrName>
                                        </p:attrNameLst>
                                      </p:cBhvr>
                                      <p:to>
                                        <p:strVal val="visible"/>
                                      </p:to>
                                    </p:set>
                                    <p:animEffect transition="in" filter="wipe(left)">
                                      <p:cBhvr>
                                        <p:cTn id="18" dur="100"/>
                                        <p:tgtEl>
                                          <p:spTgt spid="6"/>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6"/>
                                        </p:tgtEl>
                                      </p:cBhvr>
                                      <p:to x="80000" y="100000"/>
                                    </p:animScale>
                                    <p:anim by="(#ppt_w*0.10)" calcmode="lin" valueType="num">
                                      <p:cBhvr>
                                        <p:cTn id="21" dur="50" autoRev="1" fill="hold">
                                          <p:stCondLst>
                                            <p:cond delay="0"/>
                                          </p:stCondLst>
                                        </p:cTn>
                                        <p:tgtEl>
                                          <p:spTgt spid="6"/>
                                        </p:tgtEl>
                                        <p:attrNameLst>
                                          <p:attrName>ppt_x</p:attrName>
                                        </p:attrNameLst>
                                      </p:cBhvr>
                                    </p:anim>
                                    <p:anim by="(-#ppt_w*0.10)" calcmode="lin" valueType="num">
                                      <p:cBhvr>
                                        <p:cTn id="22" dur="50" autoRev="1" fill="hold">
                                          <p:stCondLst>
                                            <p:cond delay="0"/>
                                          </p:stCondLst>
                                        </p:cTn>
                                        <p:tgtEl>
                                          <p:spTgt spid="6"/>
                                        </p:tgtEl>
                                        <p:attrNameLst>
                                          <p:attrName>ppt_y</p:attrName>
                                        </p:attrNameLst>
                                      </p:cBhvr>
                                    </p:anim>
                                    <p:animRot by="-480000">
                                      <p:cBhvr>
                                        <p:cTn id="23" dur="50" autoRev="1" fill="hold">
                                          <p:stCondLst>
                                            <p:cond delay="0"/>
                                          </p:stCondLst>
                                        </p:cTn>
                                        <p:tgtEl>
                                          <p:spTgt spid="6"/>
                                        </p:tgtEl>
                                        <p:attrNameLst>
                                          <p:attrName>r</p:attrName>
                                        </p:attrNameLst>
                                      </p:cBhvr>
                                    </p:animRot>
                                  </p:childTnLst>
                                </p:cTn>
                              </p:par>
                            </p:childTnLst>
                          </p:cTn>
                        </p:par>
                        <p:par>
                          <p:cTn id="24" fill="hold">
                            <p:stCondLst>
                              <p:cond delay="4550"/>
                            </p:stCondLst>
                            <p:childTnLst>
                              <p:par>
                                <p:cTn id="25" presetID="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7"/>
                                        </p:tgtEl>
                                        <p:attrNameLst>
                                          <p:attrName>r</p:attrName>
                                        </p:attrNameLst>
                                      </p:cBhvr>
                                    </p:animRot>
                                  </p:childTnLst>
                                </p:cTn>
                              </p:par>
                            </p:childTnLst>
                          </p:cTn>
                        </p:par>
                        <p:par>
                          <p:cTn id="31" fill="hold">
                            <p:stCondLst>
                              <p:cond delay="5050"/>
                            </p:stCondLst>
                            <p:childTnLst>
                              <p:par>
                                <p:cTn id="32" presetID="22" presetClass="entr" presetSubtype="2"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right)">
                                      <p:cBhvr>
                                        <p:cTn id="34" dur="500"/>
                                        <p:tgtEl>
                                          <p:spTgt spid="3"/>
                                        </p:tgtEl>
                                      </p:cBhvr>
                                    </p:animEffect>
                                  </p:childTnLst>
                                </p:cTn>
                              </p:par>
                            </p:childTnLst>
                          </p:cTn>
                        </p:par>
                        <p:par>
                          <p:cTn id="35" fill="hold">
                            <p:stCondLst>
                              <p:cond delay="55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8"/>
                                        </p:tgtEl>
                                        <p:attrNameLst>
                                          <p:attrName>style.visibility</p:attrName>
                                        </p:attrNameLst>
                                      </p:cBhvr>
                                      <p:to>
                                        <p:strVal val="visible"/>
                                      </p:to>
                                    </p:set>
                                    <p:animEffect transition="in" filter="wipe(left)">
                                      <p:cBhvr>
                                        <p:cTn id="38" dur="100"/>
                                        <p:tgtEl>
                                          <p:spTgt spid="8"/>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8"/>
                                        </p:tgtEl>
                                      </p:cBhvr>
                                      <p:to x="80000" y="100000"/>
                                    </p:animScale>
                                    <p:anim by="(#ppt_w*0.10)" calcmode="lin" valueType="num">
                                      <p:cBhvr>
                                        <p:cTn id="41" dur="50" autoRev="1" fill="hold">
                                          <p:stCondLst>
                                            <p:cond delay="0"/>
                                          </p:stCondLst>
                                        </p:cTn>
                                        <p:tgtEl>
                                          <p:spTgt spid="8"/>
                                        </p:tgtEl>
                                        <p:attrNameLst>
                                          <p:attrName>ppt_x</p:attrName>
                                        </p:attrNameLst>
                                      </p:cBhvr>
                                    </p:anim>
                                    <p:anim by="(-#ppt_w*0.10)" calcmode="lin" valueType="num">
                                      <p:cBhvr>
                                        <p:cTn id="42" dur="50" autoRev="1" fill="hold">
                                          <p:stCondLst>
                                            <p:cond delay="0"/>
                                          </p:stCondLst>
                                        </p:cTn>
                                        <p:tgtEl>
                                          <p:spTgt spid="8"/>
                                        </p:tgtEl>
                                        <p:attrNameLst>
                                          <p:attrName>ppt_y</p:attrName>
                                        </p:attrNameLst>
                                      </p:cBhvr>
                                    </p:anim>
                                    <p:animRot by="-480000">
                                      <p:cBhvr>
                                        <p:cTn id="43"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5" grpId="1" animBg="1"/>
      <p:bldP spid="6" grpId="0"/>
      <p:bldP spid="6" grpId="1"/>
      <p:bldP spid="7" grpId="0" animBg="1"/>
      <p:bldP spid="7" grpId="1" animBg="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99366"/>
            <a:ext cx="2683207" cy="255675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804" y="0"/>
            <a:ext cx="3865196" cy="1809750"/>
          </a:xfrm>
          <a:prstGeom prst="rect">
            <a:avLst/>
          </a:prstGeom>
        </p:spPr>
      </p:pic>
      <p:sp>
        <p:nvSpPr>
          <p:cNvPr id="8" name="_14">
            <a:extLst>
              <a:ext uri="{FF2B5EF4-FFF2-40B4-BE49-F238E27FC236}">
                <a16:creationId xmlns="" xmlns:a16="http://schemas.microsoft.com/office/drawing/2014/main" id="{6F95831E-6583-4410-B2F1-68C5D933D93D}"/>
              </a:ext>
            </a:extLst>
          </p:cNvPr>
          <p:cNvSpPr txBox="1">
            <a:spLocks noChangeArrowheads="1"/>
          </p:cNvSpPr>
          <p:nvPr/>
        </p:nvSpPr>
        <p:spPr bwMode="auto">
          <a:xfrm>
            <a:off x="2057400" y="2275414"/>
            <a:ext cx="1433498" cy="686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7200" b="1" spc="450" dirty="0" smtClean="0">
                <a:solidFill>
                  <a:schemeClr val="accent1"/>
                </a:solidFill>
                <a:latin typeface="微软雅黑" panose="020B0503020204020204" pitchFamily="34" charset="-122"/>
                <a:ea typeface="微软雅黑" panose="020B0503020204020204" pitchFamily="34" charset="-122"/>
              </a:rPr>
              <a:t>03</a:t>
            </a:r>
            <a:endParaRPr lang="zh-CN" altLang="zh-CN" sz="4800" b="1" spc="450" dirty="0">
              <a:solidFill>
                <a:schemeClr val="accent1"/>
              </a:solidFill>
              <a:latin typeface="微软雅黑" panose="020B0503020204020204" pitchFamily="34" charset="-122"/>
              <a:ea typeface="微软雅黑" panose="020B0503020204020204" pitchFamily="34" charset="-122"/>
            </a:endParaRPr>
          </a:p>
        </p:txBody>
      </p:sp>
      <p:sp>
        <p:nvSpPr>
          <p:cNvPr id="10" name="Rectangle 49"/>
          <p:cNvSpPr/>
          <p:nvPr/>
        </p:nvSpPr>
        <p:spPr>
          <a:xfrm>
            <a:off x="3032064" y="2123014"/>
            <a:ext cx="4082657" cy="746338"/>
          </a:xfrm>
          <a:prstGeom prst="rect">
            <a:avLst/>
          </a:prstGeom>
          <a:effectLst/>
        </p:spPr>
        <p:txBody>
          <a:bodyPr wrap="square" lIns="68559" tIns="34280" rIns="68559" bIns="34280">
            <a:spAutoFit/>
          </a:bodyPr>
          <a:lstStyle/>
          <a:p>
            <a:pPr marL="0" lvl="1" algn="ctr"/>
            <a:r>
              <a:rPr lang="zh-CN" altLang="en-US" sz="4400" b="1" dirty="0">
                <a:solidFill>
                  <a:schemeClr val="accent1"/>
                </a:solidFill>
                <a:latin typeface="微软雅黑" panose="020B0503020204020204" pitchFamily="34" charset="-122"/>
                <a:ea typeface="微软雅黑" panose="020B0503020204020204" pitchFamily="34" charset="-122"/>
              </a:rPr>
              <a:t>时间管理方法</a:t>
            </a:r>
          </a:p>
        </p:txBody>
      </p:sp>
      <p:sp>
        <p:nvSpPr>
          <p:cNvPr id="11" name="Rectangle 60"/>
          <p:cNvSpPr/>
          <p:nvPr/>
        </p:nvSpPr>
        <p:spPr>
          <a:xfrm>
            <a:off x="3325342" y="2782236"/>
            <a:ext cx="3516722" cy="246714"/>
          </a:xfrm>
          <a:prstGeom prst="rect">
            <a:avLst/>
          </a:prstGeom>
          <a:effectLst/>
        </p:spPr>
        <p:txBody>
          <a:bodyPr wrap="square" lIns="68559" tIns="34280" rIns="68559" bIns="34280">
            <a:spAutoFit/>
          </a:bodyPr>
          <a:lstStyle/>
          <a:p>
            <a:pPr>
              <a:lnSpc>
                <a:spcPct val="120000"/>
              </a:lnSpc>
              <a:spcBef>
                <a:spcPct val="0"/>
              </a:spcBef>
            </a:pP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p>
        </p:txBody>
      </p:sp>
    </p:spTree>
    <p:extLst>
      <p:ext uri="{BB962C8B-B14F-4D97-AF65-F5344CB8AC3E}">
        <p14:creationId xmlns:p14="http://schemas.microsoft.com/office/powerpoint/2010/main" val="7526822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625" autoRev="1" fill="hold">
                                          <p:stCondLst>
                                            <p:cond delay="0"/>
                                          </p:stCondLst>
                                        </p:cTn>
                                        <p:tgtEl>
                                          <p:spTgt spid="8"/>
                                        </p:tgtEl>
                                        <p:attrNameLst>
                                          <p:attrName>ppt_w</p:attrName>
                                        </p:attrNameLst>
                                      </p:cBhvr>
                                    </p:anim>
                                    <p:anim by="(#ppt_w*0.50)" calcmode="lin" valueType="num">
                                      <p:cBhvr>
                                        <p:cTn id="17" dur="625" decel="50000" autoRev="1" fill="hold">
                                          <p:stCondLst>
                                            <p:cond delay="0"/>
                                          </p:stCondLst>
                                        </p:cTn>
                                        <p:tgtEl>
                                          <p:spTgt spid="8"/>
                                        </p:tgtEl>
                                        <p:attrNameLst>
                                          <p:attrName>ppt_x</p:attrName>
                                        </p:attrNameLst>
                                      </p:cBhvr>
                                    </p:anim>
                                    <p:anim from="(-#ppt_h/2)" to="(#ppt_y)" calcmode="lin" valueType="num">
                                      <p:cBhvr>
                                        <p:cTn id="18" dur="1250" fill="hold">
                                          <p:stCondLst>
                                            <p:cond delay="0"/>
                                          </p:stCondLst>
                                        </p:cTn>
                                        <p:tgtEl>
                                          <p:spTgt spid="8"/>
                                        </p:tgtEl>
                                        <p:attrNameLst>
                                          <p:attrName>ppt_y</p:attrName>
                                        </p:attrNameLst>
                                      </p:cBhvr>
                                    </p:anim>
                                    <p:animRot by="21600000">
                                      <p:cBhvr>
                                        <p:cTn id="19" dur="1250" fill="hold">
                                          <p:stCondLst>
                                            <p:cond delay="0"/>
                                          </p:stCondLst>
                                        </p:cTn>
                                        <p:tgtEl>
                                          <p:spTgt spid="8"/>
                                        </p:tgtEl>
                                        <p:attrNameLst>
                                          <p:attrName>r</p:attrName>
                                        </p:attrNameLst>
                                      </p:cBhvr>
                                    </p:animRot>
                                  </p:childTnLst>
                                </p:cTn>
                              </p:par>
                              <p:par>
                                <p:cTn id="20" presetID="53" presetClass="entr" presetSubtype="16"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2" presetClass="entr" presetSubtype="0"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40"/>
          <p:cNvGrpSpPr/>
          <p:nvPr/>
        </p:nvGrpSpPr>
        <p:grpSpPr>
          <a:xfrm>
            <a:off x="771727" y="1070710"/>
            <a:ext cx="1891825" cy="1252913"/>
            <a:chOff x="1441450" y="1398043"/>
            <a:chExt cx="2019300" cy="1211904"/>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799" dirty="0">
                  <a:solidFill>
                    <a:schemeClr val="tx1">
                      <a:lumMod val="85000"/>
                      <a:lumOff val="15000"/>
                    </a:schemeClr>
                  </a:solidFill>
                  <a:latin typeface="微软雅黑" pitchFamily="34" charset="-122"/>
                  <a:ea typeface="微软雅黑" pitchFamily="34" charset="-122"/>
                </a:rPr>
                <a:t>添加文字</a:t>
              </a:r>
              <a:endParaRPr lang="en-US" altLang="zh-CN" sz="1799" dirty="0">
                <a:solidFill>
                  <a:schemeClr val="tx1">
                    <a:lumMod val="85000"/>
                    <a:lumOff val="15000"/>
                  </a:schemeClr>
                </a:solidFill>
                <a:latin typeface="微软雅黑" pitchFamily="34" charset="-122"/>
                <a:ea typeface="微软雅黑" pitchFamily="34" charset="-122"/>
              </a:endParaRPr>
            </a:p>
          </p:txBody>
        </p:sp>
        <p:sp>
          <p:nvSpPr>
            <p:cNvPr id="35"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9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900" dirty="0">
                <a:solidFill>
                  <a:schemeClr val="tx1">
                    <a:lumMod val="85000"/>
                    <a:lumOff val="15000"/>
                  </a:schemeClr>
                </a:solidFill>
                <a:latin typeface="微软雅黑" pitchFamily="34" charset="-122"/>
                <a:ea typeface="微软雅黑" pitchFamily="34" charset="-122"/>
              </a:endParaRPr>
            </a:p>
          </p:txBody>
        </p:sp>
      </p:grpSp>
      <p:grpSp>
        <p:nvGrpSpPr>
          <p:cNvPr id="36" name="Group 43"/>
          <p:cNvGrpSpPr/>
          <p:nvPr/>
        </p:nvGrpSpPr>
        <p:grpSpPr>
          <a:xfrm>
            <a:off x="771724" y="3033830"/>
            <a:ext cx="1891826" cy="1386896"/>
            <a:chOff x="1441449" y="1375177"/>
            <a:chExt cx="2019301" cy="1341502"/>
          </a:xfrm>
        </p:grpSpPr>
        <p:sp>
          <p:nvSpPr>
            <p:cNvPr id="37"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dirty="0">
                  <a:solidFill>
                    <a:schemeClr val="tx1">
                      <a:lumMod val="85000"/>
                      <a:lumOff val="15000"/>
                    </a:schemeClr>
                  </a:solidFill>
                </a:rPr>
                <a:t>添加文字</a:t>
              </a:r>
              <a:endParaRPr lang="en-US" altLang="zh-CN" sz="1799" dirty="0">
                <a:solidFill>
                  <a:schemeClr val="tx1">
                    <a:lumMod val="85000"/>
                    <a:lumOff val="15000"/>
                  </a:schemeClr>
                </a:solidFill>
              </a:endParaRPr>
            </a:p>
          </p:txBody>
        </p:sp>
        <p:sp>
          <p:nvSpPr>
            <p:cNvPr id="38"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900" dirty="0">
                  <a:solidFill>
                    <a:schemeClr val="tx1">
                      <a:lumMod val="85000"/>
                      <a:lumOff val="15000"/>
                    </a:schemeClr>
                  </a:solidFill>
                </a:rPr>
                <a:t>点击添加文字内容点击添加文字内容点击添加文字内容点击添加文字内容点击添加文字内容</a:t>
              </a:r>
              <a:endParaRPr lang="en-US" altLang="zh-CN" sz="900" dirty="0">
                <a:solidFill>
                  <a:schemeClr val="tx1">
                    <a:lumMod val="85000"/>
                    <a:lumOff val="15000"/>
                  </a:schemeClr>
                </a:solidFill>
              </a:endParaRPr>
            </a:p>
          </p:txBody>
        </p:sp>
      </p:grpSp>
      <p:grpSp>
        <p:nvGrpSpPr>
          <p:cNvPr id="39" name="Group 46"/>
          <p:cNvGrpSpPr/>
          <p:nvPr/>
        </p:nvGrpSpPr>
        <p:grpSpPr>
          <a:xfrm>
            <a:off x="6660876" y="978258"/>
            <a:ext cx="1891825" cy="1354036"/>
            <a:chOff x="1342364" y="1398043"/>
            <a:chExt cx="2019300" cy="1309719"/>
          </a:xfrm>
        </p:grpSpPr>
        <p:sp>
          <p:nvSpPr>
            <p:cNvPr id="40"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dirty="0">
                  <a:solidFill>
                    <a:schemeClr val="tx1">
                      <a:lumMod val="85000"/>
                      <a:lumOff val="15000"/>
                    </a:schemeClr>
                  </a:solidFill>
                </a:rPr>
                <a:t>添加文字</a:t>
              </a:r>
              <a:endParaRPr lang="en-US" altLang="zh-CN" sz="1799" dirty="0">
                <a:solidFill>
                  <a:schemeClr val="tx1">
                    <a:lumMod val="85000"/>
                    <a:lumOff val="15000"/>
                  </a:schemeClr>
                </a:solidFill>
              </a:endParaRPr>
            </a:p>
          </p:txBody>
        </p:sp>
        <p:sp>
          <p:nvSpPr>
            <p:cNvPr id="41"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900" dirty="0">
                  <a:solidFill>
                    <a:schemeClr val="tx1">
                      <a:lumMod val="85000"/>
                      <a:lumOff val="15000"/>
                    </a:schemeClr>
                  </a:solidFill>
                </a:rPr>
                <a:t>点击添加文字内容点击添加文字内容点击添加文字内容点击添加文字内容点击添加文字内容</a:t>
              </a:r>
              <a:endParaRPr lang="en-US" altLang="zh-CN" sz="900" dirty="0">
                <a:solidFill>
                  <a:schemeClr val="tx1">
                    <a:lumMod val="85000"/>
                    <a:lumOff val="15000"/>
                  </a:schemeClr>
                </a:solidFill>
              </a:endParaRPr>
            </a:p>
          </p:txBody>
        </p:sp>
      </p:grpSp>
      <p:cxnSp>
        <p:nvCxnSpPr>
          <p:cNvPr id="42" name="直接连接符 41"/>
          <p:cNvCxnSpPr>
            <a:stCxn id="52" idx="0"/>
          </p:cNvCxnSpPr>
          <p:nvPr/>
        </p:nvCxnSpPr>
        <p:spPr>
          <a:xfrm flipV="1">
            <a:off x="2863004" y="1492975"/>
            <a:ext cx="0" cy="41123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581392" y="1492973"/>
            <a:ext cx="281615"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5" idx="0"/>
          </p:cNvCxnSpPr>
          <p:nvPr/>
        </p:nvCxnSpPr>
        <p:spPr>
          <a:xfrm flipV="1">
            <a:off x="4044341" y="1492975"/>
            <a:ext cx="0" cy="41123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044342" y="1492973"/>
            <a:ext cx="2542286"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58" idx="4"/>
          </p:cNvCxnSpPr>
          <p:nvPr/>
        </p:nvCxnSpPr>
        <p:spPr>
          <a:xfrm>
            <a:off x="5225679" y="3322219"/>
            <a:ext cx="4922" cy="47411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581390" y="3796335"/>
            <a:ext cx="2649212"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61" idx="4"/>
          </p:cNvCxnSpPr>
          <p:nvPr/>
        </p:nvCxnSpPr>
        <p:spPr>
          <a:xfrm>
            <a:off x="6464667" y="3322221"/>
            <a:ext cx="0" cy="6985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464669" y="4020717"/>
            <a:ext cx="29862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2154205" y="1904205"/>
            <a:ext cx="1417604" cy="1418013"/>
            <a:chOff x="2714799" y="2648622"/>
            <a:chExt cx="1891378" cy="1891378"/>
          </a:xfrm>
          <a:solidFill>
            <a:srgbClr val="005DA2"/>
          </a:solidFill>
        </p:grpSpPr>
        <p:sp>
          <p:nvSpPr>
            <p:cNvPr id="52"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a:endParaRPr lang="en-US" sz="1199" dirty="0">
                <a:latin typeface="微软雅黑" pitchFamily="34" charset="-122"/>
                <a:ea typeface="微软雅黑" pitchFamily="34" charset="-122"/>
              </a:endParaRPr>
            </a:p>
          </p:txBody>
        </p:sp>
        <p:sp>
          <p:nvSpPr>
            <p:cNvPr id="53"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dirty="0">
                  <a:solidFill>
                    <a:schemeClr val="bg1"/>
                  </a:solidFill>
                  <a:latin typeface="微软雅黑" pitchFamily="34" charset="-122"/>
                  <a:ea typeface="微软雅黑" pitchFamily="34" charset="-122"/>
                </a:rPr>
                <a:t>项目一</a:t>
              </a:r>
              <a:endParaRPr lang="en-US" altLang="zh-CN" sz="1600" dirty="0">
                <a:solidFill>
                  <a:schemeClr val="bg1"/>
                </a:solidFill>
                <a:latin typeface="微软雅黑" pitchFamily="34" charset="-122"/>
                <a:ea typeface="微软雅黑" pitchFamily="34" charset="-122"/>
              </a:endParaRPr>
            </a:p>
          </p:txBody>
        </p:sp>
      </p:grpSp>
      <p:grpSp>
        <p:nvGrpSpPr>
          <p:cNvPr id="54" name="组合 53"/>
          <p:cNvGrpSpPr/>
          <p:nvPr/>
        </p:nvGrpSpPr>
        <p:grpSpPr>
          <a:xfrm>
            <a:off x="3335541" y="1904205"/>
            <a:ext cx="1417604" cy="1418013"/>
            <a:chOff x="4290947" y="2648622"/>
            <a:chExt cx="1891378" cy="1891378"/>
          </a:xfrm>
          <a:solidFill>
            <a:srgbClr val="FFC400"/>
          </a:solidFill>
        </p:grpSpPr>
        <p:sp>
          <p:nvSpPr>
            <p:cNvPr id="55" name="Oval 9"/>
            <p:cNvSpPr/>
            <p:nvPr/>
          </p:nvSpPr>
          <p:spPr>
            <a:xfrm>
              <a:off x="4290947"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a:endParaRPr lang="en-US" sz="1199" dirty="0">
                <a:latin typeface="微软雅黑" pitchFamily="34" charset="-122"/>
                <a:ea typeface="微软雅黑" pitchFamily="34" charset="-122"/>
              </a:endParaRPr>
            </a:p>
          </p:txBody>
        </p:sp>
        <p:sp>
          <p:nvSpPr>
            <p:cNvPr id="5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dirty="0">
                  <a:solidFill>
                    <a:schemeClr val="bg1"/>
                  </a:solidFill>
                  <a:latin typeface="微软雅黑" pitchFamily="34" charset="-122"/>
                  <a:ea typeface="微软雅黑" pitchFamily="34" charset="-122"/>
                </a:rPr>
                <a:t>项目二</a:t>
              </a:r>
              <a:endParaRPr lang="en-US" altLang="zh-CN" sz="1600" dirty="0">
                <a:solidFill>
                  <a:schemeClr val="bg1"/>
                </a:solidFill>
                <a:latin typeface="微软雅黑" pitchFamily="34" charset="-122"/>
                <a:ea typeface="微软雅黑" pitchFamily="34" charset="-122"/>
              </a:endParaRPr>
            </a:p>
          </p:txBody>
        </p:sp>
      </p:grpSp>
      <p:grpSp>
        <p:nvGrpSpPr>
          <p:cNvPr id="57" name="组合 56"/>
          <p:cNvGrpSpPr/>
          <p:nvPr/>
        </p:nvGrpSpPr>
        <p:grpSpPr>
          <a:xfrm>
            <a:off x="4516877" y="1904205"/>
            <a:ext cx="1417604" cy="1418013"/>
            <a:chOff x="5867096" y="2648622"/>
            <a:chExt cx="1891378" cy="1891378"/>
          </a:xfrm>
          <a:solidFill>
            <a:srgbClr val="005DA2"/>
          </a:solidFill>
        </p:grpSpPr>
        <p:sp>
          <p:nvSpPr>
            <p:cNvPr id="58"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a:endParaRPr lang="en-US" sz="1199" dirty="0">
                <a:latin typeface="微软雅黑" pitchFamily="34" charset="-122"/>
                <a:ea typeface="微软雅黑" pitchFamily="34" charset="-122"/>
              </a:endParaRPr>
            </a:p>
          </p:txBody>
        </p:sp>
        <p:sp>
          <p:nvSpPr>
            <p:cNvPr id="59"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dirty="0">
                  <a:solidFill>
                    <a:schemeClr val="bg1"/>
                  </a:solidFill>
                  <a:latin typeface="微软雅黑" pitchFamily="34" charset="-122"/>
                  <a:ea typeface="微软雅黑" pitchFamily="34" charset="-122"/>
                </a:rPr>
                <a:t>项目三</a:t>
              </a:r>
              <a:endParaRPr lang="en-US" altLang="zh-CN" sz="1600" dirty="0">
                <a:solidFill>
                  <a:schemeClr val="bg1"/>
                </a:solidFill>
                <a:latin typeface="微软雅黑" pitchFamily="34" charset="-122"/>
                <a:ea typeface="微软雅黑" pitchFamily="34" charset="-122"/>
              </a:endParaRPr>
            </a:p>
          </p:txBody>
        </p:sp>
      </p:grpSp>
      <p:grpSp>
        <p:nvGrpSpPr>
          <p:cNvPr id="60" name="组合 59"/>
          <p:cNvGrpSpPr/>
          <p:nvPr/>
        </p:nvGrpSpPr>
        <p:grpSpPr>
          <a:xfrm>
            <a:off x="5755867" y="1904205"/>
            <a:ext cx="1417604" cy="1418013"/>
            <a:chOff x="7520165" y="2648622"/>
            <a:chExt cx="1891378" cy="1891378"/>
          </a:xfrm>
          <a:solidFill>
            <a:srgbClr val="FFC400"/>
          </a:solidFill>
        </p:grpSpPr>
        <p:sp>
          <p:nvSpPr>
            <p:cNvPr id="61" name="Oval 11"/>
            <p:cNvSpPr/>
            <p:nvPr/>
          </p:nvSpPr>
          <p:spPr>
            <a:xfrm>
              <a:off x="7520165" y="2648622"/>
              <a:ext cx="1891378" cy="1891378"/>
            </a:xfrm>
            <a:prstGeom prst="ellipse">
              <a:avLst/>
            </a:prstGeom>
            <a:solidFill>
              <a:schemeClr val="accent2"/>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a:endParaRPr lang="en-US" sz="1199" dirty="0">
                <a:latin typeface="微软雅黑" pitchFamily="34" charset="-122"/>
                <a:ea typeface="微软雅黑" pitchFamily="34" charset="-122"/>
              </a:endParaRPr>
            </a:p>
          </p:txBody>
        </p:sp>
        <p:sp>
          <p:nvSpPr>
            <p:cNvPr id="62"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dirty="0">
                  <a:solidFill>
                    <a:schemeClr val="bg1"/>
                  </a:solidFill>
                  <a:latin typeface="微软雅黑" pitchFamily="34" charset="-122"/>
                  <a:ea typeface="微软雅黑" pitchFamily="34" charset="-122"/>
                </a:rPr>
                <a:t>项目四</a:t>
              </a:r>
              <a:endParaRPr lang="en-US" altLang="zh-CN" sz="1600" dirty="0">
                <a:solidFill>
                  <a:schemeClr val="bg1"/>
                </a:solidFill>
                <a:latin typeface="微软雅黑" pitchFamily="34" charset="-122"/>
                <a:ea typeface="微软雅黑" pitchFamily="34" charset="-122"/>
              </a:endParaRPr>
            </a:p>
          </p:txBody>
        </p:sp>
      </p:grpSp>
      <p:grpSp>
        <p:nvGrpSpPr>
          <p:cNvPr id="63" name="Group 49"/>
          <p:cNvGrpSpPr/>
          <p:nvPr/>
        </p:nvGrpSpPr>
        <p:grpSpPr>
          <a:xfrm>
            <a:off x="6685195" y="3210202"/>
            <a:ext cx="1900457" cy="1377500"/>
            <a:chOff x="1441450" y="1619081"/>
            <a:chExt cx="2028515" cy="1332412"/>
          </a:xfrm>
        </p:grpSpPr>
        <p:sp>
          <p:nvSpPr>
            <p:cNvPr id="64"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799" dirty="0">
                  <a:solidFill>
                    <a:schemeClr val="tx1">
                      <a:lumMod val="85000"/>
                      <a:lumOff val="15000"/>
                    </a:schemeClr>
                  </a:solidFill>
                </a:rPr>
                <a:t>添加文字</a:t>
              </a:r>
              <a:endParaRPr lang="en-US" altLang="zh-CN" sz="1799" dirty="0">
                <a:solidFill>
                  <a:schemeClr val="tx1">
                    <a:lumMod val="85000"/>
                    <a:lumOff val="15000"/>
                  </a:schemeClr>
                </a:solidFill>
              </a:endParaRPr>
            </a:p>
          </p:txBody>
        </p:sp>
        <p:sp>
          <p:nvSpPr>
            <p:cNvPr id="65"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900" dirty="0">
                  <a:solidFill>
                    <a:schemeClr val="tx1">
                      <a:lumMod val="85000"/>
                      <a:lumOff val="15000"/>
                    </a:schemeClr>
                  </a:solidFill>
                </a:rPr>
                <a:t>点击添加文字内容点击添加文字内容点击添加文字内容点击添加文字内容点击添加文字内容</a:t>
              </a:r>
              <a:endParaRPr lang="en-US" altLang="zh-CN" sz="900" dirty="0">
                <a:solidFill>
                  <a:schemeClr val="tx1">
                    <a:lumMod val="85000"/>
                    <a:lumOff val="15000"/>
                  </a:schemeClr>
                </a:solidFill>
              </a:endParaRPr>
            </a:p>
          </p:txBody>
        </p:sp>
      </p:grpSp>
    </p:spTree>
    <p:extLst>
      <p:ext uri="{BB962C8B-B14F-4D97-AF65-F5344CB8AC3E}">
        <p14:creationId xmlns:p14="http://schemas.microsoft.com/office/powerpoint/2010/main" val="41976009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right)">
                                      <p:cBhvr>
                                        <p:cTn id="15" dur="500"/>
                                        <p:tgtEl>
                                          <p:spTgt spid="4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500"/>
                                        <p:tgtEl>
                                          <p:spTgt spid="4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left)">
                                      <p:cBhvr>
                                        <p:cTn id="35" dur="500"/>
                                        <p:tgtEl>
                                          <p:spTgt spid="3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up)">
                                      <p:cBhvr>
                                        <p:cTn id="43" dur="500"/>
                                        <p:tgtEl>
                                          <p:spTgt spid="46"/>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right)">
                                      <p:cBhvr>
                                        <p:cTn id="47" dur="500"/>
                                        <p:tgtEl>
                                          <p:spTgt spid="4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up)">
                                      <p:cBhvr>
                                        <p:cTn id="59" dur="500"/>
                                        <p:tgtEl>
                                          <p:spTgt spid="4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left)">
                                      <p:cBhvr>
                                        <p:cTn id="6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026916" y="3411295"/>
            <a:ext cx="842187" cy="438299"/>
          </a:xfrm>
          <a:prstGeom prst="rect">
            <a:avLst/>
          </a:prstGeom>
          <a:noFill/>
        </p:spPr>
        <p:txBody>
          <a:bodyPr wrap="square" lIns="68554" tIns="34277" rIns="68554" bIns="34277"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199" dirty="0">
                <a:solidFill>
                  <a:schemeClr val="tx1">
                    <a:lumMod val="85000"/>
                    <a:lumOff val="15000"/>
                  </a:schemeClr>
                </a:solidFill>
              </a:rPr>
              <a:t>点击添加</a:t>
            </a:r>
            <a:endParaRPr lang="en-US" altLang="zh-CN" sz="1199" dirty="0">
              <a:solidFill>
                <a:schemeClr val="tx1">
                  <a:lumMod val="85000"/>
                  <a:lumOff val="15000"/>
                </a:schemeClr>
              </a:solidFill>
            </a:endParaRPr>
          </a:p>
          <a:p>
            <a:r>
              <a:rPr lang="zh-CN" altLang="en-US" sz="1199" dirty="0">
                <a:solidFill>
                  <a:schemeClr val="tx1">
                    <a:lumMod val="85000"/>
                    <a:lumOff val="15000"/>
                  </a:schemeClr>
                </a:solidFill>
              </a:rPr>
              <a:t>文字</a:t>
            </a:r>
          </a:p>
        </p:txBody>
      </p:sp>
      <p:sp>
        <p:nvSpPr>
          <p:cNvPr id="17" name="TextBox 16"/>
          <p:cNvSpPr txBox="1"/>
          <p:nvPr/>
        </p:nvSpPr>
        <p:spPr>
          <a:xfrm>
            <a:off x="2124411" y="2307558"/>
            <a:ext cx="1193098" cy="622837"/>
          </a:xfrm>
          <a:prstGeom prst="rect">
            <a:avLst/>
          </a:prstGeom>
          <a:noFill/>
        </p:spPr>
        <p:txBody>
          <a:bodyPr wrap="square" lIns="68554" tIns="34277" rIns="68554" bIns="34277" rtlCol="0" anchor="ctr">
            <a:spAutoFit/>
          </a:bodyPr>
          <a:lstStyle/>
          <a:p>
            <a:pPr algn="ctr"/>
            <a:r>
              <a:rPr lang="zh-CN" altLang="en-US" sz="1199" dirty="0">
                <a:solidFill>
                  <a:schemeClr val="tx1">
                    <a:lumMod val="85000"/>
                    <a:lumOff val="15000"/>
                  </a:schemeClr>
                </a:solidFill>
                <a:latin typeface="微软雅黑" pitchFamily="34" charset="-122"/>
                <a:ea typeface="微软雅黑" pitchFamily="34" charset="-122"/>
              </a:rPr>
              <a:t>点击添加</a:t>
            </a:r>
            <a:endParaRPr lang="en-US" altLang="zh-CN" sz="1199" dirty="0">
              <a:solidFill>
                <a:schemeClr val="tx1">
                  <a:lumMod val="85000"/>
                  <a:lumOff val="15000"/>
                </a:schemeClr>
              </a:solidFill>
              <a:latin typeface="微软雅黑" pitchFamily="34" charset="-122"/>
              <a:ea typeface="微软雅黑" pitchFamily="34" charset="-122"/>
            </a:endParaRPr>
          </a:p>
          <a:p>
            <a:pPr algn="ctr"/>
            <a:r>
              <a:rPr lang="zh-CN" altLang="en-US" sz="1199" dirty="0">
                <a:solidFill>
                  <a:schemeClr val="tx1">
                    <a:lumMod val="85000"/>
                    <a:lumOff val="15000"/>
                  </a:schemeClr>
                </a:solidFill>
                <a:latin typeface="微软雅黑" pitchFamily="34" charset="-122"/>
                <a:ea typeface="微软雅黑" pitchFamily="34" charset="-122"/>
              </a:rPr>
              <a:t>文字点击添加</a:t>
            </a:r>
            <a:endParaRPr lang="en-US" altLang="zh-CN" sz="1199" dirty="0">
              <a:solidFill>
                <a:schemeClr val="tx1">
                  <a:lumMod val="85000"/>
                  <a:lumOff val="15000"/>
                </a:schemeClr>
              </a:solidFill>
              <a:latin typeface="微软雅黑" pitchFamily="34" charset="-122"/>
              <a:ea typeface="微软雅黑" pitchFamily="34" charset="-122"/>
            </a:endParaRPr>
          </a:p>
          <a:p>
            <a:pPr algn="ctr"/>
            <a:r>
              <a:rPr lang="zh-CN" altLang="en-US" sz="1199"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3608175" y="3235944"/>
            <a:ext cx="842187" cy="438299"/>
          </a:xfrm>
          <a:prstGeom prst="rect">
            <a:avLst/>
          </a:prstGeom>
          <a:noFill/>
        </p:spPr>
        <p:txBody>
          <a:bodyPr wrap="square" lIns="68554" tIns="34277" rIns="68554" bIns="34277"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199" dirty="0">
                <a:solidFill>
                  <a:schemeClr val="tx1">
                    <a:lumMod val="85000"/>
                    <a:lumOff val="15000"/>
                  </a:schemeClr>
                </a:solidFill>
              </a:rPr>
              <a:t>点击添加</a:t>
            </a:r>
            <a:endParaRPr lang="en-US" altLang="zh-CN" sz="1199" dirty="0">
              <a:solidFill>
                <a:schemeClr val="tx1">
                  <a:lumMod val="85000"/>
                  <a:lumOff val="15000"/>
                </a:schemeClr>
              </a:solidFill>
            </a:endParaRPr>
          </a:p>
          <a:p>
            <a:r>
              <a:rPr lang="zh-CN" altLang="en-US" sz="1199" dirty="0">
                <a:solidFill>
                  <a:schemeClr val="tx1">
                    <a:lumMod val="85000"/>
                    <a:lumOff val="15000"/>
                  </a:schemeClr>
                </a:solidFill>
              </a:rPr>
              <a:t>文字</a:t>
            </a:r>
          </a:p>
        </p:txBody>
      </p:sp>
      <p:sp>
        <p:nvSpPr>
          <p:cNvPr id="19" name="TextBox 18"/>
          <p:cNvSpPr txBox="1"/>
          <p:nvPr/>
        </p:nvSpPr>
        <p:spPr>
          <a:xfrm>
            <a:off x="4689398" y="2425124"/>
            <a:ext cx="1193098" cy="438299"/>
          </a:xfrm>
          <a:prstGeom prst="rect">
            <a:avLst/>
          </a:prstGeom>
          <a:noFill/>
        </p:spPr>
        <p:txBody>
          <a:bodyPr wrap="square" lIns="68554" tIns="34277" rIns="68554" bIns="34277" rtlCol="0" anchor="ctr">
            <a:spAutoFit/>
          </a:bodyPr>
          <a:lstStyle/>
          <a:p>
            <a:pPr algn="ctr"/>
            <a:r>
              <a:rPr lang="zh-CN" altLang="en-US" sz="1199" dirty="0">
                <a:solidFill>
                  <a:schemeClr val="tx1">
                    <a:lumMod val="85000"/>
                    <a:lumOff val="15000"/>
                  </a:schemeClr>
                </a:solidFill>
                <a:latin typeface="微软雅黑" pitchFamily="34" charset="-122"/>
                <a:ea typeface="微软雅黑" pitchFamily="34" charset="-122"/>
              </a:rPr>
              <a:t>点击添加</a:t>
            </a:r>
            <a:endParaRPr lang="en-US" altLang="zh-CN" sz="1199" dirty="0">
              <a:solidFill>
                <a:schemeClr val="tx1">
                  <a:lumMod val="85000"/>
                  <a:lumOff val="15000"/>
                </a:schemeClr>
              </a:solidFill>
              <a:latin typeface="微软雅黑" pitchFamily="34" charset="-122"/>
              <a:ea typeface="微软雅黑" pitchFamily="34" charset="-122"/>
            </a:endParaRPr>
          </a:p>
          <a:p>
            <a:pPr algn="ctr"/>
            <a:r>
              <a:rPr lang="zh-CN" altLang="en-US" sz="1199"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6453722" y="1717600"/>
            <a:ext cx="1942679" cy="2629733"/>
          </a:xfrm>
          <a:prstGeom prst="rect">
            <a:avLst/>
          </a:prstGeom>
        </p:spPr>
        <p:txBody>
          <a:bodyPr wrap="square" lIns="68554" tIns="34277" rIns="68554" bIns="34277">
            <a:spAutoFit/>
          </a:bodyPr>
          <a:lstStyle/>
          <a:p>
            <a:pPr>
              <a:lnSpc>
                <a:spcPct val="150000"/>
              </a:lnSpc>
            </a:pPr>
            <a:r>
              <a:rPr lang="zh-CN" altLang="en-US" sz="1499" dirty="0">
                <a:solidFill>
                  <a:schemeClr val="accent1"/>
                </a:solidFill>
                <a:latin typeface="微软雅黑" pitchFamily="34" charset="-122"/>
                <a:ea typeface="微软雅黑" pitchFamily="34" charset="-122"/>
              </a:rPr>
              <a:t>点击添加小标题</a:t>
            </a:r>
            <a:endParaRPr lang="en-US" altLang="zh-CN" sz="1499" dirty="0">
              <a:solidFill>
                <a:schemeClr val="accent1"/>
              </a:solidFill>
              <a:latin typeface="微软雅黑" pitchFamily="34" charset="-122"/>
              <a:ea typeface="微软雅黑" pitchFamily="34" charset="-122"/>
            </a:endParaRPr>
          </a:p>
          <a:p>
            <a:pPr>
              <a:lnSpc>
                <a:spcPct val="150000"/>
              </a:lnSpc>
            </a:pPr>
            <a:r>
              <a:rPr lang="zh-CN" altLang="en-US" sz="11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99"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99"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99"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1839334" y="1753875"/>
            <a:ext cx="1746334" cy="1747138"/>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tIns="34277" rIns="0" bIns="34277" anchor="ctr"/>
          <a:lstStyle/>
          <a:p>
            <a:pPr defTabSz="685582">
              <a:lnSpc>
                <a:spcPct val="120000"/>
              </a:lnSpc>
              <a:spcBef>
                <a:spcPts val="450"/>
              </a:spcBef>
              <a:spcAft>
                <a:spcPts val="450"/>
              </a:spcAft>
              <a:defRPr/>
            </a:pPr>
            <a:endParaRPr lang="en-US" sz="2099" kern="0" dirty="0">
              <a:solidFill>
                <a:sysClr val="window" lastClr="FFFFFF"/>
              </a:solidFill>
              <a:latin typeface="微软雅黑" pitchFamily="34" charset="-122"/>
              <a:ea typeface="微软雅黑" pitchFamily="34" charset="-122"/>
            </a:endParaRPr>
          </a:p>
        </p:txBody>
      </p:sp>
      <p:sp>
        <p:nvSpPr>
          <p:cNvPr id="22" name="Freeform 6"/>
          <p:cNvSpPr>
            <a:spLocks/>
          </p:cNvSpPr>
          <p:nvPr/>
        </p:nvSpPr>
        <p:spPr bwMode="auto">
          <a:xfrm>
            <a:off x="3330641" y="2706137"/>
            <a:ext cx="1380333" cy="138097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7" rIns="0" bIns="34277" anchor="ctr"/>
          <a:lstStyle/>
          <a:p>
            <a:pPr defTabSz="685582">
              <a:lnSpc>
                <a:spcPct val="120000"/>
              </a:lnSpc>
              <a:spcBef>
                <a:spcPts val="450"/>
              </a:spcBef>
              <a:spcAft>
                <a:spcPts val="450"/>
              </a:spcAft>
              <a:defRPr/>
            </a:pPr>
            <a:endParaRPr lang="en-US" sz="2099" kern="0" dirty="0">
              <a:solidFill>
                <a:srgbClr val="414455"/>
              </a:solidFill>
              <a:latin typeface="微软雅黑" pitchFamily="34" charset="-122"/>
              <a:ea typeface="微软雅黑" pitchFamily="34" charset="-122"/>
            </a:endParaRPr>
          </a:p>
        </p:txBody>
      </p:sp>
      <p:sp>
        <p:nvSpPr>
          <p:cNvPr id="23" name="Freeform 8"/>
          <p:cNvSpPr>
            <a:spLocks/>
          </p:cNvSpPr>
          <p:nvPr/>
        </p:nvSpPr>
        <p:spPr bwMode="auto">
          <a:xfrm>
            <a:off x="686641" y="2839628"/>
            <a:ext cx="1523496" cy="152329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tIns="34277" rIns="0" bIns="34277" anchor="ctr"/>
          <a:lstStyle/>
          <a:p>
            <a:pPr defTabSz="685582">
              <a:lnSpc>
                <a:spcPct val="120000"/>
              </a:lnSpc>
              <a:spcBef>
                <a:spcPts val="450"/>
              </a:spcBef>
              <a:spcAft>
                <a:spcPts val="450"/>
              </a:spcAft>
              <a:defRPr/>
            </a:pPr>
            <a:endParaRPr lang="en-US" sz="2099" kern="0" dirty="0">
              <a:solidFill>
                <a:sysClr val="window" lastClr="FFFFFF"/>
              </a:solidFill>
              <a:latin typeface="微软雅黑" pitchFamily="34" charset="-122"/>
              <a:ea typeface="微软雅黑" pitchFamily="34" charset="-122"/>
            </a:endParaRPr>
          </a:p>
        </p:txBody>
      </p:sp>
      <p:sp>
        <p:nvSpPr>
          <p:cNvPr id="24" name="Freeform 6"/>
          <p:cNvSpPr>
            <a:spLocks/>
          </p:cNvSpPr>
          <p:nvPr/>
        </p:nvSpPr>
        <p:spPr bwMode="auto">
          <a:xfrm>
            <a:off x="4443804" y="1808896"/>
            <a:ext cx="1667365" cy="1668135"/>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7" rIns="0" bIns="34277" anchor="ctr"/>
          <a:lstStyle/>
          <a:p>
            <a:pPr defTabSz="685582">
              <a:lnSpc>
                <a:spcPct val="120000"/>
              </a:lnSpc>
              <a:spcBef>
                <a:spcPts val="450"/>
              </a:spcBef>
              <a:spcAft>
                <a:spcPts val="450"/>
              </a:spcAft>
            </a:pPr>
            <a:endParaRPr lang="en-US" sz="2099" kern="0" dirty="0">
              <a:solidFill>
                <a:sysClr val="window" lastClr="FFFFFF"/>
              </a:solidFill>
              <a:latin typeface="微软雅黑" pitchFamily="34" charset="-122"/>
              <a:ea typeface="微软雅黑" pitchFamily="34" charset="-122"/>
            </a:endParaRPr>
          </a:p>
        </p:txBody>
      </p:sp>
      <p:sp>
        <p:nvSpPr>
          <p:cNvPr id="12" name="矩形 11"/>
          <p:cNvSpPr/>
          <p:nvPr/>
        </p:nvSpPr>
        <p:spPr>
          <a:xfrm>
            <a:off x="3114994" y="1124593"/>
            <a:ext cx="2879523" cy="3476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8" tIns="34289" rIns="68578" bIns="34289" rtlCol="0" anchor="ctr"/>
          <a:lstStyle/>
          <a:p>
            <a:pPr algn="ctr"/>
            <a:r>
              <a:rPr lang="zh-CN" altLang="en-US" sz="1799" dirty="0">
                <a:latin typeface="微软雅黑" pitchFamily="34" charset="-122"/>
                <a:ea typeface="微软雅黑" pitchFamily="34" charset="-122"/>
              </a:rPr>
              <a:t>点击添加小标题</a:t>
            </a:r>
          </a:p>
        </p:txBody>
      </p:sp>
      <p:sp>
        <p:nvSpPr>
          <p:cNvPr id="14" name="矩形 28"/>
          <p:cNvSpPr>
            <a:spLocks noChangeArrowheads="1"/>
          </p:cNvSpPr>
          <p:nvPr/>
        </p:nvSpPr>
        <p:spPr bwMode="auto">
          <a:xfrm>
            <a:off x="1234" y="5009070"/>
            <a:ext cx="9141533" cy="152332"/>
          </a:xfrm>
          <a:prstGeom prst="rect">
            <a:avLst/>
          </a:prstGeom>
          <a:solidFill>
            <a:schemeClr val="accent1"/>
          </a:solidFill>
          <a:ln>
            <a:noFill/>
          </a:ln>
        </p:spPr>
        <p:txBody>
          <a:bodyPr vert="horz" wrap="square" lIns="91392" tIns="45696" rIns="91392" bIns="45696" numCol="1" anchor="ctr" anchorCtr="0" compatLnSpc="1">
            <a:prstTxWarp prst="textNoShape">
              <a:avLst/>
            </a:prstTxWarp>
          </a:bodyPr>
          <a:lstStyle/>
          <a:p>
            <a:pPr defTabSz="913928"/>
            <a:endParaRPr lang="zh-CN" altLang="zh-CN" sz="1799">
              <a:ea typeface="宋体" pitchFamily="2" charset="-122"/>
              <a:cs typeface="宋体" pitchFamily="2" charset="-122"/>
            </a:endParaRPr>
          </a:p>
        </p:txBody>
      </p:sp>
      <p:sp>
        <p:nvSpPr>
          <p:cNvPr id="32" name="文本框 31"/>
          <p:cNvSpPr txBox="1"/>
          <p:nvPr/>
        </p:nvSpPr>
        <p:spPr>
          <a:xfrm>
            <a:off x="1990256" y="294628"/>
            <a:ext cx="1415772" cy="276871"/>
          </a:xfrm>
          <a:prstGeom prst="rect">
            <a:avLst/>
          </a:prstGeom>
          <a:noFill/>
        </p:spPr>
        <p:txBody>
          <a:bodyPr wrap="none" rtlCol="0">
            <a:spAutoFit/>
          </a:bodyPr>
          <a:lstStyle/>
          <a:p>
            <a:r>
              <a:rPr lang="zh-CN" altLang="en-US" sz="1199" dirty="0">
                <a:solidFill>
                  <a:schemeClr val="bg1"/>
                </a:solidFill>
                <a:latin typeface="+mn-ea"/>
              </a:rPr>
              <a:t>点击添加主要内容</a:t>
            </a:r>
          </a:p>
        </p:txBody>
      </p:sp>
    </p:spTree>
    <p:extLst>
      <p:ext uri="{BB962C8B-B14F-4D97-AF65-F5344CB8AC3E}">
        <p14:creationId xmlns:p14="http://schemas.microsoft.com/office/powerpoint/2010/main" val="260325432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4" grpId="0" animBg="1"/>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2989" y="1152527"/>
            <a:ext cx="2195203" cy="1056835"/>
          </a:xfrm>
          <a:prstGeom prst="rect">
            <a:avLst/>
          </a:prstGeom>
          <a:blipFill>
            <a:blip r:embed="rId3">
              <a:extLst>
                <a:ext uri="{BEBA8EAE-BF5A-486C-A8C5-ECC9F3942E4B}">
                  <a14:imgProps xmlns:a14="http://schemas.microsoft.com/office/drawing/2010/main">
                    <a14:imgLayer r:embed="rId4">
                      <a14:imgEffect>
                        <a14:saturation sat="33000"/>
                      </a14:imgEffect>
                    </a14:imgLayer>
                  </a14:imgProps>
                </a:ext>
              </a:extLst>
            </a:blip>
            <a:srcRect/>
            <a:stretch>
              <a:fillRect t="-18892" b="-185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p:nvSpPr>
        <p:spPr>
          <a:xfrm>
            <a:off x="1042989" y="2362422"/>
            <a:ext cx="2195203" cy="1056835"/>
          </a:xfrm>
          <a:prstGeom prst="rect">
            <a:avLst/>
          </a:prstGeom>
          <a:blipFill>
            <a:blip r:embed="rId5">
              <a:extLst>
                <a:ext uri="{BEBA8EAE-BF5A-486C-A8C5-ECC9F3942E4B}">
                  <a14:imgProps xmlns:a14="http://schemas.microsoft.com/office/drawing/2010/main">
                    <a14:imgLayer r:embed="rId6">
                      <a14:imgEffect>
                        <a14:saturation sat="33000"/>
                      </a14:imgEffect>
                    </a14:imgLayer>
                  </a14:imgProps>
                </a:ext>
              </a:extLst>
            </a:blip>
            <a:srcRect/>
            <a:stretch>
              <a:fillRect t="-19384" b="-19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3467257" y="1152527"/>
            <a:ext cx="2195203" cy="1056835"/>
          </a:xfrm>
          <a:prstGeom prst="rect">
            <a:avLst/>
          </a:prstGeom>
          <a:blipFill>
            <a:blip r:embed="rId7">
              <a:extLst>
                <a:ext uri="{BEBA8EAE-BF5A-486C-A8C5-ECC9F3942E4B}">
                  <a14:imgProps xmlns:a14="http://schemas.microsoft.com/office/drawing/2010/main">
                    <a14:imgLayer r:embed="rId8">
                      <a14:imgEffect>
                        <a14:saturation sat="33000"/>
                      </a14:imgEffect>
                    </a14:imgLayer>
                  </a14:imgProps>
                </a:ext>
              </a:extLst>
            </a:blip>
            <a:srcRect/>
            <a:stretch>
              <a:fillRect t="-28144" b="-276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3467257" y="2362422"/>
            <a:ext cx="2195203" cy="1056835"/>
          </a:xfrm>
          <a:prstGeom prst="rect">
            <a:avLst/>
          </a:prstGeom>
          <a:blipFill>
            <a:blip r:embed="rId9">
              <a:extLst>
                <a:ext uri="{BEBA8EAE-BF5A-486C-A8C5-ECC9F3942E4B}">
                  <a14:imgProps xmlns:a14="http://schemas.microsoft.com/office/drawing/2010/main">
                    <a14:imgLayer r:embed="rId10">
                      <a14:imgEffect>
                        <a14:saturation sat="33000"/>
                      </a14:imgEffect>
                    </a14:imgLayer>
                  </a14:imgProps>
                </a:ext>
              </a:extLst>
            </a:blip>
            <a:srcRect/>
            <a:stretch>
              <a:fillRect t="-19384" b="-19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3467257" y="3572317"/>
            <a:ext cx="2195203" cy="1056835"/>
          </a:xfrm>
          <a:prstGeom prst="rect">
            <a:avLst/>
          </a:prstGeom>
          <a:blipFill>
            <a:blip r:embed="rId11">
              <a:extLst>
                <a:ext uri="{BEBA8EAE-BF5A-486C-A8C5-ECC9F3942E4B}">
                  <a14:imgProps xmlns:a14="http://schemas.microsoft.com/office/drawing/2010/main">
                    <a14:imgLayer r:embed="rId12">
                      <a14:imgEffect>
                        <a14:saturation sat="33000"/>
                      </a14:imgEffect>
                    </a14:imgLayer>
                  </a14:imgProps>
                </a:ext>
              </a:extLst>
            </a:blip>
            <a:srcRect/>
            <a:stretch>
              <a:fillRect t="-28144" b="-276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891524" y="1152527"/>
            <a:ext cx="2195203" cy="1056835"/>
          </a:xfrm>
          <a:prstGeom prst="rect">
            <a:avLst/>
          </a:prstGeom>
          <a:blipFill>
            <a:blip r:embed="rId13">
              <a:extLst>
                <a:ext uri="{BEBA8EAE-BF5A-486C-A8C5-ECC9F3942E4B}">
                  <a14:imgProps xmlns:a14="http://schemas.microsoft.com/office/drawing/2010/main">
                    <a14:imgLayer r:embed="rId14">
                      <a14:imgEffect>
                        <a14:saturation sat="33000"/>
                      </a14:imgEffect>
                    </a14:imgLayer>
                  </a14:imgProps>
                </a:ext>
              </a:extLst>
            </a:blip>
            <a:srcRect/>
            <a:stretch>
              <a:fillRect t="-19384" b="-19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891524" y="3572317"/>
            <a:ext cx="2195203" cy="1056835"/>
          </a:xfrm>
          <a:prstGeom prst="rect">
            <a:avLst/>
          </a:prstGeom>
          <a:blipFill>
            <a:blip r:embed="rId15">
              <a:extLst>
                <a:ext uri="{BEBA8EAE-BF5A-486C-A8C5-ECC9F3942E4B}">
                  <a14:imgProps xmlns:a14="http://schemas.microsoft.com/office/drawing/2010/main">
                    <a14:imgLayer r:embed="rId16">
                      <a14:imgEffect>
                        <a14:saturation sat="33000"/>
                      </a14:imgEffect>
                    </a14:imgLayer>
                  </a14:imgProps>
                </a:ext>
              </a:extLst>
            </a:blip>
            <a:srcRect/>
            <a:stretch>
              <a:fillRect t="-19384" b="-190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 name="组合 10"/>
          <p:cNvGrpSpPr/>
          <p:nvPr/>
        </p:nvGrpSpPr>
        <p:grpSpPr>
          <a:xfrm>
            <a:off x="5894786" y="2490436"/>
            <a:ext cx="2277665" cy="874961"/>
            <a:chOff x="874713" y="5110102"/>
            <a:chExt cx="3036887" cy="1166615"/>
          </a:xfrm>
        </p:grpSpPr>
        <p:sp>
          <p:nvSpPr>
            <p:cNvPr id="12" name="矩形 11"/>
            <p:cNvSpPr/>
            <p:nvPr/>
          </p:nvSpPr>
          <p:spPr>
            <a:xfrm>
              <a:off x="1272953" y="5128685"/>
              <a:ext cx="2638647" cy="400109"/>
            </a:xfrm>
            <a:prstGeom prst="rect">
              <a:avLst/>
            </a:prstGeom>
          </p:spPr>
          <p:txBody>
            <a:bodyPr wrap="square">
              <a:spAutoFit/>
              <a:scene3d>
                <a:camera prst="orthographicFront"/>
                <a:lightRig rig="threePt" dir="t">
                  <a:rot lat="0" lon="0" rev="0"/>
                </a:lightRig>
              </a:scene3d>
              <a:sp3d contourW="12700"/>
            </a:bodyPr>
            <a:lstStyle/>
            <a:p>
              <a:r>
                <a:rPr lang="zh-CN" altLang="en-US" sz="1350" b="1" dirty="0">
                  <a:solidFill>
                    <a:schemeClr val="accent1"/>
                  </a:solidFill>
                  <a:latin typeface="Century Gothic" panose="020B0502020202020204" pitchFamily="34" charset="0"/>
                  <a:ea typeface="微软雅黑" pitchFamily="34" charset="-122"/>
                </a:rPr>
                <a:t>点击添加主要内容</a:t>
              </a:r>
            </a:p>
          </p:txBody>
        </p:sp>
        <p:grpSp>
          <p:nvGrpSpPr>
            <p:cNvPr id="13" name="组合 12"/>
            <p:cNvGrpSpPr/>
            <p:nvPr/>
          </p:nvGrpSpPr>
          <p:grpSpPr>
            <a:xfrm>
              <a:off x="874713" y="5110102"/>
              <a:ext cx="382587" cy="382587"/>
              <a:chOff x="1974562" y="-1313014"/>
              <a:chExt cx="990600" cy="990600"/>
            </a:xfrm>
          </p:grpSpPr>
          <p:sp>
            <p:nvSpPr>
              <p:cNvPr id="15" name="椭圆 14"/>
              <p:cNvSpPr/>
              <p:nvPr/>
            </p:nvSpPr>
            <p:spPr>
              <a:xfrm>
                <a:off x="1974562" y="-1313014"/>
                <a:ext cx="990600" cy="99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6" name="燕尾形 15"/>
              <p:cNvSpPr/>
              <p:nvPr/>
            </p:nvSpPr>
            <p:spPr>
              <a:xfrm>
                <a:off x="2332412" y="-1064066"/>
                <a:ext cx="348311" cy="492702"/>
              </a:xfrm>
              <a:prstGeom prst="chevron">
                <a:avLst>
                  <a:gd name="adj" fmla="val 572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solidFill>
                </a:endParaRPr>
              </a:p>
            </p:txBody>
          </p:sp>
        </p:grpSp>
        <p:sp>
          <p:nvSpPr>
            <p:cNvPr id="14" name="矩形 13"/>
            <p:cNvSpPr/>
            <p:nvPr/>
          </p:nvSpPr>
          <p:spPr>
            <a:xfrm>
              <a:off x="1272953" y="5488809"/>
              <a:ext cx="2524347" cy="787908"/>
            </a:xfrm>
            <a:prstGeom prst="rect">
              <a:avLst/>
            </a:prstGeom>
          </p:spPr>
          <p:txBody>
            <a:bodyPr wrap="square">
              <a:spAutoFit/>
              <a:scene3d>
                <a:camera prst="orthographicFront"/>
                <a:lightRig rig="threePt" dir="t">
                  <a:rot lat="0" lon="0" rev="0"/>
                </a:lightRig>
              </a:scene3d>
              <a:sp3d contourW="12700"/>
            </a:bodyPr>
            <a:lstStyle/>
            <a:p>
              <a:pPr>
                <a:lnSpc>
                  <a:spcPct val="120000"/>
                </a:lnSpc>
              </a:pPr>
              <a:r>
                <a:rPr lang="zh-CN" altLang="en-US" sz="900" dirty="0">
                  <a:solidFill>
                    <a:schemeClr val="bg1">
                      <a:lumMod val="50000"/>
                    </a:schemeClr>
                  </a:solidFill>
                  <a:latin typeface="Century Gothic" panose="020B0502020202020204" pitchFamily="34" charset="0"/>
                </a:rPr>
                <a:t>点击添加主要文字内容点击添加主要文字内容点击添加主要文字内容</a:t>
              </a:r>
            </a:p>
          </p:txBody>
        </p:sp>
      </p:grpSp>
      <p:grpSp>
        <p:nvGrpSpPr>
          <p:cNvPr id="17" name="组合 16"/>
          <p:cNvGrpSpPr/>
          <p:nvPr/>
        </p:nvGrpSpPr>
        <p:grpSpPr>
          <a:xfrm>
            <a:off x="1090614" y="3681281"/>
            <a:ext cx="2277665" cy="874961"/>
            <a:chOff x="874713" y="5110102"/>
            <a:chExt cx="3036887" cy="1166615"/>
          </a:xfrm>
        </p:grpSpPr>
        <p:sp>
          <p:nvSpPr>
            <p:cNvPr id="18" name="矩形 17"/>
            <p:cNvSpPr/>
            <p:nvPr/>
          </p:nvSpPr>
          <p:spPr>
            <a:xfrm>
              <a:off x="1272953" y="5128685"/>
              <a:ext cx="2638647" cy="400109"/>
            </a:xfrm>
            <a:prstGeom prst="rect">
              <a:avLst/>
            </a:prstGeom>
          </p:spPr>
          <p:txBody>
            <a:bodyPr wrap="square">
              <a:spAutoFit/>
              <a:scene3d>
                <a:camera prst="orthographicFront"/>
                <a:lightRig rig="threePt" dir="t">
                  <a:rot lat="0" lon="0" rev="0"/>
                </a:lightRig>
              </a:scene3d>
              <a:sp3d contourW="12700"/>
            </a:bodyPr>
            <a:lstStyle/>
            <a:p>
              <a:r>
                <a:rPr lang="zh-CN" altLang="en-US" sz="1350" b="1" dirty="0">
                  <a:solidFill>
                    <a:schemeClr val="accent1"/>
                  </a:solidFill>
                  <a:latin typeface="Century Gothic" panose="020B0502020202020204" pitchFamily="34" charset="0"/>
                  <a:ea typeface="微软雅黑" pitchFamily="34" charset="-122"/>
                </a:rPr>
                <a:t>点击添加主要内容</a:t>
              </a:r>
            </a:p>
          </p:txBody>
        </p:sp>
        <p:grpSp>
          <p:nvGrpSpPr>
            <p:cNvPr id="19" name="组合 18"/>
            <p:cNvGrpSpPr/>
            <p:nvPr/>
          </p:nvGrpSpPr>
          <p:grpSpPr>
            <a:xfrm>
              <a:off x="874713" y="5110102"/>
              <a:ext cx="382587" cy="382587"/>
              <a:chOff x="1974562" y="-1313014"/>
              <a:chExt cx="990600" cy="990600"/>
            </a:xfrm>
          </p:grpSpPr>
          <p:sp>
            <p:nvSpPr>
              <p:cNvPr id="21" name="椭圆 20"/>
              <p:cNvSpPr/>
              <p:nvPr/>
            </p:nvSpPr>
            <p:spPr>
              <a:xfrm>
                <a:off x="1974562" y="-1313014"/>
                <a:ext cx="990600" cy="990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2" name="燕尾形 21"/>
              <p:cNvSpPr/>
              <p:nvPr/>
            </p:nvSpPr>
            <p:spPr>
              <a:xfrm>
                <a:off x="2332412" y="-1064066"/>
                <a:ext cx="348311" cy="492702"/>
              </a:xfrm>
              <a:prstGeom prst="chevron">
                <a:avLst>
                  <a:gd name="adj" fmla="val 5724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solidFill>
                </a:endParaRPr>
              </a:p>
            </p:txBody>
          </p:sp>
        </p:grpSp>
        <p:sp>
          <p:nvSpPr>
            <p:cNvPr id="20" name="矩形 19"/>
            <p:cNvSpPr/>
            <p:nvPr/>
          </p:nvSpPr>
          <p:spPr>
            <a:xfrm>
              <a:off x="1272953" y="5488809"/>
              <a:ext cx="2524347" cy="787908"/>
            </a:xfrm>
            <a:prstGeom prst="rect">
              <a:avLst/>
            </a:prstGeom>
          </p:spPr>
          <p:txBody>
            <a:bodyPr wrap="square">
              <a:spAutoFit/>
              <a:scene3d>
                <a:camera prst="orthographicFront"/>
                <a:lightRig rig="threePt" dir="t">
                  <a:rot lat="0" lon="0" rev="0"/>
                </a:lightRig>
              </a:scene3d>
              <a:sp3d contourW="12700"/>
            </a:bodyPr>
            <a:lstStyle/>
            <a:p>
              <a:pPr>
                <a:lnSpc>
                  <a:spcPct val="120000"/>
                </a:lnSpc>
              </a:pPr>
              <a:r>
                <a:rPr lang="zh-CN" altLang="en-US" sz="900" dirty="0">
                  <a:solidFill>
                    <a:schemeClr val="bg1">
                      <a:lumMod val="50000"/>
                    </a:schemeClr>
                  </a:solidFill>
                  <a:latin typeface="Century Gothic" panose="020B0502020202020204" pitchFamily="34" charset="0"/>
                </a:rPr>
                <a:t>点击添加主要文字内容点击添加主要文字内容点击添加主要文字内容</a:t>
              </a:r>
            </a:p>
          </p:txBody>
        </p:sp>
      </p:grpSp>
    </p:spTree>
    <p:extLst>
      <p:ext uri="{BB962C8B-B14F-4D97-AF65-F5344CB8AC3E}">
        <p14:creationId xmlns:p14="http://schemas.microsoft.com/office/powerpoint/2010/main" val="86486197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995" y="1906077"/>
            <a:ext cx="1647143" cy="1076975"/>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050" b="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Shape 335"/>
            <p:cNvSpPr/>
            <p:nvPr/>
          </p:nvSpPr>
          <p:spPr>
            <a:xfrm>
              <a:off x="1442691" y="1195307"/>
              <a:ext cx="2154671" cy="5171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输入文本内容</a:t>
              </a:r>
              <a:endParaRPr lang="id-ID" altLang="zh-CN"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7" name="Group 342"/>
          <p:cNvGrpSpPr/>
          <p:nvPr/>
        </p:nvGrpSpPr>
        <p:grpSpPr>
          <a:xfrm>
            <a:off x="2262573" y="1906077"/>
            <a:ext cx="1647143" cy="1076975"/>
            <a:chOff x="0" y="0"/>
            <a:chExt cx="4392859" cy="2872248"/>
          </a:xfrm>
          <a:solidFill>
            <a:srgbClr val="E60000"/>
          </a:solidFill>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050" b="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输入文本内容</a:t>
              </a:r>
              <a:endParaRPr lang="id-ID" altLang="zh-CN"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2" name="Group 347"/>
          <p:cNvGrpSpPr/>
          <p:nvPr/>
        </p:nvGrpSpPr>
        <p:grpSpPr>
          <a:xfrm>
            <a:off x="3732592" y="1906077"/>
            <a:ext cx="1647143" cy="1076975"/>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050" b="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输入文本内容</a:t>
              </a:r>
              <a:endParaRPr lang="id-ID" altLang="zh-CN"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7" name="Group 352"/>
          <p:cNvGrpSpPr/>
          <p:nvPr/>
        </p:nvGrpSpPr>
        <p:grpSpPr>
          <a:xfrm>
            <a:off x="5190502" y="1906077"/>
            <a:ext cx="1647140" cy="1076975"/>
            <a:chOff x="0" y="0"/>
            <a:chExt cx="4392859" cy="2872248"/>
          </a:xfrm>
          <a:solidFill>
            <a:srgbClr val="E60000"/>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050" b="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输入文本内容</a:t>
              </a:r>
              <a:endParaRPr lang="id-ID" altLang="zh-CN"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2" name="Group 357"/>
          <p:cNvGrpSpPr/>
          <p:nvPr/>
        </p:nvGrpSpPr>
        <p:grpSpPr>
          <a:xfrm>
            <a:off x="6668866" y="1906077"/>
            <a:ext cx="1647140" cy="1076975"/>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5"/>
            </a:solidFill>
            <a:ln w="12700" cap="flat">
              <a:noFill/>
              <a:miter lim="400000"/>
            </a:ln>
            <a:effectLst/>
          </p:spPr>
          <p:txBody>
            <a:bodyPr wrap="square" lIns="0" tIns="0" rIns="0" bIns="0" numCol="1" anchor="ctr">
              <a:noAutofit/>
            </a:bodyPr>
            <a:lstStyle/>
            <a:p>
              <a:pPr lvl="0" algn="ctr">
                <a:lnSpc>
                  <a:spcPct val="120000"/>
                </a:lnSpc>
                <a:defRPr sz="11200"/>
              </a:pPr>
              <a:endParaRPr sz="1050" b="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输入文本内容</a:t>
              </a:r>
              <a:endParaRPr lang="id-ID" altLang="zh-CN" sz="105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7" name="Group 360"/>
          <p:cNvGrpSpPr/>
          <p:nvPr/>
        </p:nvGrpSpPr>
        <p:grpSpPr>
          <a:xfrm>
            <a:off x="1492099" y="2829131"/>
            <a:ext cx="318938" cy="318938"/>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775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30" name="Group 363"/>
          <p:cNvGrpSpPr/>
          <p:nvPr/>
        </p:nvGrpSpPr>
        <p:grpSpPr>
          <a:xfrm>
            <a:off x="2929702" y="2829131"/>
            <a:ext cx="318938" cy="318938"/>
            <a:chOff x="0" y="0"/>
            <a:chExt cx="850594" cy="850594"/>
          </a:xfrm>
          <a:solidFill>
            <a:srgbClr val="E60000"/>
          </a:solidFill>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775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362"/>
            <p:cNvSpPr/>
            <p:nvPr/>
          </p:nvSpPr>
          <p:spPr>
            <a:xfrm>
              <a:off x="331431" y="180249"/>
              <a:ext cx="188108" cy="490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grpSp>
      <p:grpSp>
        <p:nvGrpSpPr>
          <p:cNvPr id="33" name="Group 366"/>
          <p:cNvGrpSpPr/>
          <p:nvPr/>
        </p:nvGrpSpPr>
        <p:grpSpPr>
          <a:xfrm>
            <a:off x="4396695" y="2829131"/>
            <a:ext cx="318938" cy="318938"/>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775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365"/>
            <p:cNvSpPr/>
            <p:nvPr/>
          </p:nvSpPr>
          <p:spPr>
            <a:xfrm>
              <a:off x="331431" y="180249"/>
              <a:ext cx="188108" cy="490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grpSp>
      <p:grpSp>
        <p:nvGrpSpPr>
          <p:cNvPr id="36" name="Group 369"/>
          <p:cNvGrpSpPr/>
          <p:nvPr/>
        </p:nvGrpSpPr>
        <p:grpSpPr>
          <a:xfrm>
            <a:off x="5854603" y="2829131"/>
            <a:ext cx="318938" cy="318938"/>
            <a:chOff x="0" y="0"/>
            <a:chExt cx="850594" cy="850594"/>
          </a:xfrm>
          <a:solidFill>
            <a:srgbClr val="E60000"/>
          </a:solidFill>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775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grpSp>
      <p:grpSp>
        <p:nvGrpSpPr>
          <p:cNvPr id="39" name="Group 372"/>
          <p:cNvGrpSpPr/>
          <p:nvPr/>
        </p:nvGrpSpPr>
        <p:grpSpPr>
          <a:xfrm>
            <a:off x="7332967" y="2829131"/>
            <a:ext cx="318938" cy="318938"/>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7751"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371"/>
            <p:cNvSpPr/>
            <p:nvPr/>
          </p:nvSpPr>
          <p:spPr>
            <a:xfrm>
              <a:off x="331431" y="180249"/>
              <a:ext cx="188108" cy="490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a:t>
              </a:r>
            </a:p>
          </p:txBody>
        </p:sp>
      </p:grpSp>
      <p:grpSp>
        <p:nvGrpSpPr>
          <p:cNvPr id="45" name="组合 44">
            <a:extLst>
              <a:ext uri="{FF2B5EF4-FFF2-40B4-BE49-F238E27FC236}">
                <a16:creationId xmlns:a16="http://schemas.microsoft.com/office/drawing/2014/main" xmlns="" id="{B5FE0340-A361-4027-8D38-AD725E707875}"/>
              </a:ext>
            </a:extLst>
          </p:cNvPr>
          <p:cNvGrpSpPr/>
          <p:nvPr/>
        </p:nvGrpSpPr>
        <p:grpSpPr>
          <a:xfrm>
            <a:off x="866914" y="3233824"/>
            <a:ext cx="1556279" cy="674904"/>
            <a:chOff x="7226954" y="1525189"/>
            <a:chExt cx="2075038" cy="899871"/>
          </a:xfrm>
        </p:grpSpPr>
        <p:sp>
          <p:nvSpPr>
            <p:cNvPr id="47" name="文本框 46">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4" name="组合 53">
            <a:extLst>
              <a:ext uri="{FF2B5EF4-FFF2-40B4-BE49-F238E27FC236}">
                <a16:creationId xmlns:a16="http://schemas.microsoft.com/office/drawing/2014/main" xmlns="" id="{B5FE0340-A361-4027-8D38-AD725E707875}"/>
              </a:ext>
            </a:extLst>
          </p:cNvPr>
          <p:cNvGrpSpPr/>
          <p:nvPr/>
        </p:nvGrpSpPr>
        <p:grpSpPr>
          <a:xfrm>
            <a:off x="2311882" y="3249843"/>
            <a:ext cx="1556279" cy="674904"/>
            <a:chOff x="7226954" y="1525189"/>
            <a:chExt cx="2075038" cy="899871"/>
          </a:xfrm>
        </p:grpSpPr>
        <p:sp>
          <p:nvSpPr>
            <p:cNvPr id="56" name="文本框 55">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58" name="组合 57">
            <a:extLst>
              <a:ext uri="{FF2B5EF4-FFF2-40B4-BE49-F238E27FC236}">
                <a16:creationId xmlns:a16="http://schemas.microsoft.com/office/drawing/2014/main" xmlns="" id="{B5FE0340-A361-4027-8D38-AD725E707875}"/>
              </a:ext>
            </a:extLst>
          </p:cNvPr>
          <p:cNvGrpSpPr/>
          <p:nvPr/>
        </p:nvGrpSpPr>
        <p:grpSpPr>
          <a:xfrm>
            <a:off x="3778024" y="3268029"/>
            <a:ext cx="1556279" cy="674904"/>
            <a:chOff x="7226954" y="1525189"/>
            <a:chExt cx="2075038" cy="899871"/>
          </a:xfrm>
        </p:grpSpPr>
        <p:sp>
          <p:nvSpPr>
            <p:cNvPr id="59" name="文本框 58">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61" name="组合 60">
            <a:extLst>
              <a:ext uri="{FF2B5EF4-FFF2-40B4-BE49-F238E27FC236}">
                <a16:creationId xmlns:a16="http://schemas.microsoft.com/office/drawing/2014/main" xmlns="" id="{B5FE0340-A361-4027-8D38-AD725E707875}"/>
              </a:ext>
            </a:extLst>
          </p:cNvPr>
          <p:cNvGrpSpPr/>
          <p:nvPr/>
        </p:nvGrpSpPr>
        <p:grpSpPr>
          <a:xfrm>
            <a:off x="5254557" y="3263266"/>
            <a:ext cx="1556279" cy="674904"/>
            <a:chOff x="7226954" y="1525189"/>
            <a:chExt cx="2075038" cy="899871"/>
          </a:xfrm>
        </p:grpSpPr>
        <p:sp>
          <p:nvSpPr>
            <p:cNvPr id="62" name="文本框 61">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文本框 62">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64" name="组合 63">
            <a:extLst>
              <a:ext uri="{FF2B5EF4-FFF2-40B4-BE49-F238E27FC236}">
                <a16:creationId xmlns:a16="http://schemas.microsoft.com/office/drawing/2014/main" xmlns="" id="{B5FE0340-A361-4027-8D38-AD725E707875}"/>
              </a:ext>
            </a:extLst>
          </p:cNvPr>
          <p:cNvGrpSpPr/>
          <p:nvPr/>
        </p:nvGrpSpPr>
        <p:grpSpPr>
          <a:xfrm>
            <a:off x="6689134" y="3270428"/>
            <a:ext cx="1556279" cy="674904"/>
            <a:chOff x="7226954" y="1525189"/>
            <a:chExt cx="2075038" cy="899871"/>
          </a:xfrm>
        </p:grpSpPr>
        <p:sp>
          <p:nvSpPr>
            <p:cNvPr id="65" name="文本框 64">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362175309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17"/>
                                        </p:tgtEl>
                                        <p:attrNameLst>
                                          <p:attrName>style.visibility</p:attrName>
                                        </p:attrNameLst>
                                      </p:cBhvr>
                                      <p:to>
                                        <p:strVal val="visible"/>
                                      </p:to>
                                    </p:set>
                                    <p:anim calcmode="lin" valueType="num">
                                      <p:cBhvr>
                                        <p:cTn id="11" dur="800" fill="hold"/>
                                        <p:tgtEl>
                                          <p:spTgt spid="17"/>
                                        </p:tgtEl>
                                        <p:attrNameLst>
                                          <p:attrName>ppt_x</p:attrName>
                                        </p:attrNameLst>
                                      </p:cBhvr>
                                      <p:tavLst>
                                        <p:tav tm="0">
                                          <p:val>
                                            <p:strVal val="0-#ppt_w/2"/>
                                          </p:val>
                                        </p:tav>
                                        <p:tav tm="100000">
                                          <p:val>
                                            <p:strVal val="#ppt_x"/>
                                          </p:val>
                                        </p:tav>
                                      </p:tavLst>
                                    </p:anim>
                                    <p:anim calcmode="lin" valueType="num">
                                      <p:cBhvr>
                                        <p:cTn id="12" dur="8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12"/>
                                        </p:tgtEl>
                                        <p:attrNameLst>
                                          <p:attrName>style.visibility</p:attrName>
                                        </p:attrNameLst>
                                      </p:cBhvr>
                                      <p:to>
                                        <p:strVal val="visible"/>
                                      </p:to>
                                    </p:set>
                                    <p:anim calcmode="lin" valueType="num">
                                      <p:cBhvr>
                                        <p:cTn id="15" dur="800" fill="hold"/>
                                        <p:tgtEl>
                                          <p:spTgt spid="12"/>
                                        </p:tgtEl>
                                        <p:attrNameLst>
                                          <p:attrName>ppt_x</p:attrName>
                                        </p:attrNameLst>
                                      </p:cBhvr>
                                      <p:tavLst>
                                        <p:tav tm="0">
                                          <p:val>
                                            <p:strVal val="0-#ppt_w/2"/>
                                          </p:val>
                                        </p:tav>
                                        <p:tav tm="100000">
                                          <p:val>
                                            <p:strVal val="#ppt_x"/>
                                          </p:val>
                                        </p:tav>
                                      </p:tavLst>
                                    </p:anim>
                                    <p:anim calcmode="lin" valueType="num">
                                      <p:cBhvr>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27"/>
                                        </p:tgtEl>
                                        <p:attrNameLst>
                                          <p:attrName>style.visibility</p:attrName>
                                        </p:attrNameLst>
                                      </p:cBhvr>
                                      <p:to>
                                        <p:strVal val="visible"/>
                                      </p:to>
                                    </p:set>
                                    <p:anim calcmode="lin" valueType="num">
                                      <p:cBhvr>
                                        <p:cTn id="28" dur="600" fill="hold"/>
                                        <p:tgtEl>
                                          <p:spTgt spid="27"/>
                                        </p:tgtEl>
                                        <p:attrNameLst>
                                          <p:attrName>ppt_x</p:attrName>
                                        </p:attrNameLst>
                                      </p:cBhvr>
                                      <p:tavLst>
                                        <p:tav tm="0">
                                          <p:val>
                                            <p:strVal val="#ppt_x"/>
                                          </p:val>
                                        </p:tav>
                                        <p:tav tm="100000">
                                          <p:val>
                                            <p:strVal val="#ppt_x"/>
                                          </p:val>
                                        </p:tav>
                                      </p:tavLst>
                                    </p:anim>
                                    <p:anim calcmode="lin" valueType="num">
                                      <p:cBhvr>
                                        <p:cTn id="29" dur="6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30"/>
                                        </p:tgtEl>
                                        <p:attrNameLst>
                                          <p:attrName>style.visibility</p:attrName>
                                        </p:attrNameLst>
                                      </p:cBhvr>
                                      <p:to>
                                        <p:strVal val="visible"/>
                                      </p:to>
                                    </p:set>
                                    <p:anim calcmode="lin" valueType="num">
                                      <p:cBhvr>
                                        <p:cTn id="32" dur="600" fill="hold"/>
                                        <p:tgtEl>
                                          <p:spTgt spid="30"/>
                                        </p:tgtEl>
                                        <p:attrNameLst>
                                          <p:attrName>ppt_x</p:attrName>
                                        </p:attrNameLst>
                                      </p:cBhvr>
                                      <p:tavLst>
                                        <p:tav tm="0">
                                          <p:val>
                                            <p:strVal val="#ppt_x"/>
                                          </p:val>
                                        </p:tav>
                                        <p:tav tm="100000">
                                          <p:val>
                                            <p:strVal val="#ppt_x"/>
                                          </p:val>
                                        </p:tav>
                                      </p:tavLst>
                                    </p:anim>
                                    <p:anim calcmode="lin" valueType="num">
                                      <p:cBhvr>
                                        <p:cTn id="33" dur="6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33"/>
                                        </p:tgtEl>
                                        <p:attrNameLst>
                                          <p:attrName>style.visibility</p:attrName>
                                        </p:attrNameLst>
                                      </p:cBhvr>
                                      <p:to>
                                        <p:strVal val="visible"/>
                                      </p:to>
                                    </p:set>
                                    <p:anim calcmode="lin" valueType="num">
                                      <p:cBhvr>
                                        <p:cTn id="36" dur="600" fill="hold"/>
                                        <p:tgtEl>
                                          <p:spTgt spid="33"/>
                                        </p:tgtEl>
                                        <p:attrNameLst>
                                          <p:attrName>ppt_x</p:attrName>
                                        </p:attrNameLst>
                                      </p:cBhvr>
                                      <p:tavLst>
                                        <p:tav tm="0">
                                          <p:val>
                                            <p:strVal val="#ppt_x"/>
                                          </p:val>
                                        </p:tav>
                                        <p:tav tm="100000">
                                          <p:val>
                                            <p:strVal val="#ppt_x"/>
                                          </p:val>
                                        </p:tav>
                                      </p:tavLst>
                                    </p:anim>
                                    <p:anim calcmode="lin" valueType="num">
                                      <p:cBhvr>
                                        <p:cTn id="37" dur="6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36"/>
                                        </p:tgtEl>
                                        <p:attrNameLst>
                                          <p:attrName>style.visibility</p:attrName>
                                        </p:attrNameLst>
                                      </p:cBhvr>
                                      <p:to>
                                        <p:strVal val="visible"/>
                                      </p:to>
                                    </p:set>
                                    <p:anim calcmode="lin" valueType="num">
                                      <p:cBhvr>
                                        <p:cTn id="40" dur="600" fill="hold"/>
                                        <p:tgtEl>
                                          <p:spTgt spid="36"/>
                                        </p:tgtEl>
                                        <p:attrNameLst>
                                          <p:attrName>ppt_x</p:attrName>
                                        </p:attrNameLst>
                                      </p:cBhvr>
                                      <p:tavLst>
                                        <p:tav tm="0">
                                          <p:val>
                                            <p:strVal val="#ppt_x"/>
                                          </p:val>
                                        </p:tav>
                                        <p:tav tm="100000">
                                          <p:val>
                                            <p:strVal val="#ppt_x"/>
                                          </p:val>
                                        </p:tav>
                                      </p:tavLst>
                                    </p:anim>
                                    <p:anim calcmode="lin" valueType="num">
                                      <p:cBhvr>
                                        <p:cTn id="41" dur="6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39"/>
                                        </p:tgtEl>
                                        <p:attrNameLst>
                                          <p:attrName>style.visibility</p:attrName>
                                        </p:attrNameLst>
                                      </p:cBhvr>
                                      <p:to>
                                        <p:strVal val="visible"/>
                                      </p:to>
                                    </p:set>
                                    <p:anim calcmode="lin" valueType="num">
                                      <p:cBhvr>
                                        <p:cTn id="44" dur="600" fill="hold"/>
                                        <p:tgtEl>
                                          <p:spTgt spid="39"/>
                                        </p:tgtEl>
                                        <p:attrNameLst>
                                          <p:attrName>ppt_x</p:attrName>
                                        </p:attrNameLst>
                                      </p:cBhvr>
                                      <p:tavLst>
                                        <p:tav tm="0">
                                          <p:val>
                                            <p:strVal val="#ppt_x"/>
                                          </p:val>
                                        </p:tav>
                                        <p:tav tm="100000">
                                          <p:val>
                                            <p:strVal val="#ppt_x"/>
                                          </p:val>
                                        </p:tav>
                                      </p:tavLst>
                                    </p:anim>
                                    <p:anim calcmode="lin" valueType="num">
                                      <p:cBhvr>
                                        <p:cTn id="45" dur="6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2" presetClass="entr" presetSubtype="4"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fill="hold"/>
                                        <p:tgtEl>
                                          <p:spTgt spid="45"/>
                                        </p:tgtEl>
                                        <p:attrNameLst>
                                          <p:attrName>ppt_x</p:attrName>
                                        </p:attrNameLst>
                                      </p:cBhvr>
                                      <p:tavLst>
                                        <p:tav tm="0">
                                          <p:val>
                                            <p:strVal val="#ppt_x"/>
                                          </p:val>
                                        </p:tav>
                                        <p:tav tm="100000">
                                          <p:val>
                                            <p:strVal val="#ppt_x"/>
                                          </p:val>
                                        </p:tav>
                                      </p:tavLst>
                                    </p:anim>
                                    <p:anim calcmode="lin" valueType="num">
                                      <p:cBhvr additive="base">
                                        <p:cTn id="50" dur="500" fill="hold"/>
                                        <p:tgtEl>
                                          <p:spTgt spid="45"/>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additive="base">
                                        <p:cTn id="57" dur="500" fill="hold"/>
                                        <p:tgtEl>
                                          <p:spTgt spid="58"/>
                                        </p:tgtEl>
                                        <p:attrNameLst>
                                          <p:attrName>ppt_x</p:attrName>
                                        </p:attrNameLst>
                                      </p:cBhvr>
                                      <p:tavLst>
                                        <p:tav tm="0">
                                          <p:val>
                                            <p:strVal val="#ppt_x"/>
                                          </p:val>
                                        </p:tav>
                                        <p:tav tm="100000">
                                          <p:val>
                                            <p:strVal val="#ppt_x"/>
                                          </p:val>
                                        </p:tav>
                                      </p:tavLst>
                                    </p:anim>
                                    <p:anim calcmode="lin" valueType="num">
                                      <p:cBhvr additive="base">
                                        <p:cTn id="58" dur="500" fill="hold"/>
                                        <p:tgtEl>
                                          <p:spTgt spid="5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fill="hold"/>
                                        <p:tgtEl>
                                          <p:spTgt spid="61"/>
                                        </p:tgtEl>
                                        <p:attrNameLst>
                                          <p:attrName>ppt_x</p:attrName>
                                        </p:attrNameLst>
                                      </p:cBhvr>
                                      <p:tavLst>
                                        <p:tav tm="0">
                                          <p:val>
                                            <p:strVal val="#ppt_x"/>
                                          </p:val>
                                        </p:tav>
                                        <p:tav tm="100000">
                                          <p:val>
                                            <p:strVal val="#ppt_x"/>
                                          </p:val>
                                        </p:tav>
                                      </p:tavLst>
                                    </p:anim>
                                    <p:anim calcmode="lin" valueType="num">
                                      <p:cBhvr additive="base">
                                        <p:cTn id="62" dur="500" fill="hold"/>
                                        <p:tgtEl>
                                          <p:spTgt spid="61"/>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ppt_x"/>
                                          </p:val>
                                        </p:tav>
                                        <p:tav tm="100000">
                                          <p:val>
                                            <p:strVal val="#ppt_x"/>
                                          </p:val>
                                        </p:tav>
                                      </p:tavLst>
                                    </p:anim>
                                    <p:anim calcmode="lin" valueType="num">
                                      <p:cBhvr additive="base">
                                        <p:cTn id="6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dvAuto="0"/>
      <p:bldP spid="27" grpId="0" advAuto="0"/>
      <p:bldP spid="30" grpId="0" advAuto="0"/>
      <p:bldP spid="33" grpId="0" advAuto="0"/>
      <p:bldP spid="36" grpId="0" advAuto="0"/>
      <p:bldP spid="39" grpId="0"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99366"/>
            <a:ext cx="2683207" cy="255675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804" y="0"/>
            <a:ext cx="3865196" cy="1809750"/>
          </a:xfrm>
          <a:prstGeom prst="rect">
            <a:avLst/>
          </a:prstGeom>
        </p:spPr>
      </p:pic>
      <p:sp>
        <p:nvSpPr>
          <p:cNvPr id="8" name="_14">
            <a:extLst>
              <a:ext uri="{FF2B5EF4-FFF2-40B4-BE49-F238E27FC236}">
                <a16:creationId xmlns="" xmlns:a16="http://schemas.microsoft.com/office/drawing/2014/main" id="{6F95831E-6583-4410-B2F1-68C5D933D93D}"/>
              </a:ext>
            </a:extLst>
          </p:cNvPr>
          <p:cNvSpPr txBox="1">
            <a:spLocks noChangeArrowheads="1"/>
          </p:cNvSpPr>
          <p:nvPr/>
        </p:nvSpPr>
        <p:spPr bwMode="auto">
          <a:xfrm>
            <a:off x="2057400" y="2275414"/>
            <a:ext cx="1433498" cy="686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7200" b="1" spc="450" dirty="0" smtClean="0">
                <a:solidFill>
                  <a:schemeClr val="accent1"/>
                </a:solidFill>
                <a:latin typeface="微软雅黑" panose="020B0503020204020204" pitchFamily="34" charset="-122"/>
                <a:ea typeface="微软雅黑" panose="020B0503020204020204" pitchFamily="34" charset="-122"/>
              </a:rPr>
              <a:t>04</a:t>
            </a:r>
            <a:endParaRPr lang="zh-CN" altLang="zh-CN" sz="4800" b="1" spc="450" dirty="0">
              <a:solidFill>
                <a:schemeClr val="accent1"/>
              </a:solidFill>
              <a:latin typeface="微软雅黑" panose="020B0503020204020204" pitchFamily="34" charset="-122"/>
              <a:ea typeface="微软雅黑" panose="020B0503020204020204" pitchFamily="34" charset="-122"/>
            </a:endParaRPr>
          </a:p>
        </p:txBody>
      </p:sp>
      <p:sp>
        <p:nvSpPr>
          <p:cNvPr id="10" name="Rectangle 49"/>
          <p:cNvSpPr/>
          <p:nvPr/>
        </p:nvSpPr>
        <p:spPr>
          <a:xfrm>
            <a:off x="3032064" y="2123014"/>
            <a:ext cx="4082657" cy="746338"/>
          </a:xfrm>
          <a:prstGeom prst="rect">
            <a:avLst/>
          </a:prstGeom>
          <a:effectLst/>
        </p:spPr>
        <p:txBody>
          <a:bodyPr wrap="square" lIns="68559" tIns="34280" rIns="68559" bIns="34280">
            <a:spAutoFit/>
          </a:bodyPr>
          <a:lstStyle/>
          <a:p>
            <a:pPr marL="0" lvl="1" algn="ctr"/>
            <a:r>
              <a:rPr lang="zh-CN" altLang="en-US" sz="4400" b="1" dirty="0">
                <a:solidFill>
                  <a:schemeClr val="accent1"/>
                </a:solidFill>
                <a:latin typeface="微软雅黑" panose="020B0503020204020204" pitchFamily="34" charset="-122"/>
                <a:ea typeface="微软雅黑" panose="020B0503020204020204" pitchFamily="34" charset="-122"/>
              </a:rPr>
              <a:t>有效利用时间</a:t>
            </a:r>
          </a:p>
        </p:txBody>
      </p:sp>
      <p:sp>
        <p:nvSpPr>
          <p:cNvPr id="11" name="Rectangle 60"/>
          <p:cNvSpPr/>
          <p:nvPr/>
        </p:nvSpPr>
        <p:spPr>
          <a:xfrm>
            <a:off x="3325342" y="2782236"/>
            <a:ext cx="3516722" cy="246714"/>
          </a:xfrm>
          <a:prstGeom prst="rect">
            <a:avLst/>
          </a:prstGeom>
          <a:effectLst/>
        </p:spPr>
        <p:txBody>
          <a:bodyPr wrap="square" lIns="68559" tIns="34280" rIns="68559" bIns="34280">
            <a:spAutoFit/>
          </a:bodyPr>
          <a:lstStyle/>
          <a:p>
            <a:pPr>
              <a:lnSpc>
                <a:spcPct val="120000"/>
              </a:lnSpc>
              <a:spcBef>
                <a:spcPct val="0"/>
              </a:spcBef>
            </a:pP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p>
        </p:txBody>
      </p:sp>
    </p:spTree>
    <p:extLst>
      <p:ext uri="{BB962C8B-B14F-4D97-AF65-F5344CB8AC3E}">
        <p14:creationId xmlns:p14="http://schemas.microsoft.com/office/powerpoint/2010/main" val="328540357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625" autoRev="1" fill="hold">
                                          <p:stCondLst>
                                            <p:cond delay="0"/>
                                          </p:stCondLst>
                                        </p:cTn>
                                        <p:tgtEl>
                                          <p:spTgt spid="8"/>
                                        </p:tgtEl>
                                        <p:attrNameLst>
                                          <p:attrName>ppt_w</p:attrName>
                                        </p:attrNameLst>
                                      </p:cBhvr>
                                    </p:anim>
                                    <p:anim by="(#ppt_w*0.50)" calcmode="lin" valueType="num">
                                      <p:cBhvr>
                                        <p:cTn id="17" dur="625" decel="50000" autoRev="1" fill="hold">
                                          <p:stCondLst>
                                            <p:cond delay="0"/>
                                          </p:stCondLst>
                                        </p:cTn>
                                        <p:tgtEl>
                                          <p:spTgt spid="8"/>
                                        </p:tgtEl>
                                        <p:attrNameLst>
                                          <p:attrName>ppt_x</p:attrName>
                                        </p:attrNameLst>
                                      </p:cBhvr>
                                    </p:anim>
                                    <p:anim from="(-#ppt_h/2)" to="(#ppt_y)" calcmode="lin" valueType="num">
                                      <p:cBhvr>
                                        <p:cTn id="18" dur="1250" fill="hold">
                                          <p:stCondLst>
                                            <p:cond delay="0"/>
                                          </p:stCondLst>
                                        </p:cTn>
                                        <p:tgtEl>
                                          <p:spTgt spid="8"/>
                                        </p:tgtEl>
                                        <p:attrNameLst>
                                          <p:attrName>ppt_y</p:attrName>
                                        </p:attrNameLst>
                                      </p:cBhvr>
                                    </p:anim>
                                    <p:animRot by="21600000">
                                      <p:cBhvr>
                                        <p:cTn id="19" dur="1250" fill="hold">
                                          <p:stCondLst>
                                            <p:cond delay="0"/>
                                          </p:stCondLst>
                                        </p:cTn>
                                        <p:tgtEl>
                                          <p:spTgt spid="8"/>
                                        </p:tgtEl>
                                        <p:attrNameLst>
                                          <p:attrName>r</p:attrName>
                                        </p:attrNameLst>
                                      </p:cBhvr>
                                    </p:animRot>
                                  </p:childTnLst>
                                </p:cTn>
                              </p:par>
                              <p:par>
                                <p:cTn id="20" presetID="53" presetClass="entr" presetSubtype="16"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2" presetClass="entr" presetSubtype="0"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0186" y="2452768"/>
            <a:ext cx="2823814" cy="2690732"/>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3581400" cy="1676872"/>
          </a:xfrm>
          <a:prstGeom prst="rect">
            <a:avLst/>
          </a:prstGeom>
        </p:spPr>
      </p:pic>
      <p:grpSp>
        <p:nvGrpSpPr>
          <p:cNvPr id="8" name="组合 7"/>
          <p:cNvGrpSpPr/>
          <p:nvPr/>
        </p:nvGrpSpPr>
        <p:grpSpPr>
          <a:xfrm>
            <a:off x="1278488" y="1428750"/>
            <a:ext cx="826430" cy="2016909"/>
            <a:chOff x="1878298" y="1243988"/>
            <a:chExt cx="826430" cy="2016909"/>
          </a:xfrm>
        </p:grpSpPr>
        <p:sp>
          <p:nvSpPr>
            <p:cNvPr id="10" name="MH_Others_1">
              <a:extLst>
                <a:ext uri="{FF2B5EF4-FFF2-40B4-BE49-F238E27FC236}">
                  <a16:creationId xmlns="" xmlns:a16="http://schemas.microsoft.com/office/drawing/2014/main" id="{DC13CAAC-549A-411B-B72F-3B99D840CBEE}"/>
                </a:ext>
              </a:extLst>
            </p:cNvPr>
            <p:cNvSpPr txBox="1"/>
            <p:nvPr>
              <p:custDataLst>
                <p:tags r:id="rId1"/>
              </p:custDataLst>
            </p:nvPr>
          </p:nvSpPr>
          <p:spPr>
            <a:xfrm>
              <a:off x="2089175" y="1243988"/>
              <a:ext cx="615553" cy="1854417"/>
            </a:xfrm>
            <a:prstGeom prst="rect">
              <a:avLst/>
            </a:prstGeom>
            <a:noFill/>
          </p:spPr>
          <p:txBody>
            <a:bodyPr vert="eaVert" wrap="square" lIns="0" tIns="0" rIns="0" bIns="0" anchor="ctr">
              <a:spAutoFit/>
            </a:bodyPr>
            <a:lstStyle/>
            <a:p>
              <a:pPr algn="ctr" eaLnBrk="1" hangingPunct="1">
                <a:defRPr/>
              </a:pPr>
              <a:r>
                <a:rPr lang="zh-CN" altLang="en-US" sz="4000" b="1" noProof="1">
                  <a:solidFill>
                    <a:schemeClr val="accent1"/>
                  </a:solidFill>
                  <a:latin typeface="微软雅黑" panose="020B0503020204020204" pitchFamily="34" charset="-122"/>
                  <a:ea typeface="微软雅黑" panose="020B0503020204020204" pitchFamily="34" charset="-122"/>
                  <a:sym typeface="Arial" panose="020B0604020202020204" pitchFamily="34" charset="0"/>
                </a:rPr>
                <a:t>目 录</a:t>
              </a:r>
            </a:p>
          </p:txBody>
        </p:sp>
        <p:sp>
          <p:nvSpPr>
            <p:cNvPr id="11" name="MH_Others_2">
              <a:extLst>
                <a:ext uri="{FF2B5EF4-FFF2-40B4-BE49-F238E27FC236}">
                  <a16:creationId xmlns="" xmlns:a16="http://schemas.microsoft.com/office/drawing/2014/main" id="{BA0432BD-85EE-404E-8AC9-036589B97181}"/>
                </a:ext>
              </a:extLst>
            </p:cNvPr>
            <p:cNvSpPr txBox="1"/>
            <p:nvPr>
              <p:custDataLst>
                <p:tags r:id="rId2"/>
              </p:custDataLst>
            </p:nvPr>
          </p:nvSpPr>
          <p:spPr>
            <a:xfrm rot="5400000">
              <a:off x="1221554" y="2357932"/>
              <a:ext cx="1559709" cy="246221"/>
            </a:xfrm>
            <a:prstGeom prst="rect">
              <a:avLst/>
            </a:prstGeom>
            <a:noFill/>
          </p:spPr>
          <p:txBody>
            <a:bodyPr wrap="square" lIns="0" tIns="0" rIns="0" bIns="0">
              <a:spAutoFit/>
            </a:bodyPr>
            <a:lstStyle/>
            <a:p>
              <a:pPr algn="ctr" eaLnBrk="1" hangingPunct="1">
                <a:defRPr/>
              </a:pPr>
              <a:r>
                <a:rPr lang="en-US" altLang="zh-CN" sz="1600" spc="225" noProof="1">
                  <a:solidFill>
                    <a:schemeClr val="accent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1600" spc="225" noProof="1">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2" name="组合 11">
            <a:extLst>
              <a:ext uri="{FF2B5EF4-FFF2-40B4-BE49-F238E27FC236}">
                <a16:creationId xmlns="" xmlns:a16="http://schemas.microsoft.com/office/drawing/2014/main" id="{2C7C8E63-7906-4DB0-820B-F2620A65DC08}"/>
              </a:ext>
            </a:extLst>
          </p:cNvPr>
          <p:cNvGrpSpPr/>
          <p:nvPr/>
        </p:nvGrpSpPr>
        <p:grpSpPr>
          <a:xfrm rot="5400000">
            <a:off x="1834354" y="2456425"/>
            <a:ext cx="2404506" cy="501556"/>
            <a:chOff x="5197841" y="1192935"/>
            <a:chExt cx="3206750" cy="668897"/>
          </a:xfrm>
          <a:solidFill>
            <a:srgbClr val="6A7E88"/>
          </a:solidFill>
        </p:grpSpPr>
        <p:sp>
          <p:nvSpPr>
            <p:cNvPr id="13" name="圆角矩形 12">
              <a:extLst>
                <a:ext uri="{FF2B5EF4-FFF2-40B4-BE49-F238E27FC236}">
                  <a16:creationId xmlns="" xmlns:a16="http://schemas.microsoft.com/office/drawing/2014/main" id="{AA97018A-361D-4543-BC3A-FE2149EF7204}"/>
                </a:ext>
              </a:extLst>
            </p:cNvPr>
            <p:cNvSpPr/>
            <p:nvPr/>
          </p:nvSpPr>
          <p:spPr>
            <a:xfrm rot="16200000">
              <a:off x="6471016" y="-80240"/>
              <a:ext cx="660400" cy="3206750"/>
            </a:xfrm>
            <a:prstGeom prst="roundRect">
              <a:avLst>
                <a:gd name="adj"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accent1"/>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 xmlns:a16="http://schemas.microsoft.com/office/drawing/2014/main" id="{CC07DAC8-58AC-43B0-935C-885B10BD98CA}"/>
                </a:ext>
              </a:extLst>
            </p:cNvPr>
            <p:cNvSpPr txBox="1">
              <a:spLocks noChangeArrowheads="1"/>
            </p:cNvSpPr>
            <p:nvPr/>
          </p:nvSpPr>
          <p:spPr bwMode="auto">
            <a:xfrm rot="16200000">
              <a:off x="6478115" y="242477"/>
              <a:ext cx="615697" cy="26230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一   </a:t>
              </a:r>
              <a:r>
                <a:rPr lang="zh-CN" altLang="en-US" dirty="0" smtClean="0">
                  <a:solidFill>
                    <a:schemeClr val="accent1"/>
                  </a:solidFill>
                  <a:latin typeface="微软雅黑" panose="020B0503020204020204" pitchFamily="34" charset="-122"/>
                  <a:ea typeface="微软雅黑" panose="020B0503020204020204" pitchFamily="34" charset="-122"/>
                </a:rPr>
                <a:t>关于时间概述</a:t>
              </a:r>
              <a:endParaRPr lang="zh-CN" altLang="en-US"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 xmlns:a16="http://schemas.microsoft.com/office/drawing/2014/main" id="{0A767412-B364-42DF-9D3F-C571FBA7D70E}"/>
              </a:ext>
            </a:extLst>
          </p:cNvPr>
          <p:cNvGrpSpPr/>
          <p:nvPr/>
        </p:nvGrpSpPr>
        <p:grpSpPr>
          <a:xfrm rot="5400000">
            <a:off x="2707958" y="2456425"/>
            <a:ext cx="2404506" cy="501556"/>
            <a:chOff x="5197841" y="1192935"/>
            <a:chExt cx="3206750" cy="668897"/>
          </a:xfrm>
          <a:solidFill>
            <a:srgbClr val="6A7E88"/>
          </a:solidFill>
        </p:grpSpPr>
        <p:sp>
          <p:nvSpPr>
            <p:cNvPr id="16" name="圆角矩形 31">
              <a:extLst>
                <a:ext uri="{FF2B5EF4-FFF2-40B4-BE49-F238E27FC236}">
                  <a16:creationId xmlns="" xmlns:a16="http://schemas.microsoft.com/office/drawing/2014/main" id="{C9AE0344-0551-40BB-ACF1-4F0CEA081FF1}"/>
                </a:ext>
              </a:extLst>
            </p:cNvPr>
            <p:cNvSpPr/>
            <p:nvPr/>
          </p:nvSpPr>
          <p:spPr>
            <a:xfrm rot="16200000">
              <a:off x="6471016" y="-80240"/>
              <a:ext cx="660400" cy="3206750"/>
            </a:xfrm>
            <a:prstGeom prst="roundRect">
              <a:avLst>
                <a:gd name="adj"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accent1"/>
                </a:solidFill>
                <a:latin typeface="微软雅黑" panose="020B0503020204020204" pitchFamily="34" charset="-122"/>
                <a:ea typeface="微软雅黑" panose="020B0503020204020204" pitchFamily="34" charset="-122"/>
              </a:endParaRPr>
            </a:p>
          </p:txBody>
        </p:sp>
        <p:sp>
          <p:nvSpPr>
            <p:cNvPr id="17" name="文本框 4">
              <a:extLst>
                <a:ext uri="{FF2B5EF4-FFF2-40B4-BE49-F238E27FC236}">
                  <a16:creationId xmlns="" xmlns:a16="http://schemas.microsoft.com/office/drawing/2014/main" id="{96D183A6-9F83-4609-842B-F7ABFC4D24D2}"/>
                </a:ext>
              </a:extLst>
            </p:cNvPr>
            <p:cNvSpPr txBox="1">
              <a:spLocks noChangeArrowheads="1"/>
            </p:cNvSpPr>
            <p:nvPr/>
          </p:nvSpPr>
          <p:spPr bwMode="auto">
            <a:xfrm rot="16200000">
              <a:off x="6478113" y="242477"/>
              <a:ext cx="615697" cy="26230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二   </a:t>
              </a:r>
              <a:r>
                <a:rPr lang="zh-CN" altLang="en-US" dirty="0" smtClean="0">
                  <a:solidFill>
                    <a:schemeClr val="accent1"/>
                  </a:solidFill>
                  <a:latin typeface="微软雅黑" panose="020B0503020204020204" pitchFamily="34" charset="-122"/>
                  <a:ea typeface="微软雅黑" panose="020B0503020204020204" pitchFamily="34" charset="-122"/>
                </a:rPr>
                <a:t>时间管理陷阱</a:t>
              </a:r>
              <a:endParaRPr lang="zh-CN" altLang="en-US" dirty="0">
                <a:solidFill>
                  <a:schemeClr val="accent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 xmlns:a16="http://schemas.microsoft.com/office/drawing/2014/main" id="{5DB0C230-D789-4E59-82CD-54E0ABB537D2}"/>
              </a:ext>
            </a:extLst>
          </p:cNvPr>
          <p:cNvGrpSpPr/>
          <p:nvPr/>
        </p:nvGrpSpPr>
        <p:grpSpPr>
          <a:xfrm rot="5400000">
            <a:off x="3581562" y="2456425"/>
            <a:ext cx="2404506" cy="501556"/>
            <a:chOff x="5197841" y="1192935"/>
            <a:chExt cx="3206750" cy="668897"/>
          </a:xfrm>
          <a:solidFill>
            <a:srgbClr val="6A7E88"/>
          </a:solidFill>
        </p:grpSpPr>
        <p:sp>
          <p:nvSpPr>
            <p:cNvPr id="20" name="圆角矩形 31">
              <a:extLst>
                <a:ext uri="{FF2B5EF4-FFF2-40B4-BE49-F238E27FC236}">
                  <a16:creationId xmlns="" xmlns:a16="http://schemas.microsoft.com/office/drawing/2014/main" id="{150345BA-FD61-4129-B2DA-7C63294833F4}"/>
                </a:ext>
              </a:extLst>
            </p:cNvPr>
            <p:cNvSpPr/>
            <p:nvPr/>
          </p:nvSpPr>
          <p:spPr>
            <a:xfrm rot="16200000">
              <a:off x="6471016" y="-80240"/>
              <a:ext cx="660400" cy="3206750"/>
            </a:xfrm>
            <a:prstGeom prst="roundRect">
              <a:avLst>
                <a:gd name="adj"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accent1"/>
                </a:solidFill>
                <a:latin typeface="微软雅黑" panose="020B0503020204020204" pitchFamily="34" charset="-122"/>
                <a:ea typeface="微软雅黑" panose="020B0503020204020204" pitchFamily="34" charset="-122"/>
              </a:endParaRPr>
            </a:p>
          </p:txBody>
        </p:sp>
        <p:sp>
          <p:nvSpPr>
            <p:cNvPr id="22" name="文本框 4">
              <a:extLst>
                <a:ext uri="{FF2B5EF4-FFF2-40B4-BE49-F238E27FC236}">
                  <a16:creationId xmlns="" xmlns:a16="http://schemas.microsoft.com/office/drawing/2014/main" id="{33B01C3B-1C61-421D-B0CE-641E6E4BD7C9}"/>
                </a:ext>
              </a:extLst>
            </p:cNvPr>
            <p:cNvSpPr txBox="1">
              <a:spLocks noChangeArrowheads="1"/>
            </p:cNvSpPr>
            <p:nvPr/>
          </p:nvSpPr>
          <p:spPr bwMode="auto">
            <a:xfrm rot="16200000">
              <a:off x="6478117" y="242477"/>
              <a:ext cx="615697" cy="26230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三   </a:t>
              </a:r>
              <a:r>
                <a:rPr lang="zh-CN" altLang="en-US" dirty="0" smtClean="0">
                  <a:solidFill>
                    <a:schemeClr val="accent1"/>
                  </a:solidFill>
                  <a:latin typeface="微软雅黑" panose="020B0503020204020204" pitchFamily="34" charset="-122"/>
                  <a:ea typeface="微软雅黑" panose="020B0503020204020204" pitchFamily="34" charset="-122"/>
                </a:rPr>
                <a:t>时间管理方法</a:t>
              </a:r>
              <a:endParaRPr lang="zh-CN" altLang="en-US"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 xmlns:a16="http://schemas.microsoft.com/office/drawing/2014/main" id="{B4BEE133-35C8-4520-BA78-9CAC05A5DA04}"/>
              </a:ext>
            </a:extLst>
          </p:cNvPr>
          <p:cNvGrpSpPr/>
          <p:nvPr/>
        </p:nvGrpSpPr>
        <p:grpSpPr>
          <a:xfrm rot="5400000">
            <a:off x="4455166" y="2456425"/>
            <a:ext cx="2404506" cy="501556"/>
            <a:chOff x="5197841" y="1192935"/>
            <a:chExt cx="3206750" cy="668897"/>
          </a:xfrm>
          <a:solidFill>
            <a:srgbClr val="6A7E88"/>
          </a:solidFill>
        </p:grpSpPr>
        <p:sp>
          <p:nvSpPr>
            <p:cNvPr id="24" name="圆角矩形 31">
              <a:extLst>
                <a:ext uri="{FF2B5EF4-FFF2-40B4-BE49-F238E27FC236}">
                  <a16:creationId xmlns="" xmlns:a16="http://schemas.microsoft.com/office/drawing/2014/main" id="{43BC08A6-F573-4D50-84CA-94E31A675152}"/>
                </a:ext>
              </a:extLst>
            </p:cNvPr>
            <p:cNvSpPr/>
            <p:nvPr/>
          </p:nvSpPr>
          <p:spPr>
            <a:xfrm rot="16200000">
              <a:off x="6471016" y="-80240"/>
              <a:ext cx="660400" cy="3206750"/>
            </a:xfrm>
            <a:prstGeom prst="roundRect">
              <a:avLst>
                <a:gd name="adj"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accent1"/>
                </a:solidFill>
                <a:latin typeface="微软雅黑" panose="020B0503020204020204" pitchFamily="34" charset="-122"/>
                <a:ea typeface="微软雅黑" panose="020B0503020204020204" pitchFamily="34" charset="-122"/>
              </a:endParaRPr>
            </a:p>
          </p:txBody>
        </p:sp>
        <p:sp>
          <p:nvSpPr>
            <p:cNvPr id="25" name="文本框 4">
              <a:extLst>
                <a:ext uri="{FF2B5EF4-FFF2-40B4-BE49-F238E27FC236}">
                  <a16:creationId xmlns="" xmlns:a16="http://schemas.microsoft.com/office/drawing/2014/main" id="{DBB764F8-F243-4C29-80EF-66D1A028CD52}"/>
                </a:ext>
              </a:extLst>
            </p:cNvPr>
            <p:cNvSpPr txBox="1">
              <a:spLocks noChangeArrowheads="1"/>
            </p:cNvSpPr>
            <p:nvPr/>
          </p:nvSpPr>
          <p:spPr bwMode="auto">
            <a:xfrm rot="16200000">
              <a:off x="6478117" y="242477"/>
              <a:ext cx="615697" cy="26230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四   </a:t>
              </a:r>
              <a:r>
                <a:rPr lang="zh-CN" altLang="en-US" dirty="0" smtClean="0">
                  <a:solidFill>
                    <a:schemeClr val="accent1"/>
                  </a:solidFill>
                  <a:latin typeface="微软雅黑" panose="020B0503020204020204" pitchFamily="34" charset="-122"/>
                  <a:ea typeface="微软雅黑" panose="020B0503020204020204" pitchFamily="34" charset="-122"/>
                </a:rPr>
                <a:t>有效利用时间</a:t>
              </a:r>
              <a:endParaRPr lang="zh-CN" altLang="en-US"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 xmlns:a16="http://schemas.microsoft.com/office/drawing/2014/main" id="{B4BEE133-35C8-4520-BA78-9CAC05A5DA04}"/>
              </a:ext>
            </a:extLst>
          </p:cNvPr>
          <p:cNvGrpSpPr/>
          <p:nvPr/>
        </p:nvGrpSpPr>
        <p:grpSpPr>
          <a:xfrm rot="5400000">
            <a:off x="5328769" y="2456425"/>
            <a:ext cx="2404506" cy="501556"/>
            <a:chOff x="5197841" y="1192935"/>
            <a:chExt cx="3206750" cy="668897"/>
          </a:xfrm>
          <a:solidFill>
            <a:srgbClr val="6A7E88"/>
          </a:solidFill>
        </p:grpSpPr>
        <p:sp>
          <p:nvSpPr>
            <p:cNvPr id="27" name="圆角矩形 31">
              <a:extLst>
                <a:ext uri="{FF2B5EF4-FFF2-40B4-BE49-F238E27FC236}">
                  <a16:creationId xmlns="" xmlns:a16="http://schemas.microsoft.com/office/drawing/2014/main" id="{43BC08A6-F573-4D50-84CA-94E31A675152}"/>
                </a:ext>
              </a:extLst>
            </p:cNvPr>
            <p:cNvSpPr/>
            <p:nvPr/>
          </p:nvSpPr>
          <p:spPr>
            <a:xfrm rot="16200000">
              <a:off x="6471016" y="-80240"/>
              <a:ext cx="660400" cy="3206750"/>
            </a:xfrm>
            <a:prstGeom prst="roundRect">
              <a:avLst>
                <a:gd name="adj" fmla="val 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50" noProof="1">
                <a:solidFill>
                  <a:schemeClr val="accent1"/>
                </a:solidFill>
                <a:latin typeface="微软雅黑" panose="020B0503020204020204" pitchFamily="34" charset="-122"/>
                <a:ea typeface="微软雅黑" panose="020B0503020204020204" pitchFamily="34" charset="-122"/>
              </a:endParaRPr>
            </a:p>
          </p:txBody>
        </p:sp>
        <p:sp>
          <p:nvSpPr>
            <p:cNvPr id="28" name="文本框 4">
              <a:extLst>
                <a:ext uri="{FF2B5EF4-FFF2-40B4-BE49-F238E27FC236}">
                  <a16:creationId xmlns="" xmlns:a16="http://schemas.microsoft.com/office/drawing/2014/main" id="{DBB764F8-F243-4C29-80EF-66D1A028CD52}"/>
                </a:ext>
              </a:extLst>
            </p:cNvPr>
            <p:cNvSpPr txBox="1">
              <a:spLocks noChangeArrowheads="1"/>
            </p:cNvSpPr>
            <p:nvPr/>
          </p:nvSpPr>
          <p:spPr bwMode="auto">
            <a:xfrm rot="16200000">
              <a:off x="6478111" y="242477"/>
              <a:ext cx="615697" cy="26230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dirty="0">
                  <a:solidFill>
                    <a:schemeClr val="accent1"/>
                  </a:solidFill>
                  <a:latin typeface="微软雅黑" panose="020B0503020204020204" pitchFamily="34" charset="-122"/>
                  <a:ea typeface="微软雅黑" panose="020B0503020204020204" pitchFamily="34" charset="-122"/>
                </a:rPr>
                <a:t>五   </a:t>
              </a:r>
              <a:r>
                <a:rPr lang="zh-CN" altLang="en-US" dirty="0" smtClean="0">
                  <a:solidFill>
                    <a:schemeClr val="accent1"/>
                  </a:solidFill>
                  <a:latin typeface="微软雅黑" panose="020B0503020204020204" pitchFamily="34" charset="-122"/>
                  <a:ea typeface="微软雅黑" panose="020B0503020204020204" pitchFamily="34" charset="-122"/>
                </a:rPr>
                <a:t>时间管理工具</a:t>
              </a:r>
              <a:endParaRPr lang="zh-CN" altLang="en-US"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955081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ppt_x"/>
                                          </p:val>
                                        </p:tav>
                                        <p:tav tm="100000">
                                          <p:val>
                                            <p:strVal val="#ppt_x"/>
                                          </p:val>
                                        </p:tav>
                                      </p:tavLst>
                                    </p:anim>
                                    <p:anim calcmode="lin" valueType="num">
                                      <p:cBhvr additive="base">
                                        <p:cTn id="4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p:cNvSpPr txBox="1"/>
          <p:nvPr/>
        </p:nvSpPr>
        <p:spPr>
          <a:xfrm>
            <a:off x="5946854" y="3580355"/>
            <a:ext cx="1505937" cy="299940"/>
          </a:xfrm>
          <a:prstGeom prst="rect">
            <a:avLst/>
          </a:prstGeom>
          <a:noFill/>
        </p:spPr>
        <p:txBody>
          <a:bodyPr lIns="68567" tIns="34283" rIns="68567" bIns="34283">
            <a:spAutoFit/>
          </a:bodyPr>
          <a:lstStyle/>
          <a:p>
            <a:pPr defTabSz="685600">
              <a:defRPr/>
            </a:pPr>
            <a:r>
              <a:rPr lang="zh-CN" altLang="en-US" sz="1499"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499"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4" name="文本框 8"/>
          <p:cNvSpPr txBox="1"/>
          <p:nvPr/>
        </p:nvSpPr>
        <p:spPr>
          <a:xfrm>
            <a:off x="5527814" y="3861306"/>
            <a:ext cx="2417303" cy="401634"/>
          </a:xfrm>
          <a:prstGeom prst="rect">
            <a:avLst/>
          </a:prstGeom>
          <a:noFill/>
        </p:spPr>
        <p:txBody>
          <a:bodyPr wrap="square" lIns="68567" tIns="34283" rIns="68567" bIns="34283">
            <a:spAutoFit/>
          </a:bodyPr>
          <a:lstStyle/>
          <a:p>
            <a:pPr defTabSz="685600">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5" name="文本框 9"/>
          <p:cNvSpPr txBox="1"/>
          <p:nvPr/>
        </p:nvSpPr>
        <p:spPr>
          <a:xfrm>
            <a:off x="5524240" y="3502975"/>
            <a:ext cx="490472" cy="438504"/>
          </a:xfrm>
          <a:prstGeom prst="rect">
            <a:avLst/>
          </a:prstGeom>
          <a:noFill/>
        </p:spPr>
        <p:txBody>
          <a:bodyPr lIns="68567" tIns="34283" rIns="68567" bIns="34283">
            <a:spAutoFit/>
          </a:bodyPr>
          <a:lstStyle/>
          <a:p>
            <a:pPr defTabSz="685600">
              <a:defRPr/>
            </a:pPr>
            <a:r>
              <a:rPr lang="en-US" altLang="zh-CN" sz="3599" baseline="-3000" dirty="0">
                <a:solidFill>
                  <a:schemeClr val="tx1">
                    <a:lumMod val="50000"/>
                    <a:lumOff val="50000"/>
                  </a:schemeClr>
                </a:solidFill>
                <a:ea typeface="微软雅黑" panose="020B0503020204020204" pitchFamily="34" charset="-122"/>
                <a:cs typeface="Arial" panose="020B0604020202020204" pitchFamily="34" charset="0"/>
              </a:rPr>
              <a:t>03</a:t>
            </a:r>
            <a:endParaRPr lang="zh-CN" altLang="en-US" sz="3599"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6" name="文本框 12"/>
          <p:cNvSpPr txBox="1"/>
          <p:nvPr/>
        </p:nvSpPr>
        <p:spPr>
          <a:xfrm>
            <a:off x="5986140" y="1102998"/>
            <a:ext cx="1608317" cy="299940"/>
          </a:xfrm>
          <a:prstGeom prst="rect">
            <a:avLst/>
          </a:prstGeom>
          <a:noFill/>
        </p:spPr>
        <p:txBody>
          <a:bodyPr lIns="68567" tIns="34283" rIns="68567" bIns="34283">
            <a:spAutoFit/>
          </a:bodyPr>
          <a:lstStyle/>
          <a:p>
            <a:pPr defTabSz="685600">
              <a:defRPr/>
            </a:pPr>
            <a:r>
              <a:rPr lang="zh-CN" altLang="en-US" sz="1499"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499"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7" name="文本框 13"/>
          <p:cNvSpPr txBox="1"/>
          <p:nvPr/>
        </p:nvSpPr>
        <p:spPr>
          <a:xfrm>
            <a:off x="5527814" y="1383949"/>
            <a:ext cx="2417303" cy="401634"/>
          </a:xfrm>
          <a:prstGeom prst="rect">
            <a:avLst/>
          </a:prstGeom>
          <a:noFill/>
        </p:spPr>
        <p:txBody>
          <a:bodyPr wrap="square" lIns="68567" tIns="34283" rIns="68567" bIns="34283">
            <a:spAutoFit/>
          </a:bodyPr>
          <a:lstStyle/>
          <a:p>
            <a:pPr defTabSz="685600">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 name="文本框 14"/>
          <p:cNvSpPr txBox="1"/>
          <p:nvPr/>
        </p:nvSpPr>
        <p:spPr>
          <a:xfrm>
            <a:off x="5524240" y="1026809"/>
            <a:ext cx="490472" cy="438504"/>
          </a:xfrm>
          <a:prstGeom prst="rect">
            <a:avLst/>
          </a:prstGeom>
          <a:noFill/>
        </p:spPr>
        <p:txBody>
          <a:bodyPr lIns="68567" tIns="34283" rIns="68567" bIns="34283">
            <a:spAutoFit/>
          </a:bodyPr>
          <a:lstStyle/>
          <a:p>
            <a:pPr defTabSz="685600">
              <a:defRPr/>
            </a:pPr>
            <a:r>
              <a:rPr lang="en-US" altLang="zh-CN" sz="3599" baseline="-3000" dirty="0">
                <a:solidFill>
                  <a:schemeClr val="tx1">
                    <a:lumMod val="50000"/>
                    <a:lumOff val="50000"/>
                  </a:schemeClr>
                </a:solidFill>
                <a:ea typeface="微软雅黑" panose="020B0503020204020204" pitchFamily="34" charset="-122"/>
                <a:cs typeface="Arial" panose="020B0604020202020204" pitchFamily="34" charset="0"/>
              </a:rPr>
              <a:t>02</a:t>
            </a:r>
            <a:endParaRPr lang="zh-CN" altLang="en-US" sz="3599"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9" name="文本框 16"/>
          <p:cNvSpPr txBox="1"/>
          <p:nvPr/>
        </p:nvSpPr>
        <p:spPr>
          <a:xfrm>
            <a:off x="1506422" y="3580355"/>
            <a:ext cx="1636889" cy="299940"/>
          </a:xfrm>
          <a:prstGeom prst="rect">
            <a:avLst/>
          </a:prstGeom>
          <a:noFill/>
        </p:spPr>
        <p:txBody>
          <a:bodyPr lIns="68567" tIns="34283" rIns="68567" bIns="34283">
            <a:spAutoFit/>
          </a:bodyPr>
          <a:lstStyle/>
          <a:p>
            <a:pPr algn="r" defTabSz="685600">
              <a:defRPr/>
            </a:pPr>
            <a:r>
              <a:rPr lang="zh-CN" altLang="en-US" sz="1499"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499"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10" name="文本框 17"/>
          <p:cNvSpPr txBox="1"/>
          <p:nvPr/>
        </p:nvSpPr>
        <p:spPr>
          <a:xfrm>
            <a:off x="1168861" y="3857734"/>
            <a:ext cx="2411351" cy="401634"/>
          </a:xfrm>
          <a:prstGeom prst="rect">
            <a:avLst/>
          </a:prstGeom>
          <a:noFill/>
        </p:spPr>
        <p:txBody>
          <a:bodyPr wrap="square" lIns="68567" tIns="34283" rIns="68567" bIns="34283">
            <a:spAutoFit/>
          </a:bodyPr>
          <a:lstStyle/>
          <a:p>
            <a:pPr algn="r" defTabSz="685600">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1" name="文本框 18"/>
          <p:cNvSpPr txBox="1"/>
          <p:nvPr/>
        </p:nvSpPr>
        <p:spPr>
          <a:xfrm>
            <a:off x="3107599" y="3499405"/>
            <a:ext cx="490472" cy="438504"/>
          </a:xfrm>
          <a:prstGeom prst="rect">
            <a:avLst/>
          </a:prstGeom>
          <a:noFill/>
        </p:spPr>
        <p:txBody>
          <a:bodyPr lIns="68567" tIns="34283" rIns="68567" bIns="34283">
            <a:spAutoFit/>
          </a:bodyPr>
          <a:lstStyle/>
          <a:p>
            <a:pPr algn="r" defTabSz="685600">
              <a:defRPr/>
            </a:pPr>
            <a:r>
              <a:rPr lang="en-US" altLang="zh-CN" sz="3599" baseline="-3000" dirty="0">
                <a:solidFill>
                  <a:schemeClr val="tx1">
                    <a:lumMod val="50000"/>
                    <a:lumOff val="50000"/>
                  </a:schemeClr>
                </a:solidFill>
                <a:ea typeface="微软雅黑" panose="020B0503020204020204" pitchFamily="34" charset="-122"/>
                <a:cs typeface="Arial" panose="020B0604020202020204" pitchFamily="34" charset="0"/>
              </a:rPr>
              <a:t>04</a:t>
            </a:r>
            <a:endParaRPr lang="zh-CN" altLang="en-US" sz="3599" baseline="-3000" dirty="0">
              <a:solidFill>
                <a:schemeClr val="tx1">
                  <a:lumMod val="50000"/>
                  <a:lumOff val="50000"/>
                </a:schemeClr>
              </a:solidFill>
              <a:ea typeface="微软雅黑" panose="020B0503020204020204" pitchFamily="34" charset="-122"/>
              <a:cs typeface="Arial" panose="020B0604020202020204" pitchFamily="34" charset="0"/>
            </a:endParaRPr>
          </a:p>
        </p:txBody>
      </p:sp>
      <p:sp>
        <p:nvSpPr>
          <p:cNvPr id="12" name="文本框 20"/>
          <p:cNvSpPr txBox="1"/>
          <p:nvPr/>
        </p:nvSpPr>
        <p:spPr>
          <a:xfrm>
            <a:off x="1765944" y="1102998"/>
            <a:ext cx="1372605" cy="299940"/>
          </a:xfrm>
          <a:prstGeom prst="rect">
            <a:avLst/>
          </a:prstGeom>
          <a:noFill/>
        </p:spPr>
        <p:txBody>
          <a:bodyPr lIns="68567" tIns="34283" rIns="68567" bIns="34283">
            <a:spAutoFit/>
          </a:bodyPr>
          <a:lstStyle/>
          <a:p>
            <a:pPr algn="r" defTabSz="685600">
              <a:defRPr/>
            </a:pPr>
            <a:r>
              <a:rPr lang="zh-CN" altLang="en-US" sz="1499" dirty="0">
                <a:solidFill>
                  <a:schemeClr val="tx1">
                    <a:lumMod val="65000"/>
                    <a:lumOff val="35000"/>
                  </a:schemeClr>
                </a:solidFill>
                <a:ea typeface="微软雅黑" panose="020B0503020204020204" pitchFamily="34" charset="-122"/>
                <a:cs typeface="Arial" panose="020B0604020202020204" pitchFamily="34" charset="0"/>
              </a:rPr>
              <a:t>添加标题</a:t>
            </a:r>
            <a:endParaRPr lang="zh-CN" altLang="en-US" sz="1499" baseline="-3000" dirty="0">
              <a:solidFill>
                <a:schemeClr val="tx1">
                  <a:lumMod val="65000"/>
                  <a:lumOff val="35000"/>
                </a:schemeClr>
              </a:solidFill>
              <a:ea typeface="微软雅黑" panose="020B0503020204020204" pitchFamily="34" charset="-122"/>
              <a:cs typeface="Arial" panose="020B0604020202020204" pitchFamily="34" charset="0"/>
            </a:endParaRPr>
          </a:p>
        </p:txBody>
      </p:sp>
      <p:sp>
        <p:nvSpPr>
          <p:cNvPr id="13" name="文本框 21"/>
          <p:cNvSpPr txBox="1"/>
          <p:nvPr/>
        </p:nvSpPr>
        <p:spPr>
          <a:xfrm>
            <a:off x="1168861" y="1380378"/>
            <a:ext cx="2411351" cy="401634"/>
          </a:xfrm>
          <a:prstGeom prst="rect">
            <a:avLst/>
          </a:prstGeom>
          <a:noFill/>
        </p:spPr>
        <p:txBody>
          <a:bodyPr wrap="square" lIns="68567" tIns="34283" rIns="68567" bIns="34283">
            <a:spAutoFit/>
          </a:bodyPr>
          <a:lstStyle/>
          <a:p>
            <a:pPr algn="r" defTabSz="685600">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4" name="文本框 22"/>
          <p:cNvSpPr txBox="1"/>
          <p:nvPr/>
        </p:nvSpPr>
        <p:spPr>
          <a:xfrm>
            <a:off x="3093312" y="1022048"/>
            <a:ext cx="490472" cy="438504"/>
          </a:xfrm>
          <a:prstGeom prst="rect">
            <a:avLst/>
          </a:prstGeom>
          <a:noFill/>
        </p:spPr>
        <p:txBody>
          <a:bodyPr lIns="68567" tIns="34283" rIns="68567" bIns="34283">
            <a:spAutoFit/>
          </a:bodyPr>
          <a:lstStyle/>
          <a:p>
            <a:pPr algn="r" defTabSz="685600">
              <a:defRPr/>
            </a:pPr>
            <a:r>
              <a:rPr lang="en-US" altLang="zh-CN" sz="3599" baseline="-3000" dirty="0">
                <a:solidFill>
                  <a:schemeClr val="tx1">
                    <a:lumMod val="50000"/>
                    <a:lumOff val="50000"/>
                  </a:schemeClr>
                </a:solidFill>
                <a:ea typeface="微软雅黑" panose="020B0503020204020204" pitchFamily="34" charset="-122"/>
                <a:cs typeface="Arial" panose="020B0604020202020204" pitchFamily="34" charset="0"/>
              </a:rPr>
              <a:t>01</a:t>
            </a:r>
            <a:endParaRPr lang="zh-CN" altLang="en-US" sz="3599" baseline="-3000" dirty="0">
              <a:solidFill>
                <a:schemeClr val="tx1">
                  <a:lumMod val="50000"/>
                  <a:lumOff val="50000"/>
                </a:schemeClr>
              </a:solidFill>
              <a:ea typeface="微软雅黑" panose="020B0503020204020204" pitchFamily="34" charset="-122"/>
              <a:cs typeface="Arial" panose="020B0604020202020204" pitchFamily="34" charset="0"/>
            </a:endParaRPr>
          </a:p>
        </p:txBody>
      </p:sp>
      <p:grpSp>
        <p:nvGrpSpPr>
          <p:cNvPr id="15" name="组合 14"/>
          <p:cNvGrpSpPr>
            <a:grpSpLocks/>
          </p:cNvGrpSpPr>
          <p:nvPr/>
        </p:nvGrpSpPr>
        <p:grpSpPr bwMode="auto">
          <a:xfrm>
            <a:off x="3845686" y="853002"/>
            <a:ext cx="1422605" cy="1422605"/>
            <a:chOff x="4854966" y="1574162"/>
            <a:chExt cx="1897870" cy="1897870"/>
          </a:xfrm>
        </p:grpSpPr>
        <p:sp>
          <p:nvSpPr>
            <p:cNvPr id="16" name="泪滴形 15"/>
            <p:cNvSpPr/>
            <p:nvPr/>
          </p:nvSpPr>
          <p:spPr>
            <a:xfrm rot="8100000">
              <a:off x="4854966" y="1574162"/>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00">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7" name="组合 16"/>
            <p:cNvGrpSpPr>
              <a:grpSpLocks noChangeAspect="1"/>
            </p:cNvGrpSpPr>
            <p:nvPr/>
          </p:nvGrpSpPr>
          <p:grpSpPr>
            <a:xfrm>
              <a:off x="5635285" y="1758388"/>
              <a:ext cx="337232" cy="540000"/>
              <a:chOff x="8912226" y="6748292"/>
              <a:chExt cx="250825" cy="401638"/>
            </a:xfrm>
            <a:solidFill>
              <a:srgbClr val="9DA8B1"/>
            </a:solidFill>
          </p:grpSpPr>
          <p:sp>
            <p:nvSpPr>
              <p:cNvPr id="18"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19"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grpSp>
      </p:grpSp>
      <p:grpSp>
        <p:nvGrpSpPr>
          <p:cNvPr id="20" name="组合 19"/>
          <p:cNvGrpSpPr>
            <a:grpSpLocks/>
          </p:cNvGrpSpPr>
          <p:nvPr/>
        </p:nvGrpSpPr>
        <p:grpSpPr bwMode="auto">
          <a:xfrm>
            <a:off x="3845686" y="2980362"/>
            <a:ext cx="1422605" cy="1477366"/>
            <a:chOff x="4854966" y="4355480"/>
            <a:chExt cx="1897870" cy="1969070"/>
          </a:xfrm>
        </p:grpSpPr>
        <p:sp>
          <p:nvSpPr>
            <p:cNvPr id="21" name="泪滴形 20"/>
            <p:cNvSpPr/>
            <p:nvPr/>
          </p:nvSpPr>
          <p:spPr>
            <a:xfrm rot="13500000" flipV="1">
              <a:off x="4854966" y="4426880"/>
              <a:ext cx="1897870" cy="18976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00">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a:grpSpLocks noChangeAspect="1"/>
            </p:cNvGrpSpPr>
            <p:nvPr/>
          </p:nvGrpSpPr>
          <p:grpSpPr>
            <a:xfrm>
              <a:off x="5541401" y="4355480"/>
              <a:ext cx="525001" cy="540000"/>
              <a:chOff x="7240588" y="6794047"/>
              <a:chExt cx="388938" cy="400050"/>
            </a:xfrm>
            <a:solidFill>
              <a:srgbClr val="9DA8B1"/>
            </a:solidFill>
          </p:grpSpPr>
          <p:sp>
            <p:nvSpPr>
              <p:cNvPr id="23"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24"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sp>
            <p:nvSpPr>
              <p:cNvPr id="25"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solidFill>
                    <a:schemeClr val="tx2">
                      <a:lumMod val="75000"/>
                    </a:schemeClr>
                  </a:solidFill>
                  <a:ea typeface="微软雅黑" panose="020B0503020204020204" pitchFamily="34" charset="-122"/>
                  <a:cs typeface="Arial" panose="020B0604020202020204" pitchFamily="34" charset="0"/>
                </a:endParaRPr>
              </a:p>
            </p:txBody>
          </p:sp>
        </p:grpSp>
      </p:grpSp>
      <p:grpSp>
        <p:nvGrpSpPr>
          <p:cNvPr id="26" name="组合 25"/>
          <p:cNvGrpSpPr>
            <a:grpSpLocks/>
          </p:cNvGrpSpPr>
          <p:nvPr/>
        </p:nvGrpSpPr>
        <p:grpSpPr bwMode="auto">
          <a:xfrm>
            <a:off x="5032579" y="1941087"/>
            <a:ext cx="1422605" cy="1422605"/>
            <a:chOff x="6438262" y="3038866"/>
            <a:chExt cx="1897870" cy="1897870"/>
          </a:xfrm>
        </p:grpSpPr>
        <p:sp>
          <p:nvSpPr>
            <p:cNvPr id="27" name="泪滴形 26"/>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00">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7839999" y="3717801"/>
              <a:ext cx="318025" cy="540000"/>
              <a:chOff x="11322051" y="6770687"/>
              <a:chExt cx="236538" cy="401638"/>
            </a:xfrm>
            <a:solidFill>
              <a:srgbClr val="E7E7E7"/>
            </a:solidFill>
          </p:grpSpPr>
          <p:sp>
            <p:nvSpPr>
              <p:cNvPr id="29"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ea typeface="微软雅黑" panose="020B0503020204020204" pitchFamily="34" charset="-122"/>
                  <a:cs typeface="Arial" panose="020B0604020202020204" pitchFamily="34" charset="0"/>
                </a:endParaRPr>
              </a:p>
            </p:txBody>
          </p:sp>
          <p:sp>
            <p:nvSpPr>
              <p:cNvPr id="30"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04" tIns="60953" rIns="121904" bIns="60953"/>
              <a:lstStyle/>
              <a:p>
                <a:pPr defTabSz="685600">
                  <a:defRPr/>
                </a:pPr>
                <a:endParaRPr lang="zh-CN" altLang="en-US" sz="1900">
                  <a:ea typeface="微软雅黑" panose="020B0503020204020204" pitchFamily="34" charset="-122"/>
                  <a:cs typeface="Arial" panose="020B0604020202020204" pitchFamily="34" charset="0"/>
                </a:endParaRPr>
              </a:p>
            </p:txBody>
          </p:sp>
          <p:sp>
            <p:nvSpPr>
              <p:cNvPr id="31"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04" tIns="60953" rIns="121904" bIns="60953"/>
              <a:lstStyle/>
              <a:p>
                <a:pPr defTabSz="685600">
                  <a:defRPr/>
                </a:pPr>
                <a:endParaRPr lang="zh-CN" altLang="en-US" sz="1900">
                  <a:ea typeface="微软雅黑" panose="020B0503020204020204" pitchFamily="34" charset="-122"/>
                  <a:cs typeface="Arial" panose="020B0604020202020204" pitchFamily="34" charset="0"/>
                </a:endParaRPr>
              </a:p>
            </p:txBody>
          </p:sp>
        </p:grpSp>
      </p:grpSp>
      <p:grpSp>
        <p:nvGrpSpPr>
          <p:cNvPr id="32" name="组合 31"/>
          <p:cNvGrpSpPr>
            <a:grpSpLocks/>
          </p:cNvGrpSpPr>
          <p:nvPr/>
        </p:nvGrpSpPr>
        <p:grpSpPr bwMode="auto">
          <a:xfrm>
            <a:off x="2657602" y="1941087"/>
            <a:ext cx="1423796" cy="1422605"/>
            <a:chOff x="3271670" y="3038866"/>
            <a:chExt cx="1897870" cy="1897870"/>
          </a:xfrm>
        </p:grpSpPr>
        <p:sp>
          <p:nvSpPr>
            <p:cNvPr id="33" name="泪滴形 32"/>
            <p:cNvSpPr/>
            <p:nvPr/>
          </p:nvSpPr>
          <p:spPr>
            <a:xfrm rot="13500000" flipH="1" flipV="1">
              <a:off x="3271670" y="3038867"/>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00">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04" tIns="60953" rIns="121904" bIns="60953"/>
            <a:lstStyle/>
            <a:p>
              <a:pPr defTabSz="685600">
                <a:defRPr/>
              </a:pPr>
              <a:endParaRPr lang="zh-CN" altLang="en-US" sz="1900">
                <a:ea typeface="微软雅黑" panose="020B0503020204020204" pitchFamily="34" charset="-122"/>
                <a:cs typeface="Arial" panose="020B0604020202020204" pitchFamily="34" charset="0"/>
              </a:endParaRPr>
            </a:p>
          </p:txBody>
        </p:sp>
      </p:grpSp>
      <p:sp>
        <p:nvSpPr>
          <p:cNvPr id="35" name="矩形 34"/>
          <p:cNvSpPr/>
          <p:nvPr/>
        </p:nvSpPr>
        <p:spPr>
          <a:xfrm>
            <a:off x="2987439" y="2329037"/>
            <a:ext cx="1061797" cy="346106"/>
          </a:xfrm>
          <a:prstGeom prst="rect">
            <a:avLst/>
          </a:prstGeom>
        </p:spPr>
        <p:txBody>
          <a:bodyPr wrap="none" lIns="68564" tIns="34283" rIns="68564" bIns="34283">
            <a:spAutoFit/>
          </a:bodyPr>
          <a:lstStyle/>
          <a:p>
            <a:pPr defTabSz="685600">
              <a:defRPr/>
            </a:pPr>
            <a:r>
              <a:rPr lang="zh-CN" altLang="en-US" sz="1799" dirty="0">
                <a:solidFill>
                  <a:schemeClr val="bg1"/>
                </a:solidFill>
                <a:latin typeface="微软雅黑" pitchFamily="34" charset="-122"/>
                <a:ea typeface="微软雅黑" pitchFamily="34" charset="-122"/>
              </a:rPr>
              <a:t>添加标题</a:t>
            </a:r>
            <a:endParaRPr lang="en-US" altLang="zh-CN" sz="1799" dirty="0">
              <a:solidFill>
                <a:schemeClr val="bg1"/>
              </a:solidFill>
              <a:latin typeface="微软雅黑" pitchFamily="34" charset="-122"/>
              <a:ea typeface="微软雅黑" pitchFamily="34" charset="-122"/>
            </a:endParaRPr>
          </a:p>
        </p:txBody>
      </p:sp>
      <p:sp>
        <p:nvSpPr>
          <p:cNvPr id="36" name="矩形 47"/>
          <p:cNvSpPr>
            <a:spLocks noChangeArrowheads="1"/>
          </p:cNvSpPr>
          <p:nvPr/>
        </p:nvSpPr>
        <p:spPr bwMode="auto">
          <a:xfrm>
            <a:off x="2987438" y="2581119"/>
            <a:ext cx="1091655" cy="48935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endParaRPr lang="en-US" altLang="zh-CN" sz="1050" dirty="0">
              <a:solidFill>
                <a:schemeClr val="bg1"/>
              </a:solidFill>
              <a:sym typeface="微软雅黑" pitchFamily="34" charset="-122"/>
            </a:endParaRPr>
          </a:p>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p>
        </p:txBody>
      </p:sp>
      <p:sp>
        <p:nvSpPr>
          <p:cNvPr id="37" name="矩形 36"/>
          <p:cNvSpPr/>
          <p:nvPr/>
        </p:nvSpPr>
        <p:spPr>
          <a:xfrm>
            <a:off x="5018521" y="2309527"/>
            <a:ext cx="1061798" cy="346106"/>
          </a:xfrm>
          <a:prstGeom prst="rect">
            <a:avLst/>
          </a:prstGeom>
        </p:spPr>
        <p:txBody>
          <a:bodyPr wrap="none" lIns="68564" tIns="34283" rIns="68564" bIns="34283">
            <a:spAutoFit/>
          </a:bodyPr>
          <a:lstStyle/>
          <a:p>
            <a:pPr algn="r" defTabSz="685600">
              <a:defRPr/>
            </a:pPr>
            <a:r>
              <a:rPr lang="zh-CN" altLang="en-US" sz="1799" dirty="0">
                <a:solidFill>
                  <a:schemeClr val="bg1"/>
                </a:solidFill>
                <a:latin typeface="微软雅黑" pitchFamily="34" charset="-122"/>
                <a:ea typeface="微软雅黑" pitchFamily="34" charset="-122"/>
              </a:rPr>
              <a:t>添加标题</a:t>
            </a:r>
            <a:endParaRPr lang="en-US" altLang="zh-CN" sz="1799" dirty="0">
              <a:solidFill>
                <a:schemeClr val="bg1"/>
              </a:solidFill>
              <a:latin typeface="微软雅黑" pitchFamily="34" charset="-122"/>
              <a:ea typeface="微软雅黑" pitchFamily="34" charset="-122"/>
            </a:endParaRPr>
          </a:p>
        </p:txBody>
      </p:sp>
      <p:sp>
        <p:nvSpPr>
          <p:cNvPr id="38" name="矩形 47"/>
          <p:cNvSpPr>
            <a:spLocks noChangeArrowheads="1"/>
          </p:cNvSpPr>
          <p:nvPr/>
        </p:nvSpPr>
        <p:spPr bwMode="auto">
          <a:xfrm>
            <a:off x="5012813" y="2570187"/>
            <a:ext cx="1091655" cy="48935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endParaRPr lang="en-US" altLang="zh-CN" sz="1050" dirty="0">
              <a:solidFill>
                <a:schemeClr val="bg1"/>
              </a:solidFill>
              <a:sym typeface="微软雅黑" pitchFamily="34" charset="-122"/>
            </a:endParaRPr>
          </a:p>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p>
        </p:txBody>
      </p:sp>
      <p:sp>
        <p:nvSpPr>
          <p:cNvPr id="39" name="矩形 38"/>
          <p:cNvSpPr/>
          <p:nvPr/>
        </p:nvSpPr>
        <p:spPr>
          <a:xfrm>
            <a:off x="3999511" y="1453584"/>
            <a:ext cx="1061797" cy="346106"/>
          </a:xfrm>
          <a:prstGeom prst="rect">
            <a:avLst/>
          </a:prstGeom>
        </p:spPr>
        <p:txBody>
          <a:bodyPr wrap="none" lIns="68564" tIns="34283" rIns="68564" bIns="34283">
            <a:spAutoFit/>
          </a:bodyPr>
          <a:lstStyle/>
          <a:p>
            <a:pPr defTabSz="685600">
              <a:defRPr/>
            </a:pPr>
            <a:r>
              <a:rPr lang="zh-CN" altLang="en-US" sz="1799" dirty="0">
                <a:solidFill>
                  <a:schemeClr val="bg1"/>
                </a:solidFill>
                <a:latin typeface="微软雅黑" pitchFamily="34" charset="-122"/>
                <a:ea typeface="微软雅黑" pitchFamily="34" charset="-122"/>
              </a:rPr>
              <a:t>添加标题</a:t>
            </a:r>
            <a:endParaRPr lang="en-US" altLang="zh-CN" sz="1799" dirty="0">
              <a:solidFill>
                <a:schemeClr val="bg1"/>
              </a:solidFill>
              <a:latin typeface="微软雅黑" pitchFamily="34" charset="-122"/>
              <a:ea typeface="微软雅黑" pitchFamily="34" charset="-122"/>
            </a:endParaRPr>
          </a:p>
        </p:txBody>
      </p:sp>
      <p:sp>
        <p:nvSpPr>
          <p:cNvPr id="40" name="矩形 47"/>
          <p:cNvSpPr>
            <a:spLocks noChangeArrowheads="1"/>
          </p:cNvSpPr>
          <p:nvPr/>
        </p:nvSpPr>
        <p:spPr bwMode="auto">
          <a:xfrm>
            <a:off x="4048064" y="1724522"/>
            <a:ext cx="1017847" cy="48935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endParaRPr lang="en-US" altLang="zh-CN" sz="1050" dirty="0">
              <a:solidFill>
                <a:schemeClr val="bg1"/>
              </a:solidFill>
              <a:sym typeface="微软雅黑" pitchFamily="34" charset="-122"/>
            </a:endParaRPr>
          </a:p>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p>
        </p:txBody>
      </p:sp>
      <p:sp>
        <p:nvSpPr>
          <p:cNvPr id="41" name="矩形 40"/>
          <p:cNvSpPr/>
          <p:nvPr/>
        </p:nvSpPr>
        <p:spPr>
          <a:xfrm>
            <a:off x="4032185" y="3426785"/>
            <a:ext cx="1061797" cy="346106"/>
          </a:xfrm>
          <a:prstGeom prst="rect">
            <a:avLst/>
          </a:prstGeom>
        </p:spPr>
        <p:txBody>
          <a:bodyPr wrap="none" lIns="68564" tIns="34283" rIns="68564" bIns="34283">
            <a:spAutoFit/>
          </a:bodyPr>
          <a:lstStyle/>
          <a:p>
            <a:pPr defTabSz="685600">
              <a:defRPr/>
            </a:pPr>
            <a:r>
              <a:rPr lang="zh-CN" altLang="en-US" sz="1799" dirty="0">
                <a:solidFill>
                  <a:schemeClr val="bg1">
                    <a:lumMod val="95000"/>
                  </a:schemeClr>
                </a:solidFill>
                <a:latin typeface="微软雅黑" pitchFamily="34" charset="-122"/>
                <a:ea typeface="微软雅黑" pitchFamily="34" charset="-122"/>
              </a:rPr>
              <a:t>添加标题</a:t>
            </a:r>
            <a:endParaRPr lang="en-US" altLang="zh-CN" sz="1799" dirty="0">
              <a:solidFill>
                <a:schemeClr val="bg1">
                  <a:lumMod val="9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4017113" y="3710117"/>
            <a:ext cx="1091655" cy="489351"/>
          </a:xfrm>
          <a:prstGeom prst="rect">
            <a:avLst/>
          </a:prstGeom>
          <a:noFill/>
          <a:ln>
            <a:noFill/>
          </a:ln>
          <a:extLst/>
        </p:spPr>
        <p:txBody>
          <a:bodyPr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endParaRPr lang="en-US" altLang="zh-CN" sz="1050" dirty="0">
              <a:solidFill>
                <a:schemeClr val="bg1"/>
              </a:solidFill>
              <a:sym typeface="微软雅黑" pitchFamily="34" charset="-122"/>
            </a:endParaRPr>
          </a:p>
          <a:p>
            <a:pPr algn="ctr" defTabSz="685600">
              <a:lnSpc>
                <a:spcPct val="130000"/>
              </a:lnSpc>
              <a:spcBef>
                <a:spcPct val="0"/>
              </a:spcBef>
              <a:buNone/>
              <a:defRPr/>
            </a:pPr>
            <a:r>
              <a:rPr lang="zh-CN" altLang="en-US" sz="1050" dirty="0">
                <a:solidFill>
                  <a:schemeClr val="bg1"/>
                </a:solidFill>
                <a:sym typeface="微软雅黑" pitchFamily="34" charset="-122"/>
              </a:rPr>
              <a:t>点击添加内容</a:t>
            </a:r>
          </a:p>
        </p:txBody>
      </p:sp>
    </p:spTree>
    <p:extLst>
      <p:ext uri="{BB962C8B-B14F-4D97-AF65-F5344CB8AC3E}">
        <p14:creationId xmlns:p14="http://schemas.microsoft.com/office/powerpoint/2010/main" val="150183330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32"/>
                                        </p:tgtEl>
                                        <p:attrNameLst>
                                          <p:attrName>style.visibility</p:attrName>
                                        </p:attrNameLst>
                                      </p:cBhvr>
                                      <p:to>
                                        <p:strVal val="visible"/>
                                      </p:to>
                                    </p:set>
                                    <p:animEffect transition="in" filter="barn(inHorizontal)">
                                      <p:cBhvr>
                                        <p:cTn id="7" dur="600"/>
                                        <p:tgtEl>
                                          <p:spTgt spid="32"/>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36"/>
                                        </p:tgtEl>
                                        <p:attrNameLst>
                                          <p:attrName>style.visibility</p:attrName>
                                        </p:attrNameLst>
                                      </p:cBhvr>
                                      <p:to>
                                        <p:strVal val="visible"/>
                                      </p:to>
                                    </p:set>
                                    <p:animEffect transition="in" filter="barn(inHorizontal)">
                                      <p:cBhvr>
                                        <p:cTn id="10" dur="500"/>
                                        <p:tgtEl>
                                          <p:spTgt spid="36"/>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250"/>
                                        <p:tgtEl>
                                          <p:spTgt spid="35"/>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300"/>
                                        <p:tgtEl>
                                          <p:spTgt spid="14"/>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750"/>
                                        <p:tgtEl>
                                          <p:spTgt spid="13"/>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350"/>
                                        <p:tgtEl>
                                          <p:spTgt spid="12"/>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600"/>
                                        <p:tgtEl>
                                          <p:spTgt spid="15"/>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40"/>
                                        </p:tgtEl>
                                        <p:attrNameLst>
                                          <p:attrName>style.visibility</p:attrName>
                                        </p:attrNameLst>
                                      </p:cBhvr>
                                      <p:to>
                                        <p:strVal val="visible"/>
                                      </p:to>
                                    </p:set>
                                    <p:animEffect transition="in" filter="barn(inVertical)">
                                      <p:cBhvr>
                                        <p:cTn id="29" dur="500"/>
                                        <p:tgtEl>
                                          <p:spTgt spid="40"/>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300"/>
                                        <p:tgtEl>
                                          <p:spTgt spid="8"/>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750"/>
                                        <p:tgtEl>
                                          <p:spTgt spid="7"/>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350"/>
                                        <p:tgtEl>
                                          <p:spTgt spid="6"/>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26"/>
                                        </p:tgtEl>
                                        <p:attrNameLst>
                                          <p:attrName>style.visibility</p:attrName>
                                        </p:attrNameLst>
                                      </p:cBhvr>
                                      <p:to>
                                        <p:strVal val="visible"/>
                                      </p:to>
                                    </p:set>
                                    <p:animEffect transition="in" filter="barn(inHorizontal)">
                                      <p:cBhvr>
                                        <p:cTn id="45" dur="600"/>
                                        <p:tgtEl>
                                          <p:spTgt spid="26"/>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38"/>
                                        </p:tgtEl>
                                        <p:attrNameLst>
                                          <p:attrName>style.visibility</p:attrName>
                                        </p:attrNameLst>
                                      </p:cBhvr>
                                      <p:to>
                                        <p:strVal val="visible"/>
                                      </p:to>
                                    </p:set>
                                    <p:animEffect transition="in" filter="barn(inHorizontal)">
                                      <p:cBhvr>
                                        <p:cTn id="48" dur="500"/>
                                        <p:tgtEl>
                                          <p:spTgt spid="38"/>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37"/>
                                        </p:tgtEl>
                                        <p:attrNameLst>
                                          <p:attrName>style.visibility</p:attrName>
                                        </p:attrNameLst>
                                      </p:cBhvr>
                                      <p:to>
                                        <p:strVal val="visible"/>
                                      </p:to>
                                    </p:set>
                                    <p:animEffect transition="in" filter="wipe(down)">
                                      <p:cBhvr>
                                        <p:cTn id="51" dur="250"/>
                                        <p:tgtEl>
                                          <p:spTgt spid="37"/>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300"/>
                                        <p:tgtEl>
                                          <p:spTgt spid="5"/>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750"/>
                                        <p:tgtEl>
                                          <p:spTgt spid="4"/>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350"/>
                                        <p:tgtEl>
                                          <p:spTgt spid="3"/>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600"/>
                                        <p:tgtEl>
                                          <p:spTgt spid="2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42"/>
                                        </p:tgtEl>
                                        <p:attrNameLst>
                                          <p:attrName>style.visibility</p:attrName>
                                        </p:attrNameLst>
                                      </p:cBhvr>
                                      <p:to>
                                        <p:strVal val="visible"/>
                                      </p:to>
                                    </p:set>
                                    <p:animEffect transition="in" filter="barn(inVertical)">
                                      <p:cBhvr>
                                        <p:cTn id="67" dur="500"/>
                                        <p:tgtEl>
                                          <p:spTgt spid="42"/>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41"/>
                                        </p:tgtEl>
                                        <p:attrNameLst>
                                          <p:attrName>style.visibility</p:attrName>
                                        </p:attrNameLst>
                                      </p:cBhvr>
                                      <p:to>
                                        <p:strVal val="visible"/>
                                      </p:to>
                                    </p:set>
                                    <p:animEffect transition="in" filter="barn(inVertical)">
                                      <p:cBhvr>
                                        <p:cTn id="70" dur="500"/>
                                        <p:tgtEl>
                                          <p:spTgt spid="41"/>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1"/>
                                        </p:tgtEl>
                                        <p:attrNameLst>
                                          <p:attrName>style.visibility</p:attrName>
                                        </p:attrNameLst>
                                      </p:cBhvr>
                                      <p:to>
                                        <p:strVal val="visible"/>
                                      </p:to>
                                    </p:set>
                                    <p:animEffect transition="in" filter="wipe(right)">
                                      <p:cBhvr>
                                        <p:cTn id="73" dur="300"/>
                                        <p:tgtEl>
                                          <p:spTgt spid="11"/>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0"/>
                                        </p:tgtEl>
                                        <p:attrNameLst>
                                          <p:attrName>style.visibility</p:attrName>
                                        </p:attrNameLst>
                                      </p:cBhvr>
                                      <p:to>
                                        <p:strVal val="visible"/>
                                      </p:to>
                                    </p:set>
                                    <p:animEffect transition="in" filter="wipe(right)">
                                      <p:cBhvr>
                                        <p:cTn id="76" dur="750"/>
                                        <p:tgtEl>
                                          <p:spTgt spid="10"/>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9"/>
                                        </p:tgtEl>
                                        <p:attrNameLst>
                                          <p:attrName>style.visibility</p:attrName>
                                        </p:attrNameLst>
                                      </p:cBhvr>
                                      <p:to>
                                        <p:strVal val="visible"/>
                                      </p:to>
                                    </p:set>
                                    <p:animEffect transition="in" filter="wipe(right)">
                                      <p:cBhvr>
                                        <p:cTn id="79" dur="3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35" grpId="0"/>
      <p:bldP spid="36" grpId="0"/>
      <p:bldP spid="37" grpId="0"/>
      <p:bldP spid="38" grpId="0"/>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2804526" y="1432457"/>
            <a:ext cx="1580386" cy="1253261"/>
          </a:xfrm>
          <a:prstGeom prst="rect">
            <a:avLst/>
          </a:prstGeom>
          <a:noFill/>
          <a:ln>
            <a:noFill/>
          </a:ln>
        </p:spPr>
      </p:pic>
      <p:pic>
        <p:nvPicPr>
          <p:cNvPr id="50" name="图片 49"/>
          <p:cNvPicPr>
            <a:picLocks noChangeAspect="1"/>
          </p:cNvPicPr>
          <p:nvPr/>
        </p:nvPicPr>
        <p:blipFill>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tretch>
            <a:fillRect/>
          </a:stretch>
        </p:blipFill>
        <p:spPr>
          <a:xfrm>
            <a:off x="2804526" y="2899681"/>
            <a:ext cx="1580386" cy="1165508"/>
          </a:xfrm>
          <a:prstGeom prst="rect">
            <a:avLst/>
          </a:prstGeom>
          <a:noFill/>
          <a:ln>
            <a:noFill/>
          </a:ln>
        </p:spPr>
      </p:pic>
      <p:pic>
        <p:nvPicPr>
          <p:cNvPr id="51" name="图片 50"/>
          <p:cNvPicPr>
            <a:picLocks noChangeAspect="1"/>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a:xfrm>
            <a:off x="4522930" y="1432456"/>
            <a:ext cx="1553185" cy="1273058"/>
          </a:xfrm>
          <a:prstGeom prst="rect">
            <a:avLst/>
          </a:prstGeom>
          <a:noFill/>
          <a:ln>
            <a:noFill/>
          </a:ln>
        </p:spPr>
      </p:pic>
      <p:pic>
        <p:nvPicPr>
          <p:cNvPr id="52" name="图片 51"/>
          <p:cNvPicPr>
            <a:picLocks noChangeAspect="1"/>
          </p:cNvPicPr>
          <p:nvPr/>
        </p:nvPicPr>
        <p:blipFill>
          <a:blip r:embed="rId9" cstate="print">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tretch>
            <a:fillRect/>
          </a:stretch>
        </p:blipFill>
        <p:spPr>
          <a:xfrm>
            <a:off x="4509344" y="2899681"/>
            <a:ext cx="1569621" cy="1224803"/>
          </a:xfrm>
          <a:prstGeom prst="rect">
            <a:avLst/>
          </a:prstGeom>
          <a:noFill/>
          <a:ln>
            <a:noFill/>
          </a:ln>
        </p:spPr>
      </p:pic>
      <p:grpSp>
        <p:nvGrpSpPr>
          <p:cNvPr id="2" name="组合 1"/>
          <p:cNvGrpSpPr/>
          <p:nvPr/>
        </p:nvGrpSpPr>
        <p:grpSpPr>
          <a:xfrm>
            <a:off x="6378430" y="1607770"/>
            <a:ext cx="1712576" cy="2457420"/>
            <a:chOff x="8503778" y="2237214"/>
            <a:chExt cx="2283434" cy="3276557"/>
          </a:xfrm>
        </p:grpSpPr>
        <p:sp>
          <p:nvSpPr>
            <p:cNvPr id="43" name="TextBox 42"/>
            <p:cNvSpPr txBox="1"/>
            <p:nvPr/>
          </p:nvSpPr>
          <p:spPr>
            <a:xfrm>
              <a:off x="8503778" y="2798120"/>
              <a:ext cx="2232247" cy="652475"/>
            </a:xfrm>
            <a:prstGeom prst="rect">
              <a:avLst/>
            </a:prstGeom>
            <a:noFill/>
          </p:spPr>
          <p:txBody>
            <a:bodyPr wrap="square" lIns="68573" tIns="34286" rIns="68573" bIns="34286" rtlCol="0">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44" name="TextBox 43"/>
            <p:cNvSpPr txBox="1"/>
            <p:nvPr/>
          </p:nvSpPr>
          <p:spPr>
            <a:xfrm>
              <a:off x="8503778" y="2279309"/>
              <a:ext cx="1774274"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重点</a:t>
              </a:r>
            </a:p>
          </p:txBody>
        </p:sp>
        <p:sp>
          <p:nvSpPr>
            <p:cNvPr id="47" name="TextBox 46"/>
            <p:cNvSpPr txBox="1"/>
            <p:nvPr/>
          </p:nvSpPr>
          <p:spPr>
            <a:xfrm>
              <a:off x="8554965" y="4861296"/>
              <a:ext cx="2232247" cy="652475"/>
            </a:xfrm>
            <a:prstGeom prst="rect">
              <a:avLst/>
            </a:prstGeom>
            <a:noFill/>
          </p:spPr>
          <p:txBody>
            <a:bodyPr wrap="square" lIns="68573" tIns="34286" rIns="68573" bIns="34286" rtlCol="0">
              <a:spAutoFit/>
            </a:bodyPr>
            <a:lstStyle/>
            <a:p>
              <a:pPr algn="just">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48" name="TextBox 47"/>
            <p:cNvSpPr txBox="1"/>
            <p:nvPr/>
          </p:nvSpPr>
          <p:spPr>
            <a:xfrm>
              <a:off x="8554965" y="4301767"/>
              <a:ext cx="1774274" cy="369332"/>
            </a:xfrm>
            <a:prstGeom prst="rect">
              <a:avLst/>
            </a:prstGeom>
            <a:noFill/>
          </p:spPr>
          <p:txBody>
            <a:bodyPr wrap="square" lIns="68573" tIns="0" rIns="68573" bIns="0" rtlCol="0" anchor="t">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重点</a:t>
              </a:r>
            </a:p>
          </p:txBody>
        </p:sp>
        <p:sp>
          <p:nvSpPr>
            <p:cNvPr id="71" name="圆角矩形 70"/>
            <p:cNvSpPr/>
            <p:nvPr/>
          </p:nvSpPr>
          <p:spPr>
            <a:xfrm>
              <a:off x="9390916" y="2237214"/>
              <a:ext cx="592638" cy="5478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latin typeface="微软雅黑" panose="020B0503020204020204" pitchFamily="34" charset="-122"/>
                  <a:ea typeface="微软雅黑" panose="020B0503020204020204" pitchFamily="34" charset="-122"/>
                </a:rPr>
                <a:t>B</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9442102" y="4259085"/>
              <a:ext cx="592638" cy="54783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latin typeface="微软雅黑" panose="020B0503020204020204" pitchFamily="34" charset="-122"/>
                  <a:ea typeface="微软雅黑" panose="020B0503020204020204" pitchFamily="34" charset="-122"/>
                </a:rPr>
                <a:t>C</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953599" y="1744705"/>
            <a:ext cx="1711298" cy="2235756"/>
            <a:chOff x="1270670" y="2419796"/>
            <a:chExt cx="2281730" cy="2981010"/>
          </a:xfrm>
        </p:grpSpPr>
        <p:sp>
          <p:nvSpPr>
            <p:cNvPr id="41" name="TextBox 40"/>
            <p:cNvSpPr txBox="1"/>
            <p:nvPr/>
          </p:nvSpPr>
          <p:spPr>
            <a:xfrm>
              <a:off x="1296422" y="3022004"/>
              <a:ext cx="2232247" cy="652476"/>
            </a:xfrm>
            <a:prstGeom prst="rect">
              <a:avLst/>
            </a:prstGeom>
            <a:noFill/>
          </p:spPr>
          <p:txBody>
            <a:bodyPr wrap="square" lIns="68573" tIns="34286" rIns="68573" bIns="34286" rtlCol="0">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42" name="TextBox 41"/>
            <p:cNvSpPr txBox="1"/>
            <p:nvPr/>
          </p:nvSpPr>
          <p:spPr>
            <a:xfrm>
              <a:off x="1778125" y="2509979"/>
              <a:ext cx="1774275" cy="369332"/>
            </a:xfrm>
            <a:prstGeom prst="rect">
              <a:avLst/>
            </a:prstGeom>
            <a:noFill/>
          </p:spPr>
          <p:txBody>
            <a:bodyPr wrap="square" lIns="68573" tIns="0" rIns="68573" bIns="0" rtlCol="0" anchor="t">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cs typeface="华文黑体" pitchFamily="2" charset="-122"/>
                </a:rPr>
                <a:t>重点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45" name="TextBox 44"/>
            <p:cNvSpPr txBox="1"/>
            <p:nvPr/>
          </p:nvSpPr>
          <p:spPr>
            <a:xfrm>
              <a:off x="1270670" y="4748330"/>
              <a:ext cx="2232247" cy="652476"/>
            </a:xfrm>
            <a:prstGeom prst="rect">
              <a:avLst/>
            </a:prstGeom>
            <a:noFill/>
          </p:spPr>
          <p:txBody>
            <a:bodyPr wrap="square" lIns="68573" tIns="34286" rIns="68573" bIns="34286" rtlCol="0">
              <a:spAutoFit/>
            </a:bodyPr>
            <a:lstStyle/>
            <a:p>
              <a:pPr algn="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46" name="TextBox 45"/>
            <p:cNvSpPr txBox="1"/>
            <p:nvPr/>
          </p:nvSpPr>
          <p:spPr>
            <a:xfrm>
              <a:off x="1728642" y="4245951"/>
              <a:ext cx="1774275" cy="369332"/>
            </a:xfrm>
            <a:prstGeom prst="rect">
              <a:avLst/>
            </a:prstGeom>
            <a:noFill/>
          </p:spPr>
          <p:txBody>
            <a:bodyPr wrap="square" lIns="68573" tIns="0" rIns="68573" bIns="0" rtlCol="0" anchor="t">
              <a:spAutoFit/>
            </a:bodyPr>
            <a:lstStyle/>
            <a:p>
              <a:pPr algn="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重点</a:t>
              </a:r>
            </a:p>
          </p:txBody>
        </p:sp>
        <p:sp>
          <p:nvSpPr>
            <p:cNvPr id="70" name="圆角矩形 69"/>
            <p:cNvSpPr/>
            <p:nvPr/>
          </p:nvSpPr>
          <p:spPr>
            <a:xfrm>
              <a:off x="2125863" y="2419796"/>
              <a:ext cx="592638" cy="5478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latin typeface="微软雅黑" panose="020B0503020204020204" pitchFamily="34" charset="-122"/>
                  <a:ea typeface="微软雅黑" panose="020B0503020204020204" pitchFamily="34" charset="-122"/>
                </a:rPr>
                <a:t>A</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3" name="圆角矩形 72"/>
            <p:cNvSpPr/>
            <p:nvPr/>
          </p:nvSpPr>
          <p:spPr>
            <a:xfrm>
              <a:off x="2100113" y="4221088"/>
              <a:ext cx="592638" cy="54783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r>
                <a:rPr lang="en-US" altLang="zh-CN" sz="2400" dirty="0">
                  <a:solidFill>
                    <a:prstClr val="white"/>
                  </a:solidFill>
                  <a:latin typeface="微软雅黑" panose="020B0503020204020204" pitchFamily="34" charset="-122"/>
                  <a:ea typeface="微软雅黑" panose="020B0503020204020204" pitchFamily="34" charset="-122"/>
                </a:rPr>
                <a:t>D</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3883961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 calcmode="lin" valueType="num">
                                      <p:cBhvr>
                                        <p:cTn id="9" dur="500" fill="hold"/>
                                        <p:tgtEl>
                                          <p:spTgt spid="49"/>
                                        </p:tgtEl>
                                        <p:attrNameLst>
                                          <p:attrName>style.rotation</p:attrName>
                                        </p:attrNameLst>
                                      </p:cBhvr>
                                      <p:tavLst>
                                        <p:tav tm="0">
                                          <p:val>
                                            <p:fltVal val="360"/>
                                          </p:val>
                                        </p:tav>
                                        <p:tav tm="100000">
                                          <p:val>
                                            <p:fltVal val="0"/>
                                          </p:val>
                                        </p:tav>
                                      </p:tavLst>
                                    </p:anim>
                                    <p:animEffect transition="in" filter="fade">
                                      <p:cBhvr>
                                        <p:cTn id="10" dur="500"/>
                                        <p:tgtEl>
                                          <p:spTgt spid="4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 calcmode="lin" valueType="num">
                                      <p:cBhvr>
                                        <p:cTn id="15" dur="500" fill="hold"/>
                                        <p:tgtEl>
                                          <p:spTgt spid="51"/>
                                        </p:tgtEl>
                                        <p:attrNameLst>
                                          <p:attrName>style.rotation</p:attrName>
                                        </p:attrNameLst>
                                      </p:cBhvr>
                                      <p:tavLst>
                                        <p:tav tm="0">
                                          <p:val>
                                            <p:fltVal val="360"/>
                                          </p:val>
                                        </p:tav>
                                        <p:tav tm="100000">
                                          <p:val>
                                            <p:fltVal val="0"/>
                                          </p:val>
                                        </p:tav>
                                      </p:tavLst>
                                    </p:anim>
                                    <p:animEffect transition="in" filter="fade">
                                      <p:cBhvr>
                                        <p:cTn id="16" dur="500"/>
                                        <p:tgtEl>
                                          <p:spTgt spid="51"/>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 calcmode="lin" valueType="num">
                                      <p:cBhvr>
                                        <p:cTn id="21" dur="500" fill="hold"/>
                                        <p:tgtEl>
                                          <p:spTgt spid="50"/>
                                        </p:tgtEl>
                                        <p:attrNameLst>
                                          <p:attrName>style.rotation</p:attrName>
                                        </p:attrNameLst>
                                      </p:cBhvr>
                                      <p:tavLst>
                                        <p:tav tm="0">
                                          <p:val>
                                            <p:fltVal val="360"/>
                                          </p:val>
                                        </p:tav>
                                        <p:tav tm="100000">
                                          <p:val>
                                            <p:fltVal val="0"/>
                                          </p:val>
                                        </p:tav>
                                      </p:tavLst>
                                    </p:anim>
                                    <p:animEffect transition="in" filter="fade">
                                      <p:cBhvr>
                                        <p:cTn id="22" dur="500"/>
                                        <p:tgtEl>
                                          <p:spTgt spid="5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12" presetClass="entr" presetSubtype="2"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p:tgtEl>
                                          <p:spTgt spid="3"/>
                                        </p:tgtEl>
                                        <p:attrNameLst>
                                          <p:attrName>ppt_x</p:attrName>
                                        </p:attrNameLst>
                                      </p:cBhvr>
                                      <p:tavLst>
                                        <p:tav tm="0">
                                          <p:val>
                                            <p:strVal val="#ppt_x+#ppt_w*1.125000"/>
                                          </p:val>
                                        </p:tav>
                                        <p:tav tm="100000">
                                          <p:val>
                                            <p:strVal val="#ppt_x"/>
                                          </p:val>
                                        </p:tav>
                                      </p:tavLst>
                                    </p:anim>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96"/>
          <p:cNvSpPr/>
          <p:nvPr/>
        </p:nvSpPr>
        <p:spPr>
          <a:xfrm>
            <a:off x="1660068" y="1237878"/>
            <a:ext cx="789304" cy="805768"/>
          </a:xfrm>
          <a:custGeom>
            <a:avLst/>
            <a:gdLst>
              <a:gd name="connsiteX0" fmla="*/ 0 w 2032000"/>
              <a:gd name="connsiteY0" fmla="*/ 1354666 h 1354666"/>
              <a:gd name="connsiteX1" fmla="*/ 1016000 w 2032000"/>
              <a:gd name="connsiteY1" fmla="*/ 0 h 1354666"/>
              <a:gd name="connsiteX2" fmla="*/ 1016000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1354666"/>
                </a:moveTo>
                <a:lnTo>
                  <a:pt x="1016000" y="0"/>
                </a:lnTo>
                <a:lnTo>
                  <a:pt x="1016000" y="0"/>
                </a:lnTo>
                <a:lnTo>
                  <a:pt x="2032000" y="1354666"/>
                </a:lnTo>
                <a:lnTo>
                  <a:pt x="0" y="1354666"/>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7470" tIns="77470" rIns="77470" bIns="77470" numCol="1" spcCol="1270" anchor="ctr" anchorCtr="0">
            <a:noAutofit/>
          </a:bodyPr>
          <a:lstStyle/>
          <a:p>
            <a:pPr algn="ctr" defTabSz="2711315">
              <a:lnSpc>
                <a:spcPct val="90000"/>
              </a:lnSpc>
              <a:spcBef>
                <a:spcPct val="0"/>
              </a:spcBef>
              <a:spcAft>
                <a:spcPct val="35000"/>
              </a:spcAft>
            </a:pPr>
            <a:endParaRPr lang="en-US" dirty="0"/>
          </a:p>
        </p:txBody>
      </p:sp>
      <p:sp>
        <p:nvSpPr>
          <p:cNvPr id="98" name="Freeform 97"/>
          <p:cNvSpPr/>
          <p:nvPr/>
        </p:nvSpPr>
        <p:spPr>
          <a:xfrm>
            <a:off x="1199232" y="2105115"/>
            <a:ext cx="1710972" cy="805768"/>
          </a:xfrm>
          <a:custGeom>
            <a:avLst/>
            <a:gdLst>
              <a:gd name="connsiteX0" fmla="*/ 0 w 4064000"/>
              <a:gd name="connsiteY0" fmla="*/ 1354666 h 1354666"/>
              <a:gd name="connsiteX1" fmla="*/ 1016000 w 4064000"/>
              <a:gd name="connsiteY1" fmla="*/ 0 h 1354666"/>
              <a:gd name="connsiteX2" fmla="*/ 3048000 w 4064000"/>
              <a:gd name="connsiteY2" fmla="*/ 0 h 1354666"/>
              <a:gd name="connsiteX3" fmla="*/ 4064000 w 4064000"/>
              <a:gd name="connsiteY3" fmla="*/ 1354666 h 1354666"/>
              <a:gd name="connsiteX4" fmla="*/ 0 w 4064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354666">
                <a:moveTo>
                  <a:pt x="0" y="1354666"/>
                </a:moveTo>
                <a:lnTo>
                  <a:pt x="1016000" y="0"/>
                </a:lnTo>
                <a:lnTo>
                  <a:pt x="3048000" y="0"/>
                </a:lnTo>
                <a:lnTo>
                  <a:pt x="4064000" y="1354666"/>
                </a:lnTo>
                <a:lnTo>
                  <a:pt x="0" y="1354666"/>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93750" tIns="82550" rIns="793750" bIns="82550" numCol="1" spcCol="1270" anchor="ctr" anchorCtr="0">
            <a:noAutofit/>
          </a:bodyPr>
          <a:lstStyle/>
          <a:p>
            <a:pPr algn="ctr" defTabSz="2889106">
              <a:lnSpc>
                <a:spcPct val="90000"/>
              </a:lnSpc>
              <a:spcBef>
                <a:spcPct val="0"/>
              </a:spcBef>
              <a:spcAft>
                <a:spcPct val="35000"/>
              </a:spcAft>
            </a:pPr>
            <a:endParaRPr lang="en-US" dirty="0"/>
          </a:p>
        </p:txBody>
      </p:sp>
      <p:sp>
        <p:nvSpPr>
          <p:cNvPr id="100" name="Freeform 99"/>
          <p:cNvSpPr/>
          <p:nvPr/>
        </p:nvSpPr>
        <p:spPr>
          <a:xfrm>
            <a:off x="712331" y="2975730"/>
            <a:ext cx="2684775" cy="805768"/>
          </a:xfrm>
          <a:custGeom>
            <a:avLst/>
            <a:gdLst>
              <a:gd name="connsiteX0" fmla="*/ 0 w 6096000"/>
              <a:gd name="connsiteY0" fmla="*/ 1354666 h 1354666"/>
              <a:gd name="connsiteX1" fmla="*/ 1016000 w 6096000"/>
              <a:gd name="connsiteY1" fmla="*/ 0 h 1354666"/>
              <a:gd name="connsiteX2" fmla="*/ 5080000 w 6096000"/>
              <a:gd name="connsiteY2" fmla="*/ 0 h 1354666"/>
              <a:gd name="connsiteX3" fmla="*/ 6096000 w 6096000"/>
              <a:gd name="connsiteY3" fmla="*/ 1354666 h 1354666"/>
              <a:gd name="connsiteX4" fmla="*/ 0 w 6096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54666">
                <a:moveTo>
                  <a:pt x="0" y="1354666"/>
                </a:moveTo>
                <a:lnTo>
                  <a:pt x="1016000" y="0"/>
                </a:lnTo>
                <a:lnTo>
                  <a:pt x="5080000" y="0"/>
                </a:lnTo>
                <a:lnTo>
                  <a:pt x="6096000" y="1354666"/>
                </a:lnTo>
                <a:lnTo>
                  <a:pt x="0" y="1354666"/>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9349" tIns="82550" rIns="1149351" bIns="82550" numCol="1" spcCol="1270" anchor="ctr" anchorCtr="0">
            <a:noAutofit/>
          </a:bodyPr>
          <a:lstStyle/>
          <a:p>
            <a:pPr algn="ctr" defTabSz="2889106">
              <a:lnSpc>
                <a:spcPct val="90000"/>
              </a:lnSpc>
              <a:spcBef>
                <a:spcPct val="0"/>
              </a:spcBef>
              <a:spcAft>
                <a:spcPct val="35000"/>
              </a:spcAft>
            </a:pPr>
            <a:endParaRPr lang="en-US" sz="3200" dirty="0"/>
          </a:p>
        </p:txBody>
      </p:sp>
      <p:sp>
        <p:nvSpPr>
          <p:cNvPr id="104" name="Text Placeholder 3"/>
          <p:cNvSpPr txBox="1">
            <a:spLocks/>
          </p:cNvSpPr>
          <p:nvPr/>
        </p:nvSpPr>
        <p:spPr>
          <a:xfrm>
            <a:off x="1823889" y="3243855"/>
            <a:ext cx="461666" cy="2769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5">
              <a:spcBef>
                <a:spcPct val="20000"/>
              </a:spcBef>
              <a:defRPr/>
            </a:pPr>
            <a:r>
              <a:rPr lang="en-US" sz="1800" dirty="0">
                <a:solidFill>
                  <a:schemeClr val="bg1"/>
                </a:solidFill>
              </a:rPr>
              <a:t>80%</a:t>
            </a:r>
          </a:p>
        </p:txBody>
      </p:sp>
      <p:sp>
        <p:nvSpPr>
          <p:cNvPr id="105" name="Text Placeholder 3"/>
          <p:cNvSpPr txBox="1">
            <a:spLocks/>
          </p:cNvSpPr>
          <p:nvPr/>
        </p:nvSpPr>
        <p:spPr>
          <a:xfrm>
            <a:off x="1823889" y="2432469"/>
            <a:ext cx="461666" cy="2769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5">
              <a:spcBef>
                <a:spcPct val="20000"/>
              </a:spcBef>
              <a:defRPr/>
            </a:pPr>
            <a:r>
              <a:rPr lang="en-US" sz="1800" dirty="0">
                <a:solidFill>
                  <a:schemeClr val="bg1"/>
                </a:solidFill>
              </a:rPr>
              <a:t>70%</a:t>
            </a:r>
          </a:p>
        </p:txBody>
      </p:sp>
      <p:sp>
        <p:nvSpPr>
          <p:cNvPr id="106" name="Text Placeholder 3"/>
          <p:cNvSpPr txBox="1">
            <a:spLocks/>
          </p:cNvSpPr>
          <p:nvPr/>
        </p:nvSpPr>
        <p:spPr>
          <a:xfrm>
            <a:off x="1849538" y="1725752"/>
            <a:ext cx="41037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5">
              <a:spcBef>
                <a:spcPct val="20000"/>
              </a:spcBef>
              <a:defRPr/>
            </a:pPr>
            <a:r>
              <a:rPr lang="en-US" sz="1600" dirty="0">
                <a:solidFill>
                  <a:schemeClr val="bg1"/>
                </a:solidFill>
              </a:rPr>
              <a:t>30%</a:t>
            </a:r>
          </a:p>
        </p:txBody>
      </p:sp>
      <p:sp>
        <p:nvSpPr>
          <p:cNvPr id="107" name="Arc 106"/>
          <p:cNvSpPr/>
          <p:nvPr/>
        </p:nvSpPr>
        <p:spPr>
          <a:xfrm rot="1449945">
            <a:off x="1574451" y="1283265"/>
            <a:ext cx="1257316" cy="125731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dirty="0"/>
          </a:p>
        </p:txBody>
      </p:sp>
      <p:sp>
        <p:nvSpPr>
          <p:cNvPr id="108" name="Arc 107"/>
          <p:cNvSpPr/>
          <p:nvPr/>
        </p:nvSpPr>
        <p:spPr>
          <a:xfrm rot="1311995">
            <a:off x="2169576" y="2467176"/>
            <a:ext cx="1257316" cy="125731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dirty="0"/>
          </a:p>
        </p:txBody>
      </p:sp>
      <p:cxnSp>
        <p:nvCxnSpPr>
          <p:cNvPr id="113" name="Straight Connector 112"/>
          <p:cNvCxnSpPr/>
          <p:nvPr/>
        </p:nvCxnSpPr>
        <p:spPr>
          <a:xfrm>
            <a:off x="3823109" y="1237878"/>
            <a:ext cx="0" cy="2486014"/>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6865015" y="1362004"/>
            <a:ext cx="1822710" cy="553998"/>
          </a:xfrm>
          <a:prstGeom prst="rect">
            <a:avLst/>
          </a:prstGeom>
          <a:noFill/>
        </p:spPr>
        <p:txBody>
          <a:bodyPr wrap="square" rtlCol="0">
            <a:spAutoFit/>
          </a:bodyPr>
          <a:lstStyle/>
          <a:p>
            <a:r>
              <a:rPr lang="zh-CN" altLang="en-US" sz="1200" b="1" dirty="0">
                <a:solidFill>
                  <a:schemeClr val="accent1"/>
                </a:solidFill>
              </a:rPr>
              <a:t>点击添加内容</a:t>
            </a:r>
            <a:endParaRPr lang="en-US" sz="1200" dirty="0">
              <a:solidFill>
                <a:schemeClr val="accent1"/>
              </a:solidFill>
            </a:endParaRPr>
          </a:p>
          <a:p>
            <a:r>
              <a:rPr lang="zh-CN" altLang="en-US" sz="900" dirty="0">
                <a:solidFill>
                  <a:schemeClr val="tx1">
                    <a:lumMod val="65000"/>
                    <a:lumOff val="35000"/>
                  </a:schemeClr>
                </a:solidFill>
              </a:rPr>
              <a:t>点击添加内容点击添加内容点击添加内容点击添加内容</a:t>
            </a:r>
            <a:endParaRPr lang="en-US" sz="900" dirty="0">
              <a:solidFill>
                <a:schemeClr val="tx1">
                  <a:lumMod val="65000"/>
                  <a:lumOff val="35000"/>
                </a:schemeClr>
              </a:solidFill>
            </a:endParaRPr>
          </a:p>
        </p:txBody>
      </p:sp>
      <p:sp>
        <p:nvSpPr>
          <p:cNvPr id="116" name="TextBox 115"/>
          <p:cNvSpPr txBox="1"/>
          <p:nvPr/>
        </p:nvSpPr>
        <p:spPr>
          <a:xfrm>
            <a:off x="6865015" y="2265487"/>
            <a:ext cx="1822710" cy="553998"/>
          </a:xfrm>
          <a:prstGeom prst="rect">
            <a:avLst/>
          </a:prstGeom>
          <a:noFill/>
        </p:spPr>
        <p:txBody>
          <a:bodyPr wrap="square" rtlCol="0">
            <a:spAutoFit/>
          </a:bodyPr>
          <a:lstStyle/>
          <a:p>
            <a:r>
              <a:rPr lang="zh-CN" altLang="en-US" sz="1200" b="1" dirty="0">
                <a:solidFill>
                  <a:schemeClr val="accent2"/>
                </a:solidFill>
              </a:rPr>
              <a:t>点击添加内容</a:t>
            </a:r>
            <a:endParaRPr lang="en-US" sz="1200" dirty="0">
              <a:solidFill>
                <a:schemeClr val="accent2"/>
              </a:solidFill>
            </a:endParaRPr>
          </a:p>
          <a:p>
            <a:r>
              <a:rPr lang="zh-CN" altLang="en-US" sz="900" dirty="0">
                <a:solidFill>
                  <a:schemeClr val="tx1">
                    <a:lumMod val="65000"/>
                    <a:lumOff val="35000"/>
                  </a:schemeClr>
                </a:solidFill>
              </a:rPr>
              <a:t>点击添加内容点击添加内容点击添加内容点击添加内容</a:t>
            </a:r>
            <a:endParaRPr lang="en-US" altLang="zh-CN" sz="900" dirty="0">
              <a:solidFill>
                <a:schemeClr val="tx1">
                  <a:lumMod val="65000"/>
                  <a:lumOff val="35000"/>
                </a:schemeClr>
              </a:solidFill>
            </a:endParaRPr>
          </a:p>
        </p:txBody>
      </p:sp>
      <p:sp>
        <p:nvSpPr>
          <p:cNvPr id="117" name="TextBox 116"/>
          <p:cNvSpPr txBox="1"/>
          <p:nvPr/>
        </p:nvSpPr>
        <p:spPr>
          <a:xfrm>
            <a:off x="6865015" y="3081509"/>
            <a:ext cx="1822710" cy="553998"/>
          </a:xfrm>
          <a:prstGeom prst="rect">
            <a:avLst/>
          </a:prstGeom>
          <a:noFill/>
        </p:spPr>
        <p:txBody>
          <a:bodyPr wrap="square" rtlCol="0">
            <a:spAutoFit/>
          </a:bodyPr>
          <a:lstStyle/>
          <a:p>
            <a:r>
              <a:rPr lang="zh-CN" altLang="en-US" sz="1200" b="1" dirty="0">
                <a:solidFill>
                  <a:schemeClr val="accent3"/>
                </a:solidFill>
              </a:rPr>
              <a:t>点击添加内容</a:t>
            </a:r>
            <a:endParaRPr lang="en-US" sz="1200" dirty="0">
              <a:solidFill>
                <a:schemeClr val="accent3"/>
              </a:solidFill>
            </a:endParaRPr>
          </a:p>
          <a:p>
            <a:r>
              <a:rPr lang="zh-CN" altLang="en-US" sz="900" dirty="0">
                <a:solidFill>
                  <a:schemeClr val="tx1">
                    <a:lumMod val="65000"/>
                    <a:lumOff val="35000"/>
                  </a:schemeClr>
                </a:solidFill>
              </a:rPr>
              <a:t>点击添加内容点击添加内容点击添加内容点击添加内容</a:t>
            </a:r>
            <a:endParaRPr lang="en-US" altLang="zh-CN" sz="900" dirty="0">
              <a:solidFill>
                <a:schemeClr val="tx1">
                  <a:lumMod val="65000"/>
                  <a:lumOff val="35000"/>
                </a:schemeClr>
              </a:solidFill>
            </a:endParaRPr>
          </a:p>
        </p:txBody>
      </p:sp>
      <p:sp>
        <p:nvSpPr>
          <p:cNvPr id="121" name="Footer Text"/>
          <p:cNvSpPr txBox="1"/>
          <p:nvPr/>
        </p:nvSpPr>
        <p:spPr>
          <a:xfrm>
            <a:off x="692058" y="4140652"/>
            <a:ext cx="7759889" cy="323165"/>
          </a:xfrm>
          <a:prstGeom prst="rect">
            <a:avLst/>
          </a:prstGeom>
          <a:noFill/>
        </p:spPr>
        <p:txBody>
          <a:bodyPr wrap="square" lIns="0" tIns="0" rIns="0" bIns="0" rtlCol="0">
            <a:spAutoFit/>
          </a:bodyPr>
          <a:lstStyle/>
          <a:p>
            <a:pPr algn="ctr"/>
            <a:r>
              <a:rPr lang="zh-CN" altLang="en-US" sz="1050" dirty="0">
                <a:solidFill>
                  <a:schemeClr val="tx1">
                    <a:lumMod val="65000"/>
                    <a:lumOff val="35000"/>
                  </a:schemeClr>
                </a:solidFill>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en-US" altLang="zh-CN" sz="1050" dirty="0">
              <a:solidFill>
                <a:schemeClr val="tx1">
                  <a:lumMod val="65000"/>
                  <a:lumOff val="35000"/>
                </a:schemeClr>
              </a:solidFill>
            </a:endParaRPr>
          </a:p>
        </p:txBody>
      </p:sp>
      <p:cxnSp>
        <p:nvCxnSpPr>
          <p:cNvPr id="122" name="Straight Line buttom"/>
          <p:cNvCxnSpPr/>
          <p:nvPr/>
        </p:nvCxnSpPr>
        <p:spPr>
          <a:xfrm>
            <a:off x="685800" y="4007201"/>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32" name="Freeform 46"/>
          <p:cNvSpPr>
            <a:spLocks noEditPoints="1"/>
          </p:cNvSpPr>
          <p:nvPr/>
        </p:nvSpPr>
        <p:spPr bwMode="auto">
          <a:xfrm>
            <a:off x="6363716" y="1435944"/>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46"/>
          <p:cNvSpPr>
            <a:spLocks noEditPoints="1"/>
          </p:cNvSpPr>
          <p:nvPr/>
        </p:nvSpPr>
        <p:spPr bwMode="auto">
          <a:xfrm>
            <a:off x="6363716" y="2311888"/>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46"/>
          <p:cNvSpPr>
            <a:spLocks noEditPoints="1"/>
          </p:cNvSpPr>
          <p:nvPr/>
        </p:nvSpPr>
        <p:spPr bwMode="auto">
          <a:xfrm>
            <a:off x="6363716" y="3169933"/>
            <a:ext cx="496350" cy="49635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TextBox 140"/>
          <p:cNvSpPr txBox="1"/>
          <p:nvPr/>
        </p:nvSpPr>
        <p:spPr>
          <a:xfrm>
            <a:off x="4742569" y="3435855"/>
            <a:ext cx="425810" cy="246221"/>
          </a:xfrm>
          <a:prstGeom prst="rect">
            <a:avLst/>
          </a:prstGeom>
          <a:noFill/>
        </p:spPr>
        <p:txBody>
          <a:bodyPr wrap="square" lIns="0" tIns="0" rIns="0" bIns="0" rtlCol="0">
            <a:spAutoFit/>
          </a:bodyPr>
          <a:lstStyle/>
          <a:p>
            <a:pPr algn="ctr"/>
            <a:r>
              <a:rPr lang="en-US" sz="1600" b="1" dirty="0">
                <a:solidFill>
                  <a:schemeClr val="accent1"/>
                </a:solidFill>
              </a:rPr>
              <a:t>75%</a:t>
            </a:r>
          </a:p>
        </p:txBody>
      </p:sp>
      <p:grpSp>
        <p:nvGrpSpPr>
          <p:cNvPr id="144" name="Group 90"/>
          <p:cNvGrpSpPr>
            <a:grpSpLocks noChangeAspect="1"/>
          </p:cNvGrpSpPr>
          <p:nvPr/>
        </p:nvGrpSpPr>
        <p:grpSpPr>
          <a:xfrm>
            <a:off x="4514393" y="2398930"/>
            <a:ext cx="882162" cy="882158"/>
            <a:chOff x="4046972" y="1821242"/>
            <a:chExt cx="751216" cy="751214"/>
          </a:xfrm>
        </p:grpSpPr>
        <p:sp>
          <p:nvSpPr>
            <p:cNvPr id="147" name="Oval 146"/>
            <p:cNvSpPr/>
            <p:nvPr/>
          </p:nvSpPr>
          <p:spPr>
            <a:xfrm>
              <a:off x="4046972" y="1821242"/>
              <a:ext cx="751216" cy="751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0" name="Group 179"/>
            <p:cNvGrpSpPr/>
            <p:nvPr/>
          </p:nvGrpSpPr>
          <p:grpSpPr>
            <a:xfrm>
              <a:off x="4321607" y="1938430"/>
              <a:ext cx="201944" cy="516839"/>
              <a:chOff x="5054600" y="1652588"/>
              <a:chExt cx="187325" cy="479424"/>
            </a:xfrm>
            <a:solidFill>
              <a:schemeClr val="bg1"/>
            </a:solidFill>
          </p:grpSpPr>
          <p:sp>
            <p:nvSpPr>
              <p:cNvPr id="15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0" name="Group 91"/>
          <p:cNvGrpSpPr>
            <a:grpSpLocks noChangeAspect="1"/>
          </p:cNvGrpSpPr>
          <p:nvPr/>
        </p:nvGrpSpPr>
        <p:grpSpPr>
          <a:xfrm>
            <a:off x="4514393" y="1401559"/>
            <a:ext cx="882162" cy="882158"/>
            <a:chOff x="5397701" y="1821242"/>
            <a:chExt cx="751216" cy="751214"/>
          </a:xfrm>
        </p:grpSpPr>
        <p:sp>
          <p:nvSpPr>
            <p:cNvPr id="162" name="Oval 161"/>
            <p:cNvSpPr/>
            <p:nvPr/>
          </p:nvSpPr>
          <p:spPr>
            <a:xfrm>
              <a:off x="5397701" y="1821242"/>
              <a:ext cx="751216" cy="7512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8" name="Group 184"/>
            <p:cNvGrpSpPr/>
            <p:nvPr/>
          </p:nvGrpSpPr>
          <p:grpSpPr>
            <a:xfrm>
              <a:off x="5653812" y="1940307"/>
              <a:ext cx="238995" cy="513085"/>
              <a:chOff x="6213475" y="1668463"/>
              <a:chExt cx="227013" cy="487362"/>
            </a:xfrm>
            <a:solidFill>
              <a:schemeClr val="bg1"/>
            </a:solidFill>
          </p:grpSpPr>
          <p:sp>
            <p:nvSpPr>
              <p:cNvPr id="169"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71" name="TextBox 170"/>
          <p:cNvSpPr txBox="1"/>
          <p:nvPr/>
        </p:nvSpPr>
        <p:spPr>
          <a:xfrm>
            <a:off x="4742569" y="1058175"/>
            <a:ext cx="425810" cy="246221"/>
          </a:xfrm>
          <a:prstGeom prst="rect">
            <a:avLst/>
          </a:prstGeom>
          <a:noFill/>
        </p:spPr>
        <p:txBody>
          <a:bodyPr wrap="square" lIns="0" tIns="0" rIns="0" bIns="0" rtlCol="0">
            <a:spAutoFit/>
          </a:bodyPr>
          <a:lstStyle/>
          <a:p>
            <a:pPr algn="ctr"/>
            <a:r>
              <a:rPr lang="en-US" sz="1600" b="1" dirty="0">
                <a:solidFill>
                  <a:schemeClr val="accent4"/>
                </a:solidFill>
              </a:rPr>
              <a:t>95%</a:t>
            </a:r>
          </a:p>
        </p:txBody>
      </p:sp>
      <p:cxnSp>
        <p:nvCxnSpPr>
          <p:cNvPr id="172" name="Straight Connector 171"/>
          <p:cNvCxnSpPr/>
          <p:nvPr/>
        </p:nvCxnSpPr>
        <p:spPr>
          <a:xfrm>
            <a:off x="6069782" y="1237878"/>
            <a:ext cx="0" cy="2486014"/>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308982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0-#ppt_h/2"/>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p:cTn id="16" dur="500" fill="hold"/>
                                        <p:tgtEl>
                                          <p:spTgt spid="105"/>
                                        </p:tgtEl>
                                        <p:attrNameLst>
                                          <p:attrName>ppt_w</p:attrName>
                                        </p:attrNameLst>
                                      </p:cBhvr>
                                      <p:tavLst>
                                        <p:tav tm="0">
                                          <p:val>
                                            <p:fltVal val="0"/>
                                          </p:val>
                                        </p:tav>
                                        <p:tav tm="100000">
                                          <p:val>
                                            <p:strVal val="#ppt_w"/>
                                          </p:val>
                                        </p:tav>
                                      </p:tavLst>
                                    </p:anim>
                                    <p:anim calcmode="lin" valueType="num">
                                      <p:cBhvr>
                                        <p:cTn id="17" dur="500" fill="hold"/>
                                        <p:tgtEl>
                                          <p:spTgt spid="105"/>
                                        </p:tgtEl>
                                        <p:attrNameLst>
                                          <p:attrName>ppt_h</p:attrName>
                                        </p:attrNameLst>
                                      </p:cBhvr>
                                      <p:tavLst>
                                        <p:tav tm="0">
                                          <p:val>
                                            <p:fltVal val="0"/>
                                          </p:val>
                                        </p:tav>
                                        <p:tav tm="100000">
                                          <p:val>
                                            <p:strVal val="#ppt_h"/>
                                          </p:val>
                                        </p:tav>
                                      </p:tavLst>
                                    </p:anim>
                                    <p:animEffect transition="in" filter="fade">
                                      <p:cBhvr>
                                        <p:cTn id="18" dur="500"/>
                                        <p:tgtEl>
                                          <p:spTgt spid="105"/>
                                        </p:tgtEl>
                                      </p:cBhvr>
                                    </p:animEffect>
                                  </p:childTnLst>
                                </p:cTn>
                              </p:par>
                            </p:childTnLst>
                          </p:cTn>
                        </p:par>
                        <p:par>
                          <p:cTn id="19" fill="hold">
                            <p:stCondLst>
                              <p:cond delay="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 calcmode="lin" valueType="num">
                                      <p:cBhvr additive="base">
                                        <p:cTn id="22" dur="500" fill="hold"/>
                                        <p:tgtEl>
                                          <p:spTgt spid="98"/>
                                        </p:tgtEl>
                                        <p:attrNameLst>
                                          <p:attrName>ppt_x</p:attrName>
                                        </p:attrNameLst>
                                      </p:cBhvr>
                                      <p:tavLst>
                                        <p:tav tm="0">
                                          <p:val>
                                            <p:strVal val="#ppt_x"/>
                                          </p:val>
                                        </p:tav>
                                        <p:tav tm="100000">
                                          <p:val>
                                            <p:strVal val="#ppt_x"/>
                                          </p:val>
                                        </p:tav>
                                      </p:tavLst>
                                    </p:anim>
                                    <p:anim calcmode="lin" valueType="num">
                                      <p:cBhvr additive="base">
                                        <p:cTn id="23" dur="500" fill="hold"/>
                                        <p:tgtEl>
                                          <p:spTgt spid="9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0-#ppt_h/2"/>
                                          </p:val>
                                        </p:tav>
                                        <p:tav tm="100000">
                                          <p:val>
                                            <p:strVal val="#ppt_y"/>
                                          </p:val>
                                        </p:tav>
                                      </p:tavLst>
                                    </p:anim>
                                  </p:childTnLst>
                                </p:cTn>
                              </p:par>
                              <p:par>
                                <p:cTn id="29" presetID="53" presetClass="entr" presetSubtype="0"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p:cTn id="31" dur="500" fill="hold"/>
                                        <p:tgtEl>
                                          <p:spTgt spid="106"/>
                                        </p:tgtEl>
                                        <p:attrNameLst>
                                          <p:attrName>ppt_w</p:attrName>
                                        </p:attrNameLst>
                                      </p:cBhvr>
                                      <p:tavLst>
                                        <p:tav tm="0">
                                          <p:val>
                                            <p:fltVal val="0"/>
                                          </p:val>
                                        </p:tav>
                                        <p:tav tm="100000">
                                          <p:val>
                                            <p:strVal val="#ppt_w"/>
                                          </p:val>
                                        </p:tav>
                                      </p:tavLst>
                                    </p:anim>
                                    <p:anim calcmode="lin" valueType="num">
                                      <p:cBhvr>
                                        <p:cTn id="32" dur="500" fill="hold"/>
                                        <p:tgtEl>
                                          <p:spTgt spid="106"/>
                                        </p:tgtEl>
                                        <p:attrNameLst>
                                          <p:attrName>ppt_h</p:attrName>
                                        </p:attrNameLst>
                                      </p:cBhvr>
                                      <p:tavLst>
                                        <p:tav tm="0">
                                          <p:val>
                                            <p:fltVal val="0"/>
                                          </p:val>
                                        </p:tav>
                                        <p:tav tm="100000">
                                          <p:val>
                                            <p:strVal val="#ppt_h"/>
                                          </p:val>
                                        </p:tav>
                                      </p:tavLst>
                                    </p:anim>
                                    <p:animEffect transition="in" filter="fade">
                                      <p:cBhvr>
                                        <p:cTn id="33" dur="500"/>
                                        <p:tgtEl>
                                          <p:spTgt spid="106"/>
                                        </p:tgtEl>
                                      </p:cBhvr>
                                    </p:animEffect>
                                  </p:childTnLst>
                                </p:cTn>
                              </p:par>
                            </p:childTnLst>
                          </p:cTn>
                        </p:par>
                        <p:par>
                          <p:cTn id="34" fill="hold">
                            <p:stCondLst>
                              <p:cond delay="1500"/>
                            </p:stCondLst>
                            <p:childTnLst>
                              <p:par>
                                <p:cTn id="35" presetID="18" presetClass="entr" presetSubtype="6"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strips(downRight)">
                                      <p:cBhvr>
                                        <p:cTn id="37" dur="500"/>
                                        <p:tgtEl>
                                          <p:spTgt spid="107"/>
                                        </p:tgtEl>
                                      </p:cBhvr>
                                    </p:animEffect>
                                  </p:childTnLst>
                                </p:cTn>
                              </p:par>
                            </p:childTnLst>
                          </p:cTn>
                        </p:par>
                        <p:par>
                          <p:cTn id="38" fill="hold">
                            <p:stCondLst>
                              <p:cond delay="2000"/>
                            </p:stCondLst>
                            <p:childTnLst>
                              <p:par>
                                <p:cTn id="39" presetID="18" presetClass="entr" presetSubtype="6" fill="hold" grpId="0" nodeType="after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strips(downRight)">
                                      <p:cBhvr>
                                        <p:cTn id="41" dur="500"/>
                                        <p:tgtEl>
                                          <p:spTgt spid="108"/>
                                        </p:tgtEl>
                                      </p:cBhvr>
                                    </p:animEffect>
                                  </p:childTnLst>
                                </p:cTn>
                              </p:par>
                            </p:childTnLst>
                          </p:cTn>
                        </p:par>
                        <p:par>
                          <p:cTn id="42" fill="hold">
                            <p:stCondLst>
                              <p:cond delay="2500"/>
                            </p:stCondLst>
                            <p:childTnLst>
                              <p:par>
                                <p:cTn id="43" presetID="18" presetClass="entr" presetSubtype="3"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strips(upRight)">
                                      <p:cBhvr>
                                        <p:cTn id="45" dur="500"/>
                                        <p:tgtEl>
                                          <p:spTgt spid="113"/>
                                        </p:tgtEl>
                                      </p:cBhvr>
                                    </p:animEffect>
                                  </p:childTnLst>
                                </p:cTn>
                              </p:par>
                            </p:childTnLst>
                          </p:cTn>
                        </p:par>
                        <p:par>
                          <p:cTn id="46" fill="hold">
                            <p:stCondLst>
                              <p:cond delay="3000"/>
                            </p:stCondLst>
                            <p:childTnLst>
                              <p:par>
                                <p:cTn id="47" presetID="53" presetClass="entr" presetSubtype="0" fill="hold" nodeType="afterEffect">
                                  <p:stCondLst>
                                    <p:cond delay="0"/>
                                  </p:stCondLst>
                                  <p:childTnLst>
                                    <p:set>
                                      <p:cBhvr>
                                        <p:cTn id="48" dur="1" fill="hold">
                                          <p:stCondLst>
                                            <p:cond delay="0"/>
                                          </p:stCondLst>
                                        </p:cTn>
                                        <p:tgtEl>
                                          <p:spTgt spid="160"/>
                                        </p:tgtEl>
                                        <p:attrNameLst>
                                          <p:attrName>style.visibility</p:attrName>
                                        </p:attrNameLst>
                                      </p:cBhvr>
                                      <p:to>
                                        <p:strVal val="visible"/>
                                      </p:to>
                                    </p:set>
                                    <p:anim calcmode="lin" valueType="num">
                                      <p:cBhvr>
                                        <p:cTn id="49" dur="500" fill="hold"/>
                                        <p:tgtEl>
                                          <p:spTgt spid="160"/>
                                        </p:tgtEl>
                                        <p:attrNameLst>
                                          <p:attrName>ppt_w</p:attrName>
                                        </p:attrNameLst>
                                      </p:cBhvr>
                                      <p:tavLst>
                                        <p:tav tm="0">
                                          <p:val>
                                            <p:fltVal val="0"/>
                                          </p:val>
                                        </p:tav>
                                        <p:tav tm="100000">
                                          <p:val>
                                            <p:strVal val="#ppt_w"/>
                                          </p:val>
                                        </p:tav>
                                      </p:tavLst>
                                    </p:anim>
                                    <p:anim calcmode="lin" valueType="num">
                                      <p:cBhvr>
                                        <p:cTn id="50" dur="500" fill="hold"/>
                                        <p:tgtEl>
                                          <p:spTgt spid="160"/>
                                        </p:tgtEl>
                                        <p:attrNameLst>
                                          <p:attrName>ppt_h</p:attrName>
                                        </p:attrNameLst>
                                      </p:cBhvr>
                                      <p:tavLst>
                                        <p:tav tm="0">
                                          <p:val>
                                            <p:fltVal val="0"/>
                                          </p:val>
                                        </p:tav>
                                        <p:tav tm="100000">
                                          <p:val>
                                            <p:strVal val="#ppt_h"/>
                                          </p:val>
                                        </p:tav>
                                      </p:tavLst>
                                    </p:anim>
                                    <p:animEffect transition="in" filter="fade">
                                      <p:cBhvr>
                                        <p:cTn id="51" dur="500"/>
                                        <p:tgtEl>
                                          <p:spTgt spid="160"/>
                                        </p:tgtEl>
                                      </p:cBhvr>
                                    </p:animEffect>
                                  </p:childTnLst>
                                </p:cTn>
                              </p:par>
                            </p:childTnLst>
                          </p:cTn>
                        </p:par>
                        <p:par>
                          <p:cTn id="52" fill="hold">
                            <p:stCondLst>
                              <p:cond delay="3500"/>
                            </p:stCondLst>
                            <p:childTnLst>
                              <p:par>
                                <p:cTn id="53" presetID="53" presetClass="entr" presetSubtype="0" fill="hold" grpId="0" nodeType="afterEffect">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cBhvr>
                                        <p:cTn id="55" dur="500" fill="hold"/>
                                        <p:tgtEl>
                                          <p:spTgt spid="171"/>
                                        </p:tgtEl>
                                        <p:attrNameLst>
                                          <p:attrName>ppt_w</p:attrName>
                                        </p:attrNameLst>
                                      </p:cBhvr>
                                      <p:tavLst>
                                        <p:tav tm="0">
                                          <p:val>
                                            <p:fltVal val="0"/>
                                          </p:val>
                                        </p:tav>
                                        <p:tav tm="100000">
                                          <p:val>
                                            <p:strVal val="#ppt_w"/>
                                          </p:val>
                                        </p:tav>
                                      </p:tavLst>
                                    </p:anim>
                                    <p:anim calcmode="lin" valueType="num">
                                      <p:cBhvr>
                                        <p:cTn id="56" dur="500" fill="hold"/>
                                        <p:tgtEl>
                                          <p:spTgt spid="171"/>
                                        </p:tgtEl>
                                        <p:attrNameLst>
                                          <p:attrName>ppt_h</p:attrName>
                                        </p:attrNameLst>
                                      </p:cBhvr>
                                      <p:tavLst>
                                        <p:tav tm="0">
                                          <p:val>
                                            <p:fltVal val="0"/>
                                          </p:val>
                                        </p:tav>
                                        <p:tav tm="100000">
                                          <p:val>
                                            <p:strVal val="#ppt_h"/>
                                          </p:val>
                                        </p:tav>
                                      </p:tavLst>
                                    </p:anim>
                                    <p:animEffect transition="in" filter="fade">
                                      <p:cBhvr>
                                        <p:cTn id="57" dur="500"/>
                                        <p:tgtEl>
                                          <p:spTgt spid="171"/>
                                        </p:tgtEl>
                                      </p:cBhvr>
                                    </p:animEffect>
                                  </p:childTnLst>
                                </p:cTn>
                              </p:par>
                            </p:childTnLst>
                          </p:cTn>
                        </p:par>
                        <p:par>
                          <p:cTn id="58" fill="hold">
                            <p:stCondLst>
                              <p:cond delay="4000"/>
                            </p:stCondLst>
                            <p:childTnLst>
                              <p:par>
                                <p:cTn id="59" presetID="53"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p:cTn id="61" dur="500" fill="hold"/>
                                        <p:tgtEl>
                                          <p:spTgt spid="144"/>
                                        </p:tgtEl>
                                        <p:attrNameLst>
                                          <p:attrName>ppt_w</p:attrName>
                                        </p:attrNameLst>
                                      </p:cBhvr>
                                      <p:tavLst>
                                        <p:tav tm="0">
                                          <p:val>
                                            <p:fltVal val="0"/>
                                          </p:val>
                                        </p:tav>
                                        <p:tav tm="100000">
                                          <p:val>
                                            <p:strVal val="#ppt_w"/>
                                          </p:val>
                                        </p:tav>
                                      </p:tavLst>
                                    </p:anim>
                                    <p:anim calcmode="lin" valueType="num">
                                      <p:cBhvr>
                                        <p:cTn id="62" dur="500" fill="hold"/>
                                        <p:tgtEl>
                                          <p:spTgt spid="144"/>
                                        </p:tgtEl>
                                        <p:attrNameLst>
                                          <p:attrName>ppt_h</p:attrName>
                                        </p:attrNameLst>
                                      </p:cBhvr>
                                      <p:tavLst>
                                        <p:tav tm="0">
                                          <p:val>
                                            <p:fltVal val="0"/>
                                          </p:val>
                                        </p:tav>
                                        <p:tav tm="100000">
                                          <p:val>
                                            <p:strVal val="#ppt_h"/>
                                          </p:val>
                                        </p:tav>
                                      </p:tavLst>
                                    </p:anim>
                                    <p:animEffect transition="in" filter="fade">
                                      <p:cBhvr>
                                        <p:cTn id="63" dur="500"/>
                                        <p:tgtEl>
                                          <p:spTgt spid="144"/>
                                        </p:tgtEl>
                                      </p:cBhvr>
                                    </p:animEffect>
                                  </p:childTnLst>
                                </p:cTn>
                              </p:par>
                            </p:childTnLst>
                          </p:cTn>
                        </p:par>
                        <p:par>
                          <p:cTn id="64" fill="hold">
                            <p:stCondLst>
                              <p:cond delay="4500"/>
                            </p:stCondLst>
                            <p:childTnLst>
                              <p:par>
                                <p:cTn id="65" presetID="53" presetClass="entr" presetSubtype="0"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p:cTn id="67" dur="500" fill="hold"/>
                                        <p:tgtEl>
                                          <p:spTgt spid="141"/>
                                        </p:tgtEl>
                                        <p:attrNameLst>
                                          <p:attrName>ppt_w</p:attrName>
                                        </p:attrNameLst>
                                      </p:cBhvr>
                                      <p:tavLst>
                                        <p:tav tm="0">
                                          <p:val>
                                            <p:fltVal val="0"/>
                                          </p:val>
                                        </p:tav>
                                        <p:tav tm="100000">
                                          <p:val>
                                            <p:strVal val="#ppt_w"/>
                                          </p:val>
                                        </p:tav>
                                      </p:tavLst>
                                    </p:anim>
                                    <p:anim calcmode="lin" valueType="num">
                                      <p:cBhvr>
                                        <p:cTn id="68" dur="500" fill="hold"/>
                                        <p:tgtEl>
                                          <p:spTgt spid="141"/>
                                        </p:tgtEl>
                                        <p:attrNameLst>
                                          <p:attrName>ppt_h</p:attrName>
                                        </p:attrNameLst>
                                      </p:cBhvr>
                                      <p:tavLst>
                                        <p:tav tm="0">
                                          <p:val>
                                            <p:fltVal val="0"/>
                                          </p:val>
                                        </p:tav>
                                        <p:tav tm="100000">
                                          <p:val>
                                            <p:strVal val="#ppt_h"/>
                                          </p:val>
                                        </p:tav>
                                      </p:tavLst>
                                    </p:anim>
                                    <p:animEffect transition="in" filter="fade">
                                      <p:cBhvr>
                                        <p:cTn id="69" dur="500"/>
                                        <p:tgtEl>
                                          <p:spTgt spid="141"/>
                                        </p:tgtEl>
                                      </p:cBhvr>
                                    </p:animEffect>
                                  </p:childTnLst>
                                </p:cTn>
                              </p:par>
                            </p:childTnLst>
                          </p:cTn>
                        </p:par>
                        <p:par>
                          <p:cTn id="70" fill="hold">
                            <p:stCondLst>
                              <p:cond delay="5000"/>
                            </p:stCondLst>
                            <p:childTnLst>
                              <p:par>
                                <p:cTn id="71" presetID="18" presetClass="entr" presetSubtype="3" fill="hold" nodeType="afterEffect">
                                  <p:stCondLst>
                                    <p:cond delay="0"/>
                                  </p:stCondLst>
                                  <p:childTnLst>
                                    <p:set>
                                      <p:cBhvr>
                                        <p:cTn id="72" dur="1" fill="hold">
                                          <p:stCondLst>
                                            <p:cond delay="0"/>
                                          </p:stCondLst>
                                        </p:cTn>
                                        <p:tgtEl>
                                          <p:spTgt spid="172"/>
                                        </p:tgtEl>
                                        <p:attrNameLst>
                                          <p:attrName>style.visibility</p:attrName>
                                        </p:attrNameLst>
                                      </p:cBhvr>
                                      <p:to>
                                        <p:strVal val="visible"/>
                                      </p:to>
                                    </p:set>
                                    <p:animEffect transition="in" filter="strips(upRight)">
                                      <p:cBhvr>
                                        <p:cTn id="73" dur="500"/>
                                        <p:tgtEl>
                                          <p:spTgt spid="172"/>
                                        </p:tgtEl>
                                      </p:cBhvr>
                                    </p:animEffect>
                                  </p:childTnLst>
                                </p:cTn>
                              </p:par>
                            </p:childTnLst>
                          </p:cTn>
                        </p:par>
                        <p:par>
                          <p:cTn id="74" fill="hold">
                            <p:stCondLst>
                              <p:cond delay="5500"/>
                            </p:stCondLst>
                            <p:childTnLst>
                              <p:par>
                                <p:cTn id="75" presetID="53" presetClass="entr" presetSubtype="0" fill="hold" grpId="0" nodeType="afterEffect">
                                  <p:stCondLst>
                                    <p:cond delay="0"/>
                                  </p:stCondLst>
                                  <p:childTnLst>
                                    <p:set>
                                      <p:cBhvr>
                                        <p:cTn id="76" dur="1" fill="hold">
                                          <p:stCondLst>
                                            <p:cond delay="0"/>
                                          </p:stCondLst>
                                        </p:cTn>
                                        <p:tgtEl>
                                          <p:spTgt spid="132"/>
                                        </p:tgtEl>
                                        <p:attrNameLst>
                                          <p:attrName>style.visibility</p:attrName>
                                        </p:attrNameLst>
                                      </p:cBhvr>
                                      <p:to>
                                        <p:strVal val="visible"/>
                                      </p:to>
                                    </p:set>
                                    <p:anim calcmode="lin" valueType="num">
                                      <p:cBhvr>
                                        <p:cTn id="77" dur="500" fill="hold"/>
                                        <p:tgtEl>
                                          <p:spTgt spid="132"/>
                                        </p:tgtEl>
                                        <p:attrNameLst>
                                          <p:attrName>ppt_w</p:attrName>
                                        </p:attrNameLst>
                                      </p:cBhvr>
                                      <p:tavLst>
                                        <p:tav tm="0">
                                          <p:val>
                                            <p:fltVal val="0"/>
                                          </p:val>
                                        </p:tav>
                                        <p:tav tm="100000">
                                          <p:val>
                                            <p:strVal val="#ppt_w"/>
                                          </p:val>
                                        </p:tav>
                                      </p:tavLst>
                                    </p:anim>
                                    <p:anim calcmode="lin" valueType="num">
                                      <p:cBhvr>
                                        <p:cTn id="78" dur="500" fill="hold"/>
                                        <p:tgtEl>
                                          <p:spTgt spid="132"/>
                                        </p:tgtEl>
                                        <p:attrNameLst>
                                          <p:attrName>ppt_h</p:attrName>
                                        </p:attrNameLst>
                                      </p:cBhvr>
                                      <p:tavLst>
                                        <p:tav tm="0">
                                          <p:val>
                                            <p:fltVal val="0"/>
                                          </p:val>
                                        </p:tav>
                                        <p:tav tm="100000">
                                          <p:val>
                                            <p:strVal val="#ppt_h"/>
                                          </p:val>
                                        </p:tav>
                                      </p:tavLst>
                                    </p:anim>
                                    <p:animEffect transition="in" filter="fade">
                                      <p:cBhvr>
                                        <p:cTn id="79" dur="500"/>
                                        <p:tgtEl>
                                          <p:spTgt spid="132"/>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115"/>
                                        </p:tgtEl>
                                        <p:attrNameLst>
                                          <p:attrName>style.visibility</p:attrName>
                                        </p:attrNameLst>
                                      </p:cBhvr>
                                      <p:to>
                                        <p:strVal val="visible"/>
                                      </p:to>
                                    </p:set>
                                    <p:anim calcmode="lin" valueType="num">
                                      <p:cBhvr additive="base">
                                        <p:cTn id="82" dur="500" fill="hold"/>
                                        <p:tgtEl>
                                          <p:spTgt spid="115"/>
                                        </p:tgtEl>
                                        <p:attrNameLst>
                                          <p:attrName>ppt_x</p:attrName>
                                        </p:attrNameLst>
                                      </p:cBhvr>
                                      <p:tavLst>
                                        <p:tav tm="0">
                                          <p:val>
                                            <p:strVal val="1+#ppt_w/2"/>
                                          </p:val>
                                        </p:tav>
                                        <p:tav tm="100000">
                                          <p:val>
                                            <p:strVal val="#ppt_x"/>
                                          </p:val>
                                        </p:tav>
                                      </p:tavLst>
                                    </p:anim>
                                    <p:anim calcmode="lin" valueType="num">
                                      <p:cBhvr additive="base">
                                        <p:cTn id="83" dur="500" fill="hold"/>
                                        <p:tgtEl>
                                          <p:spTgt spid="11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0" fill="hold" grpId="0" nodeType="afterEffect">
                                  <p:stCondLst>
                                    <p:cond delay="0"/>
                                  </p:stCondLst>
                                  <p:childTnLst>
                                    <p:set>
                                      <p:cBhvr>
                                        <p:cTn id="86" dur="1" fill="hold">
                                          <p:stCondLst>
                                            <p:cond delay="0"/>
                                          </p:stCondLst>
                                        </p:cTn>
                                        <p:tgtEl>
                                          <p:spTgt spid="135"/>
                                        </p:tgtEl>
                                        <p:attrNameLst>
                                          <p:attrName>style.visibility</p:attrName>
                                        </p:attrNameLst>
                                      </p:cBhvr>
                                      <p:to>
                                        <p:strVal val="visible"/>
                                      </p:to>
                                    </p:set>
                                    <p:anim calcmode="lin" valueType="num">
                                      <p:cBhvr>
                                        <p:cTn id="87" dur="500" fill="hold"/>
                                        <p:tgtEl>
                                          <p:spTgt spid="135"/>
                                        </p:tgtEl>
                                        <p:attrNameLst>
                                          <p:attrName>ppt_w</p:attrName>
                                        </p:attrNameLst>
                                      </p:cBhvr>
                                      <p:tavLst>
                                        <p:tav tm="0">
                                          <p:val>
                                            <p:fltVal val="0"/>
                                          </p:val>
                                        </p:tav>
                                        <p:tav tm="100000">
                                          <p:val>
                                            <p:strVal val="#ppt_w"/>
                                          </p:val>
                                        </p:tav>
                                      </p:tavLst>
                                    </p:anim>
                                    <p:anim calcmode="lin" valueType="num">
                                      <p:cBhvr>
                                        <p:cTn id="88" dur="500" fill="hold"/>
                                        <p:tgtEl>
                                          <p:spTgt spid="135"/>
                                        </p:tgtEl>
                                        <p:attrNameLst>
                                          <p:attrName>ppt_h</p:attrName>
                                        </p:attrNameLst>
                                      </p:cBhvr>
                                      <p:tavLst>
                                        <p:tav tm="0">
                                          <p:val>
                                            <p:fltVal val="0"/>
                                          </p:val>
                                        </p:tav>
                                        <p:tav tm="100000">
                                          <p:val>
                                            <p:strVal val="#ppt_h"/>
                                          </p:val>
                                        </p:tav>
                                      </p:tavLst>
                                    </p:anim>
                                    <p:animEffect transition="in" filter="fade">
                                      <p:cBhvr>
                                        <p:cTn id="89" dur="500"/>
                                        <p:tgtEl>
                                          <p:spTgt spid="135"/>
                                        </p:tgtEl>
                                      </p:cBhvr>
                                    </p:animEffect>
                                  </p:childTnLst>
                                </p:cTn>
                              </p:par>
                              <p:par>
                                <p:cTn id="90" presetID="2" presetClass="entr" presetSubtype="2" accel="50000" decel="50000" fill="hold" grpId="0" nodeType="withEffect">
                                  <p:stCondLst>
                                    <p:cond delay="0"/>
                                  </p:stCondLst>
                                  <p:childTnLst>
                                    <p:set>
                                      <p:cBhvr>
                                        <p:cTn id="91" dur="1" fill="hold">
                                          <p:stCondLst>
                                            <p:cond delay="0"/>
                                          </p:stCondLst>
                                        </p:cTn>
                                        <p:tgtEl>
                                          <p:spTgt spid="116"/>
                                        </p:tgtEl>
                                        <p:attrNameLst>
                                          <p:attrName>style.visibility</p:attrName>
                                        </p:attrNameLst>
                                      </p:cBhvr>
                                      <p:to>
                                        <p:strVal val="visible"/>
                                      </p:to>
                                    </p:set>
                                    <p:anim calcmode="lin" valueType="num">
                                      <p:cBhvr additive="base">
                                        <p:cTn id="92" dur="500" fill="hold"/>
                                        <p:tgtEl>
                                          <p:spTgt spid="116"/>
                                        </p:tgtEl>
                                        <p:attrNameLst>
                                          <p:attrName>ppt_x</p:attrName>
                                        </p:attrNameLst>
                                      </p:cBhvr>
                                      <p:tavLst>
                                        <p:tav tm="0">
                                          <p:val>
                                            <p:strVal val="1+#ppt_w/2"/>
                                          </p:val>
                                        </p:tav>
                                        <p:tav tm="100000">
                                          <p:val>
                                            <p:strVal val="#ppt_x"/>
                                          </p:val>
                                        </p:tav>
                                      </p:tavLst>
                                    </p:anim>
                                    <p:anim calcmode="lin" valueType="num">
                                      <p:cBhvr additive="base">
                                        <p:cTn id="93" dur="500" fill="hold"/>
                                        <p:tgtEl>
                                          <p:spTgt spid="116"/>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p:cTn id="97" dur="500" fill="hold"/>
                                        <p:tgtEl>
                                          <p:spTgt spid="138"/>
                                        </p:tgtEl>
                                        <p:attrNameLst>
                                          <p:attrName>ppt_w</p:attrName>
                                        </p:attrNameLst>
                                      </p:cBhvr>
                                      <p:tavLst>
                                        <p:tav tm="0">
                                          <p:val>
                                            <p:fltVal val="0"/>
                                          </p:val>
                                        </p:tav>
                                        <p:tav tm="100000">
                                          <p:val>
                                            <p:strVal val="#ppt_w"/>
                                          </p:val>
                                        </p:tav>
                                      </p:tavLst>
                                    </p:anim>
                                    <p:anim calcmode="lin" valueType="num">
                                      <p:cBhvr>
                                        <p:cTn id="98" dur="500" fill="hold"/>
                                        <p:tgtEl>
                                          <p:spTgt spid="138"/>
                                        </p:tgtEl>
                                        <p:attrNameLst>
                                          <p:attrName>ppt_h</p:attrName>
                                        </p:attrNameLst>
                                      </p:cBhvr>
                                      <p:tavLst>
                                        <p:tav tm="0">
                                          <p:val>
                                            <p:fltVal val="0"/>
                                          </p:val>
                                        </p:tav>
                                        <p:tav tm="100000">
                                          <p:val>
                                            <p:strVal val="#ppt_h"/>
                                          </p:val>
                                        </p:tav>
                                      </p:tavLst>
                                    </p:anim>
                                    <p:animEffect transition="in" filter="fade">
                                      <p:cBhvr>
                                        <p:cTn id="99" dur="500"/>
                                        <p:tgtEl>
                                          <p:spTgt spid="138"/>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117"/>
                                        </p:tgtEl>
                                        <p:attrNameLst>
                                          <p:attrName>style.visibility</p:attrName>
                                        </p:attrNameLst>
                                      </p:cBhvr>
                                      <p:to>
                                        <p:strVal val="visible"/>
                                      </p:to>
                                    </p:set>
                                    <p:anim calcmode="lin" valueType="num">
                                      <p:cBhvr additive="base">
                                        <p:cTn id="102" dur="500" fill="hold"/>
                                        <p:tgtEl>
                                          <p:spTgt spid="117"/>
                                        </p:tgtEl>
                                        <p:attrNameLst>
                                          <p:attrName>ppt_x</p:attrName>
                                        </p:attrNameLst>
                                      </p:cBhvr>
                                      <p:tavLst>
                                        <p:tav tm="0">
                                          <p:val>
                                            <p:strVal val="1+#ppt_w/2"/>
                                          </p:val>
                                        </p:tav>
                                        <p:tav tm="100000">
                                          <p:val>
                                            <p:strVal val="#ppt_x"/>
                                          </p:val>
                                        </p:tav>
                                      </p:tavLst>
                                    </p:anim>
                                    <p:anim calcmode="lin" valueType="num">
                                      <p:cBhvr additive="base">
                                        <p:cTn id="103" dur="500" fill="hold"/>
                                        <p:tgtEl>
                                          <p:spTgt spid="117"/>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13" presetClass="entr" presetSubtype="16" fill="hold" nodeType="after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plus(in)">
                                      <p:cBhvr>
                                        <p:cTn id="107" dur="500"/>
                                        <p:tgtEl>
                                          <p:spTgt spid="12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21"/>
                                        </p:tgtEl>
                                        <p:attrNameLst>
                                          <p:attrName>style.visibility</p:attrName>
                                        </p:attrNameLst>
                                      </p:cBhvr>
                                      <p:to>
                                        <p:strVal val="visible"/>
                                      </p:to>
                                    </p:set>
                                    <p:animEffect transition="in" filter="fade">
                                      <p:cBhvr>
                                        <p:cTn id="1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100" grpId="0" animBg="1"/>
      <p:bldP spid="104" grpId="0"/>
      <p:bldP spid="105" grpId="0"/>
      <p:bldP spid="106" grpId="0"/>
      <p:bldP spid="107" grpId="0" animBg="1"/>
      <p:bldP spid="108" grpId="0" animBg="1"/>
      <p:bldP spid="115" grpId="0"/>
      <p:bldP spid="116" grpId="0"/>
      <p:bldP spid="117" grpId="0"/>
      <p:bldP spid="121" grpId="0"/>
      <p:bldP spid="132" grpId="0" animBg="1"/>
      <p:bldP spid="135" grpId="0" animBg="1"/>
      <p:bldP spid="138" grpId="0" animBg="1"/>
      <p:bldP spid="141" grpId="0"/>
      <p:bldP spid="17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3" name="TextBox 59"/>
          <p:cNvSpPr txBox="1">
            <a:spLocks noChangeArrowheads="1"/>
          </p:cNvSpPr>
          <p:nvPr/>
        </p:nvSpPr>
        <p:spPr bwMode="auto">
          <a:xfrm>
            <a:off x="4756150" y="1458230"/>
            <a:ext cx="3056335" cy="63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rIns="67500" anchor="ctr"/>
          <a:lstStyle/>
          <a:p>
            <a:pPr algn="just">
              <a:lnSpc>
                <a:spcPct val="130000"/>
              </a:lnSpc>
            </a:pPr>
            <a:r>
              <a:rPr lang="zh-CN" altLang="en-US" sz="1200" dirty="0">
                <a:solidFill>
                  <a:srgbClr val="3A4F62"/>
                </a:solidFill>
                <a:latin typeface="微软雅黑" pitchFamily="34" charset="-122"/>
                <a:ea typeface="微软雅黑" pitchFamily="34" charset="-122"/>
              </a:rPr>
              <a:t>点击添加主要文字内容点击添加主要文字内容点击添加主要文字内容点击添加</a:t>
            </a:r>
            <a:endParaRPr lang="en-US" altLang="zh-CN" sz="1200" dirty="0">
              <a:solidFill>
                <a:srgbClr val="3A4F62"/>
              </a:solidFill>
              <a:latin typeface="微软雅黑" pitchFamily="34" charset="-122"/>
              <a:ea typeface="微软雅黑" pitchFamily="34" charset="-122"/>
            </a:endParaRPr>
          </a:p>
        </p:txBody>
      </p:sp>
      <p:sp>
        <p:nvSpPr>
          <p:cNvPr id="13325" name="TextBox 59"/>
          <p:cNvSpPr txBox="1">
            <a:spLocks noChangeArrowheads="1"/>
          </p:cNvSpPr>
          <p:nvPr/>
        </p:nvSpPr>
        <p:spPr bwMode="auto">
          <a:xfrm>
            <a:off x="4756149" y="2288646"/>
            <a:ext cx="3056335" cy="74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rIns="67500" anchor="ctr"/>
          <a:lstStyle/>
          <a:p>
            <a:pPr algn="just">
              <a:lnSpc>
                <a:spcPct val="130000"/>
              </a:lnSpc>
            </a:pPr>
            <a:r>
              <a:rPr lang="zh-CN" altLang="en-US" sz="1200" dirty="0">
                <a:solidFill>
                  <a:srgbClr val="3A4F62"/>
                </a:solidFill>
                <a:latin typeface="微软雅黑" pitchFamily="34" charset="-122"/>
                <a:ea typeface="微软雅黑" pitchFamily="34" charset="-122"/>
              </a:rPr>
              <a:t>点击添加主要文字内容点击添加主要文字内容点击添加主要文字内容点击添加</a:t>
            </a:r>
            <a:endParaRPr lang="en-US" altLang="zh-CN" sz="1200" dirty="0">
              <a:solidFill>
                <a:srgbClr val="3A4F62"/>
              </a:solidFill>
              <a:latin typeface="微软雅黑" pitchFamily="34" charset="-122"/>
              <a:ea typeface="微软雅黑" pitchFamily="34" charset="-122"/>
            </a:endParaRPr>
          </a:p>
        </p:txBody>
      </p:sp>
      <p:grpSp>
        <p:nvGrpSpPr>
          <p:cNvPr id="2" name="组合 1"/>
          <p:cNvGrpSpPr/>
          <p:nvPr/>
        </p:nvGrpSpPr>
        <p:grpSpPr>
          <a:xfrm>
            <a:off x="965200" y="1725481"/>
            <a:ext cx="3548063" cy="2272903"/>
            <a:chOff x="1286933" y="2300641"/>
            <a:chExt cx="4730750" cy="3030537"/>
          </a:xfrm>
        </p:grpSpPr>
        <p:sp>
          <p:nvSpPr>
            <p:cNvPr id="8" name="任意多边形 3"/>
            <p:cNvSpPr>
              <a:spLocks noChangeArrowheads="1"/>
            </p:cNvSpPr>
            <p:nvPr/>
          </p:nvSpPr>
          <p:spPr bwMode="auto">
            <a:xfrm rot="529452">
              <a:off x="1536171" y="4629503"/>
              <a:ext cx="3351212" cy="701675"/>
            </a:xfrm>
            <a:custGeom>
              <a:avLst/>
              <a:gdLst>
                <a:gd name="T0" fmla="*/ 1317275 w 2578100"/>
                <a:gd name="T1" fmla="*/ 0 h 540000"/>
                <a:gd name="T2" fmla="*/ 3351221 w 2578100"/>
                <a:gd name="T3" fmla="*/ 0 h 540000"/>
                <a:gd name="T4" fmla="*/ 3351221 w 2578100"/>
                <a:gd name="T5" fmla="*/ 701610 h 540000"/>
                <a:gd name="T6" fmla="*/ 191879 w 2578100"/>
                <a:gd name="T7" fmla="*/ 701610 h 540000"/>
                <a:gd name="T8" fmla="*/ 0 w 2578100"/>
                <a:gd name="T9" fmla="*/ 367394 h 540000"/>
                <a:gd name="T10" fmla="*/ 0 w 2578100"/>
                <a:gd name="T11" fmla="*/ 367392 h 540000"/>
                <a:gd name="T12" fmla="*/ 184557 w 2578100"/>
                <a:gd name="T13" fmla="*/ 688855 h 540000"/>
                <a:gd name="T14" fmla="*/ 0 60000 65536"/>
                <a:gd name="T15" fmla="*/ 0 60000 65536"/>
                <a:gd name="T16" fmla="*/ 0 60000 65536"/>
                <a:gd name="T17" fmla="*/ 0 60000 65536"/>
                <a:gd name="T18" fmla="*/ 0 60000 65536"/>
                <a:gd name="T19" fmla="*/ 0 60000 65536"/>
                <a:gd name="T20" fmla="*/ 0 60000 65536"/>
                <a:gd name="T21" fmla="*/ 0 w 2578100"/>
                <a:gd name="T22" fmla="*/ 0 h 540000"/>
                <a:gd name="T23" fmla="*/ 2578100 w 2578100"/>
                <a:gd name="T24" fmla="*/ 540000 h 54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8100" h="540000">
                  <a:moveTo>
                    <a:pt x="1013382" y="0"/>
                  </a:moveTo>
                  <a:lnTo>
                    <a:pt x="2578100" y="0"/>
                  </a:lnTo>
                  <a:lnTo>
                    <a:pt x="2578100" y="540000"/>
                  </a:lnTo>
                  <a:lnTo>
                    <a:pt x="147613" y="540000"/>
                  </a:lnTo>
                  <a:lnTo>
                    <a:pt x="0" y="282768"/>
                  </a:lnTo>
                  <a:lnTo>
                    <a:pt x="0" y="282766"/>
                  </a:lnTo>
                  <a:lnTo>
                    <a:pt x="141980" y="530183"/>
                  </a:lnTo>
                  <a:lnTo>
                    <a:pt x="1013382" y="0"/>
                  </a:lnTo>
                  <a:close/>
                </a:path>
              </a:pathLst>
            </a:cu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500">
                  <a:solidFill>
                    <a:prstClr val="white"/>
                  </a:solidFill>
                  <a:latin typeface="微软雅黑" pitchFamily="34" charset="-122"/>
                  <a:ea typeface="微软雅黑" pitchFamily="34" charset="-122"/>
                </a:rPr>
                <a:t>此处输入标题</a:t>
              </a:r>
            </a:p>
          </p:txBody>
        </p:sp>
        <p:sp>
          <p:nvSpPr>
            <p:cNvPr id="9" name="任意多边形 4"/>
            <p:cNvSpPr>
              <a:spLocks noChangeArrowheads="1"/>
            </p:cNvSpPr>
            <p:nvPr/>
          </p:nvSpPr>
          <p:spPr bwMode="auto">
            <a:xfrm rot="20643376">
              <a:off x="1286933" y="2383191"/>
              <a:ext cx="3211513" cy="701675"/>
            </a:xfrm>
            <a:custGeom>
              <a:avLst/>
              <a:gdLst>
                <a:gd name="T0" fmla="*/ 3212962 w 2471358"/>
                <a:gd name="T1" fmla="*/ 0 h 540000"/>
                <a:gd name="T2" fmla="*/ 3212962 w 2471358"/>
                <a:gd name="T3" fmla="*/ 701610 h 540000"/>
                <a:gd name="T4" fmla="*/ 0 w 2471358"/>
                <a:gd name="T5" fmla="*/ 701610 h 540000"/>
                <a:gd name="T6" fmla="*/ 152325 w 2471358"/>
                <a:gd name="T7" fmla="*/ 0 h 540000"/>
                <a:gd name="T8" fmla="*/ 0 60000 65536"/>
                <a:gd name="T9" fmla="*/ 0 60000 65536"/>
                <a:gd name="T10" fmla="*/ 0 60000 65536"/>
                <a:gd name="T11" fmla="*/ 0 60000 65536"/>
                <a:gd name="T12" fmla="*/ 0 w 2471358"/>
                <a:gd name="T13" fmla="*/ 0 h 540000"/>
                <a:gd name="T14" fmla="*/ 2471358 w 2471358"/>
                <a:gd name="T15" fmla="*/ 540000 h 540000"/>
              </a:gdLst>
              <a:ahLst/>
              <a:cxnLst>
                <a:cxn ang="T8">
                  <a:pos x="T0" y="T1"/>
                </a:cxn>
                <a:cxn ang="T9">
                  <a:pos x="T2" y="T3"/>
                </a:cxn>
                <a:cxn ang="T10">
                  <a:pos x="T4" y="T5"/>
                </a:cxn>
                <a:cxn ang="T11">
                  <a:pos x="T6" y="T7"/>
                </a:cxn>
              </a:cxnLst>
              <a:rect l="T12" t="T13" r="T14" b="T15"/>
              <a:pathLst>
                <a:path w="2471358" h="540000">
                  <a:moveTo>
                    <a:pt x="2471358" y="0"/>
                  </a:moveTo>
                  <a:lnTo>
                    <a:pt x="2471358" y="540000"/>
                  </a:lnTo>
                  <a:lnTo>
                    <a:pt x="0" y="540000"/>
                  </a:lnTo>
                  <a:lnTo>
                    <a:pt x="117166" y="0"/>
                  </a:lnTo>
                  <a:lnTo>
                    <a:pt x="2471358" y="0"/>
                  </a:lnTo>
                  <a:close/>
                </a:path>
              </a:pathLst>
            </a:custGeom>
            <a:solidFill>
              <a:schemeClr val="accent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500" dirty="0">
                  <a:solidFill>
                    <a:prstClr val="white"/>
                  </a:solidFill>
                  <a:latin typeface="微软雅黑" pitchFamily="34" charset="-122"/>
                  <a:ea typeface="微软雅黑" pitchFamily="34" charset="-122"/>
                </a:rPr>
                <a:t>此处输入标题</a:t>
              </a:r>
            </a:p>
          </p:txBody>
        </p:sp>
        <p:sp>
          <p:nvSpPr>
            <p:cNvPr id="10" name="任意多边形 7"/>
            <p:cNvSpPr>
              <a:spLocks noChangeArrowheads="1"/>
            </p:cNvSpPr>
            <p:nvPr/>
          </p:nvSpPr>
          <p:spPr bwMode="auto">
            <a:xfrm rot="20250410">
              <a:off x="1428221" y="3819878"/>
              <a:ext cx="3141662" cy="703263"/>
            </a:xfrm>
            <a:custGeom>
              <a:avLst/>
              <a:gdLst>
                <a:gd name="T0" fmla="*/ 3140738 w 2417294"/>
                <a:gd name="T1" fmla="*/ 0 h 540000"/>
                <a:gd name="T2" fmla="*/ 3140738 w 2417294"/>
                <a:gd name="T3" fmla="*/ 703675 h 540000"/>
                <a:gd name="T4" fmla="*/ 0 w 2417294"/>
                <a:gd name="T5" fmla="*/ 703675 h 540000"/>
                <a:gd name="T6" fmla="*/ 17982 w 2417294"/>
                <a:gd name="T7" fmla="*/ 0 h 540000"/>
                <a:gd name="T8" fmla="*/ 0 60000 65536"/>
                <a:gd name="T9" fmla="*/ 0 60000 65536"/>
                <a:gd name="T10" fmla="*/ 0 60000 65536"/>
                <a:gd name="T11" fmla="*/ 0 60000 65536"/>
                <a:gd name="T12" fmla="*/ 0 w 2417294"/>
                <a:gd name="T13" fmla="*/ 0 h 540000"/>
                <a:gd name="T14" fmla="*/ 2417294 w 2417294"/>
                <a:gd name="T15" fmla="*/ 540000 h 540000"/>
              </a:gdLst>
              <a:ahLst/>
              <a:cxnLst>
                <a:cxn ang="T8">
                  <a:pos x="T0" y="T1"/>
                </a:cxn>
                <a:cxn ang="T9">
                  <a:pos x="T2" y="T3"/>
                </a:cxn>
                <a:cxn ang="T10">
                  <a:pos x="T4" y="T5"/>
                </a:cxn>
                <a:cxn ang="T11">
                  <a:pos x="T6" y="T7"/>
                </a:cxn>
              </a:cxnLst>
              <a:rect l="T12" t="T13" r="T14" b="T15"/>
              <a:pathLst>
                <a:path w="2417294" h="540000">
                  <a:moveTo>
                    <a:pt x="2417294" y="0"/>
                  </a:moveTo>
                  <a:lnTo>
                    <a:pt x="2417294" y="540000"/>
                  </a:lnTo>
                  <a:lnTo>
                    <a:pt x="0" y="540000"/>
                  </a:lnTo>
                  <a:lnTo>
                    <a:pt x="13840" y="0"/>
                  </a:lnTo>
                  <a:lnTo>
                    <a:pt x="2417294" y="0"/>
                  </a:lnTo>
                  <a:close/>
                </a:path>
              </a:pathLst>
            </a:custGeom>
            <a:solidFill>
              <a:schemeClr val="accent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500">
                  <a:solidFill>
                    <a:prstClr val="white"/>
                  </a:solidFill>
                  <a:latin typeface="微软雅黑" pitchFamily="34" charset="-122"/>
                  <a:ea typeface="微软雅黑" pitchFamily="34" charset="-122"/>
                </a:rPr>
                <a:t>此处输入标题</a:t>
              </a:r>
            </a:p>
          </p:txBody>
        </p:sp>
        <p:sp>
          <p:nvSpPr>
            <p:cNvPr id="11" name="任意多边形 8"/>
            <p:cNvSpPr/>
            <p:nvPr/>
          </p:nvSpPr>
          <p:spPr bwMode="auto">
            <a:xfrm rot="529452">
              <a:off x="1329796" y="3016603"/>
              <a:ext cx="2947987" cy="701675"/>
            </a:xfrm>
            <a:custGeom>
              <a:avLst/>
              <a:gdLst>
                <a:gd name="T0" fmla="*/ 0 w 2268292"/>
                <a:gd name="T1" fmla="*/ 203080 h 540000"/>
                <a:gd name="T2" fmla="*/ 74854 w 2268292"/>
                <a:gd name="T3" fmla="*/ 540000 h 540000"/>
                <a:gd name="T4" fmla="*/ 74853 w 2268292"/>
                <a:gd name="T5" fmla="*/ 540000 h 540000"/>
                <a:gd name="T6" fmla="*/ 0 w 2268292"/>
                <a:gd name="T7" fmla="*/ 203080 h 540000"/>
                <a:gd name="T8" fmla="*/ 1291005 w 2268292"/>
                <a:gd name="T9" fmla="*/ 0 h 540000"/>
                <a:gd name="T10" fmla="*/ 2268292 w 2268292"/>
                <a:gd name="T11" fmla="*/ 0 h 540000"/>
                <a:gd name="T12" fmla="*/ 1380755 w 2268292"/>
                <a:gd name="T13" fmla="*/ 540000 h 540000"/>
                <a:gd name="T14" fmla="*/ 120618 w 2268292"/>
                <a:gd name="T15" fmla="*/ 540000 h 540000"/>
                <a:gd name="T16" fmla="*/ 1291005 w 2268292"/>
                <a:gd name="T17" fmla="*/ 0 h 54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8292" h="540000">
                  <a:moveTo>
                    <a:pt x="0" y="203080"/>
                  </a:moveTo>
                  <a:lnTo>
                    <a:pt x="74854" y="540000"/>
                  </a:lnTo>
                  <a:lnTo>
                    <a:pt x="74853" y="540000"/>
                  </a:lnTo>
                  <a:lnTo>
                    <a:pt x="0" y="203080"/>
                  </a:lnTo>
                  <a:close/>
                  <a:moveTo>
                    <a:pt x="1291005" y="0"/>
                  </a:moveTo>
                  <a:lnTo>
                    <a:pt x="2268292" y="0"/>
                  </a:lnTo>
                  <a:lnTo>
                    <a:pt x="1380755" y="540000"/>
                  </a:lnTo>
                  <a:lnTo>
                    <a:pt x="120618" y="540000"/>
                  </a:lnTo>
                  <a:lnTo>
                    <a:pt x="129100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3322" name="直接连接符 35"/>
            <p:cNvCxnSpPr>
              <a:cxnSpLocks noChangeShapeType="1"/>
            </p:cNvCxnSpPr>
            <p:nvPr/>
          </p:nvCxnSpPr>
          <p:spPr bwMode="auto">
            <a:xfrm>
              <a:off x="4534958" y="2300641"/>
              <a:ext cx="1482725" cy="0"/>
            </a:xfrm>
            <a:prstGeom prst="line">
              <a:avLst/>
            </a:prstGeom>
            <a:noFill/>
            <a:ln w="25400">
              <a:solidFill>
                <a:srgbClr val="3A4F62"/>
              </a:solidFill>
              <a:prstDash val="sysDash"/>
              <a:round/>
              <a:headEnd/>
              <a:tailEnd type="diamond" w="med" len="med"/>
            </a:ln>
            <a:extLst>
              <a:ext uri="{909E8E84-426E-40DD-AFC4-6F175D3DCCD1}">
                <a14:hiddenFill xmlns:a14="http://schemas.microsoft.com/office/drawing/2010/main">
                  <a:noFill/>
                </a14:hiddenFill>
              </a:ext>
            </a:extLst>
          </p:spPr>
        </p:cxnSp>
        <p:cxnSp>
          <p:nvCxnSpPr>
            <p:cNvPr id="13324" name="直接连接符 37"/>
            <p:cNvCxnSpPr>
              <a:cxnSpLocks noChangeShapeType="1"/>
            </p:cNvCxnSpPr>
            <p:nvPr/>
          </p:nvCxnSpPr>
          <p:spPr bwMode="auto">
            <a:xfrm>
              <a:off x="4534958" y="3545241"/>
              <a:ext cx="1482725" cy="0"/>
            </a:xfrm>
            <a:prstGeom prst="line">
              <a:avLst/>
            </a:prstGeom>
            <a:noFill/>
            <a:ln w="25400">
              <a:solidFill>
                <a:srgbClr val="3A4F62"/>
              </a:solidFill>
              <a:prstDash val="sysDash"/>
              <a:round/>
              <a:headEnd/>
              <a:tailEnd type="diamond" w="med" len="med"/>
            </a:ln>
            <a:extLst>
              <a:ext uri="{909E8E84-426E-40DD-AFC4-6F175D3DCCD1}">
                <a14:hiddenFill xmlns:a14="http://schemas.microsoft.com/office/drawing/2010/main">
                  <a:noFill/>
                </a14:hiddenFill>
              </a:ext>
            </a:extLst>
          </p:spPr>
        </p:cxnSp>
        <p:cxnSp>
          <p:nvCxnSpPr>
            <p:cNvPr id="13326" name="直接连接符 39"/>
            <p:cNvCxnSpPr>
              <a:cxnSpLocks noChangeShapeType="1"/>
            </p:cNvCxnSpPr>
            <p:nvPr/>
          </p:nvCxnSpPr>
          <p:spPr bwMode="auto">
            <a:xfrm>
              <a:off x="4920721" y="5245453"/>
              <a:ext cx="1096962" cy="0"/>
            </a:xfrm>
            <a:prstGeom prst="line">
              <a:avLst/>
            </a:prstGeom>
            <a:noFill/>
            <a:ln w="25400">
              <a:solidFill>
                <a:srgbClr val="3A4F62"/>
              </a:solidFill>
              <a:prstDash val="sysDash"/>
              <a:round/>
              <a:headEnd/>
              <a:tailEnd type="diamond" w="med" len="med"/>
            </a:ln>
            <a:extLst>
              <a:ext uri="{909E8E84-426E-40DD-AFC4-6F175D3DCCD1}">
                <a14:hiddenFill xmlns:a14="http://schemas.microsoft.com/office/drawing/2010/main">
                  <a:noFill/>
                </a14:hiddenFill>
              </a:ext>
            </a:extLst>
          </p:spPr>
        </p:cxnSp>
      </p:grpSp>
      <p:sp>
        <p:nvSpPr>
          <p:cNvPr id="13327" name="TextBox 59"/>
          <p:cNvSpPr txBox="1">
            <a:spLocks noChangeArrowheads="1"/>
          </p:cNvSpPr>
          <p:nvPr/>
        </p:nvSpPr>
        <p:spPr bwMode="auto">
          <a:xfrm>
            <a:off x="4756150" y="3564996"/>
            <a:ext cx="3056335" cy="74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rIns="67500" anchor="ctr"/>
          <a:lstStyle/>
          <a:p>
            <a:pPr algn="just">
              <a:lnSpc>
                <a:spcPct val="130000"/>
              </a:lnSpc>
            </a:pPr>
            <a:r>
              <a:rPr lang="zh-CN" altLang="en-US" sz="1200" dirty="0">
                <a:solidFill>
                  <a:srgbClr val="3A4F62"/>
                </a:solidFill>
                <a:latin typeface="微软雅黑" pitchFamily="34" charset="-122"/>
                <a:ea typeface="微软雅黑" pitchFamily="34" charset="-122"/>
              </a:rPr>
              <a:t>点击添加主要文字内容点击添加主要文字内容点击添加主要文字内容点击添加</a:t>
            </a:r>
            <a:endParaRPr lang="en-US" altLang="zh-CN" sz="1200" dirty="0">
              <a:solidFill>
                <a:srgbClr val="3A4F62"/>
              </a:solidFill>
              <a:latin typeface="微软雅黑" pitchFamily="34" charset="-122"/>
              <a:ea typeface="微软雅黑" pitchFamily="34" charset="-122"/>
            </a:endParaRPr>
          </a:p>
        </p:txBody>
      </p:sp>
    </p:spTree>
    <p:extLst>
      <p:ext uri="{BB962C8B-B14F-4D97-AF65-F5344CB8AC3E}">
        <p14:creationId xmlns:p14="http://schemas.microsoft.com/office/powerpoint/2010/main" val="221699064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323"/>
                                        </p:tgtEl>
                                        <p:attrNameLst>
                                          <p:attrName>style.visibility</p:attrName>
                                        </p:attrNameLst>
                                      </p:cBhvr>
                                      <p:to>
                                        <p:strVal val="visible"/>
                                      </p:to>
                                    </p:set>
                                    <p:animEffect transition="in" filter="wipe(left)">
                                      <p:cBhvr>
                                        <p:cTn id="12" dur="500"/>
                                        <p:tgtEl>
                                          <p:spTgt spid="1332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3325"/>
                                        </p:tgtEl>
                                        <p:attrNameLst>
                                          <p:attrName>style.visibility</p:attrName>
                                        </p:attrNameLst>
                                      </p:cBhvr>
                                      <p:to>
                                        <p:strVal val="visible"/>
                                      </p:to>
                                    </p:set>
                                    <p:animEffect transition="in" filter="wipe(left)">
                                      <p:cBhvr>
                                        <p:cTn id="15" dur="500"/>
                                        <p:tgtEl>
                                          <p:spTgt spid="133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327"/>
                                        </p:tgtEl>
                                        <p:attrNameLst>
                                          <p:attrName>style.visibility</p:attrName>
                                        </p:attrNameLst>
                                      </p:cBhvr>
                                      <p:to>
                                        <p:strVal val="visible"/>
                                      </p:to>
                                    </p:set>
                                    <p:animEffect transition="in" filter="wipe(left)">
                                      <p:cBhvr>
                                        <p:cTn id="18" dur="500"/>
                                        <p:tgtEl>
                                          <p:spTgt spid="13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p:bldP spid="13325" grpId="0"/>
      <p:bldP spid="133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99366"/>
            <a:ext cx="2683207" cy="255675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804" y="0"/>
            <a:ext cx="3865196" cy="1809750"/>
          </a:xfrm>
          <a:prstGeom prst="rect">
            <a:avLst/>
          </a:prstGeom>
        </p:spPr>
      </p:pic>
      <p:sp>
        <p:nvSpPr>
          <p:cNvPr id="8" name="_14">
            <a:extLst>
              <a:ext uri="{FF2B5EF4-FFF2-40B4-BE49-F238E27FC236}">
                <a16:creationId xmlns="" xmlns:a16="http://schemas.microsoft.com/office/drawing/2014/main" id="{6F95831E-6583-4410-B2F1-68C5D933D93D}"/>
              </a:ext>
            </a:extLst>
          </p:cNvPr>
          <p:cNvSpPr txBox="1">
            <a:spLocks noChangeArrowheads="1"/>
          </p:cNvSpPr>
          <p:nvPr/>
        </p:nvSpPr>
        <p:spPr bwMode="auto">
          <a:xfrm>
            <a:off x="2057400" y="2275414"/>
            <a:ext cx="1433498" cy="686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7200" b="1" spc="450" dirty="0" smtClean="0">
                <a:solidFill>
                  <a:schemeClr val="accent1"/>
                </a:solidFill>
                <a:latin typeface="微软雅黑" panose="020B0503020204020204" pitchFamily="34" charset="-122"/>
                <a:ea typeface="微软雅黑" panose="020B0503020204020204" pitchFamily="34" charset="-122"/>
              </a:rPr>
              <a:t>05</a:t>
            </a:r>
            <a:endParaRPr lang="zh-CN" altLang="zh-CN" sz="4800" b="1" spc="450" dirty="0">
              <a:solidFill>
                <a:schemeClr val="accent1"/>
              </a:solidFill>
              <a:latin typeface="微软雅黑" panose="020B0503020204020204" pitchFamily="34" charset="-122"/>
              <a:ea typeface="微软雅黑" panose="020B0503020204020204" pitchFamily="34" charset="-122"/>
            </a:endParaRPr>
          </a:p>
        </p:txBody>
      </p:sp>
      <p:sp>
        <p:nvSpPr>
          <p:cNvPr id="10" name="Rectangle 49"/>
          <p:cNvSpPr/>
          <p:nvPr/>
        </p:nvSpPr>
        <p:spPr>
          <a:xfrm>
            <a:off x="3032064" y="2123014"/>
            <a:ext cx="4082657" cy="746338"/>
          </a:xfrm>
          <a:prstGeom prst="rect">
            <a:avLst/>
          </a:prstGeom>
          <a:effectLst/>
        </p:spPr>
        <p:txBody>
          <a:bodyPr wrap="square" lIns="68559" tIns="34280" rIns="68559" bIns="34280">
            <a:spAutoFit/>
          </a:bodyPr>
          <a:lstStyle/>
          <a:p>
            <a:pPr marL="0" lvl="1" algn="ctr"/>
            <a:r>
              <a:rPr lang="zh-CN" altLang="en-US" sz="4400" b="1" dirty="0">
                <a:solidFill>
                  <a:schemeClr val="accent1"/>
                </a:solidFill>
                <a:latin typeface="微软雅黑" panose="020B0503020204020204" pitchFamily="34" charset="-122"/>
                <a:ea typeface="微软雅黑" panose="020B0503020204020204" pitchFamily="34" charset="-122"/>
              </a:rPr>
              <a:t>时间管理工具</a:t>
            </a:r>
          </a:p>
        </p:txBody>
      </p:sp>
      <p:sp>
        <p:nvSpPr>
          <p:cNvPr id="11" name="Rectangle 60"/>
          <p:cNvSpPr/>
          <p:nvPr/>
        </p:nvSpPr>
        <p:spPr>
          <a:xfrm>
            <a:off x="3325342" y="2782236"/>
            <a:ext cx="3516722" cy="246714"/>
          </a:xfrm>
          <a:prstGeom prst="rect">
            <a:avLst/>
          </a:prstGeom>
          <a:effectLst/>
        </p:spPr>
        <p:txBody>
          <a:bodyPr wrap="square" lIns="68559" tIns="34280" rIns="68559" bIns="34280">
            <a:spAutoFit/>
          </a:bodyPr>
          <a:lstStyle/>
          <a:p>
            <a:pPr>
              <a:lnSpc>
                <a:spcPct val="120000"/>
              </a:lnSpc>
              <a:spcBef>
                <a:spcPct val="0"/>
              </a:spcBef>
            </a:pP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p>
        </p:txBody>
      </p:sp>
    </p:spTree>
    <p:extLst>
      <p:ext uri="{BB962C8B-B14F-4D97-AF65-F5344CB8AC3E}">
        <p14:creationId xmlns:p14="http://schemas.microsoft.com/office/powerpoint/2010/main" val="147098374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625" autoRev="1" fill="hold">
                                          <p:stCondLst>
                                            <p:cond delay="0"/>
                                          </p:stCondLst>
                                        </p:cTn>
                                        <p:tgtEl>
                                          <p:spTgt spid="8"/>
                                        </p:tgtEl>
                                        <p:attrNameLst>
                                          <p:attrName>ppt_w</p:attrName>
                                        </p:attrNameLst>
                                      </p:cBhvr>
                                    </p:anim>
                                    <p:anim by="(#ppt_w*0.50)" calcmode="lin" valueType="num">
                                      <p:cBhvr>
                                        <p:cTn id="17" dur="625" decel="50000" autoRev="1" fill="hold">
                                          <p:stCondLst>
                                            <p:cond delay="0"/>
                                          </p:stCondLst>
                                        </p:cTn>
                                        <p:tgtEl>
                                          <p:spTgt spid="8"/>
                                        </p:tgtEl>
                                        <p:attrNameLst>
                                          <p:attrName>ppt_x</p:attrName>
                                        </p:attrNameLst>
                                      </p:cBhvr>
                                    </p:anim>
                                    <p:anim from="(-#ppt_h/2)" to="(#ppt_y)" calcmode="lin" valueType="num">
                                      <p:cBhvr>
                                        <p:cTn id="18" dur="1250" fill="hold">
                                          <p:stCondLst>
                                            <p:cond delay="0"/>
                                          </p:stCondLst>
                                        </p:cTn>
                                        <p:tgtEl>
                                          <p:spTgt spid="8"/>
                                        </p:tgtEl>
                                        <p:attrNameLst>
                                          <p:attrName>ppt_y</p:attrName>
                                        </p:attrNameLst>
                                      </p:cBhvr>
                                    </p:anim>
                                    <p:animRot by="21600000">
                                      <p:cBhvr>
                                        <p:cTn id="19" dur="1250" fill="hold">
                                          <p:stCondLst>
                                            <p:cond delay="0"/>
                                          </p:stCondLst>
                                        </p:cTn>
                                        <p:tgtEl>
                                          <p:spTgt spid="8"/>
                                        </p:tgtEl>
                                        <p:attrNameLst>
                                          <p:attrName>r</p:attrName>
                                        </p:attrNameLst>
                                      </p:cBhvr>
                                    </p:animRot>
                                  </p:childTnLst>
                                </p:cTn>
                              </p:par>
                              <p:par>
                                <p:cTn id="20" presetID="53" presetClass="entr" presetSubtype="16"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2" presetClass="entr" presetSubtype="0"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23882" y="1341482"/>
            <a:ext cx="3140935" cy="2805159"/>
            <a:chOff x="4092473" y="2038024"/>
            <a:chExt cx="4187913" cy="3740212"/>
          </a:xfrm>
        </p:grpSpPr>
        <p:grpSp>
          <p:nvGrpSpPr>
            <p:cNvPr id="15" name="Group 4"/>
            <p:cNvGrpSpPr>
              <a:grpSpLocks noChangeAspect="1"/>
            </p:cNvGrpSpPr>
            <p:nvPr/>
          </p:nvGrpSpPr>
          <p:grpSpPr bwMode="auto">
            <a:xfrm>
              <a:off x="4092473" y="2648854"/>
              <a:ext cx="4029398" cy="3129382"/>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25713" tIns="12857" rIns="25713" bIns="12857" numCol="1" anchor="t" anchorCtr="0" compatLnSpc="1">
                <a:prstTxWarp prst="textNoShape">
                  <a:avLst/>
                </a:prstTxWarp>
              </a:bodyPr>
              <a:lstStyle/>
              <a:p>
                <a:pPr>
                  <a:lnSpc>
                    <a:spcPct val="120000"/>
                  </a:lnSpc>
                </a:pPr>
                <a:endParaRPr lang="en-US" sz="1125">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5713" tIns="12857" rIns="25713" bIns="12857" numCol="1" anchor="t" anchorCtr="0" compatLnSpc="1">
                <a:prstTxWarp prst="textNoShape">
                  <a:avLst/>
                </a:prstTxWarp>
              </a:bodyPr>
              <a:lstStyle/>
              <a:p>
                <a:pPr>
                  <a:lnSpc>
                    <a:spcPct val="120000"/>
                  </a:lnSpc>
                </a:pPr>
                <a:endParaRPr lang="en-US" sz="112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5713" tIns="12857" rIns="25713" bIns="12857" numCol="1" anchor="t" anchorCtr="0" compatLnSpc="1">
                <a:prstTxWarp prst="textNoShape">
                  <a:avLst/>
                </a:prstTxWarp>
              </a:bodyPr>
              <a:lstStyle/>
              <a:p>
                <a:pPr>
                  <a:lnSpc>
                    <a:spcPct val="120000"/>
                  </a:lnSpc>
                </a:pPr>
                <a:endParaRPr lang="en-US" sz="1125">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5713" tIns="12857" rIns="25713" bIns="12857" numCol="1" anchor="t" anchorCtr="0" compatLnSpc="1">
                <a:prstTxWarp prst="textNoShape">
                  <a:avLst/>
                </a:prstTxWarp>
              </a:bodyPr>
              <a:lstStyle/>
              <a:p>
                <a:pPr>
                  <a:lnSpc>
                    <a:spcPct val="120000"/>
                  </a:lnSpc>
                </a:pPr>
                <a:endParaRPr lang="en-US" sz="1125">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5713" tIns="12857" rIns="25713" bIns="12857" numCol="1" anchor="t" anchorCtr="0" compatLnSpc="1">
                <a:prstTxWarp prst="textNoShape">
                  <a:avLst/>
                </a:prstTxWarp>
              </a:bodyPr>
              <a:lstStyle/>
              <a:p>
                <a:pPr>
                  <a:lnSpc>
                    <a:spcPct val="120000"/>
                  </a:lnSpc>
                </a:pPr>
                <a:endParaRPr lang="en-US" sz="1125">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Rounded Rectangle 11"/>
            <p:cNvSpPr>
              <a:spLocks noChangeAspect="1"/>
            </p:cNvSpPr>
            <p:nvPr/>
          </p:nvSpPr>
          <p:spPr>
            <a:xfrm>
              <a:off x="4161277" y="2038024"/>
              <a:ext cx="719905" cy="720606"/>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219001" y="2129302"/>
              <a:ext cx="582762" cy="480928"/>
            </a:xfrm>
            <a:prstGeom prst="rect">
              <a:avLst/>
            </a:prstGeom>
          </p:spPr>
          <p:txBody>
            <a:bodyPr vert="horz" lIns="0" tIns="73873" rIns="0" bIns="73873"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Arial" panose="020B0604020202020204" pitchFamily="34" charset="0"/>
                  <a:ea typeface="微软雅黑" panose="020B0503020204020204" pitchFamily="34" charset="-122"/>
                  <a:sym typeface="Arial" panose="020B0604020202020204" pitchFamily="34" charset="0"/>
                </a:rPr>
                <a:t>01</a:t>
              </a:r>
            </a:p>
          </p:txBody>
        </p:sp>
        <p:sp>
          <p:nvSpPr>
            <p:cNvPr id="27" name="Rounded Rectangle 23"/>
            <p:cNvSpPr>
              <a:spLocks noChangeAspect="1"/>
            </p:cNvSpPr>
            <p:nvPr/>
          </p:nvSpPr>
          <p:spPr>
            <a:xfrm>
              <a:off x="7560481" y="2038024"/>
              <a:ext cx="719905" cy="720606"/>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7618204" y="2129302"/>
              <a:ext cx="582762" cy="480928"/>
            </a:xfrm>
            <a:prstGeom prst="rect">
              <a:avLst/>
            </a:prstGeom>
          </p:spPr>
          <p:txBody>
            <a:bodyPr vert="horz" lIns="0" tIns="73873" rIns="0" bIns="73873"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Arial" panose="020B0604020202020204" pitchFamily="34" charset="0"/>
                  <a:ea typeface="微软雅黑" panose="020B0503020204020204" pitchFamily="34" charset="-122"/>
                  <a:sym typeface="Arial" panose="020B0604020202020204" pitchFamily="34" charset="0"/>
                </a:rPr>
                <a:t>02</a:t>
              </a:r>
            </a:p>
          </p:txBody>
        </p:sp>
        <p:sp>
          <p:nvSpPr>
            <p:cNvPr id="31" name="Rounded Rectangle 27"/>
            <p:cNvSpPr>
              <a:spLocks noChangeAspect="1"/>
            </p:cNvSpPr>
            <p:nvPr/>
          </p:nvSpPr>
          <p:spPr>
            <a:xfrm>
              <a:off x="4112474" y="4836608"/>
              <a:ext cx="719905" cy="720606"/>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170198" y="4927886"/>
              <a:ext cx="582762" cy="480928"/>
            </a:xfrm>
            <a:prstGeom prst="rect">
              <a:avLst/>
            </a:prstGeom>
          </p:spPr>
          <p:txBody>
            <a:bodyPr vert="horz" lIns="0" tIns="73873" rIns="0" bIns="73873"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Arial" panose="020B0604020202020204" pitchFamily="34" charset="0"/>
                  <a:ea typeface="微软雅黑" panose="020B0503020204020204" pitchFamily="34" charset="-122"/>
                  <a:sym typeface="Arial" panose="020B0604020202020204" pitchFamily="34" charset="0"/>
                </a:rPr>
                <a:t>03</a:t>
              </a:r>
            </a:p>
          </p:txBody>
        </p:sp>
        <p:sp>
          <p:nvSpPr>
            <p:cNvPr id="35" name="Rounded Rectangle 16"/>
            <p:cNvSpPr>
              <a:spLocks noChangeAspect="1"/>
            </p:cNvSpPr>
            <p:nvPr/>
          </p:nvSpPr>
          <p:spPr>
            <a:xfrm>
              <a:off x="7560481" y="4836608"/>
              <a:ext cx="719905" cy="720606"/>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75">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7618204" y="4927886"/>
              <a:ext cx="582762" cy="480928"/>
            </a:xfrm>
            <a:prstGeom prst="rect">
              <a:avLst/>
            </a:prstGeom>
          </p:spPr>
          <p:txBody>
            <a:bodyPr vert="horz" lIns="0" tIns="73873" rIns="0" bIns="73873"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125" dirty="0">
                  <a:latin typeface="Arial" panose="020B0604020202020204" pitchFamily="34" charset="0"/>
                  <a:ea typeface="微软雅黑" panose="020B0503020204020204" pitchFamily="34" charset="-122"/>
                  <a:sym typeface="Arial" panose="020B0604020202020204" pitchFamily="34" charset="0"/>
                </a:rPr>
                <a:t>04</a:t>
              </a:r>
            </a:p>
          </p:txBody>
        </p:sp>
      </p:grpSp>
      <p:grpSp>
        <p:nvGrpSpPr>
          <p:cNvPr id="39" name="组合 38">
            <a:extLst>
              <a:ext uri="{FF2B5EF4-FFF2-40B4-BE49-F238E27FC236}">
                <a16:creationId xmlns:a16="http://schemas.microsoft.com/office/drawing/2014/main" xmlns="" id="{B5FE0340-A361-4027-8D38-AD725E707875}"/>
              </a:ext>
            </a:extLst>
          </p:cNvPr>
          <p:cNvGrpSpPr/>
          <p:nvPr/>
        </p:nvGrpSpPr>
        <p:grpSpPr>
          <a:xfrm>
            <a:off x="1381259" y="1285832"/>
            <a:ext cx="1556279" cy="674904"/>
            <a:chOff x="7226954" y="1525189"/>
            <a:chExt cx="2075038" cy="899871"/>
          </a:xfrm>
        </p:grpSpPr>
        <p:sp>
          <p:nvSpPr>
            <p:cNvPr id="40" name="文本框 39">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2" name="组合 41">
            <a:extLst>
              <a:ext uri="{FF2B5EF4-FFF2-40B4-BE49-F238E27FC236}">
                <a16:creationId xmlns:a16="http://schemas.microsoft.com/office/drawing/2014/main" xmlns="" id="{B5FE0340-A361-4027-8D38-AD725E707875}"/>
              </a:ext>
            </a:extLst>
          </p:cNvPr>
          <p:cNvGrpSpPr/>
          <p:nvPr/>
        </p:nvGrpSpPr>
        <p:grpSpPr>
          <a:xfrm>
            <a:off x="1323039" y="3295167"/>
            <a:ext cx="1556279" cy="674904"/>
            <a:chOff x="7226954" y="1525189"/>
            <a:chExt cx="2075038" cy="899871"/>
          </a:xfrm>
        </p:grpSpPr>
        <p:sp>
          <p:nvSpPr>
            <p:cNvPr id="43" name="文本框 42">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5" name="组合 44">
            <a:extLst>
              <a:ext uri="{FF2B5EF4-FFF2-40B4-BE49-F238E27FC236}">
                <a16:creationId xmlns:a16="http://schemas.microsoft.com/office/drawing/2014/main" xmlns="" id="{B5FE0340-A361-4027-8D38-AD725E707875}"/>
              </a:ext>
            </a:extLst>
          </p:cNvPr>
          <p:cNvGrpSpPr/>
          <p:nvPr/>
        </p:nvGrpSpPr>
        <p:grpSpPr>
          <a:xfrm>
            <a:off x="6052356" y="1240573"/>
            <a:ext cx="1556279" cy="674904"/>
            <a:chOff x="7226954" y="1525189"/>
            <a:chExt cx="2075038" cy="899871"/>
          </a:xfrm>
        </p:grpSpPr>
        <p:sp>
          <p:nvSpPr>
            <p:cNvPr id="46" name="文本框 45">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8" name="组合 47">
            <a:extLst>
              <a:ext uri="{FF2B5EF4-FFF2-40B4-BE49-F238E27FC236}">
                <a16:creationId xmlns:a16="http://schemas.microsoft.com/office/drawing/2014/main" xmlns="" id="{B5FE0340-A361-4027-8D38-AD725E707875}"/>
              </a:ext>
            </a:extLst>
          </p:cNvPr>
          <p:cNvGrpSpPr/>
          <p:nvPr/>
        </p:nvGrpSpPr>
        <p:grpSpPr>
          <a:xfrm>
            <a:off x="5994136" y="3249908"/>
            <a:ext cx="1556279" cy="674904"/>
            <a:chOff x="7226954" y="1525189"/>
            <a:chExt cx="2075038" cy="899871"/>
          </a:xfrm>
        </p:grpSpPr>
        <p:sp>
          <p:nvSpPr>
            <p:cNvPr id="49" name="文本框 48">
              <a:extLst>
                <a:ext uri="{FF2B5EF4-FFF2-40B4-BE49-F238E27FC236}">
                  <a16:creationId xmlns:a16="http://schemas.microsoft.com/office/drawing/2014/main" xmlns="" id="{714EA6E6-C9AA-43F2-BDAE-845D9FA4DB58}"/>
                </a:ext>
              </a:extLst>
            </p:cNvPr>
            <p:cNvSpPr txBox="1"/>
            <p:nvPr/>
          </p:nvSpPr>
          <p:spPr>
            <a:xfrm>
              <a:off x="7288817" y="1810704"/>
              <a:ext cx="1951311" cy="6143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文本框 49">
              <a:extLst>
                <a:ext uri="{FF2B5EF4-FFF2-40B4-BE49-F238E27FC236}">
                  <a16:creationId xmlns:a16="http://schemas.microsoft.com/office/drawing/2014/main" xmlns="" id="{84A59E26-DA2B-406C-B8C9-D8633C1CF6E1}"/>
                </a:ext>
              </a:extLst>
            </p:cNvPr>
            <p:cNvSpPr txBox="1"/>
            <p:nvPr/>
          </p:nvSpPr>
          <p:spPr>
            <a:xfrm>
              <a:off x="7226954" y="1525189"/>
              <a:ext cx="2075038" cy="40378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404793416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0-#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1+#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箭头连接符 9">
            <a:extLst>
              <a:ext uri="{FF2B5EF4-FFF2-40B4-BE49-F238E27FC236}">
                <a16:creationId xmlns:a16="http://schemas.microsoft.com/office/drawing/2014/main" xmlns="" id="{60A4CD6A-CF28-426C-85EA-B30C34D9BFF8}"/>
              </a:ext>
            </a:extLst>
          </p:cNvPr>
          <p:cNvCxnSpPr>
            <a:cxnSpLocks/>
          </p:cNvCxnSpPr>
          <p:nvPr/>
        </p:nvCxnSpPr>
        <p:spPr>
          <a:xfrm>
            <a:off x="2359673" y="2658627"/>
            <a:ext cx="606594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96392" y="1083112"/>
            <a:ext cx="1216376" cy="1658814"/>
            <a:chOff x="3728523" y="1444149"/>
            <a:chExt cx="1621834" cy="2211752"/>
          </a:xfrm>
        </p:grpSpPr>
        <p:sp>
          <p:nvSpPr>
            <p:cNvPr id="11" name="椭圆 10">
              <a:extLst>
                <a:ext uri="{FF2B5EF4-FFF2-40B4-BE49-F238E27FC236}">
                  <a16:creationId xmlns:a16="http://schemas.microsoft.com/office/drawing/2014/main" xmlns="" id="{479B2347-4B1E-4188-9C3D-273E11C66C59}"/>
                </a:ext>
              </a:extLst>
            </p:cNvPr>
            <p:cNvSpPr/>
            <p:nvPr/>
          </p:nvSpPr>
          <p:spPr>
            <a:xfrm>
              <a:off x="4428374" y="3433771"/>
              <a:ext cx="222132" cy="22213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21" name="组合 20">
              <a:extLst>
                <a:ext uri="{FF2B5EF4-FFF2-40B4-BE49-F238E27FC236}">
                  <a16:creationId xmlns:a16="http://schemas.microsoft.com/office/drawing/2014/main" xmlns="" id="{A6A73CC2-57B6-4429-8125-9534F5328D69}"/>
                </a:ext>
              </a:extLst>
            </p:cNvPr>
            <p:cNvGrpSpPr/>
            <p:nvPr/>
          </p:nvGrpSpPr>
          <p:grpSpPr>
            <a:xfrm>
              <a:off x="3728523" y="1444149"/>
              <a:ext cx="1621834" cy="1621834"/>
              <a:chOff x="5486407" y="277098"/>
              <a:chExt cx="2124350" cy="2124350"/>
            </a:xfrm>
          </p:grpSpPr>
          <p:sp>
            <p:nvSpPr>
              <p:cNvPr id="12" name="泪滴形 11">
                <a:extLst>
                  <a:ext uri="{FF2B5EF4-FFF2-40B4-BE49-F238E27FC236}">
                    <a16:creationId xmlns:a16="http://schemas.microsoft.com/office/drawing/2014/main" xmlns="" id="{2B71D8F5-E9CB-4067-9F62-A1C0A1685DED}"/>
                  </a:ext>
                </a:extLst>
              </p:cNvPr>
              <p:cNvSpPr/>
              <p:nvPr/>
            </p:nvSpPr>
            <p:spPr>
              <a:xfrm rot="8100000">
                <a:off x="5486407" y="277098"/>
                <a:ext cx="2124350" cy="212435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3" name="泪滴形 12">
                <a:extLst>
                  <a:ext uri="{FF2B5EF4-FFF2-40B4-BE49-F238E27FC236}">
                    <a16:creationId xmlns:a16="http://schemas.microsoft.com/office/drawing/2014/main" xmlns="" id="{496F4ACD-E6C2-414C-9841-8993100E4E05}"/>
                  </a:ext>
                </a:extLst>
              </p:cNvPr>
              <p:cNvSpPr/>
              <p:nvPr/>
            </p:nvSpPr>
            <p:spPr>
              <a:xfrm rot="8100000">
                <a:off x="5584019" y="374711"/>
                <a:ext cx="1929124" cy="1929124"/>
              </a:xfrm>
              <a:prstGeom prst="teardrop">
                <a:avLst/>
              </a:prstGeom>
              <a:solidFill>
                <a:srgbClr val="F7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6" name="任意多边形: 形状 15">
                <a:extLst>
                  <a:ext uri="{FF2B5EF4-FFF2-40B4-BE49-F238E27FC236}">
                    <a16:creationId xmlns:a16="http://schemas.microsoft.com/office/drawing/2014/main" xmlns="" id="{A6836102-E892-4218-8062-45B4641016E1}"/>
                  </a:ext>
                </a:extLst>
              </p:cNvPr>
              <p:cNvSpPr/>
              <p:nvPr/>
            </p:nvSpPr>
            <p:spPr>
              <a:xfrm rot="8100000">
                <a:off x="5647697" y="438389"/>
                <a:ext cx="1801768" cy="1801768"/>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D0CCC26F-18F4-4CEA-AD15-D488DC364A52}"/>
                  </a:ext>
                </a:extLst>
              </p:cNvPr>
              <p:cNvSpPr txBox="1"/>
              <p:nvPr/>
            </p:nvSpPr>
            <p:spPr>
              <a:xfrm>
                <a:off x="5731278" y="644177"/>
                <a:ext cx="1634605" cy="126417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bg1"/>
                    </a:solidFill>
                    <a:latin typeface="微软雅黑" panose="020B0503020204020204" pitchFamily="34" charset="-122"/>
                    <a:ea typeface="微软雅黑" panose="020B0503020204020204" pitchFamily="34" charset="-122"/>
                  </a:rPr>
                  <a:t>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bg1"/>
                    </a:solidFill>
                    <a:latin typeface="微软雅黑" panose="020B0503020204020204" pitchFamily="34" charset="-122"/>
                    <a:ea typeface="微软雅黑" panose="020B0503020204020204" pitchFamily="34" charset="-122"/>
                  </a:rPr>
                  <a:t>添加内容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bg1"/>
                    </a:solidFill>
                    <a:latin typeface="微软雅黑" panose="020B0503020204020204" pitchFamily="34" charset="-122"/>
                    <a:ea typeface="微软雅黑" panose="020B0503020204020204" pitchFamily="34" charset="-122"/>
                  </a:rPr>
                  <a:t>添加内容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5220186" y="1083112"/>
            <a:ext cx="1216376" cy="1658814"/>
            <a:chOff x="6792525" y="1444149"/>
            <a:chExt cx="1621834" cy="2211752"/>
          </a:xfrm>
        </p:grpSpPr>
        <p:sp>
          <p:nvSpPr>
            <p:cNvPr id="26" name="椭圆 25">
              <a:extLst>
                <a:ext uri="{FF2B5EF4-FFF2-40B4-BE49-F238E27FC236}">
                  <a16:creationId xmlns:a16="http://schemas.microsoft.com/office/drawing/2014/main" xmlns="" id="{120E9177-3AF8-4998-BF2A-FFF9377C58F0}"/>
                </a:ext>
              </a:extLst>
            </p:cNvPr>
            <p:cNvSpPr/>
            <p:nvPr/>
          </p:nvSpPr>
          <p:spPr>
            <a:xfrm>
              <a:off x="7492376" y="3433771"/>
              <a:ext cx="222132" cy="22213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a16="http://schemas.microsoft.com/office/drawing/2014/main" xmlns="" id="{7AC056E5-5A10-4558-A442-2830F663685D}"/>
                </a:ext>
              </a:extLst>
            </p:cNvPr>
            <p:cNvGrpSpPr/>
            <p:nvPr/>
          </p:nvGrpSpPr>
          <p:grpSpPr>
            <a:xfrm>
              <a:off x="6792525" y="1444149"/>
              <a:ext cx="1621834" cy="1621834"/>
              <a:chOff x="5486407" y="277098"/>
              <a:chExt cx="2124350" cy="2124350"/>
            </a:xfrm>
          </p:grpSpPr>
          <p:sp>
            <p:nvSpPr>
              <p:cNvPr id="36" name="泪滴形 35">
                <a:extLst>
                  <a:ext uri="{FF2B5EF4-FFF2-40B4-BE49-F238E27FC236}">
                    <a16:creationId xmlns:a16="http://schemas.microsoft.com/office/drawing/2014/main" xmlns="" id="{EA57AE00-A4AE-4120-A397-98DC910AA0F4}"/>
                  </a:ext>
                </a:extLst>
              </p:cNvPr>
              <p:cNvSpPr/>
              <p:nvPr/>
            </p:nvSpPr>
            <p:spPr>
              <a:xfrm rot="8100000">
                <a:off x="5486407" y="277098"/>
                <a:ext cx="2124350" cy="212435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7" name="泪滴形 36">
                <a:extLst>
                  <a:ext uri="{FF2B5EF4-FFF2-40B4-BE49-F238E27FC236}">
                    <a16:creationId xmlns:a16="http://schemas.microsoft.com/office/drawing/2014/main" xmlns="" id="{B4FD6ACC-948C-4C76-BF08-83097CC3F68D}"/>
                  </a:ext>
                </a:extLst>
              </p:cNvPr>
              <p:cNvSpPr/>
              <p:nvPr/>
            </p:nvSpPr>
            <p:spPr>
              <a:xfrm rot="8100000">
                <a:off x="5584019" y="374711"/>
                <a:ext cx="1929124" cy="1929124"/>
              </a:xfrm>
              <a:prstGeom prst="teardrop">
                <a:avLst/>
              </a:prstGeom>
              <a:solidFill>
                <a:srgbClr val="F7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8" name="任意多边形: 形状 37">
                <a:extLst>
                  <a:ext uri="{FF2B5EF4-FFF2-40B4-BE49-F238E27FC236}">
                    <a16:creationId xmlns:a16="http://schemas.microsoft.com/office/drawing/2014/main" xmlns="" id="{8A041FE0-D053-4979-95A3-ACD720DE2FCA}"/>
                  </a:ext>
                </a:extLst>
              </p:cNvPr>
              <p:cNvSpPr/>
              <p:nvPr/>
            </p:nvSpPr>
            <p:spPr>
              <a:xfrm rot="8100000">
                <a:off x="5647697" y="438389"/>
                <a:ext cx="1801768" cy="1801768"/>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xmlns="" id="{B23B8647-71A2-40B6-8F10-67DAF50F6403}"/>
                  </a:ext>
                </a:extLst>
              </p:cNvPr>
              <p:cNvSpPr txBox="1"/>
              <p:nvPr/>
            </p:nvSpPr>
            <p:spPr>
              <a:xfrm>
                <a:off x="5731278" y="644177"/>
                <a:ext cx="1634605" cy="1264179"/>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4008288" y="2575329"/>
            <a:ext cx="1216378" cy="1674406"/>
            <a:chOff x="4365893" y="3433771"/>
            <a:chExt cx="1621837" cy="2232541"/>
          </a:xfrm>
        </p:grpSpPr>
        <p:sp>
          <p:nvSpPr>
            <p:cNvPr id="23" name="椭圆 22">
              <a:extLst>
                <a:ext uri="{FF2B5EF4-FFF2-40B4-BE49-F238E27FC236}">
                  <a16:creationId xmlns:a16="http://schemas.microsoft.com/office/drawing/2014/main" xmlns="" id="{420023BB-2380-4DE1-8D40-43B969D2262C}"/>
                </a:ext>
              </a:extLst>
            </p:cNvPr>
            <p:cNvSpPr/>
            <p:nvPr/>
          </p:nvSpPr>
          <p:spPr>
            <a:xfrm>
              <a:off x="5065746" y="3433771"/>
              <a:ext cx="222132" cy="22213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3" name="泪滴形 42">
              <a:extLst>
                <a:ext uri="{FF2B5EF4-FFF2-40B4-BE49-F238E27FC236}">
                  <a16:creationId xmlns:a16="http://schemas.microsoft.com/office/drawing/2014/main" xmlns="" id="{80532BAC-E79C-45B5-8F25-D104B2054AA8}"/>
                </a:ext>
              </a:extLst>
            </p:cNvPr>
            <p:cNvSpPr/>
            <p:nvPr/>
          </p:nvSpPr>
          <p:spPr>
            <a:xfrm rot="13500000" flipV="1">
              <a:off x="4365895" y="4044476"/>
              <a:ext cx="1621834" cy="162183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4" name="泪滴形 43">
              <a:extLst>
                <a:ext uri="{FF2B5EF4-FFF2-40B4-BE49-F238E27FC236}">
                  <a16:creationId xmlns:a16="http://schemas.microsoft.com/office/drawing/2014/main" xmlns="" id="{CC1A91D4-D700-4E25-989F-4D274AFB1D5B}"/>
                </a:ext>
              </a:extLst>
            </p:cNvPr>
            <p:cNvSpPr/>
            <p:nvPr/>
          </p:nvSpPr>
          <p:spPr>
            <a:xfrm rot="13500000" flipV="1">
              <a:off x="4440417" y="4118999"/>
              <a:ext cx="1472789" cy="1472791"/>
            </a:xfrm>
            <a:prstGeom prst="teardrop">
              <a:avLst/>
            </a:prstGeom>
            <a:solidFill>
              <a:srgbClr val="F7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5" name="任意多边形: 形状 44">
              <a:extLst>
                <a:ext uri="{FF2B5EF4-FFF2-40B4-BE49-F238E27FC236}">
                  <a16:creationId xmlns:a16="http://schemas.microsoft.com/office/drawing/2014/main" xmlns="" id="{D5E910E0-4028-48E1-B949-2FA001BA19A1}"/>
                </a:ext>
              </a:extLst>
            </p:cNvPr>
            <p:cNvSpPr/>
            <p:nvPr/>
          </p:nvSpPr>
          <p:spPr>
            <a:xfrm rot="13500000" flipV="1">
              <a:off x="4489032" y="4167614"/>
              <a:ext cx="1375559" cy="1375561"/>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C1CD6DA2-034D-40E4-945B-C5CAF47E2775}"/>
                </a:ext>
              </a:extLst>
            </p:cNvPr>
            <p:cNvSpPr txBox="1"/>
            <p:nvPr/>
          </p:nvSpPr>
          <p:spPr>
            <a:xfrm>
              <a:off x="4552032" y="4438379"/>
              <a:ext cx="1249558" cy="965137"/>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432082" y="2575329"/>
            <a:ext cx="1216378" cy="1674406"/>
            <a:chOff x="9360887" y="3433771"/>
            <a:chExt cx="1621837" cy="2232541"/>
          </a:xfrm>
        </p:grpSpPr>
        <p:sp>
          <p:nvSpPr>
            <p:cNvPr id="27" name="椭圆 26">
              <a:extLst>
                <a:ext uri="{FF2B5EF4-FFF2-40B4-BE49-F238E27FC236}">
                  <a16:creationId xmlns:a16="http://schemas.microsoft.com/office/drawing/2014/main" xmlns="" id="{F8C070E5-E6C0-4502-9A2A-D9A08B7649AA}"/>
                </a:ext>
              </a:extLst>
            </p:cNvPr>
            <p:cNvSpPr/>
            <p:nvPr/>
          </p:nvSpPr>
          <p:spPr>
            <a:xfrm>
              <a:off x="10060740" y="3433771"/>
              <a:ext cx="222132" cy="22213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7" name="泪滴形 56">
              <a:extLst>
                <a:ext uri="{FF2B5EF4-FFF2-40B4-BE49-F238E27FC236}">
                  <a16:creationId xmlns:a16="http://schemas.microsoft.com/office/drawing/2014/main" xmlns="" id="{69C0468C-6664-49E0-891A-87FD90318A4C}"/>
                </a:ext>
              </a:extLst>
            </p:cNvPr>
            <p:cNvSpPr/>
            <p:nvPr/>
          </p:nvSpPr>
          <p:spPr>
            <a:xfrm rot="13500000" flipV="1">
              <a:off x="9360889" y="4044476"/>
              <a:ext cx="1621834" cy="162183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8" name="泪滴形 57">
              <a:extLst>
                <a:ext uri="{FF2B5EF4-FFF2-40B4-BE49-F238E27FC236}">
                  <a16:creationId xmlns:a16="http://schemas.microsoft.com/office/drawing/2014/main" xmlns="" id="{5103E26E-0E7C-442F-8DB0-4A629BEB03A3}"/>
                </a:ext>
              </a:extLst>
            </p:cNvPr>
            <p:cNvSpPr/>
            <p:nvPr/>
          </p:nvSpPr>
          <p:spPr>
            <a:xfrm rot="13500000" flipV="1">
              <a:off x="9435411" y="4118999"/>
              <a:ext cx="1472789" cy="1472791"/>
            </a:xfrm>
            <a:prstGeom prst="teardrop">
              <a:avLst/>
            </a:prstGeom>
            <a:solidFill>
              <a:srgbClr val="F7F8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9" name="任意多边形: 形状 58">
              <a:extLst>
                <a:ext uri="{FF2B5EF4-FFF2-40B4-BE49-F238E27FC236}">
                  <a16:creationId xmlns:a16="http://schemas.microsoft.com/office/drawing/2014/main" xmlns="" id="{462AB4E0-5AFB-4CCB-8EC7-DBA7B3759976}"/>
                </a:ext>
              </a:extLst>
            </p:cNvPr>
            <p:cNvSpPr/>
            <p:nvPr/>
          </p:nvSpPr>
          <p:spPr>
            <a:xfrm rot="13500000" flipV="1">
              <a:off x="9484026" y="4167614"/>
              <a:ext cx="1375559" cy="1375561"/>
            </a:xfrm>
            <a:custGeom>
              <a:avLst/>
              <a:gdLst>
                <a:gd name="connsiteX0" fmla="*/ 263863 w 1801768"/>
                <a:gd name="connsiteY0" fmla="*/ 1537905 h 1801768"/>
                <a:gd name="connsiteX1" fmla="*/ 0 w 1801768"/>
                <a:gd name="connsiteY1" fmla="*/ 900884 h 1801768"/>
                <a:gd name="connsiteX2" fmla="*/ 900884 w 1801768"/>
                <a:gd name="connsiteY2" fmla="*/ 0 h 1801768"/>
                <a:gd name="connsiteX3" fmla="*/ 983887 w 1801768"/>
                <a:gd name="connsiteY3" fmla="*/ 0 h 1801768"/>
                <a:gd name="connsiteX4" fmla="*/ 1801768 w 1801768"/>
                <a:gd name="connsiteY4" fmla="*/ 817881 h 1801768"/>
                <a:gd name="connsiteX5" fmla="*/ 1801768 w 1801768"/>
                <a:gd name="connsiteY5" fmla="*/ 900884 h 1801768"/>
                <a:gd name="connsiteX6" fmla="*/ 900884 w 1801768"/>
                <a:gd name="connsiteY6" fmla="*/ 1801768 h 1801768"/>
                <a:gd name="connsiteX7" fmla="*/ 263863 w 1801768"/>
                <a:gd name="connsiteY7" fmla="*/ 1537905 h 180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1768" h="1801768">
                  <a:moveTo>
                    <a:pt x="263863" y="1537905"/>
                  </a:moveTo>
                  <a:cubicBezTo>
                    <a:pt x="100835" y="1374877"/>
                    <a:pt x="0" y="1149656"/>
                    <a:pt x="0" y="900884"/>
                  </a:cubicBezTo>
                  <a:cubicBezTo>
                    <a:pt x="0" y="403340"/>
                    <a:pt x="403340" y="0"/>
                    <a:pt x="900884" y="0"/>
                  </a:cubicBezTo>
                  <a:lnTo>
                    <a:pt x="983887" y="0"/>
                  </a:lnTo>
                  <a:lnTo>
                    <a:pt x="1801768" y="817881"/>
                  </a:lnTo>
                  <a:lnTo>
                    <a:pt x="1801768" y="900884"/>
                  </a:lnTo>
                  <a:cubicBezTo>
                    <a:pt x="1801768" y="1398428"/>
                    <a:pt x="1398428" y="1801768"/>
                    <a:pt x="900884" y="1801768"/>
                  </a:cubicBezTo>
                  <a:cubicBezTo>
                    <a:pt x="652112" y="1801768"/>
                    <a:pt x="426891" y="1700933"/>
                    <a:pt x="263863" y="15379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xmlns="" id="{737F5C29-BEBE-4007-AE02-47116D8436F9}"/>
                </a:ext>
              </a:extLst>
            </p:cNvPr>
            <p:cNvSpPr txBox="1"/>
            <p:nvPr/>
          </p:nvSpPr>
          <p:spPr>
            <a:xfrm>
              <a:off x="9547026" y="4438379"/>
              <a:ext cx="1249558" cy="965137"/>
            </a:xfrm>
            <a:prstGeom prst="rect">
              <a:avLst/>
            </a:prstGeom>
            <a:noFill/>
          </p:spPr>
          <p:txBody>
            <a:bodyPr wrap="square" rtlCol="0">
              <a:spAutoFit/>
              <a:scene3d>
                <a:camera prst="orthographicFront"/>
                <a:lightRig rig="threePt" dir="t"/>
              </a:scene3d>
              <a:sp3d contourW="12700"/>
            </a:bodyPr>
            <a:lstStyle/>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a:p>
              <a:pPr lvl="0" algn="ctr">
                <a:lnSpc>
                  <a:spcPct val="114000"/>
                </a:lnSpc>
              </a:pPr>
              <a:r>
                <a:rPr lang="zh-CN" altLang="en-US" sz="1200" dirty="0">
                  <a:solidFill>
                    <a:prstClr val="white"/>
                  </a:solidFill>
                  <a:latin typeface="微软雅黑" panose="020B0503020204020204" pitchFamily="34" charset="-122"/>
                  <a:ea typeface="微软雅黑" panose="020B0503020204020204" pitchFamily="34" charset="-122"/>
                </a:rPr>
                <a:t>添加内容</a:t>
              </a:r>
              <a:endParaRPr lang="en-US" altLang="zh-CN" sz="1200" dirty="0">
                <a:solidFill>
                  <a:prstClr val="white"/>
                </a:solidFill>
                <a:latin typeface="微软雅黑" panose="020B0503020204020204" pitchFamily="34" charset="-122"/>
                <a:ea typeface="微软雅黑" panose="020B0503020204020204" pitchFamily="34" charset="-122"/>
              </a:endParaRPr>
            </a:p>
          </p:txBody>
        </p:sp>
      </p:grpSp>
      <p:grpSp>
        <p:nvGrpSpPr>
          <p:cNvPr id="2" name="组合 1">
            <a:extLst>
              <a:ext uri="{FF2B5EF4-FFF2-40B4-BE49-F238E27FC236}">
                <a16:creationId xmlns:a16="http://schemas.microsoft.com/office/drawing/2014/main" xmlns="" id="{6B189402-E38C-4EDE-BEDB-CCE1C7C43EF8}"/>
              </a:ext>
            </a:extLst>
          </p:cNvPr>
          <p:cNvGrpSpPr/>
          <p:nvPr/>
        </p:nvGrpSpPr>
        <p:grpSpPr>
          <a:xfrm>
            <a:off x="786260" y="1871919"/>
            <a:ext cx="1573414" cy="1573415"/>
            <a:chOff x="1131473" y="2786838"/>
            <a:chExt cx="2097885" cy="2097886"/>
          </a:xfrm>
        </p:grpSpPr>
        <p:sp>
          <p:nvSpPr>
            <p:cNvPr id="3" name="椭圆 2">
              <a:extLst>
                <a:ext uri="{FF2B5EF4-FFF2-40B4-BE49-F238E27FC236}">
                  <a16:creationId xmlns:a16="http://schemas.microsoft.com/office/drawing/2014/main" xmlns="" id="{8735E370-5218-4DA9-9FDF-484A900AFCEC}"/>
                </a:ext>
              </a:extLst>
            </p:cNvPr>
            <p:cNvSpPr/>
            <p:nvPr/>
          </p:nvSpPr>
          <p:spPr>
            <a:xfrm>
              <a:off x="1131473" y="2786838"/>
              <a:ext cx="2097885" cy="2097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65" name="文本框 64">
              <a:extLst>
                <a:ext uri="{FF2B5EF4-FFF2-40B4-BE49-F238E27FC236}">
                  <a16:creationId xmlns:a16="http://schemas.microsoft.com/office/drawing/2014/main" xmlns="" id="{5C79AA86-78F2-4C34-A7A1-5F0BDD2C4388}"/>
                </a:ext>
              </a:extLst>
            </p:cNvPr>
            <p:cNvSpPr txBox="1"/>
            <p:nvPr/>
          </p:nvSpPr>
          <p:spPr>
            <a:xfrm>
              <a:off x="1683168" y="3223442"/>
              <a:ext cx="1111382" cy="1175706"/>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2250" b="1" dirty="0">
                  <a:solidFill>
                    <a:schemeClr val="bg1"/>
                  </a:solidFill>
                  <a:latin typeface="微软雅黑" panose="020B0503020204020204" pitchFamily="34" charset="-122"/>
                  <a:ea typeface="微软雅黑" panose="020B0503020204020204" pitchFamily="34" charset="-122"/>
                </a:rPr>
                <a:t>添加</a:t>
              </a:r>
              <a:endParaRPr lang="en-US" altLang="zh-CN" sz="2250" b="1" dirty="0">
                <a:solidFill>
                  <a:schemeClr val="bg1"/>
                </a:solidFill>
                <a:latin typeface="微软雅黑" panose="020B0503020204020204" pitchFamily="34" charset="-122"/>
                <a:ea typeface="微软雅黑" panose="020B0503020204020204" pitchFamily="34" charset="-122"/>
              </a:endParaRPr>
            </a:p>
            <a:p>
              <a:pPr>
                <a:lnSpc>
                  <a:spcPct val="114000"/>
                </a:lnSpc>
              </a:pPr>
              <a:r>
                <a:rPr lang="zh-CN" altLang="en-US" sz="2250" b="1" dirty="0">
                  <a:solidFill>
                    <a:schemeClr val="bg1"/>
                  </a:solidFill>
                  <a:latin typeface="微软雅黑" panose="020B0503020204020204" pitchFamily="34" charset="-122"/>
                  <a:ea typeface="微软雅黑" panose="020B0503020204020204" pitchFamily="34" charset="-122"/>
                </a:rPr>
                <a:t>内容</a:t>
              </a:r>
              <a:endParaRPr lang="en-US" altLang="zh-CN" sz="225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8211993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73E28D41-F235-4DE8-BB77-489D801AC121}"/>
              </a:ext>
            </a:extLst>
          </p:cNvPr>
          <p:cNvGrpSpPr/>
          <p:nvPr/>
        </p:nvGrpSpPr>
        <p:grpSpPr>
          <a:xfrm>
            <a:off x="2986811" y="1121194"/>
            <a:ext cx="2844624" cy="2839776"/>
            <a:chOff x="4199584" y="2041323"/>
            <a:chExt cx="3792832" cy="3786368"/>
          </a:xfrm>
        </p:grpSpPr>
        <p:grpSp>
          <p:nvGrpSpPr>
            <p:cNvPr id="2" name="Group 5758">
              <a:extLst>
                <a:ext uri="{FF2B5EF4-FFF2-40B4-BE49-F238E27FC236}">
                  <a16:creationId xmlns:a16="http://schemas.microsoft.com/office/drawing/2014/main" xmlns="" id="{AD16D98A-1A06-45BB-8097-EBDCF0B334DB}"/>
                </a:ext>
              </a:extLst>
            </p:cNvPr>
            <p:cNvGrpSpPr/>
            <p:nvPr/>
          </p:nvGrpSpPr>
          <p:grpSpPr>
            <a:xfrm rot="19454905">
              <a:off x="4199584" y="2041323"/>
              <a:ext cx="3792832" cy="3786368"/>
              <a:chOff x="475513" y="0"/>
              <a:chExt cx="8548112" cy="8533544"/>
            </a:xfrm>
          </p:grpSpPr>
          <p:sp>
            <p:nvSpPr>
              <p:cNvPr id="3" name="Shape 5748">
                <a:extLst>
                  <a:ext uri="{FF2B5EF4-FFF2-40B4-BE49-F238E27FC236}">
                    <a16:creationId xmlns:a16="http://schemas.microsoft.com/office/drawing/2014/main" xmlns="" id="{63217C2C-8BAB-4A7C-B863-3C2BDAD5487F}"/>
                  </a:ext>
                </a:extLst>
              </p:cNvPr>
              <p:cNvSpPr/>
              <p:nvPr/>
            </p:nvSpPr>
            <p:spPr>
              <a:xfrm>
                <a:off x="3396508" y="0"/>
                <a:ext cx="3477766" cy="4520119"/>
              </a:xfrm>
              <a:custGeom>
                <a:avLst/>
                <a:gdLst/>
                <a:ahLst/>
                <a:cxnLst>
                  <a:cxn ang="0">
                    <a:pos x="wd2" y="hd2"/>
                  </a:cxn>
                  <a:cxn ang="5400000">
                    <a:pos x="wd2" y="hd2"/>
                  </a:cxn>
                  <a:cxn ang="10800000">
                    <a:pos x="wd2" y="hd2"/>
                  </a:cxn>
                  <a:cxn ang="16200000">
                    <a:pos x="wd2" y="hd2"/>
                  </a:cxn>
                </a:cxnLst>
                <a:rect l="0" t="0" r="r" b="b"/>
                <a:pathLst>
                  <a:path w="21600" h="21600" extrusionOk="0">
                    <a:moveTo>
                      <a:pt x="1940" y="4154"/>
                    </a:moveTo>
                    <a:lnTo>
                      <a:pt x="0" y="4154"/>
                    </a:lnTo>
                    <a:lnTo>
                      <a:pt x="4311" y="0"/>
                    </a:lnTo>
                    <a:lnTo>
                      <a:pt x="8664" y="4157"/>
                    </a:lnTo>
                    <a:lnTo>
                      <a:pt x="6754" y="4157"/>
                    </a:lnTo>
                    <a:lnTo>
                      <a:pt x="6754" y="6189"/>
                    </a:lnTo>
                    <a:cubicBezTo>
                      <a:pt x="6759" y="6916"/>
                      <a:pt x="7049" y="7624"/>
                      <a:pt x="7588" y="8221"/>
                    </a:cubicBezTo>
                    <a:cubicBezTo>
                      <a:pt x="8139" y="8833"/>
                      <a:pt x="8912" y="9293"/>
                      <a:pt x="9807" y="9559"/>
                    </a:cubicBezTo>
                    <a:cubicBezTo>
                      <a:pt x="10395" y="9733"/>
                      <a:pt x="11024" y="9819"/>
                      <a:pt x="11639" y="9922"/>
                    </a:cubicBezTo>
                    <a:cubicBezTo>
                      <a:pt x="11906" y="9966"/>
                      <a:pt x="12172" y="10014"/>
                      <a:pt x="12437" y="10066"/>
                    </a:cubicBezTo>
                    <a:cubicBezTo>
                      <a:pt x="14595" y="10553"/>
                      <a:pt x="16566" y="11436"/>
                      <a:pt x="18183" y="12639"/>
                    </a:cubicBezTo>
                    <a:cubicBezTo>
                      <a:pt x="19712" y="13776"/>
                      <a:pt x="20881" y="15169"/>
                      <a:pt x="21600" y="16709"/>
                    </a:cubicBezTo>
                    <a:cubicBezTo>
                      <a:pt x="20743" y="17166"/>
                      <a:pt x="19985" y="17724"/>
                      <a:pt x="19354" y="18363"/>
                    </a:cubicBezTo>
                    <a:cubicBezTo>
                      <a:pt x="18414" y="19315"/>
                      <a:pt x="17776" y="20424"/>
                      <a:pt x="17493" y="21600"/>
                    </a:cubicBezTo>
                    <a:cubicBezTo>
                      <a:pt x="17916" y="19618"/>
                      <a:pt x="17237" y="17589"/>
                      <a:pt x="15620" y="16012"/>
                    </a:cubicBezTo>
                    <a:cubicBezTo>
                      <a:pt x="14178" y="14603"/>
                      <a:pt x="12098" y="13666"/>
                      <a:pt x="9795" y="13387"/>
                    </a:cubicBezTo>
                    <a:cubicBezTo>
                      <a:pt x="7513" y="13049"/>
                      <a:pt x="5466" y="12089"/>
                      <a:pt x="4029" y="10683"/>
                    </a:cubicBezTo>
                    <a:cubicBezTo>
                      <a:pt x="2764" y="9445"/>
                      <a:pt x="2044" y="7928"/>
                      <a:pt x="1976" y="6354"/>
                    </a:cubicBezTo>
                    <a:lnTo>
                      <a:pt x="1940" y="4154"/>
                    </a:lnTo>
                    <a:close/>
                  </a:path>
                </a:pathLst>
              </a:custGeom>
              <a:solidFill>
                <a:schemeClr val="accent1"/>
              </a:solidFill>
              <a:ln w="25400" cap="flat">
                <a:noFill/>
                <a:prstDash val="solid"/>
                <a:miter lim="400000"/>
              </a:ln>
              <a:effectLst/>
            </p:spPr>
            <p:txBody>
              <a:bodyPr wrap="square" lIns="38100" tIns="38100" rIns="38100" bIns="38100" numCol="1" anchor="ctr">
                <a:noAutofit/>
              </a:bodyPr>
              <a:lstStyle/>
              <a:p>
                <a:pPr algn="ctr">
                  <a:defRPr sz="3200">
                    <a:solidFill>
                      <a:srgbClr val="000000"/>
                    </a:solidFill>
                    <a:latin typeface="Helvetica Light"/>
                    <a:ea typeface="Helvetica Light"/>
                    <a:cs typeface="Helvetica Light"/>
                    <a:sym typeface="Helvetica Light"/>
                  </a:defRPr>
                </a:pPr>
                <a:endParaRPr sz="2400"/>
              </a:p>
            </p:txBody>
          </p:sp>
          <p:sp>
            <p:nvSpPr>
              <p:cNvPr id="4" name="Shape 5749">
                <a:extLst>
                  <a:ext uri="{FF2B5EF4-FFF2-40B4-BE49-F238E27FC236}">
                    <a16:creationId xmlns:a16="http://schemas.microsoft.com/office/drawing/2014/main" xmlns="" id="{FCE663E8-BE0B-403A-9D8F-1D99DB5E234F}"/>
                  </a:ext>
                </a:extLst>
              </p:cNvPr>
              <p:cNvSpPr/>
              <p:nvPr/>
            </p:nvSpPr>
            <p:spPr>
              <a:xfrm>
                <a:off x="4560909" y="2924842"/>
                <a:ext cx="4462716" cy="3467700"/>
              </a:xfrm>
              <a:custGeom>
                <a:avLst/>
                <a:gdLst/>
                <a:ahLst/>
                <a:cxnLst>
                  <a:cxn ang="0">
                    <a:pos x="wd2" y="hd2"/>
                  </a:cxn>
                  <a:cxn ang="5400000">
                    <a:pos x="wd2" y="hd2"/>
                  </a:cxn>
                  <a:cxn ang="10800000">
                    <a:pos x="wd2" y="hd2"/>
                  </a:cxn>
                  <a:cxn ang="16200000">
                    <a:pos x="wd2" y="hd2"/>
                  </a:cxn>
                </a:cxnLst>
                <a:rect l="0" t="0" r="r" b="b"/>
                <a:pathLst>
                  <a:path w="21600" h="21600" extrusionOk="0">
                    <a:moveTo>
                      <a:pt x="0" y="17535"/>
                    </a:moveTo>
                    <a:cubicBezTo>
                      <a:pt x="1010" y="17800"/>
                      <a:pt x="1965" y="18340"/>
                      <a:pt x="2800" y="19119"/>
                    </a:cubicBezTo>
                    <a:cubicBezTo>
                      <a:pt x="3522" y="19793"/>
                      <a:pt x="4141" y="20635"/>
                      <a:pt x="4624" y="21600"/>
                    </a:cubicBezTo>
                    <a:cubicBezTo>
                      <a:pt x="6432" y="20755"/>
                      <a:pt x="8036" y="19316"/>
                      <a:pt x="9278" y="17426"/>
                    </a:cubicBezTo>
                    <a:cubicBezTo>
                      <a:pt x="10442" y="15655"/>
                      <a:pt x="11250" y="13543"/>
                      <a:pt x="11632" y="11276"/>
                    </a:cubicBezTo>
                    <a:cubicBezTo>
                      <a:pt x="11720" y="10659"/>
                      <a:pt x="11872" y="10066"/>
                      <a:pt x="12083" y="9510"/>
                    </a:cubicBezTo>
                    <a:cubicBezTo>
                      <a:pt x="12275" y="9006"/>
                      <a:pt x="12515" y="8529"/>
                      <a:pt x="12821" y="8119"/>
                    </a:cubicBezTo>
                    <a:cubicBezTo>
                      <a:pt x="13120" y="7719"/>
                      <a:pt x="13471" y="7395"/>
                      <a:pt x="13855" y="7160"/>
                    </a:cubicBezTo>
                    <a:cubicBezTo>
                      <a:pt x="14233" y="6929"/>
                      <a:pt x="14642" y="6783"/>
                      <a:pt x="15064" y="6733"/>
                    </a:cubicBezTo>
                    <a:lnTo>
                      <a:pt x="17356" y="6733"/>
                    </a:lnTo>
                    <a:lnTo>
                      <a:pt x="17356" y="8651"/>
                    </a:lnTo>
                    <a:lnTo>
                      <a:pt x="21600" y="4365"/>
                    </a:lnTo>
                    <a:lnTo>
                      <a:pt x="17365" y="0"/>
                    </a:lnTo>
                    <a:lnTo>
                      <a:pt x="17365" y="1911"/>
                    </a:lnTo>
                    <a:lnTo>
                      <a:pt x="14936" y="1911"/>
                    </a:lnTo>
                    <a:cubicBezTo>
                      <a:pt x="14124" y="1923"/>
                      <a:pt x="13326" y="2138"/>
                      <a:pt x="12585" y="2535"/>
                    </a:cubicBezTo>
                    <a:cubicBezTo>
                      <a:pt x="11832" y="2939"/>
                      <a:pt x="11145" y="3528"/>
                      <a:pt x="10524" y="4230"/>
                    </a:cubicBezTo>
                    <a:cubicBezTo>
                      <a:pt x="9832" y="5013"/>
                      <a:pt x="9238" y="5919"/>
                      <a:pt x="8791" y="6940"/>
                    </a:cubicBezTo>
                    <a:cubicBezTo>
                      <a:pt x="8387" y="7866"/>
                      <a:pt x="8107" y="8880"/>
                      <a:pt x="7968" y="9940"/>
                    </a:cubicBezTo>
                    <a:cubicBezTo>
                      <a:pt x="7631" y="12236"/>
                      <a:pt x="6641" y="14288"/>
                      <a:pt x="5191" y="15695"/>
                    </a:cubicBezTo>
                    <a:cubicBezTo>
                      <a:pt x="3706" y="17137"/>
                      <a:pt x="1849" y="17795"/>
                      <a:pt x="0" y="17535"/>
                    </a:cubicBezTo>
                    <a:close/>
                  </a:path>
                </a:pathLst>
              </a:custGeom>
              <a:solidFill>
                <a:schemeClr val="accent2"/>
              </a:solidFill>
              <a:ln w="25400" cap="flat">
                <a:noFill/>
                <a:prstDash val="solid"/>
                <a:miter lim="400000"/>
              </a:ln>
              <a:effectLst/>
            </p:spPr>
            <p:txBody>
              <a:bodyPr wrap="square" lIns="38100" tIns="38100" rIns="38100" bIns="38100" numCol="1" anchor="ctr">
                <a:noAutofit/>
              </a:bodyPr>
              <a:lstStyle/>
              <a:p>
                <a:pPr algn="ctr">
                  <a:defRPr sz="3200">
                    <a:solidFill>
                      <a:srgbClr val="000000"/>
                    </a:solidFill>
                    <a:latin typeface="Helvetica Light"/>
                    <a:ea typeface="Helvetica Light"/>
                    <a:cs typeface="Helvetica Light"/>
                    <a:sym typeface="Helvetica Light"/>
                  </a:defRPr>
                </a:pPr>
                <a:endParaRPr sz="2400"/>
              </a:p>
            </p:txBody>
          </p:sp>
          <p:sp>
            <p:nvSpPr>
              <p:cNvPr id="5" name="Shape 5750">
                <a:extLst>
                  <a:ext uri="{FF2B5EF4-FFF2-40B4-BE49-F238E27FC236}">
                    <a16:creationId xmlns:a16="http://schemas.microsoft.com/office/drawing/2014/main" xmlns="" id="{AFF54F48-EA6A-4060-8908-B7204FBCBEAD}"/>
                  </a:ext>
                </a:extLst>
              </p:cNvPr>
              <p:cNvSpPr/>
              <p:nvPr/>
            </p:nvSpPr>
            <p:spPr>
              <a:xfrm>
                <a:off x="2645192" y="4076244"/>
                <a:ext cx="3442370" cy="4457300"/>
              </a:xfrm>
              <a:custGeom>
                <a:avLst/>
                <a:gdLst/>
                <a:ahLst/>
                <a:cxnLst>
                  <a:cxn ang="0">
                    <a:pos x="wd2" y="hd2"/>
                  </a:cxn>
                  <a:cxn ang="5400000">
                    <a:pos x="wd2" y="hd2"/>
                  </a:cxn>
                  <a:cxn ang="10800000">
                    <a:pos x="wd2" y="hd2"/>
                  </a:cxn>
                  <a:cxn ang="16200000">
                    <a:pos x="wd2" y="hd2"/>
                  </a:cxn>
                </a:cxnLst>
                <a:rect l="0" t="0" r="r" b="b"/>
                <a:pathLst>
                  <a:path w="21600" h="21600" extrusionOk="0">
                    <a:moveTo>
                      <a:pt x="3980" y="0"/>
                    </a:moveTo>
                    <a:cubicBezTo>
                      <a:pt x="3671" y="1914"/>
                      <a:pt x="4364" y="3845"/>
                      <a:pt x="5906" y="5363"/>
                    </a:cubicBezTo>
                    <a:cubicBezTo>
                      <a:pt x="7426" y="6858"/>
                      <a:pt x="9648" y="7832"/>
                      <a:pt x="12091" y="8071"/>
                    </a:cubicBezTo>
                    <a:cubicBezTo>
                      <a:pt x="13209" y="8251"/>
                      <a:pt x="14267" y="8587"/>
                      <a:pt x="15215" y="9056"/>
                    </a:cubicBezTo>
                    <a:cubicBezTo>
                      <a:pt x="16157" y="9523"/>
                      <a:pt x="16988" y="10120"/>
                      <a:pt x="17676" y="10818"/>
                    </a:cubicBezTo>
                    <a:cubicBezTo>
                      <a:pt x="18926" y="12089"/>
                      <a:pt x="19633" y="13629"/>
                      <a:pt x="19697" y="15224"/>
                    </a:cubicBezTo>
                    <a:lnTo>
                      <a:pt x="19697" y="17398"/>
                    </a:lnTo>
                    <a:lnTo>
                      <a:pt x="21600" y="17398"/>
                    </a:lnTo>
                    <a:lnTo>
                      <a:pt x="17311" y="21600"/>
                    </a:lnTo>
                    <a:lnTo>
                      <a:pt x="12984" y="17368"/>
                    </a:lnTo>
                    <a:lnTo>
                      <a:pt x="14867" y="17368"/>
                    </a:lnTo>
                    <a:lnTo>
                      <a:pt x="14867" y="15272"/>
                    </a:lnTo>
                    <a:cubicBezTo>
                      <a:pt x="14829" y="14417"/>
                      <a:pt x="14396" y="13601"/>
                      <a:pt x="13645" y="12972"/>
                    </a:cubicBezTo>
                    <a:cubicBezTo>
                      <a:pt x="13236" y="12629"/>
                      <a:pt x="12748" y="12355"/>
                      <a:pt x="12225" y="12139"/>
                    </a:cubicBezTo>
                    <a:cubicBezTo>
                      <a:pt x="11615" y="11887"/>
                      <a:pt x="10950" y="11712"/>
                      <a:pt x="10255" y="11624"/>
                    </a:cubicBezTo>
                    <a:cubicBezTo>
                      <a:pt x="7702" y="11261"/>
                      <a:pt x="5341" y="10332"/>
                      <a:pt x="3462" y="8949"/>
                    </a:cubicBezTo>
                    <a:cubicBezTo>
                      <a:pt x="1873" y="7780"/>
                      <a:pt x="684" y="6325"/>
                      <a:pt x="0" y="4715"/>
                    </a:cubicBezTo>
                    <a:cubicBezTo>
                      <a:pt x="1018" y="4173"/>
                      <a:pt x="1891" y="3484"/>
                      <a:pt x="2570" y="2686"/>
                    </a:cubicBezTo>
                    <a:cubicBezTo>
                      <a:pt x="3264" y="1871"/>
                      <a:pt x="3743" y="958"/>
                      <a:pt x="3980" y="0"/>
                    </a:cubicBezTo>
                    <a:close/>
                  </a:path>
                </a:pathLst>
              </a:custGeom>
              <a:solidFill>
                <a:schemeClr val="accent1"/>
              </a:solidFill>
              <a:ln w="25400" cap="flat">
                <a:noFill/>
                <a:prstDash val="solid"/>
                <a:miter lim="400000"/>
              </a:ln>
              <a:effectLst/>
            </p:spPr>
            <p:txBody>
              <a:bodyPr wrap="square" lIns="38100" tIns="38100" rIns="38100" bIns="38100" numCol="1" anchor="ctr">
                <a:noAutofit/>
              </a:bodyPr>
              <a:lstStyle/>
              <a:p>
                <a:pPr algn="ctr">
                  <a:defRPr sz="3200">
                    <a:solidFill>
                      <a:srgbClr val="000000"/>
                    </a:solidFill>
                    <a:latin typeface="Helvetica Light"/>
                    <a:ea typeface="Helvetica Light"/>
                    <a:cs typeface="Helvetica Light"/>
                    <a:sym typeface="Helvetica Light"/>
                  </a:defRPr>
                </a:pPr>
                <a:endParaRPr sz="2400"/>
              </a:p>
            </p:txBody>
          </p:sp>
          <p:sp>
            <p:nvSpPr>
              <p:cNvPr id="6" name="Shape 5751">
                <a:extLst>
                  <a:ext uri="{FF2B5EF4-FFF2-40B4-BE49-F238E27FC236}">
                    <a16:creationId xmlns:a16="http://schemas.microsoft.com/office/drawing/2014/main" xmlns="" id="{6A5C5AB8-C1D9-499C-9734-C96D4E64B092}"/>
                  </a:ext>
                </a:extLst>
              </p:cNvPr>
              <p:cNvSpPr/>
              <p:nvPr/>
            </p:nvSpPr>
            <p:spPr>
              <a:xfrm>
                <a:off x="475513" y="2155900"/>
                <a:ext cx="4456030" cy="3462418"/>
              </a:xfrm>
              <a:custGeom>
                <a:avLst/>
                <a:gdLst/>
                <a:ahLst/>
                <a:cxnLst>
                  <a:cxn ang="0">
                    <a:pos x="wd2" y="hd2"/>
                  </a:cxn>
                  <a:cxn ang="5400000">
                    <a:pos x="wd2" y="hd2"/>
                  </a:cxn>
                  <a:cxn ang="10800000">
                    <a:pos x="wd2" y="hd2"/>
                  </a:cxn>
                  <a:cxn ang="16200000">
                    <a:pos x="wd2" y="hd2"/>
                  </a:cxn>
                </a:cxnLst>
                <a:rect l="0" t="0" r="r" b="b"/>
                <a:pathLst>
                  <a:path w="21600" h="21600" extrusionOk="0">
                    <a:moveTo>
                      <a:pt x="17034" y="0"/>
                    </a:moveTo>
                    <a:cubicBezTo>
                      <a:pt x="17569" y="948"/>
                      <a:pt x="18224" y="1773"/>
                      <a:pt x="18971" y="2442"/>
                    </a:cubicBezTo>
                    <a:cubicBezTo>
                      <a:pt x="19769" y="3156"/>
                      <a:pt x="20659" y="3680"/>
                      <a:pt x="21600" y="3990"/>
                    </a:cubicBezTo>
                    <a:cubicBezTo>
                      <a:pt x="19622" y="3700"/>
                      <a:pt x="17639" y="4467"/>
                      <a:pt x="16113" y="6111"/>
                    </a:cubicBezTo>
                    <a:cubicBezTo>
                      <a:pt x="14714" y="7619"/>
                      <a:pt x="13809" y="9750"/>
                      <a:pt x="13579" y="12080"/>
                    </a:cubicBezTo>
                    <a:cubicBezTo>
                      <a:pt x="13260" y="14158"/>
                      <a:pt x="12405" y="16036"/>
                      <a:pt x="11151" y="17408"/>
                    </a:cubicBezTo>
                    <a:cubicBezTo>
                      <a:pt x="9915" y="18761"/>
                      <a:pt x="8364" y="19545"/>
                      <a:pt x="6743" y="19635"/>
                    </a:cubicBezTo>
                    <a:lnTo>
                      <a:pt x="4264" y="19635"/>
                    </a:lnTo>
                    <a:lnTo>
                      <a:pt x="4264" y="21600"/>
                    </a:lnTo>
                    <a:lnTo>
                      <a:pt x="0" y="17214"/>
                    </a:lnTo>
                    <a:lnTo>
                      <a:pt x="4272" y="12902"/>
                    </a:lnTo>
                    <a:lnTo>
                      <a:pt x="4272" y="14869"/>
                    </a:lnTo>
                    <a:lnTo>
                      <a:pt x="6518" y="14869"/>
                    </a:lnTo>
                    <a:cubicBezTo>
                      <a:pt x="7180" y="14878"/>
                      <a:pt x="7826" y="14613"/>
                      <a:pt x="8362" y="14114"/>
                    </a:cubicBezTo>
                    <a:cubicBezTo>
                      <a:pt x="9147" y="13383"/>
                      <a:pt x="9613" y="12264"/>
                      <a:pt x="9909" y="11105"/>
                    </a:cubicBezTo>
                    <a:cubicBezTo>
                      <a:pt x="10019" y="10673"/>
                      <a:pt x="10107" y="10231"/>
                      <a:pt x="10173" y="9779"/>
                    </a:cubicBezTo>
                    <a:cubicBezTo>
                      <a:pt x="10596" y="7471"/>
                      <a:pt x="11479" y="5344"/>
                      <a:pt x="12733" y="3607"/>
                    </a:cubicBezTo>
                    <a:cubicBezTo>
                      <a:pt x="13916" y="1970"/>
                      <a:pt x="15393" y="731"/>
                      <a:pt x="17034" y="0"/>
                    </a:cubicBezTo>
                    <a:close/>
                  </a:path>
                </a:pathLst>
              </a:custGeom>
              <a:solidFill>
                <a:schemeClr val="accent2"/>
              </a:solidFill>
              <a:ln w="25400" cap="flat">
                <a:noFill/>
                <a:prstDash val="solid"/>
                <a:miter lim="400000"/>
              </a:ln>
              <a:effectLst/>
            </p:spPr>
            <p:txBody>
              <a:bodyPr wrap="square" lIns="38100" tIns="38100" rIns="38100" bIns="38100" numCol="1" anchor="ctr">
                <a:noAutofit/>
              </a:bodyPr>
              <a:lstStyle/>
              <a:p>
                <a:pPr algn="ctr">
                  <a:defRPr sz="3200">
                    <a:solidFill>
                      <a:srgbClr val="000000"/>
                    </a:solidFill>
                    <a:latin typeface="Helvetica Light"/>
                    <a:ea typeface="Helvetica Light"/>
                    <a:cs typeface="Helvetica Light"/>
                    <a:sym typeface="Helvetica Light"/>
                  </a:defRPr>
                </a:pPr>
                <a:endParaRPr sz="2400"/>
              </a:p>
            </p:txBody>
          </p:sp>
          <p:sp>
            <p:nvSpPr>
              <p:cNvPr id="11" name="Shape 5756">
                <a:extLst>
                  <a:ext uri="{FF2B5EF4-FFF2-40B4-BE49-F238E27FC236}">
                    <a16:creationId xmlns:a16="http://schemas.microsoft.com/office/drawing/2014/main" xmlns="" id="{55A2FC95-E25D-4F61-B0A7-5218136D37B5}"/>
                  </a:ext>
                </a:extLst>
              </p:cNvPr>
              <p:cNvSpPr/>
              <p:nvPr/>
            </p:nvSpPr>
            <p:spPr>
              <a:xfrm>
                <a:off x="3551260" y="3068463"/>
                <a:ext cx="2396618" cy="2396617"/>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200">
                    <a:solidFill>
                      <a:srgbClr val="FFFFFF"/>
                    </a:solidFill>
                    <a:latin typeface="Helvetica Light"/>
                    <a:ea typeface="Helvetica Light"/>
                    <a:cs typeface="Helvetica Light"/>
                    <a:sym typeface="Helvetica Light"/>
                  </a:defRPr>
                </a:pPr>
                <a:endParaRPr sz="2400"/>
              </a:p>
            </p:txBody>
          </p:sp>
        </p:grpSp>
        <p:sp>
          <p:nvSpPr>
            <p:cNvPr id="30" name="椭圆 9">
              <a:extLst>
                <a:ext uri="{FF2B5EF4-FFF2-40B4-BE49-F238E27FC236}">
                  <a16:creationId xmlns:a16="http://schemas.microsoft.com/office/drawing/2014/main" xmlns="" id="{DDE2979E-1C6E-48E7-9318-AC5B23D3CEC6}"/>
                </a:ext>
              </a:extLst>
            </p:cNvPr>
            <p:cNvSpPr/>
            <p:nvPr/>
          </p:nvSpPr>
          <p:spPr>
            <a:xfrm>
              <a:off x="5803900" y="3641981"/>
              <a:ext cx="584200" cy="583386"/>
            </a:xfrm>
            <a:custGeom>
              <a:avLst/>
              <a:gdLst>
                <a:gd name="connsiteX0" fmla="*/ 145802 w 608415"/>
                <a:gd name="connsiteY0" fmla="*/ 316204 h 607568"/>
                <a:gd name="connsiteX1" fmla="*/ 335878 w 608415"/>
                <a:gd name="connsiteY1" fmla="*/ 316204 h 607568"/>
                <a:gd name="connsiteX2" fmla="*/ 355085 w 608415"/>
                <a:gd name="connsiteY2" fmla="*/ 335363 h 607568"/>
                <a:gd name="connsiteX3" fmla="*/ 335878 w 608415"/>
                <a:gd name="connsiteY3" fmla="*/ 354521 h 607568"/>
                <a:gd name="connsiteX4" fmla="*/ 145802 w 608415"/>
                <a:gd name="connsiteY4" fmla="*/ 354521 h 607568"/>
                <a:gd name="connsiteX5" fmla="*/ 126594 w 608415"/>
                <a:gd name="connsiteY5" fmla="*/ 335363 h 607568"/>
                <a:gd name="connsiteX6" fmla="*/ 145802 w 608415"/>
                <a:gd name="connsiteY6" fmla="*/ 316204 h 607568"/>
                <a:gd name="connsiteX7" fmla="*/ 145799 w 608415"/>
                <a:gd name="connsiteY7" fmla="*/ 252977 h 607568"/>
                <a:gd name="connsiteX8" fmla="*/ 430791 w 608415"/>
                <a:gd name="connsiteY8" fmla="*/ 252977 h 607568"/>
                <a:gd name="connsiteX9" fmla="*/ 449995 w 608415"/>
                <a:gd name="connsiteY9" fmla="*/ 272171 h 607568"/>
                <a:gd name="connsiteX10" fmla="*/ 430791 w 608415"/>
                <a:gd name="connsiteY10" fmla="*/ 291365 h 607568"/>
                <a:gd name="connsiteX11" fmla="*/ 145799 w 608415"/>
                <a:gd name="connsiteY11" fmla="*/ 291365 h 607568"/>
                <a:gd name="connsiteX12" fmla="*/ 126594 w 608415"/>
                <a:gd name="connsiteY12" fmla="*/ 272171 h 607568"/>
                <a:gd name="connsiteX13" fmla="*/ 145799 w 608415"/>
                <a:gd name="connsiteY13" fmla="*/ 252977 h 607568"/>
                <a:gd name="connsiteX14" fmla="*/ 145805 w 608415"/>
                <a:gd name="connsiteY14" fmla="*/ 189750 h 607568"/>
                <a:gd name="connsiteX15" fmla="*/ 209279 w 608415"/>
                <a:gd name="connsiteY15" fmla="*/ 189750 h 607568"/>
                <a:gd name="connsiteX16" fmla="*/ 228490 w 608415"/>
                <a:gd name="connsiteY16" fmla="*/ 208944 h 607568"/>
                <a:gd name="connsiteX17" fmla="*/ 209279 w 608415"/>
                <a:gd name="connsiteY17" fmla="*/ 228138 h 607568"/>
                <a:gd name="connsiteX18" fmla="*/ 145805 w 608415"/>
                <a:gd name="connsiteY18" fmla="*/ 228138 h 607568"/>
                <a:gd name="connsiteX19" fmla="*/ 126594 w 608415"/>
                <a:gd name="connsiteY19" fmla="*/ 208944 h 607568"/>
                <a:gd name="connsiteX20" fmla="*/ 145805 w 608415"/>
                <a:gd name="connsiteY20" fmla="*/ 189750 h 607568"/>
                <a:gd name="connsiteX21" fmla="*/ 70060 w 608415"/>
                <a:gd name="connsiteY21" fmla="*/ 133174 h 607568"/>
                <a:gd name="connsiteX22" fmla="*/ 70060 w 608415"/>
                <a:gd name="connsiteY22" fmla="*/ 442788 h 607568"/>
                <a:gd name="connsiteX23" fmla="*/ 538355 w 608415"/>
                <a:gd name="connsiteY23" fmla="*/ 442788 h 607568"/>
                <a:gd name="connsiteX24" fmla="*/ 538355 w 608415"/>
                <a:gd name="connsiteY24" fmla="*/ 133174 h 607568"/>
                <a:gd name="connsiteX25" fmla="*/ 38410 w 608415"/>
                <a:gd name="connsiteY25" fmla="*/ 69962 h 607568"/>
                <a:gd name="connsiteX26" fmla="*/ 38410 w 608415"/>
                <a:gd name="connsiteY26" fmla="*/ 94817 h 607568"/>
                <a:gd name="connsiteX27" fmla="*/ 570005 w 608415"/>
                <a:gd name="connsiteY27" fmla="*/ 94817 h 607568"/>
                <a:gd name="connsiteX28" fmla="*/ 570005 w 608415"/>
                <a:gd name="connsiteY28" fmla="*/ 69962 h 607568"/>
                <a:gd name="connsiteX29" fmla="*/ 304208 w 608415"/>
                <a:gd name="connsiteY29" fmla="*/ 0 h 607568"/>
                <a:gd name="connsiteX30" fmla="*/ 323413 w 608415"/>
                <a:gd name="connsiteY30" fmla="*/ 19178 h 607568"/>
                <a:gd name="connsiteX31" fmla="*/ 323413 w 608415"/>
                <a:gd name="connsiteY31" fmla="*/ 31606 h 607568"/>
                <a:gd name="connsiteX32" fmla="*/ 589210 w 608415"/>
                <a:gd name="connsiteY32" fmla="*/ 31606 h 607568"/>
                <a:gd name="connsiteX33" fmla="*/ 608415 w 608415"/>
                <a:gd name="connsiteY33" fmla="*/ 50784 h 607568"/>
                <a:gd name="connsiteX34" fmla="*/ 608415 w 608415"/>
                <a:gd name="connsiteY34" fmla="*/ 113995 h 607568"/>
                <a:gd name="connsiteX35" fmla="*/ 589210 w 608415"/>
                <a:gd name="connsiteY35" fmla="*/ 133174 h 607568"/>
                <a:gd name="connsiteX36" fmla="*/ 576765 w 608415"/>
                <a:gd name="connsiteY36" fmla="*/ 133174 h 607568"/>
                <a:gd name="connsiteX37" fmla="*/ 576765 w 608415"/>
                <a:gd name="connsiteY37" fmla="*/ 461967 h 607568"/>
                <a:gd name="connsiteX38" fmla="*/ 557560 w 608415"/>
                <a:gd name="connsiteY38" fmla="*/ 481145 h 607568"/>
                <a:gd name="connsiteX39" fmla="*/ 342618 w 608415"/>
                <a:gd name="connsiteY39" fmla="*/ 481145 h 607568"/>
                <a:gd name="connsiteX40" fmla="*/ 414521 w 608415"/>
                <a:gd name="connsiteY40" fmla="*/ 576883 h 607568"/>
                <a:gd name="connsiteX41" fmla="*/ 410680 w 608415"/>
                <a:gd name="connsiteY41" fmla="*/ 603733 h 607568"/>
                <a:gd name="connsiteX42" fmla="*/ 399157 w 608415"/>
                <a:gd name="connsiteY42" fmla="*/ 607568 h 607568"/>
                <a:gd name="connsiteX43" fmla="*/ 383793 w 608415"/>
                <a:gd name="connsiteY43" fmla="*/ 599897 h 607568"/>
                <a:gd name="connsiteX44" fmla="*/ 323413 w 608415"/>
                <a:gd name="connsiteY44" fmla="*/ 519348 h 607568"/>
                <a:gd name="connsiteX45" fmla="*/ 323413 w 608415"/>
                <a:gd name="connsiteY45" fmla="*/ 588390 h 607568"/>
                <a:gd name="connsiteX46" fmla="*/ 304208 w 608415"/>
                <a:gd name="connsiteY46" fmla="*/ 607568 h 607568"/>
                <a:gd name="connsiteX47" fmla="*/ 285003 w 608415"/>
                <a:gd name="connsiteY47" fmla="*/ 588390 h 607568"/>
                <a:gd name="connsiteX48" fmla="*/ 285003 w 608415"/>
                <a:gd name="connsiteY48" fmla="*/ 519348 h 607568"/>
                <a:gd name="connsiteX49" fmla="*/ 224622 w 608415"/>
                <a:gd name="connsiteY49" fmla="*/ 599897 h 607568"/>
                <a:gd name="connsiteX50" fmla="*/ 209258 w 608415"/>
                <a:gd name="connsiteY50" fmla="*/ 607568 h 607568"/>
                <a:gd name="connsiteX51" fmla="*/ 197735 w 608415"/>
                <a:gd name="connsiteY51" fmla="*/ 603733 h 607568"/>
                <a:gd name="connsiteX52" fmla="*/ 193894 w 608415"/>
                <a:gd name="connsiteY52" fmla="*/ 576883 h 607568"/>
                <a:gd name="connsiteX53" fmla="*/ 265798 w 608415"/>
                <a:gd name="connsiteY53" fmla="*/ 481145 h 607568"/>
                <a:gd name="connsiteX54" fmla="*/ 50855 w 608415"/>
                <a:gd name="connsiteY54" fmla="*/ 481145 h 607568"/>
                <a:gd name="connsiteX55" fmla="*/ 31650 w 608415"/>
                <a:gd name="connsiteY55" fmla="*/ 461967 h 607568"/>
                <a:gd name="connsiteX56" fmla="*/ 31650 w 608415"/>
                <a:gd name="connsiteY56" fmla="*/ 133174 h 607568"/>
                <a:gd name="connsiteX57" fmla="*/ 19205 w 608415"/>
                <a:gd name="connsiteY57" fmla="*/ 133174 h 607568"/>
                <a:gd name="connsiteX58" fmla="*/ 0 w 608415"/>
                <a:gd name="connsiteY58" fmla="*/ 113995 h 607568"/>
                <a:gd name="connsiteX59" fmla="*/ 0 w 608415"/>
                <a:gd name="connsiteY59" fmla="*/ 50784 h 607568"/>
                <a:gd name="connsiteX60" fmla="*/ 19205 w 608415"/>
                <a:gd name="connsiteY60" fmla="*/ 31606 h 607568"/>
                <a:gd name="connsiteX61" fmla="*/ 285003 w 608415"/>
                <a:gd name="connsiteY61" fmla="*/ 31606 h 607568"/>
                <a:gd name="connsiteX62" fmla="*/ 285003 w 608415"/>
                <a:gd name="connsiteY62" fmla="*/ 19178 h 607568"/>
                <a:gd name="connsiteX63" fmla="*/ 304208 w 608415"/>
                <a:gd name="connsiteY6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415" h="607568">
                  <a:moveTo>
                    <a:pt x="145802" y="316204"/>
                  </a:moveTo>
                  <a:lnTo>
                    <a:pt x="335878" y="316204"/>
                  </a:lnTo>
                  <a:cubicBezTo>
                    <a:pt x="346480" y="316204"/>
                    <a:pt x="355085" y="324787"/>
                    <a:pt x="355085" y="335363"/>
                  </a:cubicBezTo>
                  <a:cubicBezTo>
                    <a:pt x="355085" y="345938"/>
                    <a:pt x="346480" y="354521"/>
                    <a:pt x="335878" y="354521"/>
                  </a:cubicBezTo>
                  <a:lnTo>
                    <a:pt x="145802" y="354521"/>
                  </a:lnTo>
                  <a:cubicBezTo>
                    <a:pt x="135199" y="354521"/>
                    <a:pt x="126594" y="345938"/>
                    <a:pt x="126594" y="335363"/>
                  </a:cubicBezTo>
                  <a:cubicBezTo>
                    <a:pt x="126594" y="324787"/>
                    <a:pt x="135199" y="316204"/>
                    <a:pt x="145802" y="316204"/>
                  </a:cubicBezTo>
                  <a:close/>
                  <a:moveTo>
                    <a:pt x="145799" y="252977"/>
                  </a:moveTo>
                  <a:lnTo>
                    <a:pt x="430791" y="252977"/>
                  </a:lnTo>
                  <a:cubicBezTo>
                    <a:pt x="441392" y="252977"/>
                    <a:pt x="449995" y="261576"/>
                    <a:pt x="449995" y="272171"/>
                  </a:cubicBezTo>
                  <a:cubicBezTo>
                    <a:pt x="449995" y="282766"/>
                    <a:pt x="441392" y="291365"/>
                    <a:pt x="430791" y="291365"/>
                  </a:cubicBezTo>
                  <a:lnTo>
                    <a:pt x="145799" y="291365"/>
                  </a:lnTo>
                  <a:cubicBezTo>
                    <a:pt x="135198" y="291365"/>
                    <a:pt x="126594" y="282766"/>
                    <a:pt x="126594" y="272171"/>
                  </a:cubicBezTo>
                  <a:cubicBezTo>
                    <a:pt x="126594" y="261576"/>
                    <a:pt x="135198" y="252977"/>
                    <a:pt x="145799" y="252977"/>
                  </a:cubicBezTo>
                  <a:close/>
                  <a:moveTo>
                    <a:pt x="145805" y="189750"/>
                  </a:moveTo>
                  <a:lnTo>
                    <a:pt x="209279" y="189750"/>
                  </a:lnTo>
                  <a:cubicBezTo>
                    <a:pt x="219884" y="189750"/>
                    <a:pt x="228490" y="198349"/>
                    <a:pt x="228490" y="208944"/>
                  </a:cubicBezTo>
                  <a:cubicBezTo>
                    <a:pt x="228490" y="219539"/>
                    <a:pt x="219884" y="228138"/>
                    <a:pt x="209279" y="228138"/>
                  </a:cubicBezTo>
                  <a:lnTo>
                    <a:pt x="145805" y="228138"/>
                  </a:lnTo>
                  <a:cubicBezTo>
                    <a:pt x="135201" y="228138"/>
                    <a:pt x="126594" y="219539"/>
                    <a:pt x="126594" y="208944"/>
                  </a:cubicBezTo>
                  <a:cubicBezTo>
                    <a:pt x="126594" y="198349"/>
                    <a:pt x="135201" y="189750"/>
                    <a:pt x="145805" y="189750"/>
                  </a:cubicBezTo>
                  <a:close/>
                  <a:moveTo>
                    <a:pt x="70060" y="133174"/>
                  </a:moveTo>
                  <a:lnTo>
                    <a:pt x="70060" y="442788"/>
                  </a:lnTo>
                  <a:lnTo>
                    <a:pt x="538355" y="442788"/>
                  </a:lnTo>
                  <a:lnTo>
                    <a:pt x="538355" y="133174"/>
                  </a:lnTo>
                  <a:close/>
                  <a:moveTo>
                    <a:pt x="38410" y="69962"/>
                  </a:moveTo>
                  <a:lnTo>
                    <a:pt x="38410" y="94817"/>
                  </a:lnTo>
                  <a:lnTo>
                    <a:pt x="570005" y="94817"/>
                  </a:lnTo>
                  <a:lnTo>
                    <a:pt x="570005" y="69962"/>
                  </a:lnTo>
                  <a:close/>
                  <a:moveTo>
                    <a:pt x="304208" y="0"/>
                  </a:moveTo>
                  <a:cubicBezTo>
                    <a:pt x="314809" y="0"/>
                    <a:pt x="323413" y="8592"/>
                    <a:pt x="323413" y="19178"/>
                  </a:cubicBezTo>
                  <a:lnTo>
                    <a:pt x="323413" y="31606"/>
                  </a:lnTo>
                  <a:lnTo>
                    <a:pt x="589210" y="31606"/>
                  </a:lnTo>
                  <a:cubicBezTo>
                    <a:pt x="599811" y="31606"/>
                    <a:pt x="608415" y="40197"/>
                    <a:pt x="608415" y="50784"/>
                  </a:cubicBezTo>
                  <a:lnTo>
                    <a:pt x="608415" y="113995"/>
                  </a:lnTo>
                  <a:cubicBezTo>
                    <a:pt x="608415" y="124582"/>
                    <a:pt x="599811" y="133174"/>
                    <a:pt x="589210" y="133174"/>
                  </a:cubicBezTo>
                  <a:lnTo>
                    <a:pt x="576765" y="133174"/>
                  </a:lnTo>
                  <a:lnTo>
                    <a:pt x="576765" y="461967"/>
                  </a:lnTo>
                  <a:cubicBezTo>
                    <a:pt x="576765" y="472553"/>
                    <a:pt x="568161" y="481145"/>
                    <a:pt x="557560" y="481145"/>
                  </a:cubicBezTo>
                  <a:lnTo>
                    <a:pt x="342618" y="481145"/>
                  </a:lnTo>
                  <a:lnTo>
                    <a:pt x="414521" y="576883"/>
                  </a:lnTo>
                  <a:cubicBezTo>
                    <a:pt x="420974" y="585321"/>
                    <a:pt x="419284" y="597442"/>
                    <a:pt x="410680" y="603733"/>
                  </a:cubicBezTo>
                  <a:cubicBezTo>
                    <a:pt x="407300" y="606341"/>
                    <a:pt x="403306" y="607568"/>
                    <a:pt x="399157" y="607568"/>
                  </a:cubicBezTo>
                  <a:cubicBezTo>
                    <a:pt x="393319" y="607568"/>
                    <a:pt x="387634" y="604960"/>
                    <a:pt x="383793" y="599897"/>
                  </a:cubicBezTo>
                  <a:lnTo>
                    <a:pt x="323413" y="519348"/>
                  </a:lnTo>
                  <a:lnTo>
                    <a:pt x="323413" y="588390"/>
                  </a:lnTo>
                  <a:cubicBezTo>
                    <a:pt x="323413" y="598976"/>
                    <a:pt x="314809" y="607568"/>
                    <a:pt x="304208" y="607568"/>
                  </a:cubicBezTo>
                  <a:cubicBezTo>
                    <a:pt x="293607" y="607568"/>
                    <a:pt x="285003" y="598976"/>
                    <a:pt x="285003" y="588390"/>
                  </a:cubicBezTo>
                  <a:lnTo>
                    <a:pt x="285003" y="519348"/>
                  </a:lnTo>
                  <a:lnTo>
                    <a:pt x="224622" y="599897"/>
                  </a:lnTo>
                  <a:cubicBezTo>
                    <a:pt x="220781" y="604960"/>
                    <a:pt x="215096" y="607568"/>
                    <a:pt x="209258" y="607568"/>
                  </a:cubicBezTo>
                  <a:cubicBezTo>
                    <a:pt x="205110" y="607568"/>
                    <a:pt x="201115" y="606341"/>
                    <a:pt x="197735" y="603733"/>
                  </a:cubicBezTo>
                  <a:cubicBezTo>
                    <a:pt x="189131" y="597442"/>
                    <a:pt x="187441" y="585321"/>
                    <a:pt x="193894" y="576883"/>
                  </a:cubicBezTo>
                  <a:lnTo>
                    <a:pt x="265798" y="481145"/>
                  </a:lnTo>
                  <a:lnTo>
                    <a:pt x="50855" y="481145"/>
                  </a:lnTo>
                  <a:cubicBezTo>
                    <a:pt x="40253" y="481145"/>
                    <a:pt x="31650" y="472553"/>
                    <a:pt x="31650" y="461967"/>
                  </a:cubicBezTo>
                  <a:lnTo>
                    <a:pt x="31650" y="133174"/>
                  </a:lnTo>
                  <a:lnTo>
                    <a:pt x="19205" y="133174"/>
                  </a:lnTo>
                  <a:cubicBezTo>
                    <a:pt x="8604" y="133174"/>
                    <a:pt x="0" y="124582"/>
                    <a:pt x="0" y="113995"/>
                  </a:cubicBezTo>
                  <a:lnTo>
                    <a:pt x="0" y="50784"/>
                  </a:lnTo>
                  <a:cubicBezTo>
                    <a:pt x="0" y="40197"/>
                    <a:pt x="8604" y="31606"/>
                    <a:pt x="19205" y="31606"/>
                  </a:cubicBezTo>
                  <a:lnTo>
                    <a:pt x="285003" y="31606"/>
                  </a:lnTo>
                  <a:lnTo>
                    <a:pt x="285003" y="19178"/>
                  </a:lnTo>
                  <a:cubicBezTo>
                    <a:pt x="285003" y="8592"/>
                    <a:pt x="293607" y="0"/>
                    <a:pt x="304208"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31" name="Shape 5600">
              <a:extLst>
                <a:ext uri="{FF2B5EF4-FFF2-40B4-BE49-F238E27FC236}">
                  <a16:creationId xmlns:a16="http://schemas.microsoft.com/office/drawing/2014/main" xmlns="" id="{8191678C-67EA-495C-921D-F340488A347F}"/>
                </a:ext>
              </a:extLst>
            </p:cNvPr>
            <p:cNvSpPr/>
            <p:nvPr/>
          </p:nvSpPr>
          <p:spPr>
            <a:xfrm>
              <a:off x="4683817" y="2650099"/>
              <a:ext cx="5073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28575" tIns="28575" rIns="28575" bIns="28575" numCol="1" anchor="ctr">
              <a:spAutoFit/>
              <a:scene3d>
                <a:camera prst="orthographicFront"/>
                <a:lightRig rig="threePt" dir="t"/>
              </a:scene3d>
              <a:sp3d contourW="12700"/>
            </a:bodyPr>
            <a:lstStyle>
              <a:lvl1pPr algn="ctr">
                <a:defRPr sz="3500">
                  <a:solidFill>
                    <a:srgbClr val="000000"/>
                  </a:solidFill>
                  <a:latin typeface="Lato Regular"/>
                  <a:ea typeface="Lato Regular"/>
                  <a:cs typeface="Lato Regular"/>
                  <a:sym typeface="Lato Regular"/>
                </a:defRPr>
              </a:lvl1pPr>
            </a:lstStyle>
            <a:p>
              <a:r>
                <a:rPr lang="en-US" altLang="zh-CN" sz="1350" b="1" dirty="0">
                  <a:solidFill>
                    <a:schemeClr val="bg1"/>
                  </a:solidFill>
                  <a:latin typeface="Century Gothic" panose="020B0502020202020204" pitchFamily="34" charset="0"/>
                </a:rPr>
                <a:t>01</a:t>
              </a:r>
              <a:endParaRPr sz="1350" b="1" dirty="0">
                <a:solidFill>
                  <a:schemeClr val="bg1"/>
                </a:solidFill>
                <a:latin typeface="Century Gothic" panose="020B0502020202020204" pitchFamily="34" charset="0"/>
              </a:endParaRPr>
            </a:p>
          </p:txBody>
        </p:sp>
        <p:sp>
          <p:nvSpPr>
            <p:cNvPr id="32" name="Shape 5600">
              <a:extLst>
                <a:ext uri="{FF2B5EF4-FFF2-40B4-BE49-F238E27FC236}">
                  <a16:creationId xmlns:a16="http://schemas.microsoft.com/office/drawing/2014/main" xmlns="" id="{738179AB-F0CB-4BF4-BB14-3A13E66EFEC6}"/>
                </a:ext>
              </a:extLst>
            </p:cNvPr>
            <p:cNvSpPr/>
            <p:nvPr/>
          </p:nvSpPr>
          <p:spPr>
            <a:xfrm>
              <a:off x="4683817" y="4942900"/>
              <a:ext cx="5073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28575" tIns="28575" rIns="28575" bIns="28575" numCol="1" anchor="ctr">
              <a:spAutoFit/>
              <a:scene3d>
                <a:camera prst="orthographicFront"/>
                <a:lightRig rig="threePt" dir="t"/>
              </a:scene3d>
              <a:sp3d contourW="12700"/>
            </a:bodyPr>
            <a:lstStyle>
              <a:lvl1pPr algn="ctr">
                <a:defRPr sz="3500">
                  <a:solidFill>
                    <a:srgbClr val="000000"/>
                  </a:solidFill>
                  <a:latin typeface="Lato Regular"/>
                  <a:ea typeface="Lato Regular"/>
                  <a:cs typeface="Lato Regular"/>
                  <a:sym typeface="Lato Regular"/>
                </a:defRPr>
              </a:lvl1pPr>
            </a:lstStyle>
            <a:p>
              <a:r>
                <a:rPr lang="en-US" altLang="zh-CN" sz="1350" b="1" dirty="0">
                  <a:solidFill>
                    <a:schemeClr val="bg1"/>
                  </a:solidFill>
                  <a:latin typeface="Century Gothic" panose="020B0502020202020204" pitchFamily="34" charset="0"/>
                </a:rPr>
                <a:t>04</a:t>
              </a:r>
              <a:endParaRPr sz="1350" b="1" dirty="0">
                <a:solidFill>
                  <a:schemeClr val="bg1"/>
                </a:solidFill>
                <a:latin typeface="Century Gothic" panose="020B0502020202020204" pitchFamily="34" charset="0"/>
              </a:endParaRPr>
            </a:p>
          </p:txBody>
        </p:sp>
        <p:sp>
          <p:nvSpPr>
            <p:cNvPr id="34" name="Shape 5600">
              <a:extLst>
                <a:ext uri="{FF2B5EF4-FFF2-40B4-BE49-F238E27FC236}">
                  <a16:creationId xmlns:a16="http://schemas.microsoft.com/office/drawing/2014/main" xmlns="" id="{F1F155F4-E02B-4AFE-970C-F502413EAF8A}"/>
                </a:ext>
              </a:extLst>
            </p:cNvPr>
            <p:cNvSpPr/>
            <p:nvPr/>
          </p:nvSpPr>
          <p:spPr>
            <a:xfrm>
              <a:off x="6989923" y="2583424"/>
              <a:ext cx="5073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28575" tIns="28575" rIns="28575" bIns="28575" numCol="1" anchor="ctr">
              <a:spAutoFit/>
              <a:scene3d>
                <a:camera prst="orthographicFront"/>
                <a:lightRig rig="threePt" dir="t"/>
              </a:scene3d>
              <a:sp3d contourW="12700"/>
            </a:bodyPr>
            <a:lstStyle>
              <a:lvl1pPr algn="ctr">
                <a:defRPr sz="3500">
                  <a:solidFill>
                    <a:srgbClr val="000000"/>
                  </a:solidFill>
                  <a:latin typeface="Lato Regular"/>
                  <a:ea typeface="Lato Regular"/>
                  <a:cs typeface="Lato Regular"/>
                  <a:sym typeface="Lato Regular"/>
                </a:defRPr>
              </a:lvl1pPr>
            </a:lstStyle>
            <a:p>
              <a:r>
                <a:rPr lang="en-US" altLang="zh-CN" sz="1350" b="1" dirty="0">
                  <a:solidFill>
                    <a:schemeClr val="bg1"/>
                  </a:solidFill>
                  <a:latin typeface="Century Gothic" panose="020B0502020202020204" pitchFamily="34" charset="0"/>
                </a:rPr>
                <a:t>02</a:t>
              </a:r>
              <a:endParaRPr sz="1350" b="1" dirty="0">
                <a:solidFill>
                  <a:schemeClr val="bg1"/>
                </a:solidFill>
                <a:latin typeface="Century Gothic" panose="020B0502020202020204" pitchFamily="34" charset="0"/>
              </a:endParaRPr>
            </a:p>
          </p:txBody>
        </p:sp>
        <p:sp>
          <p:nvSpPr>
            <p:cNvPr id="35" name="Shape 5600">
              <a:extLst>
                <a:ext uri="{FF2B5EF4-FFF2-40B4-BE49-F238E27FC236}">
                  <a16:creationId xmlns:a16="http://schemas.microsoft.com/office/drawing/2014/main" xmlns="" id="{9EFF0495-1A03-4FDD-9242-E95D3914E750}"/>
                </a:ext>
              </a:extLst>
            </p:cNvPr>
            <p:cNvSpPr/>
            <p:nvPr/>
          </p:nvSpPr>
          <p:spPr>
            <a:xfrm>
              <a:off x="6989923" y="4876226"/>
              <a:ext cx="507308" cy="353943"/>
            </a:xfrm>
            <a:prstGeom prst="rect">
              <a:avLst/>
            </a:prstGeom>
            <a:noFill/>
            <a:ln w="3175" cap="flat">
              <a:noFill/>
              <a:miter lim="400000"/>
            </a:ln>
            <a:effectLst/>
            <a:extLst>
              <a:ext uri="{C572A759-6A51-4108-AA02-DFA0A04FC94B}">
                <ma14:wrappingTextBoxFlag xmlns="" xmlns:ma14="http://schemas.microsoft.com/office/mac/drawingml/2011/main" val="1"/>
              </a:ext>
            </a:extLst>
          </p:spPr>
          <p:txBody>
            <a:bodyPr wrap="square" lIns="28575" tIns="28575" rIns="28575" bIns="28575" numCol="1" anchor="ctr">
              <a:spAutoFit/>
              <a:scene3d>
                <a:camera prst="orthographicFront"/>
                <a:lightRig rig="threePt" dir="t"/>
              </a:scene3d>
              <a:sp3d contourW="12700"/>
            </a:bodyPr>
            <a:lstStyle>
              <a:lvl1pPr algn="ctr">
                <a:defRPr sz="3500">
                  <a:solidFill>
                    <a:srgbClr val="000000"/>
                  </a:solidFill>
                  <a:latin typeface="Lato Regular"/>
                  <a:ea typeface="Lato Regular"/>
                  <a:cs typeface="Lato Regular"/>
                  <a:sym typeface="Lato Regular"/>
                </a:defRPr>
              </a:lvl1pPr>
            </a:lstStyle>
            <a:p>
              <a:r>
                <a:rPr lang="en-US" altLang="zh-CN" sz="1350" b="1" dirty="0">
                  <a:solidFill>
                    <a:schemeClr val="bg1"/>
                  </a:solidFill>
                  <a:latin typeface="Century Gothic" panose="020B0502020202020204" pitchFamily="34" charset="0"/>
                </a:rPr>
                <a:t>03</a:t>
              </a:r>
              <a:endParaRPr sz="1350" b="1" dirty="0">
                <a:solidFill>
                  <a:schemeClr val="bg1"/>
                </a:solidFill>
                <a:latin typeface="Century Gothic" panose="020B0502020202020204" pitchFamily="34" charset="0"/>
              </a:endParaRPr>
            </a:p>
          </p:txBody>
        </p:sp>
      </p:grpSp>
      <p:grpSp>
        <p:nvGrpSpPr>
          <p:cNvPr id="33" name="组合 32">
            <a:extLst>
              <a:ext uri="{FF2B5EF4-FFF2-40B4-BE49-F238E27FC236}">
                <a16:creationId xmlns:a16="http://schemas.microsoft.com/office/drawing/2014/main" xmlns="" id="{B5FE0340-A361-4027-8D38-AD725E707875}"/>
              </a:ext>
            </a:extLst>
          </p:cNvPr>
          <p:cNvGrpSpPr/>
          <p:nvPr/>
        </p:nvGrpSpPr>
        <p:grpSpPr>
          <a:xfrm>
            <a:off x="1830076" y="1348439"/>
            <a:ext cx="1771154" cy="747145"/>
            <a:chOff x="7288817" y="1498971"/>
            <a:chExt cx="2361538" cy="996193"/>
          </a:xfrm>
        </p:grpSpPr>
        <p:sp>
          <p:nvSpPr>
            <p:cNvPr id="37" name="文本框 36">
              <a:extLst>
                <a:ext uri="{FF2B5EF4-FFF2-40B4-BE49-F238E27FC236}">
                  <a16:creationId xmlns:a16="http://schemas.microsoft.com/office/drawing/2014/main" xmlns=""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84A59E26-DA2B-406C-B8C9-D8633C1CF6E1}"/>
                </a:ext>
              </a:extLst>
            </p:cNvPr>
            <p:cNvSpPr txBox="1"/>
            <p:nvPr/>
          </p:nvSpPr>
          <p:spPr>
            <a:xfrm>
              <a:off x="7575316" y="1498971"/>
              <a:ext cx="2075039"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39" name="组合 38">
            <a:extLst>
              <a:ext uri="{FF2B5EF4-FFF2-40B4-BE49-F238E27FC236}">
                <a16:creationId xmlns:a16="http://schemas.microsoft.com/office/drawing/2014/main" xmlns="" id="{B5FE0340-A361-4027-8D38-AD725E707875}"/>
              </a:ext>
            </a:extLst>
          </p:cNvPr>
          <p:cNvGrpSpPr/>
          <p:nvPr/>
        </p:nvGrpSpPr>
        <p:grpSpPr>
          <a:xfrm>
            <a:off x="5210489" y="1343979"/>
            <a:ext cx="1762631" cy="722516"/>
            <a:chOff x="6889954" y="1531810"/>
            <a:chExt cx="2350175" cy="963355"/>
          </a:xfrm>
        </p:grpSpPr>
        <p:sp>
          <p:nvSpPr>
            <p:cNvPr id="40" name="文本框 39">
              <a:extLst>
                <a:ext uri="{FF2B5EF4-FFF2-40B4-BE49-F238E27FC236}">
                  <a16:creationId xmlns:a16="http://schemas.microsoft.com/office/drawing/2014/main" xmlns="" id="{714EA6E6-C9AA-43F2-BDAE-845D9FA4DB58}"/>
                </a:ext>
              </a:extLst>
            </p:cNvPr>
            <p:cNvSpPr txBox="1"/>
            <p:nvPr/>
          </p:nvSpPr>
          <p:spPr>
            <a:xfrm>
              <a:off x="7288817" y="1810703"/>
              <a:ext cx="1951312" cy="684462"/>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xmlns="" id="{84A59E26-DA2B-406C-B8C9-D8633C1CF6E1}"/>
                </a:ext>
              </a:extLst>
            </p:cNvPr>
            <p:cNvSpPr txBox="1"/>
            <p:nvPr/>
          </p:nvSpPr>
          <p:spPr>
            <a:xfrm>
              <a:off x="6889954" y="1531810"/>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2" name="组合 41">
            <a:extLst>
              <a:ext uri="{FF2B5EF4-FFF2-40B4-BE49-F238E27FC236}">
                <a16:creationId xmlns:a16="http://schemas.microsoft.com/office/drawing/2014/main" xmlns="" id="{B5FE0340-A361-4027-8D38-AD725E707875}"/>
              </a:ext>
            </a:extLst>
          </p:cNvPr>
          <p:cNvGrpSpPr/>
          <p:nvPr/>
        </p:nvGrpSpPr>
        <p:grpSpPr>
          <a:xfrm>
            <a:off x="1843522" y="3039476"/>
            <a:ext cx="1771154" cy="747145"/>
            <a:chOff x="7288817" y="1498971"/>
            <a:chExt cx="2361538" cy="996193"/>
          </a:xfrm>
        </p:grpSpPr>
        <p:sp>
          <p:nvSpPr>
            <p:cNvPr id="43" name="文本框 42">
              <a:extLst>
                <a:ext uri="{FF2B5EF4-FFF2-40B4-BE49-F238E27FC236}">
                  <a16:creationId xmlns:a16="http://schemas.microsoft.com/office/drawing/2014/main" xmlns="" id="{714EA6E6-C9AA-43F2-BDAE-845D9FA4DB58}"/>
                </a:ext>
              </a:extLst>
            </p:cNvPr>
            <p:cNvSpPr txBox="1"/>
            <p:nvPr/>
          </p:nvSpPr>
          <p:spPr>
            <a:xfrm>
              <a:off x="7288817" y="1810703"/>
              <a:ext cx="1951312" cy="68446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84A59E26-DA2B-406C-B8C9-D8633C1CF6E1}"/>
                </a:ext>
              </a:extLst>
            </p:cNvPr>
            <p:cNvSpPr txBox="1"/>
            <p:nvPr/>
          </p:nvSpPr>
          <p:spPr>
            <a:xfrm>
              <a:off x="7575316" y="1498971"/>
              <a:ext cx="2075039"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grpSp>
        <p:nvGrpSpPr>
          <p:cNvPr id="45" name="组合 44">
            <a:extLst>
              <a:ext uri="{FF2B5EF4-FFF2-40B4-BE49-F238E27FC236}">
                <a16:creationId xmlns:a16="http://schemas.microsoft.com/office/drawing/2014/main" xmlns="" id="{B5FE0340-A361-4027-8D38-AD725E707875}"/>
              </a:ext>
            </a:extLst>
          </p:cNvPr>
          <p:cNvGrpSpPr/>
          <p:nvPr/>
        </p:nvGrpSpPr>
        <p:grpSpPr>
          <a:xfrm>
            <a:off x="5223936" y="3035016"/>
            <a:ext cx="1762631" cy="722516"/>
            <a:chOff x="6889954" y="1531810"/>
            <a:chExt cx="2350175" cy="963355"/>
          </a:xfrm>
        </p:grpSpPr>
        <p:sp>
          <p:nvSpPr>
            <p:cNvPr id="46" name="文本框 45">
              <a:extLst>
                <a:ext uri="{FF2B5EF4-FFF2-40B4-BE49-F238E27FC236}">
                  <a16:creationId xmlns:a16="http://schemas.microsoft.com/office/drawing/2014/main" xmlns="" id="{714EA6E6-C9AA-43F2-BDAE-845D9FA4DB58}"/>
                </a:ext>
              </a:extLst>
            </p:cNvPr>
            <p:cNvSpPr txBox="1"/>
            <p:nvPr/>
          </p:nvSpPr>
          <p:spPr>
            <a:xfrm>
              <a:off x="7288817" y="1810703"/>
              <a:ext cx="1951312" cy="684462"/>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点击添加主要内容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84A59E26-DA2B-406C-B8C9-D8633C1CF6E1}"/>
                </a:ext>
              </a:extLst>
            </p:cNvPr>
            <p:cNvSpPr txBox="1"/>
            <p:nvPr/>
          </p:nvSpPr>
          <p:spPr>
            <a:xfrm>
              <a:off x="6889954" y="1531810"/>
              <a:ext cx="2075038" cy="43892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68932619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fill="hold"/>
                                        <p:tgtEl>
                                          <p:spTgt spid="33"/>
                                        </p:tgtEl>
                                        <p:attrNameLst>
                                          <p:attrName>ppt_x</p:attrName>
                                        </p:attrNameLst>
                                      </p:cBhvr>
                                      <p:tavLst>
                                        <p:tav tm="0">
                                          <p:val>
                                            <p:strVal val="0-#ppt_w/2"/>
                                          </p:val>
                                        </p:tav>
                                        <p:tav tm="100000">
                                          <p:val>
                                            <p:strVal val="#ppt_x"/>
                                          </p:val>
                                        </p:tav>
                                      </p:tavLst>
                                    </p:anim>
                                    <p:anim calcmode="lin" valueType="num">
                                      <p:cBhvr additive="base">
                                        <p:cTn id="15" dur="500" fill="hold"/>
                                        <p:tgtEl>
                                          <p:spTgt spid="3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1+#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1+#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7128933" y="2622609"/>
            <a:ext cx="639737" cy="1547615"/>
          </a:xfrm>
          <a:prstGeom prst="rect">
            <a:avLst/>
          </a:prstGeom>
          <a:solidFill>
            <a:schemeClr val="accent1"/>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3" name="矩形 46"/>
          <p:cNvSpPr>
            <a:spLocks noChangeAspect="1" noChangeArrowheads="1"/>
          </p:cNvSpPr>
          <p:nvPr/>
        </p:nvSpPr>
        <p:spPr bwMode="auto">
          <a:xfrm>
            <a:off x="1375334" y="2622609"/>
            <a:ext cx="2349125" cy="1547615"/>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Lst>
            </a:blip>
            <a:srcRect/>
            <a:stretch>
              <a:fillRect/>
            </a:stretch>
          </a:blipFill>
          <a:ln>
            <a:noFill/>
          </a:ln>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4" name="矩形 47"/>
          <p:cNvSpPr>
            <a:spLocks noChangeAspect="1" noChangeArrowheads="1"/>
          </p:cNvSpPr>
          <p:nvPr/>
        </p:nvSpPr>
        <p:spPr bwMode="auto">
          <a:xfrm>
            <a:off x="3007141" y="1012504"/>
            <a:ext cx="2347658" cy="1546165"/>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Lst>
            </a:blip>
            <a:srcRect/>
            <a:stretch>
              <a:fillRect/>
            </a:stretch>
          </a:blipFill>
          <a:ln>
            <a:noFill/>
          </a:ln>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6" name="矩形 59"/>
          <p:cNvSpPr>
            <a:spLocks noChangeAspect="1" noChangeArrowheads="1"/>
          </p:cNvSpPr>
          <p:nvPr/>
        </p:nvSpPr>
        <p:spPr bwMode="auto">
          <a:xfrm>
            <a:off x="5419544" y="1011053"/>
            <a:ext cx="2349125" cy="1547615"/>
          </a:xfrm>
          <a:prstGeom prst="rect">
            <a:avLst/>
          </a:prstGeom>
          <a:blipFill dpi="0" rotWithShape="1">
            <a:blip r:embed="rId7">
              <a:extLst>
                <a:ext uri="{BEBA8EAE-BF5A-486C-A8C5-ECC9F3942E4B}">
                  <a14:imgProps xmlns:a14="http://schemas.microsoft.com/office/drawing/2010/main">
                    <a14:imgLayer r:embed="rId8">
                      <a14:imgEffect>
                        <a14:saturation sat="33000"/>
                      </a14:imgEffect>
                    </a14:imgLayer>
                  </a14:imgProps>
                </a:ext>
              </a:extLst>
            </a:blip>
            <a:srcRect/>
            <a:stretch>
              <a:fillRect/>
            </a:stretch>
          </a:blip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grpSp>
        <p:nvGrpSpPr>
          <p:cNvPr id="3" name="组合 2"/>
          <p:cNvGrpSpPr/>
          <p:nvPr/>
        </p:nvGrpSpPr>
        <p:grpSpPr>
          <a:xfrm>
            <a:off x="1375335" y="1011053"/>
            <a:ext cx="1567061" cy="1547615"/>
            <a:chOff x="1462246" y="1552354"/>
            <a:chExt cx="1666091" cy="1645415"/>
          </a:xfrm>
        </p:grpSpPr>
        <p:sp>
          <p:nvSpPr>
            <p:cNvPr id="45" name="矩形 1"/>
            <p:cNvSpPr>
              <a:spLocks noChangeArrowheads="1"/>
            </p:cNvSpPr>
            <p:nvPr/>
          </p:nvSpPr>
          <p:spPr bwMode="auto">
            <a:xfrm>
              <a:off x="1462246" y="1552354"/>
              <a:ext cx="1666091" cy="1645415"/>
            </a:xfrm>
            <a:prstGeom prst="rect">
              <a:avLst/>
            </a:prstGeom>
            <a:solidFill>
              <a:schemeClr val="accent1"/>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8607"/>
                </a:solidFill>
                <a:sym typeface="微软雅黑" panose="020B0503020204020204" pitchFamily="34" charset="-122"/>
              </a:endParaRPr>
            </a:p>
          </p:txBody>
        </p:sp>
        <p:sp>
          <p:nvSpPr>
            <p:cNvPr id="47" name="矩形 56"/>
            <p:cNvSpPr>
              <a:spLocks noChangeArrowheads="1"/>
            </p:cNvSpPr>
            <p:nvPr/>
          </p:nvSpPr>
          <p:spPr bwMode="auto">
            <a:xfrm>
              <a:off x="1462246" y="1645795"/>
              <a:ext cx="1586141" cy="35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599" b="1" dirty="0">
                  <a:solidFill>
                    <a:schemeClr val="bg1"/>
                  </a:solidFill>
                  <a:sym typeface="微软雅黑" panose="020B0503020204020204" pitchFamily="34" charset="-122"/>
                </a:rPr>
                <a:t>添加主题</a:t>
              </a:r>
              <a:endParaRPr lang="zh-CN" altLang="en-US" sz="1599" dirty="0">
                <a:solidFill>
                  <a:schemeClr val="bg1"/>
                </a:solidFill>
                <a:sym typeface="微软雅黑" panose="020B0503020204020204" pitchFamily="34" charset="-122"/>
              </a:endParaRPr>
            </a:p>
          </p:txBody>
        </p:sp>
        <p:sp>
          <p:nvSpPr>
            <p:cNvPr id="48" name="矩形 57"/>
            <p:cNvSpPr>
              <a:spLocks noChangeArrowheads="1"/>
            </p:cNvSpPr>
            <p:nvPr/>
          </p:nvSpPr>
          <p:spPr bwMode="auto">
            <a:xfrm>
              <a:off x="1574800" y="1973137"/>
              <a:ext cx="1477592" cy="970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1592"/>
                </a:lnSpc>
                <a:spcBef>
                  <a:spcPct val="0"/>
                </a:spcBef>
                <a:buNone/>
              </a:pPr>
              <a:r>
                <a:rPr lang="zh-CN" altLang="en-US" sz="1035" dirty="0">
                  <a:solidFill>
                    <a:schemeClr val="bg1">
                      <a:lumMod val="95000"/>
                    </a:schemeClr>
                  </a:solidFill>
                  <a:sym typeface="微软雅黑" panose="020B0503020204020204" pitchFamily="34" charset="-122"/>
                </a:rPr>
                <a:t>请输入您的文字内容请输入您的文字内容请输入您的文字内容请输入您的文字内容</a:t>
              </a:r>
            </a:p>
          </p:txBody>
        </p:sp>
      </p:grpSp>
      <p:grpSp>
        <p:nvGrpSpPr>
          <p:cNvPr id="5" name="组合 4"/>
          <p:cNvGrpSpPr/>
          <p:nvPr/>
        </p:nvGrpSpPr>
        <p:grpSpPr>
          <a:xfrm>
            <a:off x="3808280" y="2622609"/>
            <a:ext cx="3235366" cy="1547615"/>
            <a:chOff x="4048940" y="3265752"/>
            <a:chExt cx="3439823" cy="1645415"/>
          </a:xfrm>
        </p:grpSpPr>
        <p:sp>
          <p:nvSpPr>
            <p:cNvPr id="42" name="矩形 37"/>
            <p:cNvSpPr>
              <a:spLocks noChangeArrowheads="1"/>
            </p:cNvSpPr>
            <p:nvPr/>
          </p:nvSpPr>
          <p:spPr bwMode="auto">
            <a:xfrm>
              <a:off x="4048940" y="3265752"/>
              <a:ext cx="3439823" cy="1645415"/>
            </a:xfrm>
            <a:prstGeom prst="rect">
              <a:avLst/>
            </a:prstGeom>
            <a:solidFill>
              <a:schemeClr val="accent2"/>
            </a:solidFill>
            <a:ln>
              <a:noFill/>
            </a:ln>
            <a:extLst/>
          </p:spPr>
          <p:txBody>
            <a:bodyPr lIns="91022" tIns="45511" rIns="91022" bIns="4551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787">
                <a:solidFill>
                  <a:srgbClr val="FFFFFF"/>
                </a:solidFill>
                <a:sym typeface="微软雅黑" panose="020B0503020204020204" pitchFamily="34" charset="-122"/>
              </a:endParaRPr>
            </a:p>
          </p:txBody>
        </p:sp>
        <p:sp>
          <p:nvSpPr>
            <p:cNvPr id="49" name="矩形 44"/>
            <p:cNvSpPr>
              <a:spLocks noChangeArrowheads="1"/>
            </p:cNvSpPr>
            <p:nvPr/>
          </p:nvSpPr>
          <p:spPr bwMode="auto">
            <a:xfrm>
              <a:off x="4145554" y="3368596"/>
              <a:ext cx="2283749" cy="35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1599" b="1" dirty="0">
                  <a:solidFill>
                    <a:schemeClr val="bg1">
                      <a:lumMod val="95000"/>
                    </a:schemeClr>
                  </a:solidFill>
                  <a:sym typeface="微软雅黑" panose="020B0503020204020204" pitchFamily="34" charset="-122"/>
                </a:rPr>
                <a:t>添加主题</a:t>
              </a:r>
              <a:endParaRPr lang="zh-CN" altLang="en-US" sz="1599" dirty="0">
                <a:solidFill>
                  <a:schemeClr val="bg1">
                    <a:lumMod val="95000"/>
                  </a:schemeClr>
                </a:solidFill>
                <a:sym typeface="微软雅黑" panose="020B0503020204020204" pitchFamily="34" charset="-122"/>
              </a:endParaRPr>
            </a:p>
          </p:txBody>
        </p:sp>
        <p:sp>
          <p:nvSpPr>
            <p:cNvPr id="50" name="矩形 45"/>
            <p:cNvSpPr>
              <a:spLocks noChangeArrowheads="1"/>
            </p:cNvSpPr>
            <p:nvPr/>
          </p:nvSpPr>
          <p:spPr bwMode="auto">
            <a:xfrm>
              <a:off x="4145554" y="3661732"/>
              <a:ext cx="3154940" cy="775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2" tIns="45511" rIns="91022" bIns="4551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035" dirty="0">
                  <a:solidFill>
                    <a:schemeClr val="bg1">
                      <a:lumMod val="95000"/>
                    </a:schemeClr>
                  </a:solidFill>
                  <a:sym typeface="微软雅黑" panose="020B0503020204020204" pitchFamily="34" charset="-122"/>
                </a:rPr>
                <a:t>右键点击图片选择设置图片格式可直接替换图片，在此录入上述图表的综合描述说明，在此录入上述图表的综合分析说明，在此录入上述图表的综合分析说明，在此录入上述图表的综合分析说明。 </a:t>
              </a:r>
            </a:p>
          </p:txBody>
        </p:sp>
      </p:grpSp>
    </p:spTree>
    <p:extLst>
      <p:ext uri="{BB962C8B-B14F-4D97-AF65-F5344CB8AC3E}">
        <p14:creationId xmlns:p14="http://schemas.microsoft.com/office/powerpoint/2010/main" val="359598074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400" fill="hold"/>
                                        <p:tgtEl>
                                          <p:spTgt spid="44"/>
                                        </p:tgtEl>
                                        <p:attrNameLst>
                                          <p:attrName>ppt_w</p:attrName>
                                        </p:attrNameLst>
                                      </p:cBhvr>
                                      <p:tavLst>
                                        <p:tav tm="0">
                                          <p:val>
                                            <p:fltVal val="0"/>
                                          </p:val>
                                        </p:tav>
                                        <p:tav tm="100000">
                                          <p:val>
                                            <p:strVal val="#ppt_w"/>
                                          </p:val>
                                        </p:tav>
                                      </p:tavLst>
                                    </p:anim>
                                    <p:anim calcmode="lin" valueType="num">
                                      <p:cBhvr>
                                        <p:cTn id="14" dur="400" fill="hold"/>
                                        <p:tgtEl>
                                          <p:spTgt spid="44"/>
                                        </p:tgtEl>
                                        <p:attrNameLst>
                                          <p:attrName>ppt_h</p:attrName>
                                        </p:attrNameLst>
                                      </p:cBhvr>
                                      <p:tavLst>
                                        <p:tav tm="0">
                                          <p:val>
                                            <p:fltVal val="0"/>
                                          </p:val>
                                        </p:tav>
                                        <p:tav tm="100000">
                                          <p:val>
                                            <p:strVal val="#ppt_h"/>
                                          </p:val>
                                        </p:tav>
                                      </p:tavLst>
                                    </p:anim>
                                    <p:animEffect transition="in" filter="fade">
                                      <p:cBhvr>
                                        <p:cTn id="15" dur="400"/>
                                        <p:tgtEl>
                                          <p:spTgt spid="44"/>
                                        </p:tgtEl>
                                      </p:cBhvr>
                                    </p:animEffect>
                                  </p:childTnLst>
                                </p:cTn>
                              </p:par>
                            </p:childTnLst>
                          </p:cTn>
                        </p:par>
                        <p:par>
                          <p:cTn id="16" fill="hold">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400" fill="hold"/>
                                        <p:tgtEl>
                                          <p:spTgt spid="46"/>
                                        </p:tgtEl>
                                        <p:attrNameLst>
                                          <p:attrName>ppt_w</p:attrName>
                                        </p:attrNameLst>
                                      </p:cBhvr>
                                      <p:tavLst>
                                        <p:tav tm="0">
                                          <p:val>
                                            <p:fltVal val="0"/>
                                          </p:val>
                                        </p:tav>
                                        <p:tav tm="100000">
                                          <p:val>
                                            <p:strVal val="#ppt_w"/>
                                          </p:val>
                                        </p:tav>
                                      </p:tavLst>
                                    </p:anim>
                                    <p:anim calcmode="lin" valueType="num">
                                      <p:cBhvr>
                                        <p:cTn id="20" dur="400" fill="hold"/>
                                        <p:tgtEl>
                                          <p:spTgt spid="46"/>
                                        </p:tgtEl>
                                        <p:attrNameLst>
                                          <p:attrName>ppt_h</p:attrName>
                                        </p:attrNameLst>
                                      </p:cBhvr>
                                      <p:tavLst>
                                        <p:tav tm="0">
                                          <p:val>
                                            <p:fltVal val="0"/>
                                          </p:val>
                                        </p:tav>
                                        <p:tav tm="100000">
                                          <p:val>
                                            <p:strVal val="#ppt_h"/>
                                          </p:val>
                                        </p:tav>
                                      </p:tavLst>
                                    </p:anim>
                                    <p:animEffect transition="in" filter="fade">
                                      <p:cBhvr>
                                        <p:cTn id="21" dur="400"/>
                                        <p:tgtEl>
                                          <p:spTgt spid="46"/>
                                        </p:tgtEl>
                                      </p:cBhvr>
                                    </p:animEffect>
                                  </p:childTnLst>
                                </p:cTn>
                              </p:par>
                            </p:childTnLst>
                          </p:cTn>
                        </p:par>
                        <p:par>
                          <p:cTn id="22" fill="hold">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400" fill="hold"/>
                                        <p:tgtEl>
                                          <p:spTgt spid="43"/>
                                        </p:tgtEl>
                                        <p:attrNameLst>
                                          <p:attrName>ppt_w</p:attrName>
                                        </p:attrNameLst>
                                      </p:cBhvr>
                                      <p:tavLst>
                                        <p:tav tm="0">
                                          <p:val>
                                            <p:fltVal val="0"/>
                                          </p:val>
                                        </p:tav>
                                        <p:tav tm="100000">
                                          <p:val>
                                            <p:strVal val="#ppt_w"/>
                                          </p:val>
                                        </p:tav>
                                      </p:tavLst>
                                    </p:anim>
                                    <p:anim calcmode="lin" valueType="num">
                                      <p:cBhvr>
                                        <p:cTn id="26" dur="400" fill="hold"/>
                                        <p:tgtEl>
                                          <p:spTgt spid="43"/>
                                        </p:tgtEl>
                                        <p:attrNameLst>
                                          <p:attrName>ppt_h</p:attrName>
                                        </p:attrNameLst>
                                      </p:cBhvr>
                                      <p:tavLst>
                                        <p:tav tm="0">
                                          <p:val>
                                            <p:fltVal val="0"/>
                                          </p:val>
                                        </p:tav>
                                        <p:tav tm="100000">
                                          <p:val>
                                            <p:strVal val="#ppt_h"/>
                                          </p:val>
                                        </p:tav>
                                      </p:tavLst>
                                    </p:anim>
                                    <p:animEffect transition="in" filter="fade">
                                      <p:cBhvr>
                                        <p:cTn id="27" dur="400"/>
                                        <p:tgtEl>
                                          <p:spTgt spid="43"/>
                                        </p:tgtEl>
                                      </p:cBhvr>
                                    </p:animEffect>
                                  </p:childTnLst>
                                </p:cTn>
                              </p:par>
                            </p:childTnLst>
                          </p:cTn>
                        </p:par>
                        <p:par>
                          <p:cTn id="28" fill="hold">
                            <p:stCondLst>
                              <p:cond delay="16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400" fill="hold"/>
                                        <p:tgtEl>
                                          <p:spTgt spid="5"/>
                                        </p:tgtEl>
                                        <p:attrNameLst>
                                          <p:attrName>ppt_w</p:attrName>
                                        </p:attrNameLst>
                                      </p:cBhvr>
                                      <p:tavLst>
                                        <p:tav tm="0">
                                          <p:val>
                                            <p:fltVal val="0"/>
                                          </p:val>
                                        </p:tav>
                                        <p:tav tm="100000">
                                          <p:val>
                                            <p:strVal val="#ppt_w"/>
                                          </p:val>
                                        </p:tav>
                                      </p:tavLst>
                                    </p:anim>
                                    <p:anim calcmode="lin" valueType="num">
                                      <p:cBhvr>
                                        <p:cTn id="32" dur="400" fill="hold"/>
                                        <p:tgtEl>
                                          <p:spTgt spid="5"/>
                                        </p:tgtEl>
                                        <p:attrNameLst>
                                          <p:attrName>ppt_h</p:attrName>
                                        </p:attrNameLst>
                                      </p:cBhvr>
                                      <p:tavLst>
                                        <p:tav tm="0">
                                          <p:val>
                                            <p:fltVal val="0"/>
                                          </p:val>
                                        </p:tav>
                                        <p:tav tm="100000">
                                          <p:val>
                                            <p:strVal val="#ppt_h"/>
                                          </p:val>
                                        </p:tav>
                                      </p:tavLst>
                                    </p:anim>
                                    <p:animEffect transition="in" filter="fade">
                                      <p:cBhvr>
                                        <p:cTn id="33" dur="400"/>
                                        <p:tgtEl>
                                          <p:spTgt spid="5"/>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400" fill="hold"/>
                                        <p:tgtEl>
                                          <p:spTgt spid="41"/>
                                        </p:tgtEl>
                                        <p:attrNameLst>
                                          <p:attrName>ppt_w</p:attrName>
                                        </p:attrNameLst>
                                      </p:cBhvr>
                                      <p:tavLst>
                                        <p:tav tm="0">
                                          <p:val>
                                            <p:fltVal val="0"/>
                                          </p:val>
                                        </p:tav>
                                        <p:tav tm="100000">
                                          <p:val>
                                            <p:strVal val="#ppt_w"/>
                                          </p:val>
                                        </p:tav>
                                      </p:tavLst>
                                    </p:anim>
                                    <p:anim calcmode="lin" valueType="num">
                                      <p:cBhvr>
                                        <p:cTn id="38" dur="400" fill="hold"/>
                                        <p:tgtEl>
                                          <p:spTgt spid="41"/>
                                        </p:tgtEl>
                                        <p:attrNameLst>
                                          <p:attrName>ppt_h</p:attrName>
                                        </p:attrNameLst>
                                      </p:cBhvr>
                                      <p:tavLst>
                                        <p:tav tm="0">
                                          <p:val>
                                            <p:fltVal val="0"/>
                                          </p:val>
                                        </p:tav>
                                        <p:tav tm="100000">
                                          <p:val>
                                            <p:strVal val="#ppt_h"/>
                                          </p:val>
                                        </p:tav>
                                      </p:tavLst>
                                    </p:anim>
                                    <p:animEffect transition="in" filter="fade">
                                      <p:cBhvr>
                                        <p:cTn id="39"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4"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266950"/>
            <a:ext cx="3032064" cy="2889168"/>
          </a:xfrm>
          <a:prstGeom prst="rect">
            <a:avLst/>
          </a:prstGeom>
        </p:spPr>
      </p:pic>
      <p:sp>
        <p:nvSpPr>
          <p:cNvPr id="19" name="任意多边形 18"/>
          <p:cNvSpPr/>
          <p:nvPr/>
        </p:nvSpPr>
        <p:spPr>
          <a:xfrm rot="2623489">
            <a:off x="3590416" y="2416578"/>
            <a:ext cx="5009170" cy="4582393"/>
          </a:xfrm>
          <a:custGeom>
            <a:avLst/>
            <a:gdLst>
              <a:gd name="connsiteX0" fmla="*/ 1 w 5009170"/>
              <a:gd name="connsiteY0" fmla="*/ 0 h 4582393"/>
              <a:gd name="connsiteX1" fmla="*/ 4532259 w 5009170"/>
              <a:gd name="connsiteY1" fmla="*/ 0 h 4582393"/>
              <a:gd name="connsiteX2" fmla="*/ 5009170 w 5009170"/>
              <a:gd name="connsiteY2" fmla="*/ 498627 h 4582393"/>
              <a:gd name="connsiteX3" fmla="*/ 739457 w 5009170"/>
              <a:gd name="connsiteY3" fmla="*/ 4582393 h 4582393"/>
              <a:gd name="connsiteX4" fmla="*/ 0 w 5009170"/>
              <a:gd name="connsiteY4" fmla="*/ 4582393 h 4582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9170" h="4582393">
                <a:moveTo>
                  <a:pt x="1" y="0"/>
                </a:moveTo>
                <a:lnTo>
                  <a:pt x="4532259" y="0"/>
                </a:lnTo>
                <a:lnTo>
                  <a:pt x="5009170" y="498627"/>
                </a:lnTo>
                <a:lnTo>
                  <a:pt x="739457" y="4582393"/>
                </a:lnTo>
                <a:lnTo>
                  <a:pt x="0" y="4582393"/>
                </a:lnTo>
                <a:close/>
              </a:path>
            </a:pathLst>
          </a:custGeom>
          <a:blipFill dpi="0" rotWithShape="0">
            <a:blip r:embed="rId4">
              <a:duotone>
                <a:schemeClr val="accent5">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contrast="40000"/>
                      </a14:imgEffect>
                    </a14:imgLayer>
                  </a14:imgProps>
                </a:ext>
              </a:extLst>
            </a:blip>
            <a:srcRect/>
            <a:stretch>
              <a:fillRect t="-63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47786" y="1123950"/>
            <a:ext cx="2595582" cy="1446550"/>
          </a:xfrm>
          <a:prstGeom prst="rect">
            <a:avLst/>
          </a:prstGeom>
          <a:noFill/>
        </p:spPr>
        <p:txBody>
          <a:bodyPr wrap="none" rtlCol="0">
            <a:spAutoFit/>
          </a:bodyPr>
          <a:lstStyle/>
          <a:p>
            <a:r>
              <a:rPr lang="zh-CN" altLang="en-US" sz="4400" b="1" spc="300" dirty="0" smtClean="0">
                <a:solidFill>
                  <a:schemeClr val="accent1"/>
                </a:solidFill>
                <a:latin typeface="微软雅黑" panose="020B0503020204020204" pitchFamily="34" charset="-122"/>
                <a:ea typeface="微软雅黑" panose="020B0503020204020204" pitchFamily="34" charset="-122"/>
              </a:rPr>
              <a:t>演示完毕</a:t>
            </a:r>
            <a:endParaRPr lang="en-US" altLang="zh-CN" sz="4400" b="1" spc="300" dirty="0" smtClean="0">
              <a:solidFill>
                <a:schemeClr val="accent1"/>
              </a:solidFill>
              <a:latin typeface="微软雅黑" panose="020B0503020204020204" pitchFamily="34" charset="-122"/>
              <a:ea typeface="微软雅黑" panose="020B0503020204020204" pitchFamily="34" charset="-122"/>
            </a:endParaRPr>
          </a:p>
          <a:p>
            <a:r>
              <a:rPr lang="zh-CN" altLang="en-US" sz="4400" b="1" spc="300" dirty="0" smtClean="0">
                <a:solidFill>
                  <a:schemeClr val="accent2"/>
                </a:solidFill>
                <a:latin typeface="微软雅黑" panose="020B0503020204020204" pitchFamily="34" charset="-122"/>
                <a:ea typeface="微软雅黑" panose="020B0503020204020204" pitchFamily="34" charset="-122"/>
              </a:rPr>
              <a:t>感谢观看</a:t>
            </a:r>
            <a:endParaRPr lang="zh-CN" altLang="en-US" sz="4400" b="1" spc="300" dirty="0">
              <a:solidFill>
                <a:schemeClr val="accent2"/>
              </a:solidFill>
              <a:latin typeface="微软雅黑" panose="020B0503020204020204" pitchFamily="34" charset="-122"/>
              <a:ea typeface="微软雅黑" panose="020B0503020204020204" pitchFamily="34" charset="-122"/>
            </a:endParaRPr>
          </a:p>
        </p:txBody>
      </p:sp>
      <p:sp>
        <p:nvSpPr>
          <p:cNvPr id="9" name="矩形 8"/>
          <p:cNvSpPr/>
          <p:nvPr/>
        </p:nvSpPr>
        <p:spPr>
          <a:xfrm>
            <a:off x="1219200" y="2465030"/>
            <a:ext cx="2801954" cy="384721"/>
          </a:xfrm>
          <a:prstGeom prst="rect">
            <a:avLst/>
          </a:prstGeom>
        </p:spPr>
        <p:txBody>
          <a:bodyPr wrap="square">
            <a:spAutoFit/>
          </a:bodyPr>
          <a:lstStyle/>
          <a:p>
            <a:pPr algn="ctr"/>
            <a:r>
              <a:rPr lang="en-US" altLang="zh-CN" sz="1850" dirty="0" smtClean="0">
                <a:solidFill>
                  <a:schemeClr val="accent1"/>
                </a:solidFill>
                <a:latin typeface="微软雅黑" panose="020B0503020204020204" pitchFamily="34" charset="-122"/>
                <a:ea typeface="微软雅黑" panose="020B0503020204020204" pitchFamily="34" charset="-122"/>
              </a:rPr>
              <a:t>TIME MANAGEMENT</a:t>
            </a:r>
          </a:p>
        </p:txBody>
      </p:sp>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4098" y="0"/>
            <a:ext cx="5329902" cy="2495550"/>
          </a:xfrm>
          <a:prstGeom prst="rect">
            <a:avLst/>
          </a:prstGeom>
        </p:spPr>
      </p:pic>
      <p:pic>
        <p:nvPicPr>
          <p:cNvPr id="21" name="图片 20"/>
          <p:cNvPicPr>
            <a:picLocks noChangeAspect="1"/>
          </p:cNvPicPr>
          <p:nvPr/>
        </p:nvPicPr>
        <p:blipFill>
          <a:blip r:embed="rId7"/>
          <a:stretch>
            <a:fillRect/>
          </a:stretch>
        </p:blipFill>
        <p:spPr>
          <a:xfrm>
            <a:off x="3433956" y="2400641"/>
            <a:ext cx="2263140" cy="2231136"/>
          </a:xfrm>
          <a:prstGeom prst="rect">
            <a:avLst/>
          </a:prstGeom>
        </p:spPr>
      </p:pic>
    </p:spTree>
    <p:extLst>
      <p:ext uri="{BB962C8B-B14F-4D97-AF65-F5344CB8AC3E}">
        <p14:creationId xmlns:p14="http://schemas.microsoft.com/office/powerpoint/2010/main" val="374784592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Effect transition="in" filter="fade">
                                      <p:cBhvr>
                                        <p:cTn id="23" dur="1000"/>
                                        <p:tgtEl>
                                          <p:spTgt spid="21"/>
                                        </p:tgtEl>
                                      </p:cBhvr>
                                    </p:animEffect>
                                  </p:childTnLst>
                                </p:cTn>
                              </p:par>
                            </p:childTnLst>
                          </p:cTn>
                        </p:par>
                        <p:par>
                          <p:cTn id="24" fill="hold">
                            <p:stCondLst>
                              <p:cond delay="2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500" autoRev="1" fill="hold">
                                          <p:stCondLst>
                                            <p:cond delay="0"/>
                                          </p:stCondLst>
                                        </p:cTn>
                                        <p:tgtEl>
                                          <p:spTgt spid="5"/>
                                        </p:tgtEl>
                                        <p:attrNameLst>
                                          <p:attrName>ppt_w</p:attrName>
                                        </p:attrNameLst>
                                      </p:cBhvr>
                                    </p:anim>
                                    <p:anim by="(#ppt_w*0.50)" calcmode="lin" valueType="num">
                                      <p:cBhvr>
                                        <p:cTn id="28" dur="500" decel="50000" autoRev="1" fill="hold">
                                          <p:stCondLst>
                                            <p:cond delay="0"/>
                                          </p:stCondLst>
                                        </p:cTn>
                                        <p:tgtEl>
                                          <p:spTgt spid="5"/>
                                        </p:tgtEl>
                                        <p:attrNameLst>
                                          <p:attrName>ppt_x</p:attrName>
                                        </p:attrNameLst>
                                      </p:cBhvr>
                                    </p:anim>
                                    <p:anim from="(-#ppt_h/2)" to="(#ppt_y)" calcmode="lin" valueType="num">
                                      <p:cBhvr>
                                        <p:cTn id="29" dur="1000" fill="hold">
                                          <p:stCondLst>
                                            <p:cond delay="0"/>
                                          </p:stCondLst>
                                        </p:cTn>
                                        <p:tgtEl>
                                          <p:spTgt spid="5"/>
                                        </p:tgtEl>
                                        <p:attrNameLst>
                                          <p:attrName>ppt_y</p:attrName>
                                        </p:attrNameLst>
                                      </p:cBhvr>
                                    </p:anim>
                                    <p:animRot by="21600000">
                                      <p:cBhvr>
                                        <p:cTn id="30" dur="1000" fill="hold">
                                          <p:stCondLst>
                                            <p:cond delay="0"/>
                                          </p:stCondLst>
                                        </p:cTn>
                                        <p:tgtEl>
                                          <p:spTgt spid="5"/>
                                        </p:tgtEl>
                                        <p:attrNameLst>
                                          <p:attrName>r</p:attrName>
                                        </p:attrNameLst>
                                      </p:cBhvr>
                                    </p:animRot>
                                  </p:childTnLst>
                                </p:cTn>
                              </p:par>
                            </p:childTnLst>
                          </p:cTn>
                        </p:par>
                        <p:par>
                          <p:cTn id="31" fill="hold">
                            <p:stCondLst>
                              <p:cond delay="37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99366"/>
            <a:ext cx="2683207" cy="255675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804" y="0"/>
            <a:ext cx="3865196" cy="1809750"/>
          </a:xfrm>
          <a:prstGeom prst="rect">
            <a:avLst/>
          </a:prstGeom>
        </p:spPr>
      </p:pic>
      <p:sp>
        <p:nvSpPr>
          <p:cNvPr id="8" name="_14">
            <a:extLst>
              <a:ext uri="{FF2B5EF4-FFF2-40B4-BE49-F238E27FC236}">
                <a16:creationId xmlns="" xmlns:a16="http://schemas.microsoft.com/office/drawing/2014/main" id="{6F95831E-6583-4410-B2F1-68C5D933D93D}"/>
              </a:ext>
            </a:extLst>
          </p:cNvPr>
          <p:cNvSpPr txBox="1">
            <a:spLocks noChangeArrowheads="1"/>
          </p:cNvSpPr>
          <p:nvPr/>
        </p:nvSpPr>
        <p:spPr bwMode="auto">
          <a:xfrm>
            <a:off x="2057400" y="2275414"/>
            <a:ext cx="1433498" cy="686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7200" b="1" spc="450" dirty="0" smtClean="0">
                <a:solidFill>
                  <a:schemeClr val="accent1"/>
                </a:solidFill>
                <a:latin typeface="微软雅黑" panose="020B0503020204020204" pitchFamily="34" charset="-122"/>
                <a:ea typeface="微软雅黑" panose="020B0503020204020204" pitchFamily="34" charset="-122"/>
              </a:rPr>
              <a:t>01</a:t>
            </a:r>
            <a:endParaRPr lang="zh-CN" altLang="zh-CN" sz="4800" b="1" spc="450" dirty="0">
              <a:solidFill>
                <a:schemeClr val="accent1"/>
              </a:solidFill>
              <a:latin typeface="微软雅黑" panose="020B0503020204020204" pitchFamily="34" charset="-122"/>
              <a:ea typeface="微软雅黑" panose="020B0503020204020204" pitchFamily="34" charset="-122"/>
            </a:endParaRPr>
          </a:p>
        </p:txBody>
      </p:sp>
      <p:sp>
        <p:nvSpPr>
          <p:cNvPr id="10" name="Rectangle 49"/>
          <p:cNvSpPr/>
          <p:nvPr/>
        </p:nvSpPr>
        <p:spPr>
          <a:xfrm>
            <a:off x="3032064" y="2123014"/>
            <a:ext cx="4082657" cy="746338"/>
          </a:xfrm>
          <a:prstGeom prst="rect">
            <a:avLst/>
          </a:prstGeom>
          <a:effectLst/>
        </p:spPr>
        <p:txBody>
          <a:bodyPr wrap="square" lIns="68559" tIns="34280" rIns="68559" bIns="34280">
            <a:spAutoFit/>
          </a:bodyPr>
          <a:lstStyle/>
          <a:p>
            <a:pPr marL="0" lvl="1" algn="ctr"/>
            <a:r>
              <a:rPr lang="zh-CN" altLang="en-US" sz="4400" b="1" dirty="0">
                <a:solidFill>
                  <a:schemeClr val="accent1"/>
                </a:solidFill>
                <a:latin typeface="微软雅黑" panose="020B0503020204020204" pitchFamily="34" charset="-122"/>
                <a:ea typeface="微软雅黑" panose="020B0503020204020204" pitchFamily="34" charset="-122"/>
              </a:rPr>
              <a:t>关于时间概述</a:t>
            </a:r>
          </a:p>
        </p:txBody>
      </p:sp>
      <p:sp>
        <p:nvSpPr>
          <p:cNvPr id="11" name="Rectangle 60"/>
          <p:cNvSpPr/>
          <p:nvPr/>
        </p:nvSpPr>
        <p:spPr>
          <a:xfrm>
            <a:off x="3325342" y="2782236"/>
            <a:ext cx="3516722" cy="246714"/>
          </a:xfrm>
          <a:prstGeom prst="rect">
            <a:avLst/>
          </a:prstGeom>
          <a:effectLst/>
        </p:spPr>
        <p:txBody>
          <a:bodyPr wrap="square" lIns="68559" tIns="34280" rIns="68559" bIns="34280">
            <a:spAutoFit/>
          </a:bodyPr>
          <a:lstStyle/>
          <a:p>
            <a:pPr>
              <a:lnSpc>
                <a:spcPct val="120000"/>
              </a:lnSpc>
              <a:spcBef>
                <a:spcPct val="0"/>
              </a:spcBef>
            </a:pP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p>
        </p:txBody>
      </p:sp>
    </p:spTree>
    <p:extLst>
      <p:ext uri="{BB962C8B-B14F-4D97-AF65-F5344CB8AC3E}">
        <p14:creationId xmlns:p14="http://schemas.microsoft.com/office/powerpoint/2010/main" val="15006416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625" autoRev="1" fill="hold">
                                          <p:stCondLst>
                                            <p:cond delay="0"/>
                                          </p:stCondLst>
                                        </p:cTn>
                                        <p:tgtEl>
                                          <p:spTgt spid="8"/>
                                        </p:tgtEl>
                                        <p:attrNameLst>
                                          <p:attrName>ppt_w</p:attrName>
                                        </p:attrNameLst>
                                      </p:cBhvr>
                                    </p:anim>
                                    <p:anim by="(#ppt_w*0.50)" calcmode="lin" valueType="num">
                                      <p:cBhvr>
                                        <p:cTn id="17" dur="625" decel="50000" autoRev="1" fill="hold">
                                          <p:stCondLst>
                                            <p:cond delay="0"/>
                                          </p:stCondLst>
                                        </p:cTn>
                                        <p:tgtEl>
                                          <p:spTgt spid="8"/>
                                        </p:tgtEl>
                                        <p:attrNameLst>
                                          <p:attrName>ppt_x</p:attrName>
                                        </p:attrNameLst>
                                      </p:cBhvr>
                                    </p:anim>
                                    <p:anim from="(-#ppt_h/2)" to="(#ppt_y)" calcmode="lin" valueType="num">
                                      <p:cBhvr>
                                        <p:cTn id="18" dur="1250" fill="hold">
                                          <p:stCondLst>
                                            <p:cond delay="0"/>
                                          </p:stCondLst>
                                        </p:cTn>
                                        <p:tgtEl>
                                          <p:spTgt spid="8"/>
                                        </p:tgtEl>
                                        <p:attrNameLst>
                                          <p:attrName>ppt_y</p:attrName>
                                        </p:attrNameLst>
                                      </p:cBhvr>
                                    </p:anim>
                                    <p:animRot by="21600000">
                                      <p:cBhvr>
                                        <p:cTn id="19" dur="1250" fill="hold">
                                          <p:stCondLst>
                                            <p:cond delay="0"/>
                                          </p:stCondLst>
                                        </p:cTn>
                                        <p:tgtEl>
                                          <p:spTgt spid="8"/>
                                        </p:tgtEl>
                                        <p:attrNameLst>
                                          <p:attrName>r</p:attrName>
                                        </p:attrNameLst>
                                      </p:cBhvr>
                                    </p:animRot>
                                  </p:childTnLst>
                                </p:cTn>
                              </p:par>
                              <p:par>
                                <p:cTn id="20" presetID="53" presetClass="entr" presetSubtype="16"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2" presetClass="entr" presetSubtype="0"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9109" y="917583"/>
            <a:ext cx="7343831" cy="2931572"/>
          </a:xfrm>
          <a:prstGeom prst="rect">
            <a:avLst/>
          </a:prstGeom>
          <a:noFill/>
        </p:spPr>
        <p:txBody>
          <a:bodyPr wrap="square" rtlCol="0">
            <a:spAutoFit/>
          </a:bodyPr>
          <a:lstStyle/>
          <a:p>
            <a:pPr algn="ctr">
              <a:lnSpc>
                <a:spcPct val="150000"/>
              </a:lnSpc>
            </a:pPr>
            <a:r>
              <a:rPr lang="zh-CN" altLang="en-US" sz="2100" b="1" dirty="0">
                <a:solidFill>
                  <a:schemeClr val="accent1"/>
                </a:solidFill>
                <a:latin typeface="微软雅黑" panose="020B0503020204020204" pitchFamily="34" charset="-122"/>
                <a:ea typeface="微软雅黑" panose="020B0503020204020204" pitchFamily="34" charset="-122"/>
              </a:rPr>
              <a:t>我图网 </a:t>
            </a:r>
            <a:r>
              <a:rPr lang="en-US" altLang="zh-CN" sz="2100" b="1" dirty="0">
                <a:solidFill>
                  <a:schemeClr val="accent1"/>
                </a:solidFill>
                <a:latin typeface="微软雅黑" panose="020B0503020204020204" pitchFamily="34" charset="-122"/>
                <a:ea typeface="微软雅黑" panose="020B0503020204020204" pitchFamily="34" charset="-122"/>
              </a:rPr>
              <a:t>| </a:t>
            </a:r>
            <a:r>
              <a:rPr lang="zh-CN" altLang="en-US" sz="2100" b="1" dirty="0">
                <a:solidFill>
                  <a:schemeClr val="accent1"/>
                </a:solidFill>
                <a:latin typeface="微软雅黑" panose="020B0503020204020204" pitchFamily="34" charset="-122"/>
                <a:ea typeface="微软雅黑" panose="020B0503020204020204" pitchFamily="34" charset="-122"/>
              </a:rPr>
              <a:t>版权声明</a:t>
            </a:r>
          </a:p>
          <a:p>
            <a:pPr algn="just">
              <a:lnSpc>
                <a:spcPct val="150000"/>
              </a:lnSpc>
            </a:pPr>
            <a:endParaRPr lang="en-US" altLang="zh-CN"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schemeClr val="accent1"/>
                </a:solidFill>
                <a:latin typeface="微软雅黑" panose="020B0503020204020204" pitchFamily="34" charset="-122"/>
                <a:ea typeface="微软雅黑" panose="020B0503020204020204" pitchFamily="34" charset="-122"/>
              </a:rPr>
              <a:t>感谢您下载</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我图网</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办公创意区</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提供的原创</a:t>
            </a:r>
            <a:r>
              <a:rPr lang="en-US" altLang="zh-CN" sz="900" dirty="0">
                <a:solidFill>
                  <a:schemeClr val="accent1"/>
                </a:solidFill>
                <a:latin typeface="微软雅黑" panose="020B0503020204020204" pitchFamily="34" charset="-122"/>
                <a:ea typeface="微软雅黑" panose="020B0503020204020204" pitchFamily="34" charset="-122"/>
              </a:rPr>
              <a:t>PPT</a:t>
            </a:r>
            <a:r>
              <a:rPr lang="zh-CN" altLang="en-US" sz="900" dirty="0">
                <a:solidFill>
                  <a:schemeClr val="accent1"/>
                </a:solidFill>
                <a:latin typeface="微软雅黑" panose="020B0503020204020204" pitchFamily="34" charset="-122"/>
                <a:ea typeface="微软雅黑" panose="020B0503020204020204" pitchFamily="34" charset="-122"/>
              </a:rPr>
              <a:t>作品，为了您和我图网以及原创作者的利益，请勿复制、传播、销售，否则将承担法律责任！我图网将对作品进行维权，按照传播下载次数进行十倍的索取赔偿！</a:t>
            </a:r>
            <a:endParaRPr lang="en-US" altLang="zh-CN"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endParaRPr lang="zh-CN" altLang="en-US"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en-US" altLang="zh-CN" sz="900" dirty="0">
                <a:solidFill>
                  <a:schemeClr val="accent1"/>
                </a:solidFill>
                <a:latin typeface="微软雅黑" panose="020B0503020204020204" pitchFamily="34" charset="-122"/>
                <a:ea typeface="微软雅黑" panose="020B0503020204020204" pitchFamily="34" charset="-122"/>
              </a:rPr>
              <a:t>1. </a:t>
            </a:r>
            <a:r>
              <a:rPr lang="zh-CN" altLang="en-US" sz="900" dirty="0">
                <a:solidFill>
                  <a:schemeClr val="accent1"/>
                </a:solidFill>
                <a:latin typeface="微软雅黑" panose="020B0503020204020204" pitchFamily="34" charset="-122"/>
                <a:ea typeface="微软雅黑" panose="020B0503020204020204" pitchFamily="34" charset="-122"/>
              </a:rPr>
              <a:t>在我图网出售的</a:t>
            </a:r>
            <a:r>
              <a:rPr lang="en-US" altLang="zh-CN" sz="900" dirty="0">
                <a:solidFill>
                  <a:schemeClr val="accent1"/>
                </a:solidFill>
                <a:latin typeface="微软雅黑" panose="020B0503020204020204" pitchFamily="34" charset="-122"/>
                <a:ea typeface="微软雅黑" panose="020B0503020204020204" pitchFamily="34" charset="-122"/>
              </a:rPr>
              <a:t>PPT</a:t>
            </a:r>
            <a:r>
              <a:rPr lang="zh-CN" altLang="en-US" sz="900" dirty="0">
                <a:solidFill>
                  <a:schemeClr val="accent1"/>
                </a:solidFill>
                <a:latin typeface="微软雅黑" panose="020B0503020204020204" pitchFamily="34" charset="-122"/>
                <a:ea typeface="微软雅黑" panose="020B0503020204020204" pitchFamily="34" charset="-122"/>
              </a:rPr>
              <a:t>模板是免版税类（</a:t>
            </a:r>
            <a:r>
              <a:rPr lang="en-US" altLang="zh-CN" sz="900" dirty="0">
                <a:solidFill>
                  <a:schemeClr val="accent1"/>
                </a:solidFill>
                <a:latin typeface="微软雅黑" panose="020B0503020204020204" pitchFamily="34" charset="-122"/>
                <a:ea typeface="微软雅黑" panose="020B0503020204020204" pitchFamily="34" charset="-122"/>
              </a:rPr>
              <a:t>RF</a:t>
            </a:r>
            <a:r>
              <a:rPr lang="zh-CN" altLang="en-US" sz="900" dirty="0">
                <a:solidFill>
                  <a:schemeClr val="accent1"/>
                </a:solidFill>
                <a:latin typeface="微软雅黑" panose="020B0503020204020204" pitchFamily="34" charset="-122"/>
                <a:ea typeface="微软雅黑" panose="020B0503020204020204" pitchFamily="34" charset="-122"/>
              </a:rPr>
              <a:t>：</a:t>
            </a:r>
            <a:r>
              <a:rPr lang="en-US" altLang="zh-CN" sz="900" dirty="0">
                <a:solidFill>
                  <a:schemeClr val="accent1"/>
                </a:solidFill>
                <a:latin typeface="微软雅黑" panose="020B0503020204020204" pitchFamily="34" charset="-122"/>
                <a:ea typeface="微软雅黑" panose="020B0503020204020204" pitchFamily="34" charset="-122"/>
              </a:rPr>
              <a:t>Royalty-Free</a:t>
            </a:r>
            <a:r>
              <a:rPr lang="zh-CN" altLang="en-US" sz="900" dirty="0">
                <a:solidFill>
                  <a:schemeClr val="accent1"/>
                </a:solidFill>
                <a:latin typeface="微软雅黑" panose="020B0503020204020204" pitchFamily="34" charset="-122"/>
                <a:ea typeface="微软雅黑" panose="020B0503020204020204" pitchFamily="34" charset="-122"/>
              </a:rPr>
              <a:t>）正版受</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中国人民共和国著作法</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和</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世界版权公约</a:t>
            </a:r>
            <a:r>
              <a:rPr lang="en-US" altLang="zh-CN" sz="900" dirty="0">
                <a:solidFill>
                  <a:schemeClr val="accent1"/>
                </a:solidFill>
                <a:latin typeface="微软雅黑" panose="020B0503020204020204" pitchFamily="34" charset="-122"/>
                <a:ea typeface="微软雅黑" panose="020B0503020204020204" pitchFamily="34" charset="-122"/>
              </a:rPr>
              <a:t>》</a:t>
            </a:r>
            <a:r>
              <a:rPr lang="zh-CN" altLang="en-US" sz="900" dirty="0">
                <a:solidFill>
                  <a:schemeClr val="accent1"/>
                </a:solidFill>
                <a:latin typeface="微软雅黑" panose="020B0503020204020204" pitchFamily="34" charset="-122"/>
                <a:ea typeface="微软雅黑" panose="020B0503020204020204" pitchFamily="34" charset="-122"/>
              </a:rPr>
              <a:t>的保护，作品的所有权、版权和著作权归我图网所有，您下载的是</a:t>
            </a:r>
            <a:r>
              <a:rPr lang="en-US" altLang="zh-CN" sz="900" dirty="0">
                <a:solidFill>
                  <a:schemeClr val="accent1"/>
                </a:solidFill>
                <a:latin typeface="微软雅黑" panose="020B0503020204020204" pitchFamily="34" charset="-122"/>
                <a:ea typeface="微软雅黑" panose="020B0503020204020204" pitchFamily="34" charset="-122"/>
              </a:rPr>
              <a:t>PPT</a:t>
            </a:r>
            <a:r>
              <a:rPr lang="zh-CN" altLang="en-US" sz="900" dirty="0">
                <a:solidFill>
                  <a:schemeClr val="accent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900" dirty="0">
                <a:solidFill>
                  <a:schemeClr val="accent1"/>
                </a:solidFill>
                <a:latin typeface="微软雅黑" panose="020B0503020204020204" pitchFamily="34" charset="-122"/>
                <a:ea typeface="微软雅黑" panose="020B0503020204020204" pitchFamily="34" charset="-122"/>
              </a:rPr>
              <a:t>2. </a:t>
            </a:r>
            <a:r>
              <a:rPr lang="zh-CN" altLang="en-US" sz="900" dirty="0">
                <a:solidFill>
                  <a:schemeClr val="accent1"/>
                </a:solidFill>
                <a:latin typeface="微软雅黑" panose="020B0503020204020204" pitchFamily="34" charset="-122"/>
                <a:ea typeface="微软雅黑" panose="020B0503020204020204" pitchFamily="34" charset="-122"/>
              </a:rPr>
              <a:t>不得将我图网的</a:t>
            </a:r>
            <a:r>
              <a:rPr lang="en-US" altLang="zh-CN" sz="900" dirty="0">
                <a:solidFill>
                  <a:schemeClr val="accent1"/>
                </a:solidFill>
                <a:latin typeface="微软雅黑" panose="020B0503020204020204" pitchFamily="34" charset="-122"/>
                <a:ea typeface="微软雅黑" panose="020B0503020204020204" pitchFamily="34" charset="-122"/>
              </a:rPr>
              <a:t>PPT</a:t>
            </a:r>
            <a:r>
              <a:rPr lang="zh-CN" altLang="en-US" sz="900" dirty="0">
                <a:solidFill>
                  <a:schemeClr val="accent1"/>
                </a:solidFill>
                <a:latin typeface="微软雅黑" panose="020B0503020204020204" pitchFamily="34" charset="-122"/>
                <a:ea typeface="微软雅黑" panose="020B0503020204020204" pitchFamily="34" charset="-122"/>
              </a:rPr>
              <a:t>模板、</a:t>
            </a:r>
            <a:r>
              <a:rPr lang="en-US" altLang="zh-CN" sz="900" dirty="0">
                <a:solidFill>
                  <a:schemeClr val="accent1"/>
                </a:solidFill>
                <a:latin typeface="微软雅黑" panose="020B0503020204020204" pitchFamily="34" charset="-122"/>
                <a:ea typeface="微软雅黑" panose="020B0503020204020204" pitchFamily="34" charset="-122"/>
              </a:rPr>
              <a:t>PPT</a:t>
            </a:r>
            <a:r>
              <a:rPr lang="zh-CN" altLang="en-US" sz="900" dirty="0">
                <a:solidFill>
                  <a:schemeClr val="accent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endParaRPr lang="en-US" altLang="zh-CN"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endParaRPr lang="en-US" altLang="zh-CN" sz="900"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zh-CN" altLang="en-US" sz="1200" b="1" dirty="0">
                <a:solidFill>
                  <a:schemeClr val="accent1"/>
                </a:solidFill>
                <a:latin typeface="微软雅黑" panose="020B0503020204020204" pitchFamily="34" charset="-122"/>
                <a:ea typeface="微软雅黑" panose="020B0503020204020204" pitchFamily="34" charset="-122"/>
              </a:rPr>
              <a:t>更多精品</a:t>
            </a:r>
            <a:r>
              <a:rPr lang="en-US" altLang="zh-CN" sz="1200" b="1" dirty="0">
                <a:solidFill>
                  <a:schemeClr val="accent1"/>
                </a:solidFill>
                <a:latin typeface="微软雅黑" panose="020B0503020204020204" pitchFamily="34" charset="-122"/>
                <a:ea typeface="微软雅黑" panose="020B0503020204020204" pitchFamily="34" charset="-122"/>
              </a:rPr>
              <a:t>PPT</a:t>
            </a:r>
            <a:r>
              <a:rPr lang="zh-CN" altLang="en-US" sz="1200" b="1" dirty="0">
                <a:solidFill>
                  <a:schemeClr val="accent1"/>
                </a:solidFill>
                <a:latin typeface="微软雅黑" panose="020B0503020204020204" pitchFamily="34" charset="-122"/>
                <a:ea typeface="微软雅黑" panose="020B0503020204020204" pitchFamily="34" charset="-122"/>
              </a:rPr>
              <a:t>模板：</a:t>
            </a:r>
            <a:r>
              <a:rPr lang="en-US" altLang="zh-CN" sz="1200" b="1" u="sng" dirty="0">
                <a:solidFill>
                  <a:schemeClr val="accent1"/>
                </a:solidFill>
                <a:latin typeface="微软雅黑" panose="020B0503020204020204" pitchFamily="34" charset="-122"/>
                <a:ea typeface="微软雅黑" panose="020B0503020204020204" pitchFamily="34" charset="-122"/>
              </a:rPr>
              <a:t>http://ppt.ooopic.com</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 name="矩形: 圆角 2">
            <a:extLst>
              <a:ext uri="{FF2B5EF4-FFF2-40B4-BE49-F238E27FC236}">
                <a16:creationId xmlns:a16="http://schemas.microsoft.com/office/drawing/2014/main" xmlns="" id="{B2FEFE4C-6481-465B-BE67-77C7C436F6A5}"/>
              </a:ext>
            </a:extLst>
          </p:cNvPr>
          <p:cNvSpPr/>
          <p:nvPr/>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1350">
              <a:solidFill>
                <a:schemeClr val="accent1"/>
              </a:solidFill>
            </a:endParaRPr>
          </a:p>
        </p:txBody>
      </p:sp>
    </p:spTree>
    <p:extLst>
      <p:ext uri="{BB962C8B-B14F-4D97-AF65-F5344CB8AC3E}">
        <p14:creationId xmlns:p14="http://schemas.microsoft.com/office/powerpoint/2010/main" val="81816129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9600" y="2114550"/>
            <a:ext cx="5224572" cy="2585323"/>
          </a:xfrm>
          <a:prstGeom prst="rect">
            <a:avLst/>
          </a:prstGeom>
          <a:noFill/>
        </p:spPr>
        <p:txBody>
          <a:bodyPr wrap="none" rtlCol="0">
            <a:spAutoFit/>
          </a:bodyPr>
          <a:lstStyle/>
          <a:p>
            <a:r>
              <a:rPr lang="zh-CN" altLang="en-US" dirty="0" smtClean="0"/>
              <a:t>我图网 作品</a:t>
            </a:r>
            <a:endParaRPr lang="en-US" altLang="zh-CN" dirty="0" smtClean="0"/>
          </a:p>
          <a:p>
            <a:endParaRPr lang="en-US" altLang="zh-CN" dirty="0"/>
          </a:p>
          <a:p>
            <a:endParaRPr lang="en-US" altLang="zh-CN" dirty="0" smtClean="0"/>
          </a:p>
          <a:p>
            <a:r>
              <a:rPr lang="zh-CN" altLang="en-US" dirty="0"/>
              <a:t>仅</a:t>
            </a:r>
            <a:r>
              <a:rPr lang="zh-CN" altLang="en-US" dirty="0" smtClean="0"/>
              <a:t>供学习参考使用  请勿商用</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3259175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3868831" y="1276927"/>
            <a:ext cx="2537927" cy="1331588"/>
            <a:chOff x="5157515" y="1784090"/>
            <a:chExt cx="3384376" cy="1775690"/>
          </a:xfrm>
        </p:grpSpPr>
        <p:sp>
          <p:nvSpPr>
            <p:cNvPr id="186" name="矩形标注 185"/>
            <p:cNvSpPr/>
            <p:nvPr/>
          </p:nvSpPr>
          <p:spPr>
            <a:xfrm>
              <a:off x="5157515" y="1784090"/>
              <a:ext cx="3384376" cy="1775690"/>
            </a:xfrm>
            <a:prstGeom prst="wedgeRectCallout">
              <a:avLst/>
            </a:prstGeom>
            <a:solidFill>
              <a:schemeClr val="accent2"/>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87" name="TextBox 186"/>
            <p:cNvSpPr txBox="1"/>
            <p:nvPr/>
          </p:nvSpPr>
          <p:spPr>
            <a:xfrm>
              <a:off x="6237635" y="2472141"/>
              <a:ext cx="2206621" cy="1083519"/>
            </a:xfrm>
            <a:prstGeom prst="rect">
              <a:avLst/>
            </a:prstGeom>
            <a:noFill/>
          </p:spPr>
          <p:txBody>
            <a:bodyPr wrap="square" rtlCol="0">
              <a:spAutoFit/>
            </a:bodyPr>
            <a:lstStyle/>
            <a:p>
              <a:pPr defTabSz="913928">
                <a:lnSpc>
                  <a:spcPct val="130000"/>
                </a:lnSpc>
                <a:defRPr/>
              </a:pPr>
              <a:r>
                <a:rPr lang="zh-CN" altLang="en-US" sz="9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900" kern="0">
                  <a:solidFill>
                    <a:sysClr val="window" lastClr="FFFFFF"/>
                  </a:solidFill>
                  <a:latin typeface="微软雅黑" pitchFamily="34" charset="-122"/>
                  <a:ea typeface="微软雅黑" pitchFamily="34" charset="-122"/>
                </a:rPr>
                <a:t>文字。</a:t>
              </a:r>
            </a:p>
          </p:txBody>
        </p:sp>
        <p:sp>
          <p:nvSpPr>
            <p:cNvPr id="188" name="TextBox 187"/>
            <p:cNvSpPr txBox="1"/>
            <p:nvPr/>
          </p:nvSpPr>
          <p:spPr>
            <a:xfrm>
              <a:off x="6237634" y="2010477"/>
              <a:ext cx="1224137" cy="461472"/>
            </a:xfrm>
            <a:prstGeom prst="rect">
              <a:avLst/>
            </a:prstGeom>
            <a:noFill/>
          </p:spPr>
          <p:txBody>
            <a:bodyPr wrap="square" tIns="0" bIns="0" rtlCol="0" anchor="t">
              <a:spAutoFit/>
            </a:bodyPr>
            <a:lstStyle/>
            <a:p>
              <a:pPr defTabSz="913928">
                <a:lnSpc>
                  <a:spcPct val="150000"/>
                </a:lnSpc>
                <a:defRPr/>
              </a:pPr>
              <a:r>
                <a:rPr lang="zh-CN" altLang="en-US" sz="1499" kern="0" dirty="0">
                  <a:solidFill>
                    <a:sysClr val="window" lastClr="FFFFFF"/>
                  </a:solidFill>
                  <a:latin typeface="微软雅黑" pitchFamily="34" charset="-122"/>
                  <a:ea typeface="微软雅黑" pitchFamily="34" charset="-122"/>
                  <a:cs typeface="华文黑体" pitchFamily="2" charset="-122"/>
                </a:rPr>
                <a:t>标题</a:t>
              </a:r>
              <a:r>
                <a:rPr lang="en-US" altLang="zh-CN" sz="1499" kern="0" dirty="0">
                  <a:solidFill>
                    <a:sysClr val="window" lastClr="FFFFFF"/>
                  </a:solidFill>
                  <a:latin typeface="微软雅黑" pitchFamily="34" charset="-122"/>
                  <a:ea typeface="微软雅黑" pitchFamily="34" charset="-122"/>
                  <a:cs typeface="华文黑体" pitchFamily="2" charset="-122"/>
                </a:rPr>
                <a:t>2</a:t>
              </a:r>
              <a:endParaRPr lang="zh-CN" altLang="en-US" sz="1499" kern="0" dirty="0">
                <a:solidFill>
                  <a:sysClr val="window" lastClr="FFFFFF"/>
                </a:solidFill>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399" tIns="45700" rIns="91399" bIns="45700" numCol="1" anchor="t" anchorCtr="0" compatLnSpc="1">
              <a:prstTxWarp prst="textNoShape">
                <a:avLst/>
              </a:prstTxWarp>
            </a:bodyPr>
            <a:lstStyle/>
            <a:p>
              <a:pPr defTabSz="913928">
                <a:defRPr/>
              </a:pPr>
              <a:endParaRPr lang="zh-CN" altLang="en-US" sz="1799" kern="0" dirty="0">
                <a:solidFill>
                  <a:sysClr val="windowText" lastClr="000000"/>
                </a:solidFill>
                <a:ea typeface="微软雅黑" pitchFamily="34" charset="-122"/>
              </a:endParaRPr>
            </a:p>
          </p:txBody>
        </p:sp>
      </p:grpSp>
      <p:grpSp>
        <p:nvGrpSpPr>
          <p:cNvPr id="190" name="组合 189"/>
          <p:cNvGrpSpPr/>
          <p:nvPr/>
        </p:nvGrpSpPr>
        <p:grpSpPr>
          <a:xfrm>
            <a:off x="5596782" y="3014813"/>
            <a:ext cx="2537927" cy="1355136"/>
            <a:chOff x="7461771" y="4101582"/>
            <a:chExt cx="3384376" cy="1807091"/>
          </a:xfrm>
          <a:solidFill>
            <a:schemeClr val="accent1"/>
          </a:solidFill>
        </p:grpSpPr>
        <p:sp>
          <p:nvSpPr>
            <p:cNvPr id="191" name="矩形标注 190"/>
            <p:cNvSpPr/>
            <p:nvPr/>
          </p:nvSpPr>
          <p:spPr>
            <a:xfrm>
              <a:off x="7461771" y="4101582"/>
              <a:ext cx="3384376" cy="1775690"/>
            </a:xfrm>
            <a:prstGeom prst="wedgeRectCallout">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92" name="TextBox 191"/>
            <p:cNvSpPr txBox="1"/>
            <p:nvPr/>
          </p:nvSpPr>
          <p:spPr>
            <a:xfrm>
              <a:off x="8541891" y="4825154"/>
              <a:ext cx="2206621" cy="1083519"/>
            </a:xfrm>
            <a:prstGeom prst="rect">
              <a:avLst/>
            </a:prstGeom>
            <a:grpFill/>
          </p:spPr>
          <p:txBody>
            <a:bodyPr wrap="square" rtlCol="0">
              <a:spAutoFit/>
            </a:bodyPr>
            <a:lstStyle/>
            <a:p>
              <a:pPr defTabSz="913928">
                <a:lnSpc>
                  <a:spcPct val="130000"/>
                </a:lnSpc>
                <a:defRPr/>
              </a:pPr>
              <a:r>
                <a:rPr lang="zh-CN" altLang="en-US" sz="9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900" kern="0">
                  <a:solidFill>
                    <a:sysClr val="window" lastClr="FFFFFF"/>
                  </a:solidFill>
                  <a:latin typeface="微软雅黑" pitchFamily="34" charset="-122"/>
                  <a:ea typeface="微软雅黑" pitchFamily="34" charset="-122"/>
                </a:rPr>
                <a:t>文字。</a:t>
              </a:r>
            </a:p>
          </p:txBody>
        </p:sp>
        <p:sp>
          <p:nvSpPr>
            <p:cNvPr id="193" name="TextBox 192"/>
            <p:cNvSpPr txBox="1"/>
            <p:nvPr/>
          </p:nvSpPr>
          <p:spPr>
            <a:xfrm>
              <a:off x="8541890" y="4363489"/>
              <a:ext cx="1209805" cy="461471"/>
            </a:xfrm>
            <a:prstGeom prst="rect">
              <a:avLst/>
            </a:prstGeom>
            <a:grpFill/>
          </p:spPr>
          <p:txBody>
            <a:bodyPr wrap="square" tIns="0" bIns="0" rtlCol="0" anchor="t">
              <a:spAutoFit/>
            </a:bodyPr>
            <a:lstStyle/>
            <a:p>
              <a:pPr defTabSz="913928">
                <a:lnSpc>
                  <a:spcPct val="150000"/>
                </a:lnSpc>
                <a:defRPr/>
              </a:pPr>
              <a:r>
                <a:rPr lang="zh-CN" altLang="en-US" sz="1499" kern="0" dirty="0">
                  <a:solidFill>
                    <a:sysClr val="window" lastClr="FFFFFF"/>
                  </a:solidFill>
                  <a:latin typeface="微软雅黑" pitchFamily="34" charset="-122"/>
                  <a:ea typeface="微软雅黑" pitchFamily="34" charset="-122"/>
                  <a:cs typeface="华文黑体" pitchFamily="2" charset="-122"/>
                </a:rPr>
                <a:t>标题</a:t>
              </a:r>
              <a:r>
                <a:rPr lang="en-US" altLang="zh-CN" sz="1499" kern="0" dirty="0">
                  <a:solidFill>
                    <a:sysClr val="window" lastClr="FFFFFF"/>
                  </a:solidFill>
                  <a:latin typeface="微软雅黑" pitchFamily="34" charset="-122"/>
                  <a:ea typeface="微软雅黑" pitchFamily="34" charset="-122"/>
                  <a:cs typeface="华文黑体" pitchFamily="2" charset="-122"/>
                </a:rPr>
                <a:t>4</a:t>
              </a:r>
              <a:endParaRPr lang="zh-CN" altLang="en-US" sz="1499" kern="0" dirty="0">
                <a:solidFill>
                  <a:sysClr val="window" lastClr="FFFFFF"/>
                </a:solidFill>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grpFill/>
            <a:ln>
              <a:noFill/>
            </a:ln>
            <a:extLst/>
          </p:spPr>
          <p:txBody>
            <a:bodyPr vert="horz" wrap="square" lIns="91399" tIns="45700" rIns="91399" bIns="45700" numCol="1" anchor="t" anchorCtr="0" compatLnSpc="1">
              <a:prstTxWarp prst="textNoShape">
                <a:avLst/>
              </a:prstTxWarp>
            </a:bodyPr>
            <a:lstStyle/>
            <a:p>
              <a:pPr defTabSz="913928">
                <a:defRPr/>
              </a:pPr>
              <a:endParaRPr lang="zh-CN" altLang="en-US" sz="1799" kern="0" dirty="0">
                <a:solidFill>
                  <a:sysClr val="windowText" lastClr="000000"/>
                </a:solidFill>
                <a:ea typeface="微软雅黑" pitchFamily="34" charset="-122"/>
              </a:endParaRPr>
            </a:p>
          </p:txBody>
        </p:sp>
      </p:grpSp>
      <p:grpSp>
        <p:nvGrpSpPr>
          <p:cNvPr id="195" name="组合 194"/>
          <p:cNvGrpSpPr/>
          <p:nvPr/>
        </p:nvGrpSpPr>
        <p:grpSpPr>
          <a:xfrm>
            <a:off x="2726520" y="3014813"/>
            <a:ext cx="2537927" cy="1355136"/>
            <a:chOff x="3634221" y="4101582"/>
            <a:chExt cx="3384376" cy="1807091"/>
          </a:xfrm>
          <a:solidFill>
            <a:schemeClr val="accent1"/>
          </a:solidFill>
        </p:grpSpPr>
        <p:sp>
          <p:nvSpPr>
            <p:cNvPr id="196" name="矩形标注 195"/>
            <p:cNvSpPr/>
            <p:nvPr/>
          </p:nvSpPr>
          <p:spPr>
            <a:xfrm>
              <a:off x="3634221" y="4101582"/>
              <a:ext cx="3384376" cy="1775690"/>
            </a:xfrm>
            <a:prstGeom prst="wedgeRectCallout">
              <a:avLst/>
            </a:prstGeom>
            <a:solidFill>
              <a:schemeClr val="accent2"/>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97" name="TextBox 196"/>
            <p:cNvSpPr txBox="1"/>
            <p:nvPr/>
          </p:nvSpPr>
          <p:spPr>
            <a:xfrm>
              <a:off x="4746613" y="4825154"/>
              <a:ext cx="2206621" cy="1083519"/>
            </a:xfrm>
            <a:prstGeom prst="rect">
              <a:avLst/>
            </a:prstGeom>
            <a:noFill/>
          </p:spPr>
          <p:txBody>
            <a:bodyPr wrap="square" rtlCol="0">
              <a:spAutoFit/>
            </a:bodyPr>
            <a:lstStyle/>
            <a:p>
              <a:pPr defTabSz="913928">
                <a:lnSpc>
                  <a:spcPct val="130000"/>
                </a:lnSpc>
                <a:defRPr/>
              </a:pPr>
              <a:r>
                <a:rPr lang="zh-CN" altLang="en-US" sz="900" kern="0" dirty="0">
                  <a:solidFill>
                    <a:sysClr val="window" lastClr="FFFFFF"/>
                  </a:solidFill>
                  <a:latin typeface="微软雅黑" pitchFamily="34" charset="-122"/>
                  <a:ea typeface="微软雅黑" pitchFamily="34" charset="-122"/>
                </a:rPr>
                <a:t>您的内容打在这里，或者通过复制您的文本后，在此框中选择粘贴，并选择只保留文字。</a:t>
              </a:r>
            </a:p>
          </p:txBody>
        </p:sp>
        <p:sp>
          <p:nvSpPr>
            <p:cNvPr id="198" name="TextBox 197"/>
            <p:cNvSpPr txBox="1"/>
            <p:nvPr/>
          </p:nvSpPr>
          <p:spPr>
            <a:xfrm>
              <a:off x="4746611" y="4363489"/>
              <a:ext cx="1247024" cy="461471"/>
            </a:xfrm>
            <a:prstGeom prst="rect">
              <a:avLst/>
            </a:prstGeom>
            <a:noFill/>
          </p:spPr>
          <p:txBody>
            <a:bodyPr wrap="square" tIns="0" bIns="0" rtlCol="0" anchor="t">
              <a:spAutoFit/>
            </a:bodyPr>
            <a:lstStyle/>
            <a:p>
              <a:pPr defTabSz="913928">
                <a:lnSpc>
                  <a:spcPct val="150000"/>
                </a:lnSpc>
                <a:defRPr/>
              </a:pPr>
              <a:r>
                <a:rPr lang="zh-CN" altLang="en-US" sz="1499" kern="0" dirty="0">
                  <a:solidFill>
                    <a:sysClr val="window" lastClr="FFFFFF"/>
                  </a:solidFill>
                  <a:latin typeface="微软雅黑" pitchFamily="34" charset="-122"/>
                  <a:ea typeface="微软雅黑" pitchFamily="34" charset="-122"/>
                  <a:cs typeface="华文黑体" pitchFamily="2" charset="-122"/>
                </a:rPr>
                <a:t>标题</a:t>
              </a:r>
              <a:r>
                <a:rPr lang="en-US" altLang="zh-CN" sz="1499" kern="0" dirty="0">
                  <a:solidFill>
                    <a:sysClr val="window" lastClr="FFFFFF"/>
                  </a:solidFill>
                  <a:latin typeface="微软雅黑" pitchFamily="34" charset="-122"/>
                  <a:ea typeface="微软雅黑" pitchFamily="34" charset="-122"/>
                  <a:cs typeface="华文黑体" pitchFamily="2" charset="-122"/>
                </a:rPr>
                <a:t>3</a:t>
              </a:r>
              <a:endParaRPr lang="zh-CN" altLang="en-US" sz="1499" kern="0" dirty="0">
                <a:solidFill>
                  <a:sysClr val="window" lastClr="FFFFFF"/>
                </a:solidFill>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399" tIns="45700" rIns="91399" bIns="45700" numCol="1" anchor="t" anchorCtr="0" compatLnSpc="1">
              <a:prstTxWarp prst="textNoShape">
                <a:avLst/>
              </a:prstTxWarp>
            </a:bodyPr>
            <a:lstStyle/>
            <a:p>
              <a:pPr defTabSz="913928">
                <a:defRPr/>
              </a:pPr>
              <a:endParaRPr lang="zh-CN" altLang="en-US" sz="1799" kern="0" dirty="0">
                <a:solidFill>
                  <a:sysClr val="windowText" lastClr="000000"/>
                </a:solidFill>
                <a:ea typeface="微软雅黑" pitchFamily="34" charset="-122"/>
              </a:endParaRPr>
            </a:p>
          </p:txBody>
        </p:sp>
      </p:grpSp>
      <p:grpSp>
        <p:nvGrpSpPr>
          <p:cNvPr id="200" name="组合 199"/>
          <p:cNvGrpSpPr/>
          <p:nvPr/>
        </p:nvGrpSpPr>
        <p:grpSpPr>
          <a:xfrm>
            <a:off x="998569" y="1276927"/>
            <a:ext cx="2537927" cy="1331588"/>
            <a:chOff x="1329965" y="1784090"/>
            <a:chExt cx="3384376" cy="1775690"/>
          </a:xfrm>
        </p:grpSpPr>
        <p:sp>
          <p:nvSpPr>
            <p:cNvPr id="201" name="矩形标注 200"/>
            <p:cNvSpPr/>
            <p:nvPr/>
          </p:nvSpPr>
          <p:spPr>
            <a:xfrm>
              <a:off x="1329965" y="1784090"/>
              <a:ext cx="3384376" cy="1775690"/>
            </a:xfrm>
            <a:prstGeom prst="wedgeRectCallout">
              <a:avLst/>
            </a:prstGeom>
            <a:solidFill>
              <a:schemeClr val="accent1"/>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202" name="TextBox 201"/>
            <p:cNvSpPr txBox="1"/>
            <p:nvPr/>
          </p:nvSpPr>
          <p:spPr>
            <a:xfrm>
              <a:off x="2435713" y="2472141"/>
              <a:ext cx="2206621" cy="1083519"/>
            </a:xfrm>
            <a:prstGeom prst="rect">
              <a:avLst/>
            </a:prstGeom>
            <a:noFill/>
          </p:spPr>
          <p:txBody>
            <a:bodyPr wrap="square" rtlCol="0">
              <a:spAutoFit/>
            </a:bodyPr>
            <a:lstStyle/>
            <a:p>
              <a:pPr defTabSz="913928">
                <a:lnSpc>
                  <a:spcPct val="130000"/>
                </a:lnSpc>
                <a:defRPr/>
              </a:pPr>
              <a:r>
                <a:rPr lang="zh-CN" altLang="en-US" sz="900" kern="0" dirty="0">
                  <a:solidFill>
                    <a:sysClr val="window" lastClr="FFFFFF"/>
                  </a:solidFill>
                  <a:latin typeface="微软雅黑" pitchFamily="34" charset="-122"/>
                  <a:ea typeface="微软雅黑" pitchFamily="34" charset="-122"/>
                </a:rPr>
                <a:t>您的内容打在这里，或者通过复制您的文本后，在此框中选择粘贴，并选择只保留</a:t>
              </a:r>
              <a:r>
                <a:rPr lang="zh-CN" altLang="en-US" sz="900" kern="0">
                  <a:solidFill>
                    <a:sysClr val="window" lastClr="FFFFFF"/>
                  </a:solidFill>
                  <a:latin typeface="微软雅黑" pitchFamily="34" charset="-122"/>
                  <a:ea typeface="微软雅黑" pitchFamily="34" charset="-122"/>
                </a:rPr>
                <a:t>文字。</a:t>
              </a:r>
            </a:p>
          </p:txBody>
        </p:sp>
        <p:sp>
          <p:nvSpPr>
            <p:cNvPr id="203" name="TextBox 202"/>
            <p:cNvSpPr txBox="1"/>
            <p:nvPr/>
          </p:nvSpPr>
          <p:spPr>
            <a:xfrm>
              <a:off x="2435713" y="2010477"/>
              <a:ext cx="1198509" cy="461472"/>
            </a:xfrm>
            <a:prstGeom prst="rect">
              <a:avLst/>
            </a:prstGeom>
            <a:noFill/>
          </p:spPr>
          <p:txBody>
            <a:bodyPr wrap="square" tIns="0" bIns="0" rtlCol="0" anchor="t">
              <a:spAutoFit/>
            </a:bodyPr>
            <a:lstStyle/>
            <a:p>
              <a:pPr defTabSz="913928">
                <a:lnSpc>
                  <a:spcPct val="150000"/>
                </a:lnSpc>
                <a:defRPr/>
              </a:pPr>
              <a:r>
                <a:rPr lang="zh-CN" altLang="en-US" sz="1499" kern="0" dirty="0">
                  <a:solidFill>
                    <a:sysClr val="window" lastClr="FFFFFF"/>
                  </a:solidFill>
                  <a:latin typeface="微软雅黑" pitchFamily="34" charset="-122"/>
                  <a:ea typeface="微软雅黑" pitchFamily="34" charset="-122"/>
                  <a:cs typeface="华文黑体" pitchFamily="2" charset="-122"/>
                </a:rPr>
                <a:t>标题</a:t>
              </a:r>
              <a:r>
                <a:rPr lang="en-US" altLang="zh-CN" sz="1499" kern="0" dirty="0">
                  <a:solidFill>
                    <a:sysClr val="window" lastClr="FFFFFF"/>
                  </a:solidFill>
                  <a:latin typeface="微软雅黑" pitchFamily="34" charset="-122"/>
                  <a:ea typeface="微软雅黑" pitchFamily="34" charset="-122"/>
                  <a:cs typeface="华文黑体" pitchFamily="2" charset="-122"/>
                </a:rPr>
                <a:t>1</a:t>
              </a:r>
              <a:endParaRPr lang="zh-CN" altLang="en-US" sz="1499" kern="0" dirty="0">
                <a:solidFill>
                  <a:sysClr val="window" lastClr="FFFFFF"/>
                </a:solidFill>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399" tIns="45700" rIns="91399" bIns="45700" numCol="1" anchor="t" anchorCtr="0" compatLnSpc="1">
              <a:prstTxWarp prst="textNoShape">
                <a:avLst/>
              </a:prstTxWarp>
            </a:bodyPr>
            <a:lstStyle/>
            <a:p>
              <a:pPr defTabSz="913928">
                <a:defRPr/>
              </a:pPr>
              <a:endParaRPr lang="zh-CN" altLang="en-US" sz="1799" kern="0" dirty="0">
                <a:solidFill>
                  <a:sysClr val="windowText" lastClr="000000"/>
                </a:solidFill>
                <a:ea typeface="微软雅黑" pitchFamily="34" charset="-122"/>
              </a:endParaRPr>
            </a:p>
          </p:txBody>
        </p:sp>
      </p:grpSp>
      <p:sp>
        <p:nvSpPr>
          <p:cNvPr id="31" name="矩形 28"/>
          <p:cNvSpPr>
            <a:spLocks noChangeArrowheads="1"/>
          </p:cNvSpPr>
          <p:nvPr/>
        </p:nvSpPr>
        <p:spPr bwMode="auto">
          <a:xfrm>
            <a:off x="1234" y="5009070"/>
            <a:ext cx="9141533" cy="152332"/>
          </a:xfrm>
          <a:prstGeom prst="rect">
            <a:avLst/>
          </a:prstGeom>
          <a:solidFill>
            <a:schemeClr val="accent1"/>
          </a:solidFill>
          <a:ln>
            <a:noFill/>
          </a:ln>
        </p:spPr>
        <p:txBody>
          <a:bodyPr vert="horz" wrap="square" lIns="91392" tIns="45696" rIns="91392" bIns="45696" numCol="1" anchor="ctr" anchorCtr="0" compatLnSpc="1">
            <a:prstTxWarp prst="textNoShape">
              <a:avLst/>
            </a:prstTxWarp>
          </a:bodyPr>
          <a:lstStyle/>
          <a:p>
            <a:pPr defTabSz="913928"/>
            <a:endParaRPr lang="zh-CN" altLang="zh-CN" sz="1799">
              <a:ea typeface="宋体" pitchFamily="2" charset="-122"/>
              <a:cs typeface="宋体" pitchFamily="2" charset="-122"/>
            </a:endParaRPr>
          </a:p>
        </p:txBody>
      </p:sp>
      <p:sp>
        <p:nvSpPr>
          <p:cNvPr id="40" name="文本框 39"/>
          <p:cNvSpPr txBox="1"/>
          <p:nvPr/>
        </p:nvSpPr>
        <p:spPr>
          <a:xfrm>
            <a:off x="1990256" y="294628"/>
            <a:ext cx="1415772" cy="276871"/>
          </a:xfrm>
          <a:prstGeom prst="rect">
            <a:avLst/>
          </a:prstGeom>
          <a:noFill/>
        </p:spPr>
        <p:txBody>
          <a:bodyPr wrap="none" rtlCol="0">
            <a:spAutoFit/>
          </a:bodyPr>
          <a:lstStyle/>
          <a:p>
            <a:r>
              <a:rPr lang="zh-CN" altLang="en-US" sz="1199" dirty="0">
                <a:solidFill>
                  <a:schemeClr val="bg1"/>
                </a:solidFill>
                <a:latin typeface="+mn-ea"/>
              </a:rPr>
              <a:t>点击添加主要内容</a:t>
            </a:r>
          </a:p>
        </p:txBody>
      </p:sp>
    </p:spTree>
    <p:extLst>
      <p:ext uri="{BB962C8B-B14F-4D97-AF65-F5344CB8AC3E}">
        <p14:creationId xmlns:p14="http://schemas.microsoft.com/office/powerpoint/2010/main" val="289057368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850"/>
                            </p:stCondLst>
                            <p:childTnLst>
                              <p:par>
                                <p:cTn id="13" presetID="25" presetClass="entr" presetSubtype="0" fill="hold" nodeType="afterEffect">
                                  <p:stCondLst>
                                    <p:cond delay="0"/>
                                  </p:stCondLst>
                                  <p:childTnLst>
                                    <p:set>
                                      <p:cBhvr>
                                        <p:cTn id="14" dur="1" fill="hold">
                                          <p:stCondLst>
                                            <p:cond delay="0"/>
                                          </p:stCondLst>
                                        </p:cTn>
                                        <p:tgtEl>
                                          <p:spTgt spid="200"/>
                                        </p:tgtEl>
                                        <p:attrNameLst>
                                          <p:attrName>style.visibility</p:attrName>
                                        </p:attrNameLst>
                                      </p:cBhvr>
                                      <p:to>
                                        <p:strVal val="visible"/>
                                      </p:to>
                                    </p:set>
                                    <p:anim calcmode="lin" valueType="num">
                                      <p:cBhvr>
                                        <p:cTn id="1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18" dur="500" fill="hold"/>
                                        <p:tgtEl>
                                          <p:spTgt spid="200"/>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00"/>
                                        </p:tgtEl>
                                      </p:cBhvr>
                                    </p:animEffect>
                                  </p:childTnLst>
                                </p:cTn>
                              </p:par>
                              <p:par>
                                <p:cTn id="23" presetID="25" presetClass="entr" presetSubtype="0" fill="hold" nodeType="withEffect">
                                  <p:stCondLst>
                                    <p:cond delay="200"/>
                                  </p:stCondLst>
                                  <p:childTnLst>
                                    <p:set>
                                      <p:cBhvr>
                                        <p:cTn id="24" dur="1" fill="hold">
                                          <p:stCondLst>
                                            <p:cond delay="0"/>
                                          </p:stCondLst>
                                        </p:cTn>
                                        <p:tgtEl>
                                          <p:spTgt spid="185"/>
                                        </p:tgtEl>
                                        <p:attrNameLst>
                                          <p:attrName>style.visibility</p:attrName>
                                        </p:attrNameLst>
                                      </p:cBhvr>
                                      <p:to>
                                        <p:strVal val="visible"/>
                                      </p:to>
                                    </p:set>
                                    <p:anim calcmode="lin" valueType="num">
                                      <p:cBhvr>
                                        <p:cTn id="2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28" dur="500" fill="hold"/>
                                        <p:tgtEl>
                                          <p:spTgt spid="185"/>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185"/>
                                        </p:tgtEl>
                                      </p:cBhvr>
                                    </p:animEffect>
                                  </p:childTnLst>
                                </p:cTn>
                              </p:par>
                              <p:par>
                                <p:cTn id="33" presetID="25" presetClass="entr" presetSubtype="0" fill="hold" nodeType="withEffect">
                                  <p:stCondLst>
                                    <p:cond delay="400"/>
                                  </p:stCondLst>
                                  <p:childTnLst>
                                    <p:set>
                                      <p:cBhvr>
                                        <p:cTn id="34" dur="1" fill="hold">
                                          <p:stCondLst>
                                            <p:cond delay="0"/>
                                          </p:stCondLst>
                                        </p:cTn>
                                        <p:tgtEl>
                                          <p:spTgt spid="195"/>
                                        </p:tgtEl>
                                        <p:attrNameLst>
                                          <p:attrName>style.visibility</p:attrName>
                                        </p:attrNameLst>
                                      </p:cBhvr>
                                      <p:to>
                                        <p:strVal val="visible"/>
                                      </p:to>
                                    </p:set>
                                    <p:anim calcmode="lin" valueType="num">
                                      <p:cBhvr>
                                        <p:cTn id="3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38" dur="500" fill="hold"/>
                                        <p:tgtEl>
                                          <p:spTgt spid="19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95"/>
                                        </p:tgtEl>
                                      </p:cBhvr>
                                    </p:animEffect>
                                  </p:childTnLst>
                                </p:cTn>
                              </p:par>
                              <p:par>
                                <p:cTn id="43" presetID="25" presetClass="entr" presetSubtype="0" fill="hold" nodeType="withEffect">
                                  <p:stCondLst>
                                    <p:cond delay="600"/>
                                  </p:stCondLst>
                                  <p:childTnLst>
                                    <p:set>
                                      <p:cBhvr>
                                        <p:cTn id="44" dur="1" fill="hold">
                                          <p:stCondLst>
                                            <p:cond delay="0"/>
                                          </p:stCondLst>
                                        </p:cTn>
                                        <p:tgtEl>
                                          <p:spTgt spid="190"/>
                                        </p:tgtEl>
                                        <p:attrNameLst>
                                          <p:attrName>style.visibility</p:attrName>
                                        </p:attrNameLst>
                                      </p:cBhvr>
                                      <p:to>
                                        <p:strVal val="visible"/>
                                      </p:to>
                                    </p:set>
                                    <p:anim calcmode="lin" valueType="num">
                                      <p:cBhvr>
                                        <p:cTn id="4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48" dur="500" fill="hold"/>
                                        <p:tgtEl>
                                          <p:spTgt spid="19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7604" y="2854846"/>
            <a:ext cx="1782198" cy="1462441"/>
            <a:chOff x="1343472" y="3806464"/>
            <a:chExt cx="2376264" cy="1949921"/>
          </a:xfrm>
        </p:grpSpPr>
        <p:sp>
          <p:nvSpPr>
            <p:cNvPr id="3" name="îṥļîḑé-Rectangle 2"/>
            <p:cNvSpPr/>
            <p:nvPr/>
          </p:nvSpPr>
          <p:spPr>
            <a:xfrm>
              <a:off x="1343472" y="3806464"/>
              <a:ext cx="2376264" cy="1705158"/>
            </a:xfrm>
            <a:prstGeom prst="rect">
              <a:avLst/>
            </a:prstGeom>
            <a:solidFill>
              <a:schemeClr val="accent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p>
          </p:txBody>
        </p:sp>
        <p:sp>
          <p:nvSpPr>
            <p:cNvPr id="4" name="矩形 3"/>
            <p:cNvSpPr/>
            <p:nvPr/>
          </p:nvSpPr>
          <p:spPr>
            <a:xfrm>
              <a:off x="1539241" y="4340614"/>
              <a:ext cx="1984725" cy="141577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bg1"/>
                  </a:solidFill>
                  <a:latin typeface="Century Gothic" panose="020B0502020202020204" pitchFamily="34" charset="0"/>
                </a:rPr>
                <a:t>点击添加主要文字内容点击添加主要文字内容点击添加主要文字内容点击添加主要文字内容</a:t>
              </a:r>
            </a:p>
          </p:txBody>
        </p:sp>
      </p:grpSp>
      <p:grpSp>
        <p:nvGrpSpPr>
          <p:cNvPr id="5" name="组合 4"/>
          <p:cNvGrpSpPr/>
          <p:nvPr/>
        </p:nvGrpSpPr>
        <p:grpSpPr>
          <a:xfrm>
            <a:off x="4572000" y="2854846"/>
            <a:ext cx="1782198" cy="1462441"/>
            <a:chOff x="6096000" y="3806464"/>
            <a:chExt cx="2376264" cy="1949921"/>
          </a:xfrm>
        </p:grpSpPr>
        <p:sp>
          <p:nvSpPr>
            <p:cNvPr id="6" name="îṥļîḑé-Rectangle 7"/>
            <p:cNvSpPr/>
            <p:nvPr/>
          </p:nvSpPr>
          <p:spPr>
            <a:xfrm>
              <a:off x="6096000" y="3806464"/>
              <a:ext cx="2376264" cy="1705158"/>
            </a:xfrm>
            <a:prstGeom prst="rect">
              <a:avLst/>
            </a:prstGeom>
            <a:solidFill>
              <a:schemeClr val="accent2"/>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p>
          </p:txBody>
        </p:sp>
        <p:sp>
          <p:nvSpPr>
            <p:cNvPr id="7" name="矩形 6"/>
            <p:cNvSpPr/>
            <p:nvPr/>
          </p:nvSpPr>
          <p:spPr>
            <a:xfrm>
              <a:off x="6291769" y="4340614"/>
              <a:ext cx="1984725" cy="141577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bg1"/>
                  </a:solidFill>
                  <a:latin typeface="Century Gothic" panose="020B0502020202020204" pitchFamily="34" charset="0"/>
                </a:rPr>
                <a:t>点击添加主要文字内容点击添加主要文字内容点击添加主要文字内容点击添加主要文字内容</a:t>
              </a:r>
            </a:p>
          </p:txBody>
        </p:sp>
      </p:grpSp>
      <p:grpSp>
        <p:nvGrpSpPr>
          <p:cNvPr id="8" name="组合 7"/>
          <p:cNvGrpSpPr/>
          <p:nvPr/>
        </p:nvGrpSpPr>
        <p:grpSpPr>
          <a:xfrm>
            <a:off x="2789802" y="1575981"/>
            <a:ext cx="1782198" cy="1278868"/>
            <a:chOff x="3719736" y="2101308"/>
            <a:chExt cx="2376264" cy="1705156"/>
          </a:xfrm>
        </p:grpSpPr>
        <p:sp>
          <p:nvSpPr>
            <p:cNvPr id="9" name="îṥļîḑé-Rectangle 6"/>
            <p:cNvSpPr/>
            <p:nvPr/>
          </p:nvSpPr>
          <p:spPr>
            <a:xfrm>
              <a:off x="3719736" y="2101308"/>
              <a:ext cx="2376264" cy="1705156"/>
            </a:xfrm>
            <a:prstGeom prst="rect">
              <a:avLst/>
            </a:prstGeom>
            <a:solidFill>
              <a:schemeClr val="accent2"/>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p>
          </p:txBody>
        </p:sp>
        <p:sp>
          <p:nvSpPr>
            <p:cNvPr id="10" name="矩形 9"/>
            <p:cNvSpPr/>
            <p:nvPr/>
          </p:nvSpPr>
          <p:spPr>
            <a:xfrm>
              <a:off x="3915505" y="2354565"/>
              <a:ext cx="1984725" cy="141577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bg1"/>
                  </a:solidFill>
                  <a:latin typeface="Century Gothic" panose="020B0502020202020204" pitchFamily="34" charset="0"/>
                </a:rPr>
                <a:t>点击添加主要文字内容点击添加主要文字内容点击添加主要文字内容点击添加主要文字内容</a:t>
              </a:r>
            </a:p>
          </p:txBody>
        </p:sp>
      </p:grpSp>
      <p:grpSp>
        <p:nvGrpSpPr>
          <p:cNvPr id="11" name="组合 10"/>
          <p:cNvGrpSpPr/>
          <p:nvPr/>
        </p:nvGrpSpPr>
        <p:grpSpPr>
          <a:xfrm>
            <a:off x="6354198" y="1575981"/>
            <a:ext cx="1782198" cy="1312576"/>
            <a:chOff x="8472264" y="2101308"/>
            <a:chExt cx="2376264" cy="1750100"/>
          </a:xfrm>
        </p:grpSpPr>
        <p:sp>
          <p:nvSpPr>
            <p:cNvPr id="12" name="îṥļîḑé-Rectangle 10"/>
            <p:cNvSpPr/>
            <p:nvPr/>
          </p:nvSpPr>
          <p:spPr>
            <a:xfrm>
              <a:off x="8472264" y="2101308"/>
              <a:ext cx="2376264" cy="1705156"/>
            </a:xfrm>
            <a:prstGeom prst="rect">
              <a:avLst/>
            </a:prstGeom>
            <a:solidFill>
              <a:schemeClr val="accent1"/>
            </a:solid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p>
          </p:txBody>
        </p:sp>
        <p:sp>
          <p:nvSpPr>
            <p:cNvPr id="13" name="矩形 12"/>
            <p:cNvSpPr/>
            <p:nvPr/>
          </p:nvSpPr>
          <p:spPr>
            <a:xfrm>
              <a:off x="8668033" y="2435637"/>
              <a:ext cx="1984725" cy="141577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bg1"/>
                  </a:solidFill>
                  <a:latin typeface="Century Gothic" panose="020B0502020202020204" pitchFamily="34" charset="0"/>
                </a:rPr>
                <a:t>点击添加主要文字内容点击添加主要文字内容点击添加主要文字内容点击添加主要文字内容</a:t>
              </a:r>
            </a:p>
          </p:txBody>
        </p:sp>
      </p:grpSp>
      <p:pic>
        <p:nvPicPr>
          <p:cNvPr id="14" name="图片占位符 5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007604" y="1575982"/>
            <a:ext cx="1782198" cy="1278867"/>
          </a:xfrm>
          <a:custGeom>
            <a:avLst/>
            <a:gdLst>
              <a:gd name="connsiteX0" fmla="*/ 0 w 2376264"/>
              <a:gd name="connsiteY0" fmla="*/ 0 h 1705156"/>
              <a:gd name="connsiteX1" fmla="*/ 2376264 w 2376264"/>
              <a:gd name="connsiteY1" fmla="*/ 0 h 1705156"/>
              <a:gd name="connsiteX2" fmla="*/ 2376264 w 2376264"/>
              <a:gd name="connsiteY2" fmla="*/ 1705156 h 1705156"/>
              <a:gd name="connsiteX3" fmla="*/ 0 w 2376264"/>
              <a:gd name="connsiteY3" fmla="*/ 1705156 h 1705156"/>
            </a:gdLst>
            <a:ahLst/>
            <a:cxnLst>
              <a:cxn ang="0">
                <a:pos x="connsiteX0" y="connsiteY0"/>
              </a:cxn>
              <a:cxn ang="0">
                <a:pos x="connsiteX1" y="connsiteY1"/>
              </a:cxn>
              <a:cxn ang="0">
                <a:pos x="connsiteX2" y="connsiteY2"/>
              </a:cxn>
              <a:cxn ang="0">
                <a:pos x="connsiteX3" y="connsiteY3"/>
              </a:cxn>
            </a:cxnLst>
            <a:rect l="l" t="t" r="r" b="b"/>
            <a:pathLst>
              <a:path w="2376264" h="1705156">
                <a:moveTo>
                  <a:pt x="0" y="0"/>
                </a:moveTo>
                <a:lnTo>
                  <a:pt x="2376264" y="0"/>
                </a:lnTo>
                <a:lnTo>
                  <a:pt x="2376264" y="1705156"/>
                </a:lnTo>
                <a:lnTo>
                  <a:pt x="0" y="1705156"/>
                </a:lnTo>
                <a:close/>
              </a:path>
            </a:pathLst>
          </a:custGeom>
        </p:spPr>
      </p:pic>
      <p:pic>
        <p:nvPicPr>
          <p:cNvPr id="15" name="图片占位符 5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789802" y="2854849"/>
            <a:ext cx="1782198" cy="1278869"/>
          </a:xfrm>
          <a:custGeom>
            <a:avLst/>
            <a:gdLst>
              <a:gd name="connsiteX0" fmla="*/ 0 w 2376264"/>
              <a:gd name="connsiteY0" fmla="*/ 0 h 1705158"/>
              <a:gd name="connsiteX1" fmla="*/ 2376264 w 2376264"/>
              <a:gd name="connsiteY1" fmla="*/ 0 h 1705158"/>
              <a:gd name="connsiteX2" fmla="*/ 2376264 w 2376264"/>
              <a:gd name="connsiteY2" fmla="*/ 1705158 h 1705158"/>
              <a:gd name="connsiteX3" fmla="*/ 0 w 2376264"/>
              <a:gd name="connsiteY3" fmla="*/ 1705158 h 1705158"/>
            </a:gdLst>
            <a:ahLst/>
            <a:cxnLst>
              <a:cxn ang="0">
                <a:pos x="connsiteX0" y="connsiteY0"/>
              </a:cxn>
              <a:cxn ang="0">
                <a:pos x="connsiteX1" y="connsiteY1"/>
              </a:cxn>
              <a:cxn ang="0">
                <a:pos x="connsiteX2" y="connsiteY2"/>
              </a:cxn>
              <a:cxn ang="0">
                <a:pos x="connsiteX3" y="connsiteY3"/>
              </a:cxn>
            </a:cxnLst>
            <a:rect l="l" t="t" r="r" b="b"/>
            <a:pathLst>
              <a:path w="2376264" h="1705158">
                <a:moveTo>
                  <a:pt x="0" y="0"/>
                </a:moveTo>
                <a:lnTo>
                  <a:pt x="2376264" y="0"/>
                </a:lnTo>
                <a:lnTo>
                  <a:pt x="2376264" y="1705158"/>
                </a:lnTo>
                <a:lnTo>
                  <a:pt x="0" y="1705158"/>
                </a:lnTo>
                <a:close/>
              </a:path>
            </a:pathLst>
          </a:custGeom>
        </p:spPr>
      </p:pic>
      <p:pic>
        <p:nvPicPr>
          <p:cNvPr id="16" name="图片占位符 5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572000" y="1575982"/>
            <a:ext cx="1782198" cy="1278867"/>
          </a:xfrm>
          <a:custGeom>
            <a:avLst/>
            <a:gdLst>
              <a:gd name="connsiteX0" fmla="*/ 0 w 2376264"/>
              <a:gd name="connsiteY0" fmla="*/ 0 h 1705156"/>
              <a:gd name="connsiteX1" fmla="*/ 2376264 w 2376264"/>
              <a:gd name="connsiteY1" fmla="*/ 0 h 1705156"/>
              <a:gd name="connsiteX2" fmla="*/ 2376264 w 2376264"/>
              <a:gd name="connsiteY2" fmla="*/ 1705156 h 1705156"/>
              <a:gd name="connsiteX3" fmla="*/ 0 w 2376264"/>
              <a:gd name="connsiteY3" fmla="*/ 1705156 h 1705156"/>
            </a:gdLst>
            <a:ahLst/>
            <a:cxnLst>
              <a:cxn ang="0">
                <a:pos x="connsiteX0" y="connsiteY0"/>
              </a:cxn>
              <a:cxn ang="0">
                <a:pos x="connsiteX1" y="connsiteY1"/>
              </a:cxn>
              <a:cxn ang="0">
                <a:pos x="connsiteX2" y="connsiteY2"/>
              </a:cxn>
              <a:cxn ang="0">
                <a:pos x="connsiteX3" y="connsiteY3"/>
              </a:cxn>
            </a:cxnLst>
            <a:rect l="l" t="t" r="r" b="b"/>
            <a:pathLst>
              <a:path w="2376264" h="1705156">
                <a:moveTo>
                  <a:pt x="0" y="0"/>
                </a:moveTo>
                <a:lnTo>
                  <a:pt x="2376264" y="0"/>
                </a:lnTo>
                <a:lnTo>
                  <a:pt x="2376264" y="1705156"/>
                </a:lnTo>
                <a:lnTo>
                  <a:pt x="0" y="1705156"/>
                </a:lnTo>
                <a:close/>
              </a:path>
            </a:pathLst>
          </a:custGeom>
        </p:spPr>
      </p:pic>
      <p:pic>
        <p:nvPicPr>
          <p:cNvPr id="17" name="图片占位符 58"/>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354198" y="2854849"/>
            <a:ext cx="1782198" cy="1278869"/>
          </a:xfrm>
          <a:custGeom>
            <a:avLst/>
            <a:gdLst>
              <a:gd name="connsiteX0" fmla="*/ 0 w 2376264"/>
              <a:gd name="connsiteY0" fmla="*/ 0 h 1705158"/>
              <a:gd name="connsiteX1" fmla="*/ 2376264 w 2376264"/>
              <a:gd name="connsiteY1" fmla="*/ 0 h 1705158"/>
              <a:gd name="connsiteX2" fmla="*/ 2376264 w 2376264"/>
              <a:gd name="connsiteY2" fmla="*/ 1705158 h 1705158"/>
              <a:gd name="connsiteX3" fmla="*/ 0 w 2376264"/>
              <a:gd name="connsiteY3" fmla="*/ 1705158 h 1705158"/>
            </a:gdLst>
            <a:ahLst/>
            <a:cxnLst>
              <a:cxn ang="0">
                <a:pos x="connsiteX0" y="connsiteY0"/>
              </a:cxn>
              <a:cxn ang="0">
                <a:pos x="connsiteX1" y="connsiteY1"/>
              </a:cxn>
              <a:cxn ang="0">
                <a:pos x="connsiteX2" y="connsiteY2"/>
              </a:cxn>
              <a:cxn ang="0">
                <a:pos x="connsiteX3" y="connsiteY3"/>
              </a:cxn>
            </a:cxnLst>
            <a:rect l="l" t="t" r="r" b="b"/>
            <a:pathLst>
              <a:path w="2376264" h="1705158">
                <a:moveTo>
                  <a:pt x="0" y="0"/>
                </a:moveTo>
                <a:lnTo>
                  <a:pt x="2376264" y="0"/>
                </a:lnTo>
                <a:lnTo>
                  <a:pt x="2376264" y="1705158"/>
                </a:lnTo>
                <a:lnTo>
                  <a:pt x="0" y="1705158"/>
                </a:lnTo>
                <a:close/>
              </a:path>
            </a:pathLst>
          </a:custGeom>
        </p:spPr>
      </p:pic>
      <p:sp>
        <p:nvSpPr>
          <p:cNvPr id="18" name="îṥļîḑé-Oval 35"/>
          <p:cNvSpPr/>
          <p:nvPr/>
        </p:nvSpPr>
        <p:spPr>
          <a:xfrm>
            <a:off x="1671395" y="2627542"/>
            <a:ext cx="454617" cy="454616"/>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19" name="îṥļîḑé-university7"/>
          <p:cNvSpPr>
            <a:spLocks/>
          </p:cNvSpPr>
          <p:nvPr/>
        </p:nvSpPr>
        <p:spPr bwMode="auto">
          <a:xfrm>
            <a:off x="1791352" y="2751451"/>
            <a:ext cx="214704" cy="206798"/>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sz="1350"/>
          </a:p>
        </p:txBody>
      </p:sp>
      <p:sp>
        <p:nvSpPr>
          <p:cNvPr id="20" name="îṥļîḑé-Oval 33"/>
          <p:cNvSpPr/>
          <p:nvPr/>
        </p:nvSpPr>
        <p:spPr>
          <a:xfrm>
            <a:off x="5235791" y="2627542"/>
            <a:ext cx="454617" cy="454616"/>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1" name="îṥļîḑé-Freeform 428"/>
          <p:cNvSpPr>
            <a:spLocks/>
          </p:cNvSpPr>
          <p:nvPr/>
        </p:nvSpPr>
        <p:spPr bwMode="auto">
          <a:xfrm>
            <a:off x="5355748" y="2751451"/>
            <a:ext cx="214704" cy="206798"/>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sz="1350"/>
          </a:p>
        </p:txBody>
      </p:sp>
      <p:sp>
        <p:nvSpPr>
          <p:cNvPr id="22" name="îṥļîḑé-Oval 31"/>
          <p:cNvSpPr/>
          <p:nvPr/>
        </p:nvSpPr>
        <p:spPr>
          <a:xfrm>
            <a:off x="3453593" y="2627542"/>
            <a:ext cx="454617" cy="454616"/>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3" name="îṥļîḑé-Freeform 70"/>
          <p:cNvSpPr>
            <a:spLocks/>
          </p:cNvSpPr>
          <p:nvPr/>
        </p:nvSpPr>
        <p:spPr bwMode="auto">
          <a:xfrm>
            <a:off x="3573550" y="2751451"/>
            <a:ext cx="214704" cy="206798"/>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sz="1350"/>
          </a:p>
        </p:txBody>
      </p:sp>
      <p:sp>
        <p:nvSpPr>
          <p:cNvPr id="24" name="îṥļîḑé-Oval 29"/>
          <p:cNvSpPr/>
          <p:nvPr/>
        </p:nvSpPr>
        <p:spPr>
          <a:xfrm>
            <a:off x="7017989" y="2627542"/>
            <a:ext cx="454617" cy="454616"/>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5" name="îṥļîḑé-AutoShape 75"/>
          <p:cNvSpPr>
            <a:spLocks/>
          </p:cNvSpPr>
          <p:nvPr/>
        </p:nvSpPr>
        <p:spPr bwMode="auto">
          <a:xfrm>
            <a:off x="7137946" y="2751451"/>
            <a:ext cx="214704" cy="20679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a:extLst/>
        </p:spPr>
        <p:txBody>
          <a:bodyPr anchor="ctr"/>
          <a:lstStyle/>
          <a:p>
            <a:pPr algn="ctr"/>
            <a:endParaRPr sz="1350"/>
          </a:p>
        </p:txBody>
      </p:sp>
    </p:spTree>
    <p:extLst>
      <p:ext uri="{BB962C8B-B14F-4D97-AF65-F5344CB8AC3E}">
        <p14:creationId xmlns:p14="http://schemas.microsoft.com/office/powerpoint/2010/main" val="287331594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1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nodeType="withEffect">
                                  <p:stCondLst>
                                    <p:cond delay="3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4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53" presetClass="entr" presetSubtype="16" fill="hold" nodeType="withEffect">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60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53" presetClass="entr" presetSubtype="16" fill="hold" nodeType="withEffect">
                                  <p:stCondLst>
                                    <p:cond delay="7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120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923875" y="2540756"/>
            <a:ext cx="1934310" cy="506399"/>
            <a:chOff x="1120140" y="2609650"/>
            <a:chExt cx="1935168" cy="506624"/>
          </a:xfrm>
          <a:solidFill>
            <a:schemeClr val="accent1"/>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sp>
        <p:nvSpPr>
          <p:cNvPr id="94" name="椭圆 93"/>
          <p:cNvSpPr/>
          <p:nvPr/>
        </p:nvSpPr>
        <p:spPr>
          <a:xfrm>
            <a:off x="1361059" y="1227002"/>
            <a:ext cx="1059942" cy="1059942"/>
          </a:xfrm>
          <a:prstGeom prst="ellipse">
            <a:avLst/>
          </a:prstGeom>
          <a:solidFill>
            <a:schemeClr val="accent1"/>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nvGrpSpPr>
          <p:cNvPr id="95" name="组合 94"/>
          <p:cNvGrpSpPr/>
          <p:nvPr/>
        </p:nvGrpSpPr>
        <p:grpSpPr>
          <a:xfrm flipV="1">
            <a:off x="2742456" y="2614711"/>
            <a:ext cx="1934310" cy="506399"/>
            <a:chOff x="2939529" y="2609650"/>
            <a:chExt cx="1935168" cy="506624"/>
          </a:xfrm>
          <a:solidFill>
            <a:schemeClr val="accent2"/>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sp>
        <p:nvSpPr>
          <p:cNvPr id="98" name="椭圆 97"/>
          <p:cNvSpPr/>
          <p:nvPr/>
        </p:nvSpPr>
        <p:spPr>
          <a:xfrm>
            <a:off x="3244538" y="3294608"/>
            <a:ext cx="1059942" cy="1059942"/>
          </a:xfrm>
          <a:prstGeom prst="ellipse">
            <a:avLst/>
          </a:prstGeom>
          <a:solidFill>
            <a:schemeClr val="accent2"/>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nvGrpSpPr>
          <p:cNvPr id="99" name="组合 98"/>
          <p:cNvGrpSpPr/>
          <p:nvPr/>
        </p:nvGrpSpPr>
        <p:grpSpPr>
          <a:xfrm>
            <a:off x="4565228" y="2540756"/>
            <a:ext cx="1934310" cy="506399"/>
            <a:chOff x="4763109" y="2609650"/>
            <a:chExt cx="1935168" cy="506624"/>
          </a:xfrm>
          <a:solidFill>
            <a:schemeClr val="accent1"/>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sp>
        <p:nvSpPr>
          <p:cNvPr id="102" name="椭圆 101"/>
          <p:cNvSpPr/>
          <p:nvPr/>
        </p:nvSpPr>
        <p:spPr>
          <a:xfrm>
            <a:off x="5002412" y="1227002"/>
            <a:ext cx="1059942" cy="1059942"/>
          </a:xfrm>
          <a:prstGeom prst="ellipse">
            <a:avLst/>
          </a:prstGeom>
          <a:solidFill>
            <a:schemeClr val="accent1"/>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03" name="椭圆 102"/>
          <p:cNvSpPr/>
          <p:nvPr/>
        </p:nvSpPr>
        <p:spPr>
          <a:xfrm>
            <a:off x="6820994" y="3294608"/>
            <a:ext cx="1059942" cy="1059942"/>
          </a:xfrm>
          <a:prstGeom prst="ellipse">
            <a:avLst/>
          </a:prstGeom>
          <a:solidFill>
            <a:schemeClr val="accent2"/>
          </a:solid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04" name="TextBox 103"/>
          <p:cNvSpPr txBox="1"/>
          <p:nvPr/>
        </p:nvSpPr>
        <p:spPr>
          <a:xfrm>
            <a:off x="1192807" y="3640917"/>
            <a:ext cx="1396443" cy="807913"/>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rPr>
              <a:t>点击添加内容点击添加内容点击添加内容点击添加内容点击点击添加内容点击添加内容点击添加内容点击添加</a:t>
            </a:r>
            <a:endParaRPr lang="en-US" altLang="zh-CN"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endParaRPr>
          </a:p>
        </p:txBody>
      </p:sp>
      <p:sp>
        <p:nvSpPr>
          <p:cNvPr id="105" name="TextBox 104"/>
          <p:cNvSpPr txBox="1"/>
          <p:nvPr/>
        </p:nvSpPr>
        <p:spPr>
          <a:xfrm>
            <a:off x="1293849" y="3348157"/>
            <a:ext cx="1194363" cy="230832"/>
          </a:xfrm>
          <a:prstGeom prst="rect">
            <a:avLst/>
          </a:prstGeom>
          <a:noFill/>
        </p:spPr>
        <p:txBody>
          <a:bodyPr wrap="square" lIns="0" tIns="0" rIns="0" bIns="0" rtlCol="0">
            <a:spAutoFit/>
          </a:bodyPr>
          <a:lstStyle/>
          <a:p>
            <a:pPr defTabSz="913928">
              <a:defRPr/>
            </a:pPr>
            <a:r>
              <a:rPr lang="zh-CN" altLang="en-US" sz="1500" b="1" kern="0" dirty="0">
                <a:solidFill>
                  <a:schemeClr val="accent3">
                    <a:lumMod val="50000"/>
                  </a:schemeClr>
                </a:solidFill>
                <a:latin typeface="微软雅黑" pitchFamily="34" charset="-122"/>
                <a:ea typeface="微软雅黑" pitchFamily="34" charset="-122"/>
              </a:rPr>
              <a:t>点击添加内容</a:t>
            </a:r>
          </a:p>
        </p:txBody>
      </p:sp>
      <p:sp>
        <p:nvSpPr>
          <p:cNvPr id="106" name="TextBox 105"/>
          <p:cNvSpPr txBox="1"/>
          <p:nvPr/>
        </p:nvSpPr>
        <p:spPr>
          <a:xfrm>
            <a:off x="1293849" y="2738641"/>
            <a:ext cx="1194363" cy="184538"/>
          </a:xfrm>
          <a:prstGeom prst="rect">
            <a:avLst/>
          </a:prstGeom>
          <a:noFill/>
        </p:spPr>
        <p:txBody>
          <a:bodyPr wrap="square" lIns="0" tIns="0" rIns="0" bIns="0" rtlCol="0">
            <a:spAutoFit/>
          </a:bodyPr>
          <a:lstStyle/>
          <a:p>
            <a:pPr defTabSz="913928">
              <a:defRPr/>
            </a:pPr>
            <a:r>
              <a:rPr lang="zh-CN" altLang="en-US" sz="1199" kern="0" dirty="0">
                <a:solidFill>
                  <a:sysClr val="window" lastClr="FFFFFF"/>
                </a:solidFill>
                <a:latin typeface="微软雅黑" pitchFamily="34" charset="-122"/>
                <a:ea typeface="微软雅黑" pitchFamily="34" charset="-122"/>
              </a:rPr>
              <a:t>点击添加内容</a:t>
            </a:r>
          </a:p>
        </p:txBody>
      </p:sp>
      <p:sp>
        <p:nvSpPr>
          <p:cNvPr id="107" name="TextBox 106"/>
          <p:cNvSpPr txBox="1"/>
          <p:nvPr/>
        </p:nvSpPr>
        <p:spPr>
          <a:xfrm>
            <a:off x="3112430" y="2738641"/>
            <a:ext cx="1194363" cy="184538"/>
          </a:xfrm>
          <a:prstGeom prst="rect">
            <a:avLst/>
          </a:prstGeom>
          <a:noFill/>
        </p:spPr>
        <p:txBody>
          <a:bodyPr wrap="square" lIns="0" tIns="0" rIns="0" bIns="0" rtlCol="0">
            <a:spAutoFit/>
          </a:bodyPr>
          <a:lstStyle/>
          <a:p>
            <a:pPr defTabSz="913928">
              <a:defRPr/>
            </a:pPr>
            <a:r>
              <a:rPr lang="zh-CN" altLang="en-US" sz="1199" kern="0" dirty="0">
                <a:solidFill>
                  <a:sysClr val="window" lastClr="FFFFFF"/>
                </a:solidFill>
                <a:latin typeface="微软雅黑" pitchFamily="34" charset="-122"/>
                <a:ea typeface="微软雅黑" pitchFamily="34" charset="-122"/>
              </a:rPr>
              <a:t>点击添加内容</a:t>
            </a:r>
          </a:p>
        </p:txBody>
      </p:sp>
      <p:sp>
        <p:nvSpPr>
          <p:cNvPr id="108" name="TextBox 107"/>
          <p:cNvSpPr txBox="1"/>
          <p:nvPr/>
        </p:nvSpPr>
        <p:spPr>
          <a:xfrm>
            <a:off x="5014942" y="2738641"/>
            <a:ext cx="1194363" cy="184538"/>
          </a:xfrm>
          <a:prstGeom prst="rect">
            <a:avLst/>
          </a:prstGeom>
          <a:noFill/>
        </p:spPr>
        <p:txBody>
          <a:bodyPr wrap="square" lIns="0" tIns="0" rIns="0" bIns="0" rtlCol="0">
            <a:spAutoFit/>
          </a:bodyPr>
          <a:lstStyle/>
          <a:p>
            <a:pPr defTabSz="913928">
              <a:defRPr/>
            </a:pPr>
            <a:r>
              <a:rPr lang="zh-CN" altLang="en-US" sz="1199" kern="0" dirty="0">
                <a:solidFill>
                  <a:sysClr val="window" lastClr="FFFFFF"/>
                </a:solidFill>
                <a:latin typeface="微软雅黑" pitchFamily="34" charset="-122"/>
                <a:ea typeface="微软雅黑" pitchFamily="34" charset="-122"/>
              </a:rPr>
              <a:t>点击添加内容</a:t>
            </a:r>
          </a:p>
        </p:txBody>
      </p:sp>
      <p:grpSp>
        <p:nvGrpSpPr>
          <p:cNvPr id="109" name="组合 108"/>
          <p:cNvGrpSpPr/>
          <p:nvPr/>
        </p:nvGrpSpPr>
        <p:grpSpPr>
          <a:xfrm flipV="1">
            <a:off x="6383810" y="2614711"/>
            <a:ext cx="1934310" cy="506399"/>
            <a:chOff x="2939529" y="2609650"/>
            <a:chExt cx="1935168" cy="506624"/>
          </a:xfrm>
          <a:solidFill>
            <a:schemeClr val="accent2"/>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defTabSz="913928">
                <a:defRPr/>
              </a:pPr>
              <a:endParaRPr lang="zh-CN" altLang="en-US" sz="1799" kern="0">
                <a:solidFill>
                  <a:sysClr val="window" lastClr="FFFFFF"/>
                </a:solidFill>
                <a:latin typeface="Calibri"/>
                <a:ea typeface="宋体"/>
              </a:endParaRPr>
            </a:p>
          </p:txBody>
        </p:sp>
      </p:grpSp>
      <p:sp>
        <p:nvSpPr>
          <p:cNvPr id="112" name="TextBox 111"/>
          <p:cNvSpPr txBox="1"/>
          <p:nvPr/>
        </p:nvSpPr>
        <p:spPr>
          <a:xfrm>
            <a:off x="6688887" y="2738641"/>
            <a:ext cx="1194363" cy="184538"/>
          </a:xfrm>
          <a:prstGeom prst="rect">
            <a:avLst/>
          </a:prstGeom>
          <a:noFill/>
        </p:spPr>
        <p:txBody>
          <a:bodyPr wrap="square" lIns="0" tIns="0" rIns="0" bIns="0" rtlCol="0">
            <a:spAutoFit/>
          </a:bodyPr>
          <a:lstStyle/>
          <a:p>
            <a:pPr defTabSz="913928">
              <a:defRPr/>
            </a:pPr>
            <a:r>
              <a:rPr lang="zh-CN" altLang="en-US" sz="1199" kern="0" dirty="0">
                <a:solidFill>
                  <a:sysClr val="window" lastClr="FFFFFF"/>
                </a:solidFill>
                <a:latin typeface="微软雅黑" pitchFamily="34" charset="-122"/>
                <a:ea typeface="微软雅黑" pitchFamily="34" charset="-122"/>
              </a:rPr>
              <a:t>点击添加内容</a:t>
            </a:r>
          </a:p>
        </p:txBody>
      </p:sp>
      <p:sp>
        <p:nvSpPr>
          <p:cNvPr id="113" name="TextBox 112"/>
          <p:cNvSpPr txBox="1"/>
          <p:nvPr/>
        </p:nvSpPr>
        <p:spPr>
          <a:xfrm>
            <a:off x="3076288" y="1417352"/>
            <a:ext cx="1396443" cy="807913"/>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rPr>
              <a:t>点击添加内容点击添加内容点击添加内容点击添加内容点击点击添加内容点击添加内容点击添加内容点击添加</a:t>
            </a:r>
            <a:endParaRPr lang="en-US" altLang="zh-CN"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endParaRPr>
          </a:p>
        </p:txBody>
      </p:sp>
      <p:sp>
        <p:nvSpPr>
          <p:cNvPr id="114" name="TextBox 113"/>
          <p:cNvSpPr txBox="1"/>
          <p:nvPr/>
        </p:nvSpPr>
        <p:spPr>
          <a:xfrm>
            <a:off x="3177329" y="1124592"/>
            <a:ext cx="1194363" cy="230832"/>
          </a:xfrm>
          <a:prstGeom prst="rect">
            <a:avLst/>
          </a:prstGeom>
          <a:noFill/>
        </p:spPr>
        <p:txBody>
          <a:bodyPr wrap="square" lIns="0" tIns="0" rIns="0" bIns="0" rtlCol="0">
            <a:spAutoFit/>
          </a:bodyPr>
          <a:lstStyle/>
          <a:p>
            <a:pPr defTabSz="913928">
              <a:defRPr/>
            </a:pPr>
            <a:r>
              <a:rPr lang="zh-CN" altLang="en-US" sz="1500" b="1" kern="0" dirty="0">
                <a:solidFill>
                  <a:schemeClr val="accent3">
                    <a:lumMod val="50000"/>
                  </a:schemeClr>
                </a:solidFill>
                <a:latin typeface="微软雅黑" pitchFamily="34" charset="-122"/>
                <a:ea typeface="微软雅黑" pitchFamily="34" charset="-122"/>
              </a:rPr>
              <a:t>点击添加内容</a:t>
            </a:r>
          </a:p>
        </p:txBody>
      </p:sp>
      <p:sp>
        <p:nvSpPr>
          <p:cNvPr id="115" name="TextBox 114"/>
          <p:cNvSpPr txBox="1"/>
          <p:nvPr/>
        </p:nvSpPr>
        <p:spPr>
          <a:xfrm>
            <a:off x="4834161" y="3652584"/>
            <a:ext cx="1396443" cy="807913"/>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rPr>
              <a:t>点击添加内容点击添加内容点击添加内容点击添加内容点击点击添加内容点击添加内容点击添加内容点击添加</a:t>
            </a:r>
            <a:endParaRPr lang="en-US" altLang="zh-CN"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endParaRPr>
          </a:p>
        </p:txBody>
      </p:sp>
      <p:sp>
        <p:nvSpPr>
          <p:cNvPr id="116" name="TextBox 115"/>
          <p:cNvSpPr txBox="1"/>
          <p:nvPr/>
        </p:nvSpPr>
        <p:spPr>
          <a:xfrm>
            <a:off x="4935202" y="3359825"/>
            <a:ext cx="1194363" cy="230832"/>
          </a:xfrm>
          <a:prstGeom prst="rect">
            <a:avLst/>
          </a:prstGeom>
          <a:noFill/>
        </p:spPr>
        <p:txBody>
          <a:bodyPr wrap="square" lIns="0" tIns="0" rIns="0" bIns="0" rtlCol="0">
            <a:spAutoFit/>
          </a:bodyPr>
          <a:lstStyle/>
          <a:p>
            <a:pPr defTabSz="913928">
              <a:defRPr/>
            </a:pPr>
            <a:r>
              <a:rPr lang="zh-CN" altLang="en-US" sz="1500" b="1" kern="0" dirty="0">
                <a:solidFill>
                  <a:schemeClr val="accent3">
                    <a:lumMod val="50000"/>
                  </a:schemeClr>
                </a:solidFill>
                <a:latin typeface="微软雅黑" pitchFamily="34" charset="-122"/>
                <a:ea typeface="微软雅黑" pitchFamily="34" charset="-122"/>
              </a:rPr>
              <a:t>点击添加内容</a:t>
            </a:r>
          </a:p>
        </p:txBody>
      </p:sp>
      <p:sp>
        <p:nvSpPr>
          <p:cNvPr id="117" name="TextBox 116"/>
          <p:cNvSpPr txBox="1"/>
          <p:nvPr/>
        </p:nvSpPr>
        <p:spPr>
          <a:xfrm>
            <a:off x="6587846" y="1417352"/>
            <a:ext cx="1396443" cy="807913"/>
          </a:xfrm>
          <a:prstGeom prst="rect">
            <a:avLst/>
          </a:prstGeom>
          <a:noFill/>
        </p:spPr>
        <p:txBody>
          <a:bodyPr wrap="square" lIns="0" tIns="0" rIns="0" bIns="0" rtlCol="0">
            <a:spAutoFit/>
          </a:bodyPr>
          <a:lstStyle/>
          <a:p>
            <a:r>
              <a:rPr lang="zh-CN" altLang="en-US"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rPr>
              <a:t>点击添加内容点击添加内容点击添加内容点击添加内容点击点击添加内容点击添加内容点击添加内容点击添加</a:t>
            </a:r>
            <a:endParaRPr lang="en-US" altLang="zh-CN" sz="1050" dirty="0">
              <a:solidFill>
                <a:schemeClr val="bg1">
                  <a:lumMod val="50000"/>
                </a:schemeClr>
              </a:solidFill>
              <a:latin typeface="Lato Light" panose="020F0302020204030203" pitchFamily="34" charset="0"/>
              <a:ea typeface="Open Sans" panose="020B0606030504020204" pitchFamily="34" charset="0"/>
              <a:cs typeface="Open Sans" panose="020B0606030504020204" pitchFamily="34" charset="0"/>
            </a:endParaRPr>
          </a:p>
        </p:txBody>
      </p:sp>
      <p:sp>
        <p:nvSpPr>
          <p:cNvPr id="118" name="TextBox 117"/>
          <p:cNvSpPr txBox="1"/>
          <p:nvPr/>
        </p:nvSpPr>
        <p:spPr>
          <a:xfrm>
            <a:off x="6688887" y="1124592"/>
            <a:ext cx="1194363" cy="230832"/>
          </a:xfrm>
          <a:prstGeom prst="rect">
            <a:avLst/>
          </a:prstGeom>
          <a:noFill/>
        </p:spPr>
        <p:txBody>
          <a:bodyPr wrap="square" lIns="0" tIns="0" rIns="0" bIns="0" rtlCol="0">
            <a:spAutoFit/>
          </a:bodyPr>
          <a:lstStyle/>
          <a:p>
            <a:pPr defTabSz="913928">
              <a:defRPr/>
            </a:pPr>
            <a:r>
              <a:rPr lang="zh-CN" altLang="en-US" sz="1500" b="1" kern="0" dirty="0">
                <a:solidFill>
                  <a:schemeClr val="accent3">
                    <a:lumMod val="50000"/>
                  </a:schemeClr>
                </a:solidFill>
                <a:latin typeface="微软雅黑" pitchFamily="34" charset="-122"/>
                <a:ea typeface="微软雅黑" pitchFamily="34" charset="-122"/>
              </a:rPr>
              <a:t>点击添加内容</a:t>
            </a:r>
          </a:p>
        </p:txBody>
      </p:sp>
      <p:sp>
        <p:nvSpPr>
          <p:cNvPr id="119" name="TextBox 118"/>
          <p:cNvSpPr txBox="1"/>
          <p:nvPr/>
        </p:nvSpPr>
        <p:spPr>
          <a:xfrm>
            <a:off x="1610510" y="1510862"/>
            <a:ext cx="561040" cy="492443"/>
          </a:xfrm>
          <a:prstGeom prst="rect">
            <a:avLst/>
          </a:prstGeom>
          <a:noFill/>
        </p:spPr>
        <p:txBody>
          <a:bodyPr wrap="square" lIns="0" tIns="0" rIns="0" bIns="0" rtlCol="0">
            <a:spAutoFit/>
          </a:bodyPr>
          <a:lstStyle/>
          <a:p>
            <a:pPr defTabSz="913928">
              <a:defRPr/>
            </a:pPr>
            <a:r>
              <a:rPr lang="zh-CN" altLang="en-US" sz="1600" kern="0" dirty="0">
                <a:solidFill>
                  <a:srgbClr val="FFFFFF"/>
                </a:solidFill>
                <a:latin typeface="微软雅黑" pitchFamily="34" charset="-122"/>
                <a:ea typeface="微软雅黑" pitchFamily="34" charset="-122"/>
              </a:rPr>
              <a:t>添加内容</a:t>
            </a:r>
          </a:p>
        </p:txBody>
      </p:sp>
      <p:sp>
        <p:nvSpPr>
          <p:cNvPr id="120" name="TextBox 119"/>
          <p:cNvSpPr txBox="1"/>
          <p:nvPr/>
        </p:nvSpPr>
        <p:spPr>
          <a:xfrm>
            <a:off x="5251864" y="1510862"/>
            <a:ext cx="561040" cy="492443"/>
          </a:xfrm>
          <a:prstGeom prst="rect">
            <a:avLst/>
          </a:prstGeom>
          <a:noFill/>
        </p:spPr>
        <p:txBody>
          <a:bodyPr wrap="square" lIns="0" tIns="0" rIns="0" bIns="0" rtlCol="0">
            <a:spAutoFit/>
          </a:bodyPr>
          <a:lstStyle/>
          <a:p>
            <a:pPr defTabSz="913928">
              <a:defRPr/>
            </a:pPr>
            <a:r>
              <a:rPr lang="zh-CN" altLang="en-US" sz="1600" kern="0" dirty="0">
                <a:solidFill>
                  <a:srgbClr val="FFFFFF"/>
                </a:solidFill>
                <a:latin typeface="微软雅黑" pitchFamily="34" charset="-122"/>
                <a:ea typeface="微软雅黑" pitchFamily="34" charset="-122"/>
              </a:rPr>
              <a:t>添加内容</a:t>
            </a:r>
          </a:p>
        </p:txBody>
      </p:sp>
      <p:sp>
        <p:nvSpPr>
          <p:cNvPr id="121" name="TextBox 120"/>
          <p:cNvSpPr txBox="1"/>
          <p:nvPr/>
        </p:nvSpPr>
        <p:spPr>
          <a:xfrm>
            <a:off x="3493991" y="3578467"/>
            <a:ext cx="561040" cy="492443"/>
          </a:xfrm>
          <a:prstGeom prst="rect">
            <a:avLst/>
          </a:prstGeom>
          <a:noFill/>
        </p:spPr>
        <p:txBody>
          <a:bodyPr wrap="square" lIns="0" tIns="0" rIns="0" bIns="0" rtlCol="0">
            <a:spAutoFit/>
          </a:bodyPr>
          <a:lstStyle/>
          <a:p>
            <a:pPr defTabSz="913928">
              <a:defRPr/>
            </a:pPr>
            <a:r>
              <a:rPr lang="zh-CN" altLang="en-US" sz="1600" kern="0" dirty="0">
                <a:solidFill>
                  <a:srgbClr val="FFFFFF"/>
                </a:solidFill>
                <a:latin typeface="微软雅黑" pitchFamily="34" charset="-122"/>
                <a:ea typeface="微软雅黑" pitchFamily="34" charset="-122"/>
              </a:rPr>
              <a:t>添加内容</a:t>
            </a:r>
          </a:p>
        </p:txBody>
      </p:sp>
      <p:sp>
        <p:nvSpPr>
          <p:cNvPr id="122" name="TextBox 121"/>
          <p:cNvSpPr txBox="1"/>
          <p:nvPr/>
        </p:nvSpPr>
        <p:spPr>
          <a:xfrm>
            <a:off x="7070446" y="3578467"/>
            <a:ext cx="561040" cy="492443"/>
          </a:xfrm>
          <a:prstGeom prst="rect">
            <a:avLst/>
          </a:prstGeom>
          <a:noFill/>
        </p:spPr>
        <p:txBody>
          <a:bodyPr wrap="square" lIns="0" tIns="0" rIns="0" bIns="0" rtlCol="0">
            <a:spAutoFit/>
          </a:bodyPr>
          <a:lstStyle/>
          <a:p>
            <a:pPr defTabSz="913928">
              <a:defRPr/>
            </a:pPr>
            <a:r>
              <a:rPr lang="zh-CN" altLang="en-US" sz="1600" kern="0" dirty="0">
                <a:solidFill>
                  <a:srgbClr val="FFFFFF"/>
                </a:solidFill>
                <a:latin typeface="微软雅黑" pitchFamily="34" charset="-122"/>
                <a:ea typeface="微软雅黑" pitchFamily="34" charset="-122"/>
              </a:rPr>
              <a:t>添加内容</a:t>
            </a:r>
          </a:p>
        </p:txBody>
      </p:sp>
      <p:sp>
        <p:nvSpPr>
          <p:cNvPr id="43" name="矩形 28"/>
          <p:cNvSpPr>
            <a:spLocks noChangeArrowheads="1"/>
          </p:cNvSpPr>
          <p:nvPr/>
        </p:nvSpPr>
        <p:spPr bwMode="auto">
          <a:xfrm>
            <a:off x="1234" y="5009070"/>
            <a:ext cx="9141533" cy="152332"/>
          </a:xfrm>
          <a:prstGeom prst="rect">
            <a:avLst/>
          </a:prstGeom>
          <a:solidFill>
            <a:schemeClr val="accent1"/>
          </a:solidFill>
          <a:ln>
            <a:noFill/>
          </a:ln>
        </p:spPr>
        <p:txBody>
          <a:bodyPr vert="horz" wrap="square" lIns="91392" tIns="45696" rIns="91392" bIns="45696" numCol="1" anchor="ctr" anchorCtr="0" compatLnSpc="1">
            <a:prstTxWarp prst="textNoShape">
              <a:avLst/>
            </a:prstTxWarp>
          </a:bodyPr>
          <a:lstStyle/>
          <a:p>
            <a:pPr defTabSz="913928"/>
            <a:endParaRPr lang="zh-CN" altLang="zh-CN" sz="1799">
              <a:ea typeface="宋体" pitchFamily="2" charset="-122"/>
              <a:cs typeface="宋体" pitchFamily="2" charset="-122"/>
            </a:endParaRPr>
          </a:p>
        </p:txBody>
      </p:sp>
      <p:sp>
        <p:nvSpPr>
          <p:cNvPr id="52" name="文本框 51"/>
          <p:cNvSpPr txBox="1"/>
          <p:nvPr/>
        </p:nvSpPr>
        <p:spPr>
          <a:xfrm>
            <a:off x="1990256" y="294628"/>
            <a:ext cx="1415772" cy="276871"/>
          </a:xfrm>
          <a:prstGeom prst="rect">
            <a:avLst/>
          </a:prstGeom>
          <a:noFill/>
        </p:spPr>
        <p:txBody>
          <a:bodyPr wrap="none" rtlCol="0">
            <a:spAutoFit/>
          </a:bodyPr>
          <a:lstStyle/>
          <a:p>
            <a:r>
              <a:rPr lang="zh-CN" altLang="en-US" sz="1199" dirty="0">
                <a:solidFill>
                  <a:schemeClr val="bg1"/>
                </a:solidFill>
                <a:latin typeface="+mn-ea"/>
              </a:rPr>
              <a:t>点击添加主要内容</a:t>
            </a:r>
          </a:p>
        </p:txBody>
      </p:sp>
    </p:spTree>
    <p:extLst>
      <p:ext uri="{BB962C8B-B14F-4D97-AF65-F5344CB8AC3E}">
        <p14:creationId xmlns:p14="http://schemas.microsoft.com/office/powerpoint/2010/main" val="3901140554"/>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inVertical)">
                                      <p:cBhvr>
                                        <p:cTn id="11" dur="500"/>
                                        <p:tgtEl>
                                          <p:spTgt spid="43"/>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300" fill="hold"/>
                                        <p:tgtEl>
                                          <p:spTgt spid="106"/>
                                        </p:tgtEl>
                                        <p:attrNameLst>
                                          <p:attrName>ppt_w</p:attrName>
                                        </p:attrNameLst>
                                      </p:cBhvr>
                                      <p:tavLst>
                                        <p:tav tm="0">
                                          <p:val>
                                            <p:fltVal val="0"/>
                                          </p:val>
                                        </p:tav>
                                        <p:tav tm="100000">
                                          <p:val>
                                            <p:strVal val="#ppt_w"/>
                                          </p:val>
                                        </p:tav>
                                      </p:tavLst>
                                    </p:anim>
                                    <p:anim calcmode="lin" valueType="num">
                                      <p:cBhvr>
                                        <p:cTn id="15" dur="300" fill="hold"/>
                                        <p:tgtEl>
                                          <p:spTgt spid="106"/>
                                        </p:tgtEl>
                                        <p:attrNameLst>
                                          <p:attrName>ppt_h</p:attrName>
                                        </p:attrNameLst>
                                      </p:cBhvr>
                                      <p:tavLst>
                                        <p:tav tm="0">
                                          <p:val>
                                            <p:fltVal val="0"/>
                                          </p:val>
                                        </p:tav>
                                        <p:tav tm="100000">
                                          <p:val>
                                            <p:strVal val="#ppt_h"/>
                                          </p:val>
                                        </p:tav>
                                      </p:tavLst>
                                    </p:anim>
                                    <p:animEffect transition="in" filter="fade">
                                      <p:cBhvr>
                                        <p:cTn id="16" dur="300"/>
                                        <p:tgtEl>
                                          <p:spTgt spid="106"/>
                                        </p:tgtEl>
                                      </p:cBhvr>
                                    </p:animEffect>
                                  </p:childTnLst>
                                </p:cTn>
                              </p:par>
                              <p:par>
                                <p:cTn id="17" presetID="53" presetClass="entr" presetSubtype="16" fill="hold"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300" fill="hold"/>
                                        <p:tgtEl>
                                          <p:spTgt spid="84"/>
                                        </p:tgtEl>
                                        <p:attrNameLst>
                                          <p:attrName>ppt_w</p:attrName>
                                        </p:attrNameLst>
                                      </p:cBhvr>
                                      <p:tavLst>
                                        <p:tav tm="0">
                                          <p:val>
                                            <p:fltVal val="0"/>
                                          </p:val>
                                        </p:tav>
                                        <p:tav tm="100000">
                                          <p:val>
                                            <p:strVal val="#ppt_w"/>
                                          </p:val>
                                        </p:tav>
                                      </p:tavLst>
                                    </p:anim>
                                    <p:anim calcmode="lin" valueType="num">
                                      <p:cBhvr>
                                        <p:cTn id="20" dur="300" fill="hold"/>
                                        <p:tgtEl>
                                          <p:spTgt spid="84"/>
                                        </p:tgtEl>
                                        <p:attrNameLst>
                                          <p:attrName>ppt_h</p:attrName>
                                        </p:attrNameLst>
                                      </p:cBhvr>
                                      <p:tavLst>
                                        <p:tav tm="0">
                                          <p:val>
                                            <p:fltVal val="0"/>
                                          </p:val>
                                        </p:tav>
                                        <p:tav tm="100000">
                                          <p:val>
                                            <p:strVal val="#ppt_h"/>
                                          </p:val>
                                        </p:tav>
                                      </p:tavLst>
                                    </p:anim>
                                    <p:animEffect transition="in" filter="fade">
                                      <p:cBhvr>
                                        <p:cTn id="21" dur="300"/>
                                        <p:tgtEl>
                                          <p:spTgt spid="84"/>
                                        </p:tgtEl>
                                      </p:cBhvr>
                                    </p:animEffect>
                                  </p:childTnLst>
                                </p:cTn>
                              </p:par>
                            </p:childTnLst>
                          </p:cTn>
                        </p:par>
                        <p:par>
                          <p:cTn id="22" fill="hold">
                            <p:stCondLst>
                              <p:cond delay="850"/>
                            </p:stCondLst>
                            <p:childTnLst>
                              <p:par>
                                <p:cTn id="23" presetID="42" presetClass="entr" presetSubtype="0" fill="hold" grpId="0"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fade">
                                      <p:cBhvr>
                                        <p:cTn id="25" dur="600"/>
                                        <p:tgtEl>
                                          <p:spTgt spid="105"/>
                                        </p:tgtEl>
                                      </p:cBhvr>
                                    </p:animEffect>
                                    <p:anim calcmode="lin" valueType="num">
                                      <p:cBhvr>
                                        <p:cTn id="26" dur="600" fill="hold"/>
                                        <p:tgtEl>
                                          <p:spTgt spid="105"/>
                                        </p:tgtEl>
                                        <p:attrNameLst>
                                          <p:attrName>ppt_x</p:attrName>
                                        </p:attrNameLst>
                                      </p:cBhvr>
                                      <p:tavLst>
                                        <p:tav tm="0">
                                          <p:val>
                                            <p:strVal val="#ppt_x"/>
                                          </p:val>
                                        </p:tav>
                                        <p:tav tm="100000">
                                          <p:val>
                                            <p:strVal val="#ppt_x"/>
                                          </p:val>
                                        </p:tav>
                                      </p:tavLst>
                                    </p:anim>
                                    <p:anim calcmode="lin" valueType="num">
                                      <p:cBhvr>
                                        <p:cTn id="27" dur="600" fill="hold"/>
                                        <p:tgtEl>
                                          <p:spTgt spid="10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4"/>
                                        </p:tgtEl>
                                        <p:attrNameLst>
                                          <p:attrName>style.visibility</p:attrName>
                                        </p:attrNameLst>
                                      </p:cBhvr>
                                      <p:to>
                                        <p:strVal val="visible"/>
                                      </p:to>
                                    </p:set>
                                    <p:animEffect transition="in" filter="fade">
                                      <p:cBhvr>
                                        <p:cTn id="30" dur="600"/>
                                        <p:tgtEl>
                                          <p:spTgt spid="104"/>
                                        </p:tgtEl>
                                      </p:cBhvr>
                                    </p:animEffect>
                                    <p:anim calcmode="lin" valueType="num">
                                      <p:cBhvr>
                                        <p:cTn id="31" dur="600" fill="hold"/>
                                        <p:tgtEl>
                                          <p:spTgt spid="104"/>
                                        </p:tgtEl>
                                        <p:attrNameLst>
                                          <p:attrName>ppt_x</p:attrName>
                                        </p:attrNameLst>
                                      </p:cBhvr>
                                      <p:tavLst>
                                        <p:tav tm="0">
                                          <p:val>
                                            <p:strVal val="#ppt_x"/>
                                          </p:val>
                                        </p:tav>
                                        <p:tav tm="100000">
                                          <p:val>
                                            <p:strVal val="#ppt_x"/>
                                          </p:val>
                                        </p:tav>
                                      </p:tavLst>
                                    </p:anim>
                                    <p:anim calcmode="lin" valueType="num">
                                      <p:cBhvr>
                                        <p:cTn id="32" dur="600" fill="hold"/>
                                        <p:tgtEl>
                                          <p:spTgt spid="10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600"/>
                                        <p:tgtEl>
                                          <p:spTgt spid="94"/>
                                        </p:tgtEl>
                                      </p:cBhvr>
                                    </p:animEffect>
                                    <p:anim calcmode="lin" valueType="num">
                                      <p:cBhvr>
                                        <p:cTn id="36" dur="600" fill="hold"/>
                                        <p:tgtEl>
                                          <p:spTgt spid="94"/>
                                        </p:tgtEl>
                                        <p:attrNameLst>
                                          <p:attrName>ppt_x</p:attrName>
                                        </p:attrNameLst>
                                      </p:cBhvr>
                                      <p:tavLst>
                                        <p:tav tm="0">
                                          <p:val>
                                            <p:strVal val="#ppt_x"/>
                                          </p:val>
                                        </p:tav>
                                        <p:tav tm="100000">
                                          <p:val>
                                            <p:strVal val="#ppt_x"/>
                                          </p:val>
                                        </p:tav>
                                      </p:tavLst>
                                    </p:anim>
                                    <p:anim calcmode="lin" valueType="num">
                                      <p:cBhvr>
                                        <p:cTn id="37" dur="600" fill="hold"/>
                                        <p:tgtEl>
                                          <p:spTgt spid="9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9"/>
                                        </p:tgtEl>
                                        <p:attrNameLst>
                                          <p:attrName>style.visibility</p:attrName>
                                        </p:attrNameLst>
                                      </p:cBhvr>
                                      <p:to>
                                        <p:strVal val="visible"/>
                                      </p:to>
                                    </p:set>
                                    <p:animEffect transition="in" filter="fade">
                                      <p:cBhvr>
                                        <p:cTn id="40" dur="600"/>
                                        <p:tgtEl>
                                          <p:spTgt spid="119"/>
                                        </p:tgtEl>
                                      </p:cBhvr>
                                    </p:animEffect>
                                    <p:anim calcmode="lin" valueType="num">
                                      <p:cBhvr>
                                        <p:cTn id="41" dur="600" fill="hold"/>
                                        <p:tgtEl>
                                          <p:spTgt spid="119"/>
                                        </p:tgtEl>
                                        <p:attrNameLst>
                                          <p:attrName>ppt_x</p:attrName>
                                        </p:attrNameLst>
                                      </p:cBhvr>
                                      <p:tavLst>
                                        <p:tav tm="0">
                                          <p:val>
                                            <p:strVal val="#ppt_x"/>
                                          </p:val>
                                        </p:tav>
                                        <p:tav tm="100000">
                                          <p:val>
                                            <p:strVal val="#ppt_x"/>
                                          </p:val>
                                        </p:tav>
                                      </p:tavLst>
                                    </p:anim>
                                    <p:anim calcmode="lin" valueType="num">
                                      <p:cBhvr>
                                        <p:cTn id="42" dur="600" fill="hold"/>
                                        <p:tgtEl>
                                          <p:spTgt spid="119"/>
                                        </p:tgtEl>
                                        <p:attrNameLst>
                                          <p:attrName>ppt_y</p:attrName>
                                        </p:attrNameLst>
                                      </p:cBhvr>
                                      <p:tavLst>
                                        <p:tav tm="0">
                                          <p:val>
                                            <p:strVal val="#ppt_y-.1"/>
                                          </p:val>
                                        </p:tav>
                                        <p:tav tm="100000">
                                          <p:val>
                                            <p:strVal val="#ppt_y"/>
                                          </p:val>
                                        </p:tav>
                                      </p:tavLst>
                                    </p:anim>
                                  </p:childTnLst>
                                </p:cTn>
                              </p:par>
                            </p:childTnLst>
                          </p:cTn>
                        </p:par>
                        <p:par>
                          <p:cTn id="43" fill="hold">
                            <p:stCondLst>
                              <p:cond delay="1450"/>
                            </p:stCondLst>
                            <p:childTnLst>
                              <p:par>
                                <p:cTn id="44" presetID="53" presetClass="entr" presetSubtype="16"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p:cTn id="46" dur="300" fill="hold"/>
                                        <p:tgtEl>
                                          <p:spTgt spid="107"/>
                                        </p:tgtEl>
                                        <p:attrNameLst>
                                          <p:attrName>ppt_w</p:attrName>
                                        </p:attrNameLst>
                                      </p:cBhvr>
                                      <p:tavLst>
                                        <p:tav tm="0">
                                          <p:val>
                                            <p:fltVal val="0"/>
                                          </p:val>
                                        </p:tav>
                                        <p:tav tm="100000">
                                          <p:val>
                                            <p:strVal val="#ppt_w"/>
                                          </p:val>
                                        </p:tav>
                                      </p:tavLst>
                                    </p:anim>
                                    <p:anim calcmode="lin" valueType="num">
                                      <p:cBhvr>
                                        <p:cTn id="47" dur="300" fill="hold"/>
                                        <p:tgtEl>
                                          <p:spTgt spid="107"/>
                                        </p:tgtEl>
                                        <p:attrNameLst>
                                          <p:attrName>ppt_h</p:attrName>
                                        </p:attrNameLst>
                                      </p:cBhvr>
                                      <p:tavLst>
                                        <p:tav tm="0">
                                          <p:val>
                                            <p:fltVal val="0"/>
                                          </p:val>
                                        </p:tav>
                                        <p:tav tm="100000">
                                          <p:val>
                                            <p:strVal val="#ppt_h"/>
                                          </p:val>
                                        </p:tav>
                                      </p:tavLst>
                                    </p:anim>
                                    <p:animEffect transition="in" filter="fade">
                                      <p:cBhvr>
                                        <p:cTn id="48" dur="300"/>
                                        <p:tgtEl>
                                          <p:spTgt spid="107"/>
                                        </p:tgtEl>
                                      </p:cBhvr>
                                    </p:animEffect>
                                  </p:childTnLst>
                                </p:cTn>
                              </p:par>
                              <p:par>
                                <p:cTn id="49" presetID="53" presetClass="entr" presetSubtype="16" fill="hold" nodeType="with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p:cTn id="51" dur="300" fill="hold"/>
                                        <p:tgtEl>
                                          <p:spTgt spid="95"/>
                                        </p:tgtEl>
                                        <p:attrNameLst>
                                          <p:attrName>ppt_w</p:attrName>
                                        </p:attrNameLst>
                                      </p:cBhvr>
                                      <p:tavLst>
                                        <p:tav tm="0">
                                          <p:val>
                                            <p:fltVal val="0"/>
                                          </p:val>
                                        </p:tav>
                                        <p:tav tm="100000">
                                          <p:val>
                                            <p:strVal val="#ppt_w"/>
                                          </p:val>
                                        </p:tav>
                                      </p:tavLst>
                                    </p:anim>
                                    <p:anim calcmode="lin" valueType="num">
                                      <p:cBhvr>
                                        <p:cTn id="52" dur="300" fill="hold"/>
                                        <p:tgtEl>
                                          <p:spTgt spid="95"/>
                                        </p:tgtEl>
                                        <p:attrNameLst>
                                          <p:attrName>ppt_h</p:attrName>
                                        </p:attrNameLst>
                                      </p:cBhvr>
                                      <p:tavLst>
                                        <p:tav tm="0">
                                          <p:val>
                                            <p:fltVal val="0"/>
                                          </p:val>
                                        </p:tav>
                                        <p:tav tm="100000">
                                          <p:val>
                                            <p:strVal val="#ppt_h"/>
                                          </p:val>
                                        </p:tav>
                                      </p:tavLst>
                                    </p:anim>
                                    <p:animEffect transition="in" filter="fade">
                                      <p:cBhvr>
                                        <p:cTn id="53" dur="300"/>
                                        <p:tgtEl>
                                          <p:spTgt spid="95"/>
                                        </p:tgtEl>
                                      </p:cBhvr>
                                    </p:animEffect>
                                  </p:childTnLst>
                                </p:cTn>
                              </p:par>
                            </p:childTnLst>
                          </p:cTn>
                        </p:par>
                        <p:par>
                          <p:cTn id="54" fill="hold">
                            <p:stCondLst>
                              <p:cond delay="1750"/>
                            </p:stCondLst>
                            <p:childTnLst>
                              <p:par>
                                <p:cTn id="55" presetID="47" presetClass="entr" presetSubtype="0" fill="hold" grpId="0" nodeType="afterEffect">
                                  <p:stCondLst>
                                    <p:cond delay="0"/>
                                  </p:stCondLst>
                                  <p:childTnLst>
                                    <p:set>
                                      <p:cBhvr>
                                        <p:cTn id="56" dur="1" fill="hold">
                                          <p:stCondLst>
                                            <p:cond delay="0"/>
                                          </p:stCondLst>
                                        </p:cTn>
                                        <p:tgtEl>
                                          <p:spTgt spid="114"/>
                                        </p:tgtEl>
                                        <p:attrNameLst>
                                          <p:attrName>style.visibility</p:attrName>
                                        </p:attrNameLst>
                                      </p:cBhvr>
                                      <p:to>
                                        <p:strVal val="visible"/>
                                      </p:to>
                                    </p:set>
                                    <p:animEffect transition="in" filter="fade">
                                      <p:cBhvr>
                                        <p:cTn id="57" dur="600"/>
                                        <p:tgtEl>
                                          <p:spTgt spid="114"/>
                                        </p:tgtEl>
                                      </p:cBhvr>
                                    </p:animEffect>
                                    <p:anim calcmode="lin" valueType="num">
                                      <p:cBhvr>
                                        <p:cTn id="58" dur="600" fill="hold"/>
                                        <p:tgtEl>
                                          <p:spTgt spid="114"/>
                                        </p:tgtEl>
                                        <p:attrNameLst>
                                          <p:attrName>ppt_x</p:attrName>
                                        </p:attrNameLst>
                                      </p:cBhvr>
                                      <p:tavLst>
                                        <p:tav tm="0">
                                          <p:val>
                                            <p:strVal val="#ppt_x"/>
                                          </p:val>
                                        </p:tav>
                                        <p:tav tm="100000">
                                          <p:val>
                                            <p:strVal val="#ppt_x"/>
                                          </p:val>
                                        </p:tav>
                                      </p:tavLst>
                                    </p:anim>
                                    <p:anim calcmode="lin" valueType="num">
                                      <p:cBhvr>
                                        <p:cTn id="59" dur="600" fill="hold"/>
                                        <p:tgtEl>
                                          <p:spTgt spid="11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600"/>
                                        <p:tgtEl>
                                          <p:spTgt spid="113"/>
                                        </p:tgtEl>
                                      </p:cBhvr>
                                    </p:animEffect>
                                    <p:anim calcmode="lin" valueType="num">
                                      <p:cBhvr>
                                        <p:cTn id="63" dur="600" fill="hold"/>
                                        <p:tgtEl>
                                          <p:spTgt spid="113"/>
                                        </p:tgtEl>
                                        <p:attrNameLst>
                                          <p:attrName>ppt_x</p:attrName>
                                        </p:attrNameLst>
                                      </p:cBhvr>
                                      <p:tavLst>
                                        <p:tav tm="0">
                                          <p:val>
                                            <p:strVal val="#ppt_x"/>
                                          </p:val>
                                        </p:tav>
                                        <p:tav tm="100000">
                                          <p:val>
                                            <p:strVal val="#ppt_x"/>
                                          </p:val>
                                        </p:tav>
                                      </p:tavLst>
                                    </p:anim>
                                    <p:anim calcmode="lin" valueType="num">
                                      <p:cBhvr>
                                        <p:cTn id="64" dur="600" fill="hold"/>
                                        <p:tgtEl>
                                          <p:spTgt spid="1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8"/>
                                        </p:tgtEl>
                                        <p:attrNameLst>
                                          <p:attrName>style.visibility</p:attrName>
                                        </p:attrNameLst>
                                      </p:cBhvr>
                                      <p:to>
                                        <p:strVal val="visible"/>
                                      </p:to>
                                    </p:set>
                                    <p:animEffect transition="in" filter="fade">
                                      <p:cBhvr>
                                        <p:cTn id="67" dur="600"/>
                                        <p:tgtEl>
                                          <p:spTgt spid="98"/>
                                        </p:tgtEl>
                                      </p:cBhvr>
                                    </p:animEffect>
                                    <p:anim calcmode="lin" valueType="num">
                                      <p:cBhvr>
                                        <p:cTn id="68" dur="600" fill="hold"/>
                                        <p:tgtEl>
                                          <p:spTgt spid="98"/>
                                        </p:tgtEl>
                                        <p:attrNameLst>
                                          <p:attrName>ppt_x</p:attrName>
                                        </p:attrNameLst>
                                      </p:cBhvr>
                                      <p:tavLst>
                                        <p:tav tm="0">
                                          <p:val>
                                            <p:strVal val="#ppt_x"/>
                                          </p:val>
                                        </p:tav>
                                        <p:tav tm="100000">
                                          <p:val>
                                            <p:strVal val="#ppt_x"/>
                                          </p:val>
                                        </p:tav>
                                      </p:tavLst>
                                    </p:anim>
                                    <p:anim calcmode="lin" valueType="num">
                                      <p:cBhvr>
                                        <p:cTn id="69" dur="600" fill="hold"/>
                                        <p:tgtEl>
                                          <p:spTgt spid="9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1"/>
                                        </p:tgtEl>
                                        <p:attrNameLst>
                                          <p:attrName>style.visibility</p:attrName>
                                        </p:attrNameLst>
                                      </p:cBhvr>
                                      <p:to>
                                        <p:strVal val="visible"/>
                                      </p:to>
                                    </p:set>
                                    <p:animEffect transition="in" filter="fade">
                                      <p:cBhvr>
                                        <p:cTn id="72" dur="600"/>
                                        <p:tgtEl>
                                          <p:spTgt spid="121"/>
                                        </p:tgtEl>
                                      </p:cBhvr>
                                    </p:animEffect>
                                    <p:anim calcmode="lin" valueType="num">
                                      <p:cBhvr>
                                        <p:cTn id="73" dur="600" fill="hold"/>
                                        <p:tgtEl>
                                          <p:spTgt spid="121"/>
                                        </p:tgtEl>
                                        <p:attrNameLst>
                                          <p:attrName>ppt_x</p:attrName>
                                        </p:attrNameLst>
                                      </p:cBhvr>
                                      <p:tavLst>
                                        <p:tav tm="0">
                                          <p:val>
                                            <p:strVal val="#ppt_x"/>
                                          </p:val>
                                        </p:tav>
                                        <p:tav tm="100000">
                                          <p:val>
                                            <p:strVal val="#ppt_x"/>
                                          </p:val>
                                        </p:tav>
                                      </p:tavLst>
                                    </p:anim>
                                    <p:anim calcmode="lin" valueType="num">
                                      <p:cBhvr>
                                        <p:cTn id="74" dur="600" fill="hold"/>
                                        <p:tgtEl>
                                          <p:spTgt spid="121"/>
                                        </p:tgtEl>
                                        <p:attrNameLst>
                                          <p:attrName>ppt_y</p:attrName>
                                        </p:attrNameLst>
                                      </p:cBhvr>
                                      <p:tavLst>
                                        <p:tav tm="0">
                                          <p:val>
                                            <p:strVal val="#ppt_y+.1"/>
                                          </p:val>
                                        </p:tav>
                                        <p:tav tm="100000">
                                          <p:val>
                                            <p:strVal val="#ppt_y"/>
                                          </p:val>
                                        </p:tav>
                                      </p:tavLst>
                                    </p:anim>
                                  </p:childTnLst>
                                </p:cTn>
                              </p:par>
                            </p:childTnLst>
                          </p:cTn>
                        </p:par>
                        <p:par>
                          <p:cTn id="75" fill="hold">
                            <p:stCondLst>
                              <p:cond delay="2350"/>
                            </p:stCondLst>
                            <p:childTnLst>
                              <p:par>
                                <p:cTn id="76" presetID="53" presetClass="entr" presetSubtype="16" fill="hold" grpId="0" nodeType="afterEffect">
                                  <p:stCondLst>
                                    <p:cond delay="0"/>
                                  </p:stCondLst>
                                  <p:childTnLst>
                                    <p:set>
                                      <p:cBhvr>
                                        <p:cTn id="77" dur="1" fill="hold">
                                          <p:stCondLst>
                                            <p:cond delay="0"/>
                                          </p:stCondLst>
                                        </p:cTn>
                                        <p:tgtEl>
                                          <p:spTgt spid="108"/>
                                        </p:tgtEl>
                                        <p:attrNameLst>
                                          <p:attrName>style.visibility</p:attrName>
                                        </p:attrNameLst>
                                      </p:cBhvr>
                                      <p:to>
                                        <p:strVal val="visible"/>
                                      </p:to>
                                    </p:set>
                                    <p:anim calcmode="lin" valueType="num">
                                      <p:cBhvr>
                                        <p:cTn id="78" dur="300" fill="hold"/>
                                        <p:tgtEl>
                                          <p:spTgt spid="108"/>
                                        </p:tgtEl>
                                        <p:attrNameLst>
                                          <p:attrName>ppt_w</p:attrName>
                                        </p:attrNameLst>
                                      </p:cBhvr>
                                      <p:tavLst>
                                        <p:tav tm="0">
                                          <p:val>
                                            <p:fltVal val="0"/>
                                          </p:val>
                                        </p:tav>
                                        <p:tav tm="100000">
                                          <p:val>
                                            <p:strVal val="#ppt_w"/>
                                          </p:val>
                                        </p:tav>
                                      </p:tavLst>
                                    </p:anim>
                                    <p:anim calcmode="lin" valueType="num">
                                      <p:cBhvr>
                                        <p:cTn id="79" dur="300" fill="hold"/>
                                        <p:tgtEl>
                                          <p:spTgt spid="108"/>
                                        </p:tgtEl>
                                        <p:attrNameLst>
                                          <p:attrName>ppt_h</p:attrName>
                                        </p:attrNameLst>
                                      </p:cBhvr>
                                      <p:tavLst>
                                        <p:tav tm="0">
                                          <p:val>
                                            <p:fltVal val="0"/>
                                          </p:val>
                                        </p:tav>
                                        <p:tav tm="100000">
                                          <p:val>
                                            <p:strVal val="#ppt_h"/>
                                          </p:val>
                                        </p:tav>
                                      </p:tavLst>
                                    </p:anim>
                                    <p:animEffect transition="in" filter="fade">
                                      <p:cBhvr>
                                        <p:cTn id="80" dur="300"/>
                                        <p:tgtEl>
                                          <p:spTgt spid="108"/>
                                        </p:tgtEl>
                                      </p:cBhvr>
                                    </p:animEffect>
                                  </p:childTnLst>
                                </p:cTn>
                              </p:par>
                              <p:par>
                                <p:cTn id="81" presetID="53" presetClass="entr" presetSubtype="16" fill="hold" nodeType="withEffect">
                                  <p:stCondLst>
                                    <p:cond delay="0"/>
                                  </p:stCondLst>
                                  <p:childTnLst>
                                    <p:set>
                                      <p:cBhvr>
                                        <p:cTn id="82" dur="1" fill="hold">
                                          <p:stCondLst>
                                            <p:cond delay="0"/>
                                          </p:stCondLst>
                                        </p:cTn>
                                        <p:tgtEl>
                                          <p:spTgt spid="99"/>
                                        </p:tgtEl>
                                        <p:attrNameLst>
                                          <p:attrName>style.visibility</p:attrName>
                                        </p:attrNameLst>
                                      </p:cBhvr>
                                      <p:to>
                                        <p:strVal val="visible"/>
                                      </p:to>
                                    </p:set>
                                    <p:anim calcmode="lin" valueType="num">
                                      <p:cBhvr>
                                        <p:cTn id="83" dur="300" fill="hold"/>
                                        <p:tgtEl>
                                          <p:spTgt spid="99"/>
                                        </p:tgtEl>
                                        <p:attrNameLst>
                                          <p:attrName>ppt_w</p:attrName>
                                        </p:attrNameLst>
                                      </p:cBhvr>
                                      <p:tavLst>
                                        <p:tav tm="0">
                                          <p:val>
                                            <p:fltVal val="0"/>
                                          </p:val>
                                        </p:tav>
                                        <p:tav tm="100000">
                                          <p:val>
                                            <p:strVal val="#ppt_w"/>
                                          </p:val>
                                        </p:tav>
                                      </p:tavLst>
                                    </p:anim>
                                    <p:anim calcmode="lin" valueType="num">
                                      <p:cBhvr>
                                        <p:cTn id="84" dur="300" fill="hold"/>
                                        <p:tgtEl>
                                          <p:spTgt spid="99"/>
                                        </p:tgtEl>
                                        <p:attrNameLst>
                                          <p:attrName>ppt_h</p:attrName>
                                        </p:attrNameLst>
                                      </p:cBhvr>
                                      <p:tavLst>
                                        <p:tav tm="0">
                                          <p:val>
                                            <p:fltVal val="0"/>
                                          </p:val>
                                        </p:tav>
                                        <p:tav tm="100000">
                                          <p:val>
                                            <p:strVal val="#ppt_h"/>
                                          </p:val>
                                        </p:tav>
                                      </p:tavLst>
                                    </p:anim>
                                    <p:animEffect transition="in" filter="fade">
                                      <p:cBhvr>
                                        <p:cTn id="85" dur="300"/>
                                        <p:tgtEl>
                                          <p:spTgt spid="99"/>
                                        </p:tgtEl>
                                      </p:cBhvr>
                                    </p:animEffect>
                                  </p:childTnLst>
                                </p:cTn>
                              </p:par>
                            </p:childTnLst>
                          </p:cTn>
                        </p:par>
                        <p:par>
                          <p:cTn id="86" fill="hold">
                            <p:stCondLst>
                              <p:cond delay="2650"/>
                            </p:stCondLst>
                            <p:childTnLst>
                              <p:par>
                                <p:cTn id="87" presetID="42" presetClass="entr" presetSubtype="0" fill="hold" grpId="0" nodeType="afterEffect">
                                  <p:stCondLst>
                                    <p:cond delay="0"/>
                                  </p:stCondLst>
                                  <p:childTnLst>
                                    <p:set>
                                      <p:cBhvr>
                                        <p:cTn id="88" dur="1" fill="hold">
                                          <p:stCondLst>
                                            <p:cond delay="0"/>
                                          </p:stCondLst>
                                        </p:cTn>
                                        <p:tgtEl>
                                          <p:spTgt spid="116"/>
                                        </p:tgtEl>
                                        <p:attrNameLst>
                                          <p:attrName>style.visibility</p:attrName>
                                        </p:attrNameLst>
                                      </p:cBhvr>
                                      <p:to>
                                        <p:strVal val="visible"/>
                                      </p:to>
                                    </p:set>
                                    <p:animEffect transition="in" filter="fade">
                                      <p:cBhvr>
                                        <p:cTn id="89" dur="600"/>
                                        <p:tgtEl>
                                          <p:spTgt spid="116"/>
                                        </p:tgtEl>
                                      </p:cBhvr>
                                    </p:animEffect>
                                    <p:anim calcmode="lin" valueType="num">
                                      <p:cBhvr>
                                        <p:cTn id="90" dur="600" fill="hold"/>
                                        <p:tgtEl>
                                          <p:spTgt spid="116"/>
                                        </p:tgtEl>
                                        <p:attrNameLst>
                                          <p:attrName>ppt_x</p:attrName>
                                        </p:attrNameLst>
                                      </p:cBhvr>
                                      <p:tavLst>
                                        <p:tav tm="0">
                                          <p:val>
                                            <p:strVal val="#ppt_x"/>
                                          </p:val>
                                        </p:tav>
                                        <p:tav tm="100000">
                                          <p:val>
                                            <p:strVal val="#ppt_x"/>
                                          </p:val>
                                        </p:tav>
                                      </p:tavLst>
                                    </p:anim>
                                    <p:anim calcmode="lin" valueType="num">
                                      <p:cBhvr>
                                        <p:cTn id="91" dur="600" fill="hold"/>
                                        <p:tgtEl>
                                          <p:spTgt spid="11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15"/>
                                        </p:tgtEl>
                                        <p:attrNameLst>
                                          <p:attrName>style.visibility</p:attrName>
                                        </p:attrNameLst>
                                      </p:cBhvr>
                                      <p:to>
                                        <p:strVal val="visible"/>
                                      </p:to>
                                    </p:set>
                                    <p:animEffect transition="in" filter="fade">
                                      <p:cBhvr>
                                        <p:cTn id="94" dur="600"/>
                                        <p:tgtEl>
                                          <p:spTgt spid="115"/>
                                        </p:tgtEl>
                                      </p:cBhvr>
                                    </p:animEffect>
                                    <p:anim calcmode="lin" valueType="num">
                                      <p:cBhvr>
                                        <p:cTn id="95" dur="600" fill="hold"/>
                                        <p:tgtEl>
                                          <p:spTgt spid="115"/>
                                        </p:tgtEl>
                                        <p:attrNameLst>
                                          <p:attrName>ppt_x</p:attrName>
                                        </p:attrNameLst>
                                      </p:cBhvr>
                                      <p:tavLst>
                                        <p:tav tm="0">
                                          <p:val>
                                            <p:strVal val="#ppt_x"/>
                                          </p:val>
                                        </p:tav>
                                        <p:tav tm="100000">
                                          <p:val>
                                            <p:strVal val="#ppt_x"/>
                                          </p:val>
                                        </p:tav>
                                      </p:tavLst>
                                    </p:anim>
                                    <p:anim calcmode="lin" valueType="num">
                                      <p:cBhvr>
                                        <p:cTn id="96" dur="600" fill="hold"/>
                                        <p:tgtEl>
                                          <p:spTgt spid="115"/>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02"/>
                                        </p:tgtEl>
                                        <p:attrNameLst>
                                          <p:attrName>style.visibility</p:attrName>
                                        </p:attrNameLst>
                                      </p:cBhvr>
                                      <p:to>
                                        <p:strVal val="visible"/>
                                      </p:to>
                                    </p:set>
                                    <p:animEffect transition="in" filter="fade">
                                      <p:cBhvr>
                                        <p:cTn id="99" dur="600"/>
                                        <p:tgtEl>
                                          <p:spTgt spid="102"/>
                                        </p:tgtEl>
                                      </p:cBhvr>
                                    </p:animEffect>
                                    <p:anim calcmode="lin" valueType="num">
                                      <p:cBhvr>
                                        <p:cTn id="100" dur="600" fill="hold"/>
                                        <p:tgtEl>
                                          <p:spTgt spid="102"/>
                                        </p:tgtEl>
                                        <p:attrNameLst>
                                          <p:attrName>ppt_x</p:attrName>
                                        </p:attrNameLst>
                                      </p:cBhvr>
                                      <p:tavLst>
                                        <p:tav tm="0">
                                          <p:val>
                                            <p:strVal val="#ppt_x"/>
                                          </p:val>
                                        </p:tav>
                                        <p:tav tm="100000">
                                          <p:val>
                                            <p:strVal val="#ppt_x"/>
                                          </p:val>
                                        </p:tav>
                                      </p:tavLst>
                                    </p:anim>
                                    <p:anim calcmode="lin" valueType="num">
                                      <p:cBhvr>
                                        <p:cTn id="101" dur="600" fill="hold"/>
                                        <p:tgtEl>
                                          <p:spTgt spid="102"/>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120"/>
                                        </p:tgtEl>
                                        <p:attrNameLst>
                                          <p:attrName>style.visibility</p:attrName>
                                        </p:attrNameLst>
                                      </p:cBhvr>
                                      <p:to>
                                        <p:strVal val="visible"/>
                                      </p:to>
                                    </p:set>
                                    <p:animEffect transition="in" filter="fade">
                                      <p:cBhvr>
                                        <p:cTn id="104" dur="600"/>
                                        <p:tgtEl>
                                          <p:spTgt spid="120"/>
                                        </p:tgtEl>
                                      </p:cBhvr>
                                    </p:animEffect>
                                    <p:anim calcmode="lin" valueType="num">
                                      <p:cBhvr>
                                        <p:cTn id="105" dur="600" fill="hold"/>
                                        <p:tgtEl>
                                          <p:spTgt spid="120"/>
                                        </p:tgtEl>
                                        <p:attrNameLst>
                                          <p:attrName>ppt_x</p:attrName>
                                        </p:attrNameLst>
                                      </p:cBhvr>
                                      <p:tavLst>
                                        <p:tav tm="0">
                                          <p:val>
                                            <p:strVal val="#ppt_x"/>
                                          </p:val>
                                        </p:tav>
                                        <p:tav tm="100000">
                                          <p:val>
                                            <p:strVal val="#ppt_x"/>
                                          </p:val>
                                        </p:tav>
                                      </p:tavLst>
                                    </p:anim>
                                    <p:anim calcmode="lin" valueType="num">
                                      <p:cBhvr>
                                        <p:cTn id="106" dur="600" fill="hold"/>
                                        <p:tgtEl>
                                          <p:spTgt spid="120"/>
                                        </p:tgtEl>
                                        <p:attrNameLst>
                                          <p:attrName>ppt_y</p:attrName>
                                        </p:attrNameLst>
                                      </p:cBhvr>
                                      <p:tavLst>
                                        <p:tav tm="0">
                                          <p:val>
                                            <p:strVal val="#ppt_y-.1"/>
                                          </p:val>
                                        </p:tav>
                                        <p:tav tm="100000">
                                          <p:val>
                                            <p:strVal val="#ppt_y"/>
                                          </p:val>
                                        </p:tav>
                                      </p:tavLst>
                                    </p:anim>
                                  </p:childTnLst>
                                </p:cTn>
                              </p:par>
                            </p:childTnLst>
                          </p:cTn>
                        </p:par>
                        <p:par>
                          <p:cTn id="107" fill="hold">
                            <p:stCondLst>
                              <p:cond delay="3250"/>
                            </p:stCondLst>
                            <p:childTnLst>
                              <p:par>
                                <p:cTn id="108" presetID="53" presetClass="entr" presetSubtype="16" fill="hold" grpId="0" nodeType="afterEffect">
                                  <p:stCondLst>
                                    <p:cond delay="0"/>
                                  </p:stCondLst>
                                  <p:childTnLst>
                                    <p:set>
                                      <p:cBhvr>
                                        <p:cTn id="109" dur="1" fill="hold">
                                          <p:stCondLst>
                                            <p:cond delay="0"/>
                                          </p:stCondLst>
                                        </p:cTn>
                                        <p:tgtEl>
                                          <p:spTgt spid="112"/>
                                        </p:tgtEl>
                                        <p:attrNameLst>
                                          <p:attrName>style.visibility</p:attrName>
                                        </p:attrNameLst>
                                      </p:cBhvr>
                                      <p:to>
                                        <p:strVal val="visible"/>
                                      </p:to>
                                    </p:set>
                                    <p:anim calcmode="lin" valueType="num">
                                      <p:cBhvr>
                                        <p:cTn id="110" dur="300" fill="hold"/>
                                        <p:tgtEl>
                                          <p:spTgt spid="112"/>
                                        </p:tgtEl>
                                        <p:attrNameLst>
                                          <p:attrName>ppt_w</p:attrName>
                                        </p:attrNameLst>
                                      </p:cBhvr>
                                      <p:tavLst>
                                        <p:tav tm="0">
                                          <p:val>
                                            <p:fltVal val="0"/>
                                          </p:val>
                                        </p:tav>
                                        <p:tav tm="100000">
                                          <p:val>
                                            <p:strVal val="#ppt_w"/>
                                          </p:val>
                                        </p:tav>
                                      </p:tavLst>
                                    </p:anim>
                                    <p:anim calcmode="lin" valueType="num">
                                      <p:cBhvr>
                                        <p:cTn id="111" dur="300" fill="hold"/>
                                        <p:tgtEl>
                                          <p:spTgt spid="112"/>
                                        </p:tgtEl>
                                        <p:attrNameLst>
                                          <p:attrName>ppt_h</p:attrName>
                                        </p:attrNameLst>
                                      </p:cBhvr>
                                      <p:tavLst>
                                        <p:tav tm="0">
                                          <p:val>
                                            <p:fltVal val="0"/>
                                          </p:val>
                                        </p:tav>
                                        <p:tav tm="100000">
                                          <p:val>
                                            <p:strVal val="#ppt_h"/>
                                          </p:val>
                                        </p:tav>
                                      </p:tavLst>
                                    </p:anim>
                                    <p:animEffect transition="in" filter="fade">
                                      <p:cBhvr>
                                        <p:cTn id="112" dur="300"/>
                                        <p:tgtEl>
                                          <p:spTgt spid="112"/>
                                        </p:tgtEl>
                                      </p:cBhvr>
                                    </p:animEffect>
                                  </p:childTnLst>
                                </p:cTn>
                              </p:par>
                              <p:par>
                                <p:cTn id="113" presetID="53" presetClass="entr" presetSubtype="16" fill="hold" nodeType="withEffect">
                                  <p:stCondLst>
                                    <p:cond delay="0"/>
                                  </p:stCondLst>
                                  <p:childTnLst>
                                    <p:set>
                                      <p:cBhvr>
                                        <p:cTn id="114" dur="1" fill="hold">
                                          <p:stCondLst>
                                            <p:cond delay="0"/>
                                          </p:stCondLst>
                                        </p:cTn>
                                        <p:tgtEl>
                                          <p:spTgt spid="109"/>
                                        </p:tgtEl>
                                        <p:attrNameLst>
                                          <p:attrName>style.visibility</p:attrName>
                                        </p:attrNameLst>
                                      </p:cBhvr>
                                      <p:to>
                                        <p:strVal val="visible"/>
                                      </p:to>
                                    </p:set>
                                    <p:anim calcmode="lin" valueType="num">
                                      <p:cBhvr>
                                        <p:cTn id="115" dur="300" fill="hold"/>
                                        <p:tgtEl>
                                          <p:spTgt spid="109"/>
                                        </p:tgtEl>
                                        <p:attrNameLst>
                                          <p:attrName>ppt_w</p:attrName>
                                        </p:attrNameLst>
                                      </p:cBhvr>
                                      <p:tavLst>
                                        <p:tav tm="0">
                                          <p:val>
                                            <p:fltVal val="0"/>
                                          </p:val>
                                        </p:tav>
                                        <p:tav tm="100000">
                                          <p:val>
                                            <p:strVal val="#ppt_w"/>
                                          </p:val>
                                        </p:tav>
                                      </p:tavLst>
                                    </p:anim>
                                    <p:anim calcmode="lin" valueType="num">
                                      <p:cBhvr>
                                        <p:cTn id="116" dur="300" fill="hold"/>
                                        <p:tgtEl>
                                          <p:spTgt spid="109"/>
                                        </p:tgtEl>
                                        <p:attrNameLst>
                                          <p:attrName>ppt_h</p:attrName>
                                        </p:attrNameLst>
                                      </p:cBhvr>
                                      <p:tavLst>
                                        <p:tav tm="0">
                                          <p:val>
                                            <p:fltVal val="0"/>
                                          </p:val>
                                        </p:tav>
                                        <p:tav tm="100000">
                                          <p:val>
                                            <p:strVal val="#ppt_h"/>
                                          </p:val>
                                        </p:tav>
                                      </p:tavLst>
                                    </p:anim>
                                    <p:animEffect transition="in" filter="fade">
                                      <p:cBhvr>
                                        <p:cTn id="117" dur="300"/>
                                        <p:tgtEl>
                                          <p:spTgt spid="109"/>
                                        </p:tgtEl>
                                      </p:cBhvr>
                                    </p:animEffect>
                                  </p:childTnLst>
                                </p:cTn>
                              </p:par>
                            </p:childTnLst>
                          </p:cTn>
                        </p:par>
                        <p:par>
                          <p:cTn id="118" fill="hold">
                            <p:stCondLst>
                              <p:cond delay="3550"/>
                            </p:stCondLst>
                            <p:childTnLst>
                              <p:par>
                                <p:cTn id="119" presetID="47" presetClass="entr" presetSubtype="0" fill="hold" grpId="0" nodeType="afterEffect">
                                  <p:stCondLst>
                                    <p:cond delay="0"/>
                                  </p:stCondLst>
                                  <p:childTnLst>
                                    <p:set>
                                      <p:cBhvr>
                                        <p:cTn id="120" dur="1" fill="hold">
                                          <p:stCondLst>
                                            <p:cond delay="0"/>
                                          </p:stCondLst>
                                        </p:cTn>
                                        <p:tgtEl>
                                          <p:spTgt spid="118"/>
                                        </p:tgtEl>
                                        <p:attrNameLst>
                                          <p:attrName>style.visibility</p:attrName>
                                        </p:attrNameLst>
                                      </p:cBhvr>
                                      <p:to>
                                        <p:strVal val="visible"/>
                                      </p:to>
                                    </p:set>
                                    <p:animEffect transition="in" filter="fade">
                                      <p:cBhvr>
                                        <p:cTn id="121" dur="600"/>
                                        <p:tgtEl>
                                          <p:spTgt spid="118"/>
                                        </p:tgtEl>
                                      </p:cBhvr>
                                    </p:animEffect>
                                    <p:anim calcmode="lin" valueType="num">
                                      <p:cBhvr>
                                        <p:cTn id="122" dur="600" fill="hold"/>
                                        <p:tgtEl>
                                          <p:spTgt spid="118"/>
                                        </p:tgtEl>
                                        <p:attrNameLst>
                                          <p:attrName>ppt_x</p:attrName>
                                        </p:attrNameLst>
                                      </p:cBhvr>
                                      <p:tavLst>
                                        <p:tav tm="0">
                                          <p:val>
                                            <p:strVal val="#ppt_x"/>
                                          </p:val>
                                        </p:tav>
                                        <p:tav tm="100000">
                                          <p:val>
                                            <p:strVal val="#ppt_x"/>
                                          </p:val>
                                        </p:tav>
                                      </p:tavLst>
                                    </p:anim>
                                    <p:anim calcmode="lin" valueType="num">
                                      <p:cBhvr>
                                        <p:cTn id="123" dur="600" fill="hold"/>
                                        <p:tgtEl>
                                          <p:spTgt spid="118"/>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117"/>
                                        </p:tgtEl>
                                        <p:attrNameLst>
                                          <p:attrName>style.visibility</p:attrName>
                                        </p:attrNameLst>
                                      </p:cBhvr>
                                      <p:to>
                                        <p:strVal val="visible"/>
                                      </p:to>
                                    </p:set>
                                    <p:animEffect transition="in" filter="fade">
                                      <p:cBhvr>
                                        <p:cTn id="126" dur="600"/>
                                        <p:tgtEl>
                                          <p:spTgt spid="117"/>
                                        </p:tgtEl>
                                      </p:cBhvr>
                                    </p:animEffect>
                                    <p:anim calcmode="lin" valueType="num">
                                      <p:cBhvr>
                                        <p:cTn id="127" dur="600" fill="hold"/>
                                        <p:tgtEl>
                                          <p:spTgt spid="117"/>
                                        </p:tgtEl>
                                        <p:attrNameLst>
                                          <p:attrName>ppt_x</p:attrName>
                                        </p:attrNameLst>
                                      </p:cBhvr>
                                      <p:tavLst>
                                        <p:tav tm="0">
                                          <p:val>
                                            <p:strVal val="#ppt_x"/>
                                          </p:val>
                                        </p:tav>
                                        <p:tav tm="100000">
                                          <p:val>
                                            <p:strVal val="#ppt_x"/>
                                          </p:val>
                                        </p:tav>
                                      </p:tavLst>
                                    </p:anim>
                                    <p:anim calcmode="lin" valueType="num">
                                      <p:cBhvr>
                                        <p:cTn id="128" dur="600" fill="hold"/>
                                        <p:tgtEl>
                                          <p:spTgt spid="117"/>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03"/>
                                        </p:tgtEl>
                                        <p:attrNameLst>
                                          <p:attrName>style.visibility</p:attrName>
                                        </p:attrNameLst>
                                      </p:cBhvr>
                                      <p:to>
                                        <p:strVal val="visible"/>
                                      </p:to>
                                    </p:set>
                                    <p:animEffect transition="in" filter="fade">
                                      <p:cBhvr>
                                        <p:cTn id="131" dur="600"/>
                                        <p:tgtEl>
                                          <p:spTgt spid="103"/>
                                        </p:tgtEl>
                                      </p:cBhvr>
                                    </p:animEffect>
                                    <p:anim calcmode="lin" valueType="num">
                                      <p:cBhvr>
                                        <p:cTn id="132" dur="600" fill="hold"/>
                                        <p:tgtEl>
                                          <p:spTgt spid="103"/>
                                        </p:tgtEl>
                                        <p:attrNameLst>
                                          <p:attrName>ppt_x</p:attrName>
                                        </p:attrNameLst>
                                      </p:cBhvr>
                                      <p:tavLst>
                                        <p:tav tm="0">
                                          <p:val>
                                            <p:strVal val="#ppt_x"/>
                                          </p:val>
                                        </p:tav>
                                        <p:tav tm="100000">
                                          <p:val>
                                            <p:strVal val="#ppt_x"/>
                                          </p:val>
                                        </p:tav>
                                      </p:tavLst>
                                    </p:anim>
                                    <p:anim calcmode="lin" valueType="num">
                                      <p:cBhvr>
                                        <p:cTn id="133" dur="600" fill="hold"/>
                                        <p:tgtEl>
                                          <p:spTgt spid="10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122"/>
                                        </p:tgtEl>
                                        <p:attrNameLst>
                                          <p:attrName>style.visibility</p:attrName>
                                        </p:attrNameLst>
                                      </p:cBhvr>
                                      <p:to>
                                        <p:strVal val="visible"/>
                                      </p:to>
                                    </p:set>
                                    <p:animEffect transition="in" filter="fade">
                                      <p:cBhvr>
                                        <p:cTn id="136" dur="600"/>
                                        <p:tgtEl>
                                          <p:spTgt spid="122"/>
                                        </p:tgtEl>
                                      </p:cBhvr>
                                    </p:animEffect>
                                    <p:anim calcmode="lin" valueType="num">
                                      <p:cBhvr>
                                        <p:cTn id="137" dur="600" fill="hold"/>
                                        <p:tgtEl>
                                          <p:spTgt spid="122"/>
                                        </p:tgtEl>
                                        <p:attrNameLst>
                                          <p:attrName>ppt_x</p:attrName>
                                        </p:attrNameLst>
                                      </p:cBhvr>
                                      <p:tavLst>
                                        <p:tav tm="0">
                                          <p:val>
                                            <p:strVal val="#ppt_x"/>
                                          </p:val>
                                        </p:tav>
                                        <p:tav tm="100000">
                                          <p:val>
                                            <p:strVal val="#ppt_x"/>
                                          </p:val>
                                        </p:tav>
                                      </p:tavLst>
                                    </p:anim>
                                    <p:anim calcmode="lin" valueType="num">
                                      <p:cBhvr>
                                        <p:cTn id="13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P spid="43" grpId="0" animBg="1"/>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1"/>
          <p:cNvSpPr>
            <a:spLocks/>
          </p:cNvSpPr>
          <p:nvPr/>
        </p:nvSpPr>
        <p:spPr bwMode="auto">
          <a:xfrm>
            <a:off x="914712" y="1408252"/>
            <a:ext cx="3305832" cy="2864162"/>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1"/>
          </a:solidFill>
          <a:ln w="38100">
            <a:solidFill>
              <a:schemeClr val="bg1"/>
            </a:solidFill>
          </a:ln>
          <a:effectLst/>
          <a:extLst/>
        </p:spPr>
        <p:txBody>
          <a:bodyPr anchor="ctr"/>
          <a:lstStyle/>
          <a:p>
            <a:pPr algn="ctr"/>
            <a:endParaRPr sz="1350"/>
          </a:p>
        </p:txBody>
      </p:sp>
      <p:sp>
        <p:nvSpPr>
          <p:cNvPr id="8" name="文本框 5"/>
          <p:cNvSpPr txBox="1"/>
          <p:nvPr/>
        </p:nvSpPr>
        <p:spPr>
          <a:xfrm>
            <a:off x="3128132" y="3036702"/>
            <a:ext cx="634550" cy="223895"/>
          </a:xfrm>
          <a:prstGeom prst="rect">
            <a:avLst/>
          </a:prstGeom>
          <a:noFill/>
        </p:spPr>
        <p:txBody>
          <a:bodyPr wrap="square">
            <a:noAutofit/>
          </a:bodyPr>
          <a:lstStyle/>
          <a:p>
            <a:r>
              <a:rPr lang="en-US" sz="2400" b="1" dirty="0">
                <a:solidFill>
                  <a:schemeClr val="bg1"/>
                </a:solidFill>
                <a:latin typeface="微软雅黑" panose="020B0503020204020204" pitchFamily="34" charset="-122"/>
                <a:ea typeface="微软雅黑" panose="020B0503020204020204" pitchFamily="34" charset="-122"/>
              </a:rPr>
              <a:t>04</a:t>
            </a:r>
          </a:p>
        </p:txBody>
      </p:sp>
      <p:grpSp>
        <p:nvGrpSpPr>
          <p:cNvPr id="42" name="组合 41"/>
          <p:cNvGrpSpPr/>
          <p:nvPr/>
        </p:nvGrpSpPr>
        <p:grpSpPr>
          <a:xfrm>
            <a:off x="4719683" y="1417974"/>
            <a:ext cx="3548017" cy="677770"/>
            <a:chOff x="7483989" y="3395135"/>
            <a:chExt cx="4730689" cy="903693"/>
          </a:xfrm>
        </p:grpSpPr>
        <p:sp>
          <p:nvSpPr>
            <p:cNvPr id="43" name="矩形 42"/>
            <p:cNvSpPr/>
            <p:nvPr/>
          </p:nvSpPr>
          <p:spPr>
            <a:xfrm>
              <a:off x="7483989" y="3732519"/>
              <a:ext cx="4730689" cy="5663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mn-ea"/>
                </a:rPr>
                <a:t>点击添加主要内容点击添加主要内容点击添加主要内容点击添加主要内容点击添加主要内容点击添加主要内容</a:t>
              </a:r>
            </a:p>
          </p:txBody>
        </p:sp>
        <p:sp>
          <p:nvSpPr>
            <p:cNvPr id="44" name="矩形 43"/>
            <p:cNvSpPr/>
            <p:nvPr/>
          </p:nvSpPr>
          <p:spPr>
            <a:xfrm>
              <a:off x="7483989" y="3395135"/>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b="1" dirty="0">
                  <a:latin typeface="+mn-ea"/>
                </a:rPr>
                <a:t>点击添加内容</a:t>
              </a:r>
            </a:p>
          </p:txBody>
        </p:sp>
      </p:grpSp>
      <p:grpSp>
        <p:nvGrpSpPr>
          <p:cNvPr id="2" name="组合 1"/>
          <p:cNvGrpSpPr/>
          <p:nvPr/>
        </p:nvGrpSpPr>
        <p:grpSpPr>
          <a:xfrm>
            <a:off x="4747384" y="2405602"/>
            <a:ext cx="3520319" cy="474385"/>
            <a:chOff x="6329844" y="3207472"/>
            <a:chExt cx="4693758" cy="632513"/>
          </a:xfrm>
        </p:grpSpPr>
        <p:grpSp>
          <p:nvGrpSpPr>
            <p:cNvPr id="14" name="组合 13"/>
            <p:cNvGrpSpPr/>
            <p:nvPr/>
          </p:nvGrpSpPr>
          <p:grpSpPr>
            <a:xfrm>
              <a:off x="6329844" y="3207472"/>
              <a:ext cx="494682" cy="494682"/>
              <a:chOff x="7214440" y="2889925"/>
              <a:chExt cx="413117" cy="413117"/>
            </a:xfrm>
          </p:grpSpPr>
          <p:sp>
            <p:nvSpPr>
              <p:cNvPr id="27" name="椭圆 26"/>
              <p:cNvSpPr/>
              <p:nvPr/>
            </p:nvSpPr>
            <p:spPr>
              <a:xfrm>
                <a:off x="7214440" y="2889925"/>
                <a:ext cx="413117" cy="4131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9" name="任意多边形: 形状 19"/>
              <p:cNvSpPr/>
              <p:nvPr/>
            </p:nvSpPr>
            <p:spPr>
              <a:xfrm>
                <a:off x="7300764" y="2976259"/>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2"/>
              </a:solidFill>
              <a:ln w="12700">
                <a:miter lim="400000"/>
              </a:ln>
            </p:spPr>
            <p:txBody>
              <a:bodyPr anchor="ctr"/>
              <a:lstStyle/>
              <a:p>
                <a:pPr algn="ctr"/>
                <a:endParaRPr sz="1350"/>
              </a:p>
            </p:txBody>
          </p:sp>
        </p:grpSp>
        <p:sp>
          <p:nvSpPr>
            <p:cNvPr id="45" name="矩形 44"/>
            <p:cNvSpPr/>
            <p:nvPr/>
          </p:nvSpPr>
          <p:spPr>
            <a:xfrm>
              <a:off x="6824527" y="3273676"/>
              <a:ext cx="4199075" cy="5663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mn-ea"/>
                </a:rPr>
                <a:t>点击添加主要内容点击添加主要内容点击添加主要内容点击</a:t>
              </a:r>
            </a:p>
          </p:txBody>
        </p:sp>
      </p:grpSp>
      <p:grpSp>
        <p:nvGrpSpPr>
          <p:cNvPr id="3" name="组合 2"/>
          <p:cNvGrpSpPr/>
          <p:nvPr/>
        </p:nvGrpSpPr>
        <p:grpSpPr>
          <a:xfrm>
            <a:off x="4747384" y="2898211"/>
            <a:ext cx="3520319" cy="485614"/>
            <a:chOff x="6329844" y="3864279"/>
            <a:chExt cx="4693758" cy="647484"/>
          </a:xfrm>
        </p:grpSpPr>
        <p:grpSp>
          <p:nvGrpSpPr>
            <p:cNvPr id="17" name="组合 16"/>
            <p:cNvGrpSpPr/>
            <p:nvPr/>
          </p:nvGrpSpPr>
          <p:grpSpPr>
            <a:xfrm>
              <a:off x="6329844" y="3864279"/>
              <a:ext cx="494682" cy="494682"/>
              <a:chOff x="7214440" y="3667670"/>
              <a:chExt cx="413117" cy="413117"/>
            </a:xfrm>
          </p:grpSpPr>
          <p:sp>
            <p:nvSpPr>
              <p:cNvPr id="18" name="椭圆 17"/>
              <p:cNvSpPr/>
              <p:nvPr/>
            </p:nvSpPr>
            <p:spPr>
              <a:xfrm>
                <a:off x="7214440" y="3667670"/>
                <a:ext cx="413117" cy="4131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0" name="任意多边形: 形状 22"/>
              <p:cNvSpPr/>
              <p:nvPr/>
            </p:nvSpPr>
            <p:spPr>
              <a:xfrm>
                <a:off x="7298468" y="3754004"/>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2"/>
              </a:solidFill>
              <a:ln w="12700">
                <a:miter lim="400000"/>
              </a:ln>
            </p:spPr>
            <p:txBody>
              <a:bodyPr anchor="ctr"/>
              <a:lstStyle/>
              <a:p>
                <a:pPr algn="ctr"/>
                <a:endParaRPr sz="1350"/>
              </a:p>
            </p:txBody>
          </p:sp>
        </p:grpSp>
        <p:sp>
          <p:nvSpPr>
            <p:cNvPr id="46" name="矩形 45"/>
            <p:cNvSpPr/>
            <p:nvPr/>
          </p:nvSpPr>
          <p:spPr>
            <a:xfrm>
              <a:off x="6824527" y="3945454"/>
              <a:ext cx="4199075" cy="5663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mn-ea"/>
                </a:rPr>
                <a:t>点击添加主要内容点击添加主要内容点击添加主要内容点击</a:t>
              </a:r>
            </a:p>
          </p:txBody>
        </p:sp>
      </p:grpSp>
      <p:grpSp>
        <p:nvGrpSpPr>
          <p:cNvPr id="12" name="组合 11"/>
          <p:cNvGrpSpPr/>
          <p:nvPr/>
        </p:nvGrpSpPr>
        <p:grpSpPr>
          <a:xfrm>
            <a:off x="4747384" y="3390816"/>
            <a:ext cx="3520319" cy="485614"/>
            <a:chOff x="6329844" y="4521085"/>
            <a:chExt cx="4693758" cy="647484"/>
          </a:xfrm>
        </p:grpSpPr>
        <p:grpSp>
          <p:nvGrpSpPr>
            <p:cNvPr id="16" name="组合 15"/>
            <p:cNvGrpSpPr/>
            <p:nvPr/>
          </p:nvGrpSpPr>
          <p:grpSpPr>
            <a:xfrm>
              <a:off x="6329844" y="4521085"/>
              <a:ext cx="494682" cy="494682"/>
              <a:chOff x="7214440" y="4445415"/>
              <a:chExt cx="413117" cy="413117"/>
            </a:xfrm>
          </p:grpSpPr>
          <p:sp>
            <p:nvSpPr>
              <p:cNvPr id="21" name="椭圆 20"/>
              <p:cNvSpPr/>
              <p:nvPr/>
            </p:nvSpPr>
            <p:spPr>
              <a:xfrm>
                <a:off x="7214440" y="4445415"/>
                <a:ext cx="413117" cy="4131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3" name="任意多边形: 形状 21"/>
              <p:cNvSpPr/>
              <p:nvPr/>
            </p:nvSpPr>
            <p:spPr>
              <a:xfrm>
                <a:off x="7298468" y="4542637"/>
                <a:ext cx="240468" cy="218673"/>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2"/>
              </a:solidFill>
              <a:ln w="12700">
                <a:miter lim="400000"/>
              </a:ln>
            </p:spPr>
            <p:txBody>
              <a:bodyPr anchor="ctr"/>
              <a:lstStyle/>
              <a:p>
                <a:pPr algn="ctr"/>
                <a:endParaRPr sz="1350"/>
              </a:p>
            </p:txBody>
          </p:sp>
        </p:grpSp>
        <p:sp>
          <p:nvSpPr>
            <p:cNvPr id="47" name="矩形 46"/>
            <p:cNvSpPr/>
            <p:nvPr/>
          </p:nvSpPr>
          <p:spPr>
            <a:xfrm>
              <a:off x="6824527" y="4602260"/>
              <a:ext cx="4199075" cy="5663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mn-ea"/>
                </a:rPr>
                <a:t>点击添加主要内容点击添加主要内容点击添加主要内容点击</a:t>
              </a:r>
            </a:p>
          </p:txBody>
        </p:sp>
      </p:grpSp>
      <p:grpSp>
        <p:nvGrpSpPr>
          <p:cNvPr id="13" name="组合 12"/>
          <p:cNvGrpSpPr/>
          <p:nvPr/>
        </p:nvGrpSpPr>
        <p:grpSpPr>
          <a:xfrm>
            <a:off x="4747384" y="3883421"/>
            <a:ext cx="3520319" cy="497140"/>
            <a:chOff x="6329844" y="5177891"/>
            <a:chExt cx="4693758" cy="662852"/>
          </a:xfrm>
        </p:grpSpPr>
        <p:grpSp>
          <p:nvGrpSpPr>
            <p:cNvPr id="15" name="组合 14"/>
            <p:cNvGrpSpPr/>
            <p:nvPr/>
          </p:nvGrpSpPr>
          <p:grpSpPr>
            <a:xfrm>
              <a:off x="6329844" y="5177891"/>
              <a:ext cx="494682" cy="494682"/>
              <a:chOff x="7214440" y="5223159"/>
              <a:chExt cx="413117" cy="413117"/>
            </a:xfrm>
          </p:grpSpPr>
          <p:sp>
            <p:nvSpPr>
              <p:cNvPr id="24" name="椭圆 23"/>
              <p:cNvSpPr/>
              <p:nvPr/>
            </p:nvSpPr>
            <p:spPr>
              <a:xfrm>
                <a:off x="7214440" y="5223159"/>
                <a:ext cx="413117" cy="4131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p>
            </p:txBody>
          </p:sp>
          <p:sp>
            <p:nvSpPr>
              <p:cNvPr id="26" name="任意多边形: 形状 20"/>
              <p:cNvSpPr/>
              <p:nvPr/>
            </p:nvSpPr>
            <p:spPr>
              <a:xfrm>
                <a:off x="7303101" y="5309493"/>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solidFill>
              <a:ln w="12700">
                <a:miter lim="400000"/>
              </a:ln>
            </p:spPr>
            <p:txBody>
              <a:bodyPr anchor="ctr"/>
              <a:lstStyle/>
              <a:p>
                <a:pPr algn="ctr"/>
                <a:endParaRPr sz="1350"/>
              </a:p>
            </p:txBody>
          </p:sp>
        </p:grpSp>
        <p:sp>
          <p:nvSpPr>
            <p:cNvPr id="48" name="矩形 47"/>
            <p:cNvSpPr/>
            <p:nvPr/>
          </p:nvSpPr>
          <p:spPr>
            <a:xfrm>
              <a:off x="6824527" y="5274434"/>
              <a:ext cx="4199075" cy="5663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mn-ea"/>
                </a:rPr>
                <a:t>点击添加主要内容点击添加主要内容点击添加主要内容点击</a:t>
              </a:r>
            </a:p>
          </p:txBody>
        </p:sp>
      </p:grpSp>
      <p:sp>
        <p:nvSpPr>
          <p:cNvPr id="5" name="任意多边形: 形状 2"/>
          <p:cNvSpPr>
            <a:spLocks/>
          </p:cNvSpPr>
          <p:nvPr/>
        </p:nvSpPr>
        <p:spPr bwMode="auto">
          <a:xfrm>
            <a:off x="908330" y="1757940"/>
            <a:ext cx="2902221" cy="2514475"/>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2"/>
          </a:solidFill>
          <a:ln w="38100">
            <a:solidFill>
              <a:schemeClr val="bg1"/>
            </a:solidFill>
          </a:ln>
          <a:effectLst/>
          <a:extLst/>
        </p:spPr>
        <p:txBody>
          <a:bodyPr anchor="ctr"/>
          <a:lstStyle/>
          <a:p>
            <a:pPr algn="ctr"/>
            <a:endParaRPr sz="1350"/>
          </a:p>
        </p:txBody>
      </p:sp>
      <p:sp>
        <p:nvSpPr>
          <p:cNvPr id="9" name="文本框 6"/>
          <p:cNvSpPr txBox="1"/>
          <p:nvPr/>
        </p:nvSpPr>
        <p:spPr>
          <a:xfrm>
            <a:off x="2567628" y="2750182"/>
            <a:ext cx="634550" cy="223895"/>
          </a:xfrm>
          <a:prstGeom prst="rect">
            <a:avLst/>
          </a:prstGeom>
          <a:noFill/>
        </p:spPr>
        <p:txBody>
          <a:bodyPr wrap="square">
            <a:noAutofit/>
          </a:bodyPr>
          <a:lstStyle/>
          <a:p>
            <a:r>
              <a:rPr lang="en-US" sz="2400" b="1" dirty="0">
                <a:solidFill>
                  <a:schemeClr val="bg1"/>
                </a:solidFill>
                <a:latin typeface="微软雅黑" panose="020B0503020204020204" pitchFamily="34" charset="-122"/>
                <a:ea typeface="微软雅黑" panose="020B0503020204020204" pitchFamily="34" charset="-122"/>
              </a:rPr>
              <a:t>03</a:t>
            </a:r>
          </a:p>
        </p:txBody>
      </p:sp>
      <p:sp>
        <p:nvSpPr>
          <p:cNvPr id="6" name="任意多边形: 形状 3"/>
          <p:cNvSpPr>
            <a:spLocks/>
          </p:cNvSpPr>
          <p:nvPr/>
        </p:nvSpPr>
        <p:spPr bwMode="auto">
          <a:xfrm>
            <a:off x="901948" y="2115327"/>
            <a:ext cx="2489723" cy="2157088"/>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3"/>
          </a:solidFill>
          <a:ln w="38100">
            <a:solidFill>
              <a:schemeClr val="bg1"/>
            </a:solidFill>
          </a:ln>
          <a:effectLst/>
          <a:extLst/>
        </p:spPr>
        <p:txBody>
          <a:bodyPr anchor="ctr"/>
          <a:lstStyle/>
          <a:p>
            <a:pPr algn="ctr"/>
            <a:endParaRPr sz="1350"/>
          </a:p>
        </p:txBody>
      </p:sp>
      <p:sp>
        <p:nvSpPr>
          <p:cNvPr id="10" name="文本框 7"/>
          <p:cNvSpPr txBox="1"/>
          <p:nvPr/>
        </p:nvSpPr>
        <p:spPr>
          <a:xfrm>
            <a:off x="2520508" y="3433980"/>
            <a:ext cx="634550" cy="223895"/>
          </a:xfrm>
          <a:prstGeom prst="rect">
            <a:avLst/>
          </a:prstGeom>
          <a:noFill/>
        </p:spPr>
        <p:txBody>
          <a:bodyPr wrap="square">
            <a:noAutofit/>
          </a:bodyPr>
          <a:lstStyle/>
          <a:p>
            <a:r>
              <a:rPr lang="en-US" sz="2400" b="1" dirty="0">
                <a:solidFill>
                  <a:schemeClr val="bg1"/>
                </a:solidFill>
                <a:latin typeface="微软雅黑" panose="020B0503020204020204" pitchFamily="34" charset="-122"/>
                <a:ea typeface="微软雅黑" panose="020B0503020204020204" pitchFamily="34" charset="-122"/>
              </a:rPr>
              <a:t>02</a:t>
            </a:r>
          </a:p>
        </p:txBody>
      </p:sp>
      <p:sp>
        <p:nvSpPr>
          <p:cNvPr id="7" name="任意多边形: 形状 4"/>
          <p:cNvSpPr>
            <a:spLocks/>
          </p:cNvSpPr>
          <p:nvPr/>
        </p:nvSpPr>
        <p:spPr bwMode="auto">
          <a:xfrm>
            <a:off x="895567" y="2479096"/>
            <a:ext cx="2069858" cy="1793318"/>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4"/>
          </a:solidFill>
          <a:ln w="38100">
            <a:solidFill>
              <a:schemeClr val="bg1"/>
            </a:solidFill>
          </a:ln>
          <a:effectLst/>
          <a:extLst/>
        </p:spPr>
        <p:txBody>
          <a:bodyPr anchor="ctr"/>
          <a:lstStyle/>
          <a:p>
            <a:pPr algn="ctr"/>
            <a:endParaRPr sz="1350"/>
          </a:p>
        </p:txBody>
      </p:sp>
      <p:sp>
        <p:nvSpPr>
          <p:cNvPr id="11" name="文本框 8"/>
          <p:cNvSpPr txBox="1"/>
          <p:nvPr/>
        </p:nvSpPr>
        <p:spPr>
          <a:xfrm>
            <a:off x="1755165" y="3360386"/>
            <a:ext cx="646175" cy="401439"/>
          </a:xfrm>
          <a:prstGeom prst="rect">
            <a:avLst/>
          </a:prstGeom>
          <a:noFill/>
        </p:spPr>
        <p:txBody>
          <a:bodyPr wrap="square">
            <a:noAutofit/>
          </a:bodyPr>
          <a:lstStyle/>
          <a:p>
            <a:r>
              <a:rPr lang="en-US" sz="2400" b="1" dirty="0">
                <a:solidFill>
                  <a:schemeClr val="bg1"/>
                </a:solidFill>
                <a:latin typeface="微软雅黑" panose="020B0503020204020204" pitchFamily="34" charset="-122"/>
                <a:ea typeface="微软雅黑" panose="020B0503020204020204" pitchFamily="34" charset="-122"/>
              </a:rPr>
              <a:t>01</a:t>
            </a:r>
          </a:p>
        </p:txBody>
      </p:sp>
    </p:spTree>
    <p:extLst>
      <p:ext uri="{BB962C8B-B14F-4D97-AF65-F5344CB8AC3E}">
        <p14:creationId xmlns:p14="http://schemas.microsoft.com/office/powerpoint/2010/main" val="371321247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1+#ppt_w/2"/>
                                          </p:val>
                                        </p:tav>
                                        <p:tav tm="100000">
                                          <p:val>
                                            <p:strVal val="#ppt_x"/>
                                          </p:val>
                                        </p:tav>
                                      </p:tavLst>
                                    </p:anim>
                                    <p:anim calcmode="lin" valueType="num">
                                      <p:cBhvr additive="base">
                                        <p:cTn id="42" dur="500" fill="hold"/>
                                        <p:tgtEl>
                                          <p:spTgt spid="42"/>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p:tgtEl>
                                          <p:spTgt spid="2"/>
                                        </p:tgtEl>
                                        <p:attrNameLst>
                                          <p:attrName>ppt_x</p:attrName>
                                        </p:attrNameLst>
                                      </p:cBhvr>
                                      <p:tavLst>
                                        <p:tav tm="0">
                                          <p:val>
                                            <p:strVal val="#ppt_x-#ppt_w*1.125000"/>
                                          </p:val>
                                        </p:tav>
                                        <p:tav tm="100000">
                                          <p:val>
                                            <p:strVal val="#ppt_x"/>
                                          </p:val>
                                        </p:tav>
                                      </p:tavLst>
                                    </p:anim>
                                    <p:animEffect transition="in" filter="wipe(right)">
                                      <p:cBhvr>
                                        <p:cTn id="47" dur="500"/>
                                        <p:tgtEl>
                                          <p:spTgt spid="2"/>
                                        </p:tgtEl>
                                      </p:cBhvr>
                                    </p:animEffect>
                                  </p:childTnLst>
                                </p:cTn>
                              </p:par>
                            </p:childTnLst>
                          </p:cTn>
                        </p:par>
                        <p:par>
                          <p:cTn id="48" fill="hold">
                            <p:stCondLst>
                              <p:cond delay="2000"/>
                            </p:stCondLst>
                            <p:childTnLst>
                              <p:par>
                                <p:cTn id="49" presetID="12" presetClass="entr" presetSubtype="8"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ppt_x</p:attrName>
                                        </p:attrNameLst>
                                      </p:cBhvr>
                                      <p:tavLst>
                                        <p:tav tm="0">
                                          <p:val>
                                            <p:strVal val="#ppt_x-#ppt_w*1.125000"/>
                                          </p:val>
                                        </p:tav>
                                        <p:tav tm="100000">
                                          <p:val>
                                            <p:strVal val="#ppt_x"/>
                                          </p:val>
                                        </p:tav>
                                      </p:tavLst>
                                    </p:anim>
                                    <p:animEffect transition="in" filter="wipe(right)">
                                      <p:cBhvr>
                                        <p:cTn id="52" dur="500"/>
                                        <p:tgtEl>
                                          <p:spTgt spid="3"/>
                                        </p:tgtEl>
                                      </p:cBhvr>
                                    </p:animEffect>
                                  </p:childTnLst>
                                </p:cTn>
                              </p:par>
                            </p:childTnLst>
                          </p:cTn>
                        </p:par>
                        <p:par>
                          <p:cTn id="53" fill="hold">
                            <p:stCondLst>
                              <p:cond delay="2500"/>
                            </p:stCondLst>
                            <p:childTnLst>
                              <p:par>
                                <p:cTn id="54" presetID="12" presetClass="entr" presetSubtype="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p:tgtEl>
                                          <p:spTgt spid="12"/>
                                        </p:tgtEl>
                                        <p:attrNameLst>
                                          <p:attrName>ppt_x</p:attrName>
                                        </p:attrNameLst>
                                      </p:cBhvr>
                                      <p:tavLst>
                                        <p:tav tm="0">
                                          <p:val>
                                            <p:strVal val="#ppt_x-#ppt_w*1.125000"/>
                                          </p:val>
                                        </p:tav>
                                        <p:tav tm="100000">
                                          <p:val>
                                            <p:strVal val="#ppt_x"/>
                                          </p:val>
                                        </p:tav>
                                      </p:tavLst>
                                    </p:anim>
                                    <p:animEffect transition="in" filter="wipe(right)">
                                      <p:cBhvr>
                                        <p:cTn id="57" dur="500"/>
                                        <p:tgtEl>
                                          <p:spTgt spid="12"/>
                                        </p:tgtEl>
                                      </p:cBhvr>
                                    </p:animEffect>
                                  </p:childTnLst>
                                </p:cTn>
                              </p:par>
                            </p:childTnLst>
                          </p:cTn>
                        </p:par>
                        <p:par>
                          <p:cTn id="58" fill="hold">
                            <p:stCondLst>
                              <p:cond delay="3000"/>
                            </p:stCondLst>
                            <p:childTnLst>
                              <p:par>
                                <p:cTn id="59" presetID="1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ppt_x</p:attrName>
                                        </p:attrNameLst>
                                      </p:cBhvr>
                                      <p:tavLst>
                                        <p:tav tm="0">
                                          <p:val>
                                            <p:strVal val="#ppt_x-#ppt_w*1.125000"/>
                                          </p:val>
                                        </p:tav>
                                        <p:tav tm="100000">
                                          <p:val>
                                            <p:strVal val="#ppt_x"/>
                                          </p:val>
                                        </p:tav>
                                      </p:tavLst>
                                    </p:anim>
                                    <p:animEffect transition="in" filter="wipe(right)">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5" grpId="0" animBg="1"/>
      <p:bldP spid="9" grpId="0"/>
      <p:bldP spid="6" grpId="0" animBg="1"/>
      <p:bldP spid="10" grpId="0"/>
      <p:bldP spid="7"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flipV="1">
            <a:off x="6335109" y="2795680"/>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68580" tIns="34290" rIns="68580" bIns="34290" numCol="1" anchor="t" anchorCtr="0" compatLnSpc="1"/>
          <a:lstStyle/>
          <a:p>
            <a:endParaRPr lang="en-US" sz="1050" dirty="0"/>
          </a:p>
        </p:txBody>
      </p:sp>
      <p:sp>
        <p:nvSpPr>
          <p:cNvPr id="3" name="Freeform 7"/>
          <p:cNvSpPr/>
          <p:nvPr/>
        </p:nvSpPr>
        <p:spPr bwMode="auto">
          <a:xfrm>
            <a:off x="5096372" y="2084619"/>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68580" tIns="34290" rIns="68580" bIns="34290" numCol="1" anchor="t" anchorCtr="0" compatLnSpc="1"/>
          <a:lstStyle/>
          <a:p>
            <a:endParaRPr lang="en-US" sz="1050" dirty="0"/>
          </a:p>
        </p:txBody>
      </p:sp>
      <p:sp>
        <p:nvSpPr>
          <p:cNvPr id="4" name="Freeform 7"/>
          <p:cNvSpPr/>
          <p:nvPr/>
        </p:nvSpPr>
        <p:spPr bwMode="auto">
          <a:xfrm flipV="1">
            <a:off x="3857763" y="2814763"/>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68580" tIns="34290" rIns="68580" bIns="34290" numCol="1" anchor="t" anchorCtr="0" compatLnSpc="1"/>
          <a:lstStyle/>
          <a:p>
            <a:endParaRPr lang="en-US" sz="1050" dirty="0"/>
          </a:p>
        </p:txBody>
      </p:sp>
      <p:sp>
        <p:nvSpPr>
          <p:cNvPr id="5" name="Freeform 7"/>
          <p:cNvSpPr/>
          <p:nvPr/>
        </p:nvSpPr>
        <p:spPr bwMode="auto">
          <a:xfrm>
            <a:off x="2618771" y="2084619"/>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68580" tIns="34290" rIns="68580" bIns="34290" numCol="1" anchor="t" anchorCtr="0" compatLnSpc="1"/>
          <a:lstStyle/>
          <a:p>
            <a:endParaRPr lang="en-US" sz="1050" dirty="0"/>
          </a:p>
        </p:txBody>
      </p:sp>
      <p:sp>
        <p:nvSpPr>
          <p:cNvPr id="6" name="Freeform 7"/>
          <p:cNvSpPr/>
          <p:nvPr/>
        </p:nvSpPr>
        <p:spPr bwMode="auto">
          <a:xfrm>
            <a:off x="1384407" y="2103702"/>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68580" tIns="34290" rIns="68580" bIns="34290" numCol="1" anchor="t" anchorCtr="0" compatLnSpc="1"/>
          <a:lstStyle/>
          <a:p>
            <a:endParaRPr lang="en-US" sz="1050" dirty="0"/>
          </a:p>
        </p:txBody>
      </p:sp>
      <p:sp>
        <p:nvSpPr>
          <p:cNvPr id="7" name="Freeform 7"/>
          <p:cNvSpPr/>
          <p:nvPr/>
        </p:nvSpPr>
        <p:spPr bwMode="auto">
          <a:xfrm flipV="1">
            <a:off x="1384407" y="2814763"/>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68580" tIns="34290" rIns="68580" bIns="34290" numCol="1" anchor="t" anchorCtr="0" compatLnSpc="1"/>
          <a:lstStyle/>
          <a:p>
            <a:endParaRPr lang="en-US" sz="1050" dirty="0"/>
          </a:p>
        </p:txBody>
      </p:sp>
      <p:sp>
        <p:nvSpPr>
          <p:cNvPr id="8" name="Freeform 7"/>
          <p:cNvSpPr/>
          <p:nvPr/>
        </p:nvSpPr>
        <p:spPr bwMode="auto">
          <a:xfrm flipV="1">
            <a:off x="2618771" y="2795680"/>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68580" tIns="34290" rIns="68580" bIns="34290" numCol="1" anchor="t" anchorCtr="0" compatLnSpc="1"/>
          <a:lstStyle/>
          <a:p>
            <a:endParaRPr lang="en-US" sz="1050" dirty="0"/>
          </a:p>
        </p:txBody>
      </p:sp>
      <p:sp>
        <p:nvSpPr>
          <p:cNvPr id="9" name="Freeform 7"/>
          <p:cNvSpPr/>
          <p:nvPr/>
        </p:nvSpPr>
        <p:spPr bwMode="auto">
          <a:xfrm>
            <a:off x="3857763" y="2103702"/>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68580" tIns="34290" rIns="68580" bIns="34290" numCol="1" anchor="t" anchorCtr="0" compatLnSpc="1"/>
          <a:lstStyle/>
          <a:p>
            <a:endParaRPr lang="en-US" sz="1050" dirty="0"/>
          </a:p>
        </p:txBody>
      </p:sp>
      <p:sp>
        <p:nvSpPr>
          <p:cNvPr id="10" name="Freeform 7"/>
          <p:cNvSpPr/>
          <p:nvPr/>
        </p:nvSpPr>
        <p:spPr bwMode="auto">
          <a:xfrm flipV="1">
            <a:off x="5096372" y="2795680"/>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a:noFill/>
          </a:ln>
        </p:spPr>
        <p:txBody>
          <a:bodyPr vert="horz" wrap="square" lIns="68580" tIns="34290" rIns="68580" bIns="34290" numCol="1" anchor="t" anchorCtr="0" compatLnSpc="1"/>
          <a:lstStyle/>
          <a:p>
            <a:endParaRPr lang="en-US" sz="1050" dirty="0"/>
          </a:p>
        </p:txBody>
      </p:sp>
      <p:sp>
        <p:nvSpPr>
          <p:cNvPr id="11" name="Freeform 7"/>
          <p:cNvSpPr/>
          <p:nvPr/>
        </p:nvSpPr>
        <p:spPr bwMode="auto">
          <a:xfrm>
            <a:off x="6335109" y="2084619"/>
            <a:ext cx="1426426" cy="711062"/>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p:spPr>
        <p:txBody>
          <a:bodyPr vert="horz" wrap="square" lIns="68580" tIns="34290" rIns="68580" bIns="34290" numCol="1" anchor="t" anchorCtr="0" compatLnSpc="1"/>
          <a:lstStyle/>
          <a:p>
            <a:endParaRPr lang="en-US" sz="1050" dirty="0"/>
          </a:p>
        </p:txBody>
      </p:sp>
      <p:grpSp>
        <p:nvGrpSpPr>
          <p:cNvPr id="12" name="Group 11"/>
          <p:cNvGrpSpPr/>
          <p:nvPr/>
        </p:nvGrpSpPr>
        <p:grpSpPr>
          <a:xfrm>
            <a:off x="1222710" y="3570407"/>
            <a:ext cx="1768553" cy="824238"/>
            <a:chOff x="1775459" y="5065341"/>
            <a:chExt cx="2202181" cy="1098984"/>
          </a:xfrm>
        </p:grpSpPr>
        <p:sp>
          <p:nvSpPr>
            <p:cNvPr id="13" name="TextBox 12"/>
            <p:cNvSpPr txBox="1"/>
            <p:nvPr/>
          </p:nvSpPr>
          <p:spPr>
            <a:xfrm>
              <a:off x="2028029" y="5065341"/>
              <a:ext cx="1667094" cy="430886"/>
            </a:xfrm>
            <a:prstGeom prst="rect">
              <a:avLst/>
            </a:prstGeom>
            <a:noFill/>
          </p:spPr>
          <p:txBody>
            <a:bodyPr wrap="none" rtlCol="0">
              <a:spAutoFit/>
            </a:bodyPr>
            <a:lstStyle/>
            <a:p>
              <a:pPr algn="ctr"/>
              <a:r>
                <a:rPr lang="zh-CN" altLang="en-US" sz="1500" b="1" dirty="0">
                  <a:solidFill>
                    <a:schemeClr val="bg1">
                      <a:lumMod val="50000"/>
                    </a:schemeClr>
                  </a:solidFill>
                  <a:latin typeface="Clear Sans" panose="020B0503030202020304" pitchFamily="34" charset="0"/>
                  <a:cs typeface="Clear Sans" panose="020B0503030202020304" pitchFamily="34" charset="0"/>
                </a:rPr>
                <a:t>点击添加内容</a:t>
              </a:r>
              <a:endParaRPr lang="en-US" sz="1500" b="1" dirty="0">
                <a:solidFill>
                  <a:schemeClr val="bg1">
                    <a:lumMod val="50000"/>
                  </a:schemeClr>
                </a:solidFill>
                <a:latin typeface="Clear Sans" panose="020B0503030202020304" pitchFamily="34" charset="0"/>
                <a:cs typeface="Clear Sans" panose="020B0503030202020304" pitchFamily="34" charset="0"/>
              </a:endParaRPr>
            </a:p>
          </p:txBody>
        </p:sp>
        <p:sp>
          <p:nvSpPr>
            <p:cNvPr id="14" name="Rectangle 13"/>
            <p:cNvSpPr/>
            <p:nvPr/>
          </p:nvSpPr>
          <p:spPr>
            <a:xfrm>
              <a:off x="1775459" y="5394884"/>
              <a:ext cx="2202181" cy="769441"/>
            </a:xfrm>
            <a:prstGeom prst="rect">
              <a:avLst/>
            </a:prstGeom>
          </p:spPr>
          <p:txBody>
            <a:bodyPr wrap="square">
              <a:spAutoFit/>
            </a:bodyPr>
            <a:lstStyle/>
            <a:p>
              <a:pPr algn="ctr">
                <a:defRPr/>
              </a:pPr>
              <a:r>
                <a:rPr lang="zh-CN" altLang="en-US" sz="1050" dirty="0">
                  <a:solidFill>
                    <a:schemeClr val="tx1">
                      <a:lumMod val="50000"/>
                      <a:lumOff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altLang="zh-CN" sz="1050" dirty="0">
                <a:solidFill>
                  <a:schemeClr val="tx1">
                    <a:lumMod val="50000"/>
                    <a:lumOff val="50000"/>
                  </a:schemeClr>
                </a:solidFill>
                <a:latin typeface="Lato Light" panose="020F0302020204030203" pitchFamily="34" charset="0"/>
                <a:cs typeface="Clear Sans Light" panose="020B0303030202020304" pitchFamily="34" charset="0"/>
              </a:endParaRPr>
            </a:p>
          </p:txBody>
        </p:sp>
      </p:grpSp>
      <p:grpSp>
        <p:nvGrpSpPr>
          <p:cNvPr id="15" name="Group 14"/>
          <p:cNvGrpSpPr/>
          <p:nvPr/>
        </p:nvGrpSpPr>
        <p:grpSpPr>
          <a:xfrm>
            <a:off x="2457231" y="1290743"/>
            <a:ext cx="1768553" cy="824238"/>
            <a:chOff x="1775459" y="4912941"/>
            <a:chExt cx="2202181" cy="1098984"/>
          </a:xfrm>
        </p:grpSpPr>
        <p:sp>
          <p:nvSpPr>
            <p:cNvPr id="16" name="TextBox 15"/>
            <p:cNvSpPr txBox="1"/>
            <p:nvPr/>
          </p:nvSpPr>
          <p:spPr>
            <a:xfrm>
              <a:off x="2028025" y="4912941"/>
              <a:ext cx="1667094" cy="430886"/>
            </a:xfrm>
            <a:prstGeom prst="rect">
              <a:avLst/>
            </a:prstGeom>
            <a:noFill/>
          </p:spPr>
          <p:txBody>
            <a:bodyPr wrap="none" rtlCol="0">
              <a:spAutoFit/>
            </a:bodyPr>
            <a:lstStyle/>
            <a:p>
              <a:pPr algn="ctr"/>
              <a:r>
                <a:rPr lang="zh-CN" altLang="en-US" sz="1500" b="1" dirty="0">
                  <a:solidFill>
                    <a:schemeClr val="bg1">
                      <a:lumMod val="50000"/>
                    </a:schemeClr>
                  </a:solidFill>
                  <a:latin typeface="Clear Sans" panose="020B0503030202020304" pitchFamily="34" charset="0"/>
                  <a:cs typeface="Clear Sans" panose="020B0503030202020304" pitchFamily="34" charset="0"/>
                </a:rPr>
                <a:t>点击添加内容</a:t>
              </a:r>
              <a:endParaRPr lang="en-US" sz="1500" b="1" dirty="0">
                <a:solidFill>
                  <a:schemeClr val="bg1">
                    <a:lumMod val="50000"/>
                  </a:schemeClr>
                </a:solidFill>
                <a:latin typeface="Clear Sans" panose="020B0503030202020304" pitchFamily="34" charset="0"/>
                <a:cs typeface="Clear Sans" panose="020B0503030202020304" pitchFamily="34" charset="0"/>
              </a:endParaRPr>
            </a:p>
          </p:txBody>
        </p:sp>
        <p:sp>
          <p:nvSpPr>
            <p:cNvPr id="17" name="Rectangle 16"/>
            <p:cNvSpPr/>
            <p:nvPr/>
          </p:nvSpPr>
          <p:spPr>
            <a:xfrm>
              <a:off x="1775459" y="5242484"/>
              <a:ext cx="2202181" cy="769441"/>
            </a:xfrm>
            <a:prstGeom prst="rect">
              <a:avLst/>
            </a:prstGeom>
          </p:spPr>
          <p:txBody>
            <a:bodyPr wrap="square">
              <a:spAutoFit/>
            </a:bodyPr>
            <a:lstStyle/>
            <a:p>
              <a:pPr algn="ctr">
                <a:defRPr/>
              </a:pPr>
              <a:r>
                <a:rPr lang="zh-CN" altLang="en-US" sz="1050" dirty="0">
                  <a:solidFill>
                    <a:schemeClr val="tx1">
                      <a:lumMod val="50000"/>
                      <a:lumOff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sz="1050" dirty="0">
                <a:solidFill>
                  <a:schemeClr val="tx1">
                    <a:lumMod val="50000"/>
                    <a:lumOff val="50000"/>
                  </a:schemeClr>
                </a:solidFill>
                <a:latin typeface="Lato Light" panose="020F0302020204030203" pitchFamily="34" charset="0"/>
                <a:cs typeface="Clear Sans Light" panose="020B0303030202020304" pitchFamily="34" charset="0"/>
              </a:endParaRPr>
            </a:p>
          </p:txBody>
        </p:sp>
      </p:grpSp>
      <p:grpSp>
        <p:nvGrpSpPr>
          <p:cNvPr id="18" name="Group 17"/>
          <p:cNvGrpSpPr/>
          <p:nvPr/>
        </p:nvGrpSpPr>
        <p:grpSpPr>
          <a:xfrm>
            <a:off x="3693888" y="3570407"/>
            <a:ext cx="1768553" cy="824238"/>
            <a:chOff x="1775459" y="4912941"/>
            <a:chExt cx="2202181" cy="1098984"/>
          </a:xfrm>
        </p:grpSpPr>
        <p:sp>
          <p:nvSpPr>
            <p:cNvPr id="19" name="TextBox 18"/>
            <p:cNvSpPr txBox="1"/>
            <p:nvPr/>
          </p:nvSpPr>
          <p:spPr>
            <a:xfrm>
              <a:off x="2028024" y="4912941"/>
              <a:ext cx="1667094" cy="430886"/>
            </a:xfrm>
            <a:prstGeom prst="rect">
              <a:avLst/>
            </a:prstGeom>
            <a:noFill/>
          </p:spPr>
          <p:txBody>
            <a:bodyPr wrap="none" rtlCol="0">
              <a:spAutoFit/>
            </a:bodyPr>
            <a:lstStyle/>
            <a:p>
              <a:pPr algn="ctr"/>
              <a:r>
                <a:rPr lang="zh-CN" altLang="en-US" sz="1500" b="1" dirty="0">
                  <a:solidFill>
                    <a:schemeClr val="bg1">
                      <a:lumMod val="50000"/>
                    </a:schemeClr>
                  </a:solidFill>
                  <a:latin typeface="Clear Sans" panose="020B0503030202020304" pitchFamily="34" charset="0"/>
                  <a:cs typeface="Clear Sans" panose="020B0503030202020304" pitchFamily="34" charset="0"/>
                </a:rPr>
                <a:t>点击添加内容</a:t>
              </a:r>
              <a:endParaRPr lang="en-US" sz="1500" b="1" dirty="0">
                <a:solidFill>
                  <a:schemeClr val="bg1">
                    <a:lumMod val="50000"/>
                  </a:schemeClr>
                </a:solidFill>
                <a:latin typeface="Clear Sans" panose="020B0503030202020304" pitchFamily="34" charset="0"/>
                <a:cs typeface="Clear Sans" panose="020B0503030202020304" pitchFamily="34" charset="0"/>
              </a:endParaRPr>
            </a:p>
          </p:txBody>
        </p:sp>
        <p:sp>
          <p:nvSpPr>
            <p:cNvPr id="20" name="Rectangle 19"/>
            <p:cNvSpPr/>
            <p:nvPr/>
          </p:nvSpPr>
          <p:spPr>
            <a:xfrm>
              <a:off x="1775459" y="5242484"/>
              <a:ext cx="2202181" cy="769441"/>
            </a:xfrm>
            <a:prstGeom prst="rect">
              <a:avLst/>
            </a:prstGeom>
          </p:spPr>
          <p:txBody>
            <a:bodyPr wrap="square">
              <a:spAutoFit/>
            </a:bodyPr>
            <a:lstStyle/>
            <a:p>
              <a:pPr algn="ctr">
                <a:defRPr/>
              </a:pPr>
              <a:r>
                <a:rPr lang="zh-CN" altLang="en-US" sz="1050" dirty="0">
                  <a:solidFill>
                    <a:schemeClr val="tx1">
                      <a:lumMod val="50000"/>
                      <a:lumOff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altLang="zh-CN" sz="1050" dirty="0">
                <a:solidFill>
                  <a:schemeClr val="tx1">
                    <a:lumMod val="50000"/>
                    <a:lumOff val="50000"/>
                  </a:schemeClr>
                </a:solidFill>
                <a:latin typeface="Lato Light" panose="020F0302020204030203" pitchFamily="34" charset="0"/>
                <a:cs typeface="Clear Sans Light" panose="020B0303030202020304" pitchFamily="34" charset="0"/>
              </a:endParaRPr>
            </a:p>
          </p:txBody>
        </p:sp>
      </p:grpSp>
      <p:grpSp>
        <p:nvGrpSpPr>
          <p:cNvPr id="21" name="Group 20"/>
          <p:cNvGrpSpPr/>
          <p:nvPr/>
        </p:nvGrpSpPr>
        <p:grpSpPr>
          <a:xfrm>
            <a:off x="4925307" y="1290743"/>
            <a:ext cx="1768553" cy="824238"/>
            <a:chOff x="1775459" y="4912941"/>
            <a:chExt cx="2202181" cy="1098984"/>
          </a:xfrm>
        </p:grpSpPr>
        <p:sp>
          <p:nvSpPr>
            <p:cNvPr id="22" name="TextBox 21"/>
            <p:cNvSpPr txBox="1"/>
            <p:nvPr/>
          </p:nvSpPr>
          <p:spPr>
            <a:xfrm>
              <a:off x="2028023" y="4912941"/>
              <a:ext cx="1667094" cy="430886"/>
            </a:xfrm>
            <a:prstGeom prst="rect">
              <a:avLst/>
            </a:prstGeom>
            <a:noFill/>
          </p:spPr>
          <p:txBody>
            <a:bodyPr wrap="none" rtlCol="0">
              <a:spAutoFit/>
            </a:bodyPr>
            <a:lstStyle/>
            <a:p>
              <a:pPr algn="ctr"/>
              <a:r>
                <a:rPr lang="zh-CN" altLang="en-US" sz="1500" b="1" dirty="0">
                  <a:solidFill>
                    <a:schemeClr val="bg1">
                      <a:lumMod val="50000"/>
                    </a:schemeClr>
                  </a:solidFill>
                  <a:latin typeface="Clear Sans" panose="020B0503030202020304" pitchFamily="34" charset="0"/>
                  <a:cs typeface="Clear Sans" panose="020B0503030202020304" pitchFamily="34" charset="0"/>
                </a:rPr>
                <a:t>点击添加内容</a:t>
              </a:r>
              <a:endParaRPr lang="en-US" sz="1500" b="1" dirty="0">
                <a:solidFill>
                  <a:schemeClr val="bg1">
                    <a:lumMod val="50000"/>
                  </a:schemeClr>
                </a:solidFill>
                <a:latin typeface="Clear Sans" panose="020B0503030202020304" pitchFamily="34" charset="0"/>
                <a:cs typeface="Clear Sans" panose="020B0503030202020304" pitchFamily="34" charset="0"/>
              </a:endParaRPr>
            </a:p>
          </p:txBody>
        </p:sp>
        <p:sp>
          <p:nvSpPr>
            <p:cNvPr id="23" name="Rectangle 22"/>
            <p:cNvSpPr/>
            <p:nvPr/>
          </p:nvSpPr>
          <p:spPr>
            <a:xfrm>
              <a:off x="1775459" y="5242484"/>
              <a:ext cx="2202181" cy="769441"/>
            </a:xfrm>
            <a:prstGeom prst="rect">
              <a:avLst/>
            </a:prstGeom>
          </p:spPr>
          <p:txBody>
            <a:bodyPr wrap="square">
              <a:spAutoFit/>
            </a:bodyPr>
            <a:lstStyle/>
            <a:p>
              <a:pPr algn="ctr">
                <a:defRPr/>
              </a:pPr>
              <a:r>
                <a:rPr lang="zh-CN" altLang="en-US" sz="1050" dirty="0">
                  <a:solidFill>
                    <a:schemeClr val="tx1">
                      <a:lumMod val="50000"/>
                      <a:lumOff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altLang="zh-CN" sz="1050" dirty="0">
                <a:solidFill>
                  <a:schemeClr val="tx1">
                    <a:lumMod val="50000"/>
                    <a:lumOff val="50000"/>
                  </a:schemeClr>
                </a:solidFill>
                <a:latin typeface="Lato Light" panose="020F0302020204030203" pitchFamily="34" charset="0"/>
                <a:cs typeface="Clear Sans Light" panose="020B0303030202020304" pitchFamily="34" charset="0"/>
              </a:endParaRPr>
            </a:p>
          </p:txBody>
        </p:sp>
      </p:grpSp>
      <p:grpSp>
        <p:nvGrpSpPr>
          <p:cNvPr id="24" name="Group 23"/>
          <p:cNvGrpSpPr/>
          <p:nvPr/>
        </p:nvGrpSpPr>
        <p:grpSpPr>
          <a:xfrm>
            <a:off x="6207047" y="3570407"/>
            <a:ext cx="1768553" cy="824238"/>
            <a:chOff x="1775459" y="4912941"/>
            <a:chExt cx="2202181" cy="1098984"/>
          </a:xfrm>
        </p:grpSpPr>
        <p:sp>
          <p:nvSpPr>
            <p:cNvPr id="25" name="TextBox 24"/>
            <p:cNvSpPr txBox="1"/>
            <p:nvPr/>
          </p:nvSpPr>
          <p:spPr>
            <a:xfrm>
              <a:off x="2028027" y="4912941"/>
              <a:ext cx="1667094" cy="430886"/>
            </a:xfrm>
            <a:prstGeom prst="rect">
              <a:avLst/>
            </a:prstGeom>
            <a:noFill/>
          </p:spPr>
          <p:txBody>
            <a:bodyPr wrap="none" rtlCol="0">
              <a:spAutoFit/>
            </a:bodyPr>
            <a:lstStyle/>
            <a:p>
              <a:pPr algn="ctr"/>
              <a:r>
                <a:rPr lang="zh-CN" altLang="en-US" sz="1500" b="1" dirty="0">
                  <a:solidFill>
                    <a:schemeClr val="bg1">
                      <a:lumMod val="50000"/>
                    </a:schemeClr>
                  </a:solidFill>
                  <a:latin typeface="Clear Sans" panose="020B0503030202020304" pitchFamily="34" charset="0"/>
                  <a:cs typeface="Clear Sans" panose="020B0503030202020304" pitchFamily="34" charset="0"/>
                </a:rPr>
                <a:t>点击添加内容</a:t>
              </a:r>
              <a:endParaRPr lang="en-US" sz="1500" b="1" dirty="0">
                <a:solidFill>
                  <a:schemeClr val="bg1">
                    <a:lumMod val="50000"/>
                  </a:schemeClr>
                </a:solidFill>
                <a:latin typeface="Clear Sans" panose="020B0503030202020304" pitchFamily="34" charset="0"/>
                <a:cs typeface="Clear Sans" panose="020B0503030202020304" pitchFamily="34" charset="0"/>
              </a:endParaRPr>
            </a:p>
          </p:txBody>
        </p:sp>
        <p:sp>
          <p:nvSpPr>
            <p:cNvPr id="26" name="Rectangle 25"/>
            <p:cNvSpPr/>
            <p:nvPr/>
          </p:nvSpPr>
          <p:spPr>
            <a:xfrm>
              <a:off x="1775459" y="5242484"/>
              <a:ext cx="2202181" cy="769441"/>
            </a:xfrm>
            <a:prstGeom prst="rect">
              <a:avLst/>
            </a:prstGeom>
          </p:spPr>
          <p:txBody>
            <a:bodyPr wrap="square">
              <a:spAutoFit/>
            </a:bodyPr>
            <a:lstStyle/>
            <a:p>
              <a:pPr algn="ctr">
                <a:defRPr/>
              </a:pPr>
              <a:r>
                <a:rPr lang="zh-CN" altLang="en-US" sz="1050" dirty="0">
                  <a:solidFill>
                    <a:schemeClr val="tx1">
                      <a:lumMod val="50000"/>
                      <a:lumOff val="50000"/>
                    </a:schemeClr>
                  </a:solidFill>
                  <a:latin typeface="Lato Light" panose="020F0302020204030203" pitchFamily="34" charset="0"/>
                  <a:cs typeface="Clear Sans Light" panose="020B0303030202020304" pitchFamily="34" charset="0"/>
                </a:rPr>
                <a:t>点击添加内容点击添加内容点击添加内容点击添加内容点击添加内容</a:t>
              </a:r>
              <a:endParaRPr lang="en-US" altLang="zh-CN" sz="1050" dirty="0">
                <a:solidFill>
                  <a:schemeClr val="tx1">
                    <a:lumMod val="50000"/>
                    <a:lumOff val="50000"/>
                  </a:schemeClr>
                </a:solidFill>
                <a:latin typeface="Lato Light" panose="020F0302020204030203" pitchFamily="34" charset="0"/>
                <a:cs typeface="Clear Sans Light" panose="020B0303030202020304" pitchFamily="34" charset="0"/>
              </a:endParaRPr>
            </a:p>
          </p:txBody>
        </p:sp>
      </p:grpSp>
      <p:grpSp>
        <p:nvGrpSpPr>
          <p:cNvPr id="27" name="Group 26"/>
          <p:cNvGrpSpPr/>
          <p:nvPr/>
        </p:nvGrpSpPr>
        <p:grpSpPr>
          <a:xfrm>
            <a:off x="3193077" y="2654480"/>
            <a:ext cx="301487" cy="301487"/>
            <a:chOff x="7322925" y="1113826"/>
            <a:chExt cx="418280" cy="418280"/>
          </a:xfrm>
        </p:grpSpPr>
        <p:sp>
          <p:nvSpPr>
            <p:cNvPr id="28" name="Teardrop 27"/>
            <p:cNvSpPr/>
            <p:nvPr/>
          </p:nvSpPr>
          <p:spPr>
            <a:xfrm rot="8100000">
              <a:off x="7322925" y="1113826"/>
              <a:ext cx="418280" cy="41828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9"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68580" tIns="34290" rIns="68580" bIns="34290" numCol="1" anchor="t" anchorCtr="0" compatLnSpc="1"/>
            <a:lstStyle/>
            <a:p>
              <a:endParaRPr lang="en-US" sz="1200" dirty="0"/>
            </a:p>
          </p:txBody>
        </p:sp>
      </p:grpSp>
      <p:grpSp>
        <p:nvGrpSpPr>
          <p:cNvPr id="30" name="Group 29"/>
          <p:cNvGrpSpPr/>
          <p:nvPr/>
        </p:nvGrpSpPr>
        <p:grpSpPr>
          <a:xfrm>
            <a:off x="1966859" y="2654480"/>
            <a:ext cx="301487" cy="301487"/>
            <a:chOff x="2622476" y="3844098"/>
            <a:chExt cx="401983" cy="401983"/>
          </a:xfrm>
        </p:grpSpPr>
        <p:sp>
          <p:nvSpPr>
            <p:cNvPr id="31" name="Teardrop 30"/>
            <p:cNvSpPr/>
            <p:nvPr/>
          </p:nvSpPr>
          <p:spPr>
            <a:xfrm rot="8100000">
              <a:off x="2622476" y="3844098"/>
              <a:ext cx="401983" cy="40198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2" name="Shape 2097"/>
            <p:cNvSpPr/>
            <p:nvPr/>
          </p:nvSpPr>
          <p:spPr>
            <a:xfrm>
              <a:off x="2718703" y="3974259"/>
              <a:ext cx="242207" cy="217992"/>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bg1"/>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700"/>
            </a:p>
          </p:txBody>
        </p:sp>
      </p:grpSp>
      <p:grpSp>
        <p:nvGrpSpPr>
          <p:cNvPr id="33" name="Group 32"/>
          <p:cNvGrpSpPr/>
          <p:nvPr/>
        </p:nvGrpSpPr>
        <p:grpSpPr>
          <a:xfrm>
            <a:off x="4421498" y="2654477"/>
            <a:ext cx="301488" cy="301487"/>
            <a:chOff x="5895330" y="3844095"/>
            <a:chExt cx="401984" cy="401982"/>
          </a:xfrm>
        </p:grpSpPr>
        <p:sp>
          <p:nvSpPr>
            <p:cNvPr id="34" name="Teardrop 33"/>
            <p:cNvSpPr/>
            <p:nvPr/>
          </p:nvSpPr>
          <p:spPr>
            <a:xfrm rot="8100000">
              <a:off x="5895330" y="3844095"/>
              <a:ext cx="401984" cy="40198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5" name="Shape 1687"/>
            <p:cNvSpPr/>
            <p:nvPr/>
          </p:nvSpPr>
          <p:spPr>
            <a:xfrm>
              <a:off x="5969221" y="3909913"/>
              <a:ext cx="258873" cy="258893"/>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28575" tIns="28575" rIns="28575" bIns="28575" numCol="1" anchor="ctr">
              <a:noAutofit/>
            </a:bodyPr>
            <a:lstStyle/>
            <a:p>
              <a:pPr lvl="0" algn="l">
                <a:defRPr sz="3100" b="1">
                  <a:latin typeface="Kontrapunkt Bob Bold"/>
                  <a:ea typeface="Kontrapunkt Bob Bold"/>
                  <a:cs typeface="Kontrapunkt Bob Bold"/>
                  <a:sym typeface="Kontrapunkt Bob Bold"/>
                </a:defRPr>
              </a:pPr>
              <a:endParaRPr sz="2400"/>
            </a:p>
          </p:txBody>
        </p:sp>
      </p:grpSp>
      <p:grpSp>
        <p:nvGrpSpPr>
          <p:cNvPr id="36" name="Group 35"/>
          <p:cNvGrpSpPr/>
          <p:nvPr/>
        </p:nvGrpSpPr>
        <p:grpSpPr>
          <a:xfrm>
            <a:off x="5658840" y="2654480"/>
            <a:ext cx="301487" cy="301487"/>
            <a:chOff x="7545118" y="3844098"/>
            <a:chExt cx="401983" cy="401983"/>
          </a:xfrm>
        </p:grpSpPr>
        <p:sp>
          <p:nvSpPr>
            <p:cNvPr id="37" name="Teardrop 36"/>
            <p:cNvSpPr/>
            <p:nvPr/>
          </p:nvSpPr>
          <p:spPr>
            <a:xfrm rot="8100000">
              <a:off x="7545118" y="3844098"/>
              <a:ext cx="401983" cy="40198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8" name="Freeform 39"/>
            <p:cNvSpPr>
              <a:spLocks noChangeAspect="1" noEditPoints="1"/>
            </p:cNvSpPr>
            <p:nvPr/>
          </p:nvSpPr>
          <p:spPr bwMode="auto">
            <a:xfrm>
              <a:off x="7677150" y="3951101"/>
              <a:ext cx="192465" cy="253849"/>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solidFill>
            <a:ln>
              <a:noFill/>
            </a:ln>
          </p:spPr>
          <p:txBody>
            <a:bodyPr vert="horz" wrap="square" lIns="68580" tIns="34290" rIns="68580" bIns="34290" numCol="1" anchor="t" anchorCtr="0" compatLnSpc="1"/>
            <a:lstStyle/>
            <a:p>
              <a:endParaRPr lang="en-US" sz="1200" dirty="0"/>
            </a:p>
          </p:txBody>
        </p:sp>
      </p:grpSp>
      <p:grpSp>
        <p:nvGrpSpPr>
          <p:cNvPr id="39" name="Group 38"/>
          <p:cNvGrpSpPr/>
          <p:nvPr/>
        </p:nvGrpSpPr>
        <p:grpSpPr>
          <a:xfrm>
            <a:off x="6929344" y="2654480"/>
            <a:ext cx="301487" cy="301487"/>
            <a:chOff x="9239123" y="3844098"/>
            <a:chExt cx="401983" cy="401983"/>
          </a:xfrm>
        </p:grpSpPr>
        <p:sp>
          <p:nvSpPr>
            <p:cNvPr id="40" name="Teardrop 39"/>
            <p:cNvSpPr/>
            <p:nvPr/>
          </p:nvSpPr>
          <p:spPr>
            <a:xfrm rot="8100000">
              <a:off x="9239123" y="3844098"/>
              <a:ext cx="401983" cy="401983"/>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41" name="Shape 1804"/>
            <p:cNvSpPr/>
            <p:nvPr/>
          </p:nvSpPr>
          <p:spPr>
            <a:xfrm>
              <a:off x="9348773" y="3950920"/>
              <a:ext cx="213768" cy="213782"/>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bg1"/>
            </a:solidFill>
            <a:ln w="12700" cap="flat">
              <a:noFill/>
              <a:miter lim="400000"/>
            </a:ln>
            <a:effectLst/>
          </p:spPr>
          <p:txBody>
            <a:bodyPr wrap="square" lIns="28575" tIns="28575" rIns="28575" bIns="28575" numCol="1" anchor="ctr">
              <a:noAutofit/>
            </a:bodyPr>
            <a:lstStyle/>
            <a:p>
              <a:pPr lvl="0">
                <a:defRPr sz="3200">
                  <a:solidFill>
                    <a:srgbClr val="FFFFFF"/>
                  </a:solidFill>
                  <a:latin typeface="Helvetica Light"/>
                  <a:ea typeface="Helvetica Light"/>
                  <a:cs typeface="Helvetica Light"/>
                  <a:sym typeface="Helvetica Light"/>
                </a:defRPr>
              </a:pPr>
              <a:endParaRPr sz="2700"/>
            </a:p>
          </p:txBody>
        </p:sp>
      </p:grpSp>
    </p:spTree>
    <p:extLst>
      <p:ext uri="{BB962C8B-B14F-4D97-AF65-F5344CB8AC3E}">
        <p14:creationId xmlns:p14="http://schemas.microsoft.com/office/powerpoint/2010/main" val="371390230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right)">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right)">
                                      <p:cBhvr>
                                        <p:cTn id="51" dur="500"/>
                                        <p:tgtEl>
                                          <p:spTgt spid="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righ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up)">
                                      <p:cBhvr>
                                        <p:cTn id="79" dur="500"/>
                                        <p:tgtEl>
                                          <p:spTgt spid="21"/>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up)">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2599366"/>
            <a:ext cx="2683207" cy="2556752"/>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804" y="0"/>
            <a:ext cx="3865196" cy="1809750"/>
          </a:xfrm>
          <a:prstGeom prst="rect">
            <a:avLst/>
          </a:prstGeom>
        </p:spPr>
      </p:pic>
      <p:sp>
        <p:nvSpPr>
          <p:cNvPr id="8" name="_14">
            <a:extLst>
              <a:ext uri="{FF2B5EF4-FFF2-40B4-BE49-F238E27FC236}">
                <a16:creationId xmlns="" xmlns:a16="http://schemas.microsoft.com/office/drawing/2014/main" id="{6F95831E-6583-4410-B2F1-68C5D933D93D}"/>
              </a:ext>
            </a:extLst>
          </p:cNvPr>
          <p:cNvSpPr txBox="1">
            <a:spLocks noChangeArrowheads="1"/>
          </p:cNvSpPr>
          <p:nvPr/>
        </p:nvSpPr>
        <p:spPr bwMode="auto">
          <a:xfrm>
            <a:off x="2057400" y="2275414"/>
            <a:ext cx="1433498" cy="686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7200" b="1" spc="450" dirty="0" smtClean="0">
                <a:solidFill>
                  <a:schemeClr val="accent1"/>
                </a:solidFill>
                <a:latin typeface="微软雅黑" panose="020B0503020204020204" pitchFamily="34" charset="-122"/>
                <a:ea typeface="微软雅黑" panose="020B0503020204020204" pitchFamily="34" charset="-122"/>
              </a:rPr>
              <a:t>02</a:t>
            </a:r>
            <a:endParaRPr lang="zh-CN" altLang="zh-CN" sz="4800" b="1" spc="450" dirty="0">
              <a:solidFill>
                <a:schemeClr val="accent1"/>
              </a:solidFill>
              <a:latin typeface="微软雅黑" panose="020B0503020204020204" pitchFamily="34" charset="-122"/>
              <a:ea typeface="微软雅黑" panose="020B0503020204020204" pitchFamily="34" charset="-122"/>
            </a:endParaRPr>
          </a:p>
        </p:txBody>
      </p:sp>
      <p:sp>
        <p:nvSpPr>
          <p:cNvPr id="10" name="Rectangle 49"/>
          <p:cNvSpPr/>
          <p:nvPr/>
        </p:nvSpPr>
        <p:spPr>
          <a:xfrm>
            <a:off x="3032064" y="2123014"/>
            <a:ext cx="4082657" cy="746338"/>
          </a:xfrm>
          <a:prstGeom prst="rect">
            <a:avLst/>
          </a:prstGeom>
          <a:effectLst/>
        </p:spPr>
        <p:txBody>
          <a:bodyPr wrap="square" lIns="68559" tIns="34280" rIns="68559" bIns="34280">
            <a:spAutoFit/>
          </a:bodyPr>
          <a:lstStyle/>
          <a:p>
            <a:pPr marL="0" lvl="1" algn="ctr"/>
            <a:r>
              <a:rPr lang="zh-CN" altLang="en-US" sz="4400" b="1" dirty="0">
                <a:solidFill>
                  <a:schemeClr val="accent1"/>
                </a:solidFill>
                <a:latin typeface="微软雅黑" panose="020B0503020204020204" pitchFamily="34" charset="-122"/>
                <a:ea typeface="微软雅黑" panose="020B0503020204020204" pitchFamily="34" charset="-122"/>
              </a:rPr>
              <a:t>时间管理陷阱</a:t>
            </a:r>
          </a:p>
        </p:txBody>
      </p:sp>
      <p:sp>
        <p:nvSpPr>
          <p:cNvPr id="11" name="Rectangle 60"/>
          <p:cNvSpPr/>
          <p:nvPr/>
        </p:nvSpPr>
        <p:spPr>
          <a:xfrm>
            <a:off x="3325342" y="2782236"/>
            <a:ext cx="3516722" cy="246714"/>
          </a:xfrm>
          <a:prstGeom prst="rect">
            <a:avLst/>
          </a:prstGeom>
          <a:effectLst/>
        </p:spPr>
        <p:txBody>
          <a:bodyPr wrap="square" lIns="68559" tIns="34280" rIns="68559" bIns="34280">
            <a:spAutoFit/>
          </a:bodyPr>
          <a:lstStyle/>
          <a:p>
            <a:pPr>
              <a:lnSpc>
                <a:spcPct val="120000"/>
              </a:lnSpc>
              <a:spcBef>
                <a:spcPct val="0"/>
              </a:spcBef>
            </a:pP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上述</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图</a:t>
            </a:r>
            <a:r>
              <a:rPr lang="zh-CN" altLang="en-US" sz="105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05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p>
        </p:txBody>
      </p:sp>
    </p:spTree>
    <p:extLst>
      <p:ext uri="{BB962C8B-B14F-4D97-AF65-F5344CB8AC3E}">
        <p14:creationId xmlns:p14="http://schemas.microsoft.com/office/powerpoint/2010/main" val="3798965609"/>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625" autoRev="1" fill="hold">
                                          <p:stCondLst>
                                            <p:cond delay="0"/>
                                          </p:stCondLst>
                                        </p:cTn>
                                        <p:tgtEl>
                                          <p:spTgt spid="8"/>
                                        </p:tgtEl>
                                        <p:attrNameLst>
                                          <p:attrName>ppt_w</p:attrName>
                                        </p:attrNameLst>
                                      </p:cBhvr>
                                    </p:anim>
                                    <p:anim by="(#ppt_w*0.50)" calcmode="lin" valueType="num">
                                      <p:cBhvr>
                                        <p:cTn id="17" dur="625" decel="50000" autoRev="1" fill="hold">
                                          <p:stCondLst>
                                            <p:cond delay="0"/>
                                          </p:stCondLst>
                                        </p:cTn>
                                        <p:tgtEl>
                                          <p:spTgt spid="8"/>
                                        </p:tgtEl>
                                        <p:attrNameLst>
                                          <p:attrName>ppt_x</p:attrName>
                                        </p:attrNameLst>
                                      </p:cBhvr>
                                    </p:anim>
                                    <p:anim from="(-#ppt_h/2)" to="(#ppt_y)" calcmode="lin" valueType="num">
                                      <p:cBhvr>
                                        <p:cTn id="18" dur="1250" fill="hold">
                                          <p:stCondLst>
                                            <p:cond delay="0"/>
                                          </p:stCondLst>
                                        </p:cTn>
                                        <p:tgtEl>
                                          <p:spTgt spid="8"/>
                                        </p:tgtEl>
                                        <p:attrNameLst>
                                          <p:attrName>ppt_y</p:attrName>
                                        </p:attrNameLst>
                                      </p:cBhvr>
                                    </p:anim>
                                    <p:animRot by="21600000">
                                      <p:cBhvr>
                                        <p:cTn id="19" dur="1250" fill="hold">
                                          <p:stCondLst>
                                            <p:cond delay="0"/>
                                          </p:stCondLst>
                                        </p:cTn>
                                        <p:tgtEl>
                                          <p:spTgt spid="8"/>
                                        </p:tgtEl>
                                        <p:attrNameLst>
                                          <p:attrName>r</p:attrName>
                                        </p:attrNameLst>
                                      </p:cBhvr>
                                    </p:animRot>
                                  </p:childTnLst>
                                </p:cTn>
                              </p:par>
                              <p:par>
                                <p:cTn id="20" presetID="53" presetClass="entr" presetSubtype="16" fill="hold" grpId="0" nodeType="withEffect">
                                  <p:stCondLst>
                                    <p:cond delay="15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42" presetClass="entr" presetSubtype="0" fill="hold" grpId="0"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配色10">
      <a:dk1>
        <a:sysClr val="windowText" lastClr="000000"/>
      </a:dk1>
      <a:lt1>
        <a:srgbClr val="FFFFFF"/>
      </a:lt1>
      <a:dk2>
        <a:srgbClr val="000000"/>
      </a:dk2>
      <a:lt2>
        <a:srgbClr val="FFFFFF"/>
      </a:lt2>
      <a:accent1>
        <a:srgbClr val="68656D"/>
      </a:accent1>
      <a:accent2>
        <a:srgbClr val="AB9D9B"/>
      </a:accent2>
      <a:accent3>
        <a:srgbClr val="68656D"/>
      </a:accent3>
      <a:accent4>
        <a:srgbClr val="AB9D9B"/>
      </a:accent4>
      <a:accent5>
        <a:srgbClr val="68656D"/>
      </a:accent5>
      <a:accent6>
        <a:srgbClr val="AB9D9B"/>
      </a:accent6>
      <a:hlink>
        <a:srgbClr val="68656D"/>
      </a:hlink>
      <a:folHlink>
        <a:srgbClr val="AB9D9B"/>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3629</Words>
  <Application>Microsoft Office PowerPoint</Application>
  <PresentationFormat>全屏显示(16:9)</PresentationFormat>
  <Paragraphs>321</Paragraphs>
  <Slides>31</Slides>
  <Notes>30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Broadway BT</vt:lpstr>
      <vt:lpstr>Century Gothic</vt:lpstr>
      <vt:lpstr>Clear Sans</vt:lpstr>
      <vt:lpstr>Clear Sans Light</vt:lpstr>
      <vt:lpstr>Fira Sans SemiBold Italic</vt:lpstr>
      <vt:lpstr>FontAwesome</vt:lpstr>
      <vt:lpstr>Helvetica Light</vt:lpstr>
      <vt:lpstr>Kontrapunkt Bob Bold</vt:lpstr>
      <vt:lpstr>Lato Light</vt:lpstr>
      <vt:lpstr>Lato Regular</vt:lpstr>
      <vt:lpstr>Open Sans</vt:lpstr>
      <vt:lpstr>华文黑体</vt:lpstr>
      <vt:lpstr>宋体</vt:lpstr>
      <vt:lpstr>微软雅黑</vt:lpstr>
      <vt:lpstr>Arial</vt:lpstr>
      <vt:lpstr>Arial Black</vt:lpstr>
      <vt:lpstr>Calibri</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
  <cp:keywords>www.51pptmoban.com</cp:keywords>
  <cp:lastModifiedBy/>
  <cp:revision>1</cp:revision>
  <dcterms:created xsi:type="dcterms:W3CDTF">2018-08-20T22:51:07Z</dcterms:created>
  <dcterms:modified xsi:type="dcterms:W3CDTF">2019-03-12T16:32:54Z</dcterms:modified>
</cp:coreProperties>
</file>