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30" r:id="rId1"/>
    <p:sldMasterId id="2147483769" r:id="rId2"/>
    <p:sldMasterId id="2147483785" r:id="rId3"/>
  </p:sldMasterIdLst>
  <p:notesMasterIdLst>
    <p:notesMasterId r:id="rId19"/>
  </p:notesMasterIdLst>
  <p:sldIdLst>
    <p:sldId id="3301" r:id="rId4"/>
    <p:sldId id="3302" r:id="rId5"/>
    <p:sldId id="3307" r:id="rId6"/>
    <p:sldId id="259" r:id="rId7"/>
    <p:sldId id="261" r:id="rId8"/>
    <p:sldId id="260" r:id="rId9"/>
    <p:sldId id="264" r:id="rId10"/>
    <p:sldId id="267" r:id="rId11"/>
    <p:sldId id="265" r:id="rId12"/>
    <p:sldId id="262" r:id="rId13"/>
    <p:sldId id="270" r:id="rId14"/>
    <p:sldId id="3317" r:id="rId15"/>
    <p:sldId id="360" r:id="rId16"/>
    <p:sldId id="3318" r:id="rId17"/>
    <p:sldId id="3319" r:id="rId18"/>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D0F2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showGuides="1">
      <p:cViewPr varScale="1">
        <p:scale>
          <a:sx n="143" d="100"/>
          <a:sy n="143" d="100"/>
        </p:scale>
        <p:origin x="120" y="341"/>
      </p:cViewPr>
      <p:guideLst>
        <p:guide orient="horz" pos="1620"/>
        <p:guide pos="2880"/>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3" Type="http://schemas.openxmlformats.org/officeDocument/2006/relationships/slideMaster" Target="slideMasters/slideMaster3.xml"/><Relationship Id="rId21" Type="http://schemas.openxmlformats.org/officeDocument/2006/relationships/viewProps" Target="view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rgbClr val="3A3A3A"/>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DFF5-4EE0-BCB8-2E6D38B8526F}"/>
            </c:ext>
          </c:extLst>
        </c:ser>
        <c:ser>
          <c:idx val="1"/>
          <c:order val="1"/>
          <c:tx>
            <c:strRef>
              <c:f>Sheet1!$C$1</c:f>
              <c:strCache>
                <c:ptCount val="1"/>
                <c:pt idx="0">
                  <c:v>系列 2</c:v>
                </c:pt>
              </c:strCache>
            </c:strRef>
          </c:tx>
          <c:spPr>
            <a:solidFill>
              <a:srgbClr val="565656"/>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DFF5-4EE0-BCB8-2E6D38B8526F}"/>
            </c:ext>
          </c:extLst>
        </c:ser>
        <c:ser>
          <c:idx val="2"/>
          <c:order val="2"/>
          <c:tx>
            <c:strRef>
              <c:f>Sheet1!$D$1</c:f>
              <c:strCache>
                <c:ptCount val="1"/>
                <c:pt idx="0">
                  <c:v>系列 3</c:v>
                </c:pt>
              </c:strCache>
            </c:strRef>
          </c:tx>
          <c:spPr>
            <a:solidFill>
              <a:srgbClr val="656565"/>
            </a:solid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DFF5-4EE0-BCB8-2E6D38B8526F}"/>
            </c:ext>
          </c:extLst>
        </c:ser>
        <c:dLbls>
          <c:showLegendKey val="0"/>
          <c:showVal val="0"/>
          <c:showCatName val="0"/>
          <c:showSerName val="0"/>
          <c:showPercent val="0"/>
          <c:showBubbleSize val="0"/>
        </c:dLbls>
        <c:gapWidth val="219"/>
        <c:overlap val="-27"/>
        <c:axId val="-1713980336"/>
        <c:axId val="-1713991760"/>
      </c:barChart>
      <c:catAx>
        <c:axId val="-1713980336"/>
        <c:scaling>
          <c:orientation val="minMax"/>
        </c:scaling>
        <c:delete val="1"/>
        <c:axPos val="b"/>
        <c:numFmt formatCode="General" sourceLinked="1"/>
        <c:majorTickMark val="none"/>
        <c:minorTickMark val="none"/>
        <c:tickLblPos val="nextTo"/>
        <c:crossAx val="-1713991760"/>
        <c:crosses val="autoZero"/>
        <c:auto val="1"/>
        <c:lblAlgn val="ctr"/>
        <c:lblOffset val="100"/>
        <c:noMultiLvlLbl val="0"/>
      </c:catAx>
      <c:valAx>
        <c:axId val="-1713991760"/>
        <c:scaling>
          <c:orientation val="minMax"/>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1713980336"/>
        <c:crosses val="autoZero"/>
        <c:crossBetween val="between"/>
      </c:valAx>
      <c:spPr>
        <a:noFill/>
        <a:ln>
          <a:noFill/>
        </a:ln>
        <a:effectLst/>
      </c:spPr>
    </c:plotArea>
    <c:plotVisOnly val="1"/>
    <c:dispBlanksAs val="gap"/>
    <c:showDLblsOverMax val="0"/>
  </c:chart>
  <c:spPr>
    <a:noFill/>
    <a:ln>
      <a:noFill/>
    </a:ln>
    <a:effectLst/>
  </c:spPr>
  <c:txPr>
    <a:bodyPr/>
    <a:lstStyle/>
    <a:p>
      <a:pPr>
        <a:defRPr lang="zh-CN">
          <a:latin typeface="Calibri" panose="020F0502020204030204" pitchFamily="34" charset="0"/>
          <a:ea typeface="微软雅黑" panose="020B0503020204020204" pitchFamily="34" charset="-122"/>
          <a:sym typeface="Calibri" panose="020F0502020204030204" pitchFamily="34" charset="0"/>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D4A3340-C542-46E3-BB6B-1E3F28D53E89}" type="datetimeFigureOut">
              <a:rPr lang="zh-CN" altLang="en-US" smtClean="0"/>
              <a:t>2019/3/13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3EAA4AF-B0AE-42C7-9AD8-C74E868F5800}" type="slidenum">
              <a:rPr lang="zh-CN" altLang="en-US" smtClean="0"/>
              <a:t>‹#›</a:t>
            </a:fld>
            <a:endParaRPr lang="zh-CN" altLang="en-US"/>
          </a:p>
        </p:txBody>
      </p:sp>
    </p:spTree>
    <p:extLst>
      <p:ext uri="{BB962C8B-B14F-4D97-AF65-F5344CB8AC3E}">
        <p14:creationId xmlns:p14="http://schemas.microsoft.com/office/powerpoint/2010/main" val="3794114630"/>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26A616-8248-44E2-9D83-B0D7AA7FBDC5}" type="slidenum">
              <a:rPr lang="zh-CN" altLang="en-US" smtClean="0"/>
              <a:t>1</a:t>
            </a:fld>
            <a:endParaRPr lang="zh-CN" altLang="en-US"/>
          </a:p>
        </p:txBody>
      </p:sp>
    </p:spTree>
    <p:extLst>
      <p:ext uri="{BB962C8B-B14F-4D97-AF65-F5344CB8AC3E}">
        <p14:creationId xmlns:p14="http://schemas.microsoft.com/office/powerpoint/2010/main" val="14954382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26A616-8248-44E2-9D83-B0D7AA7FBDC5}" type="slidenum">
              <a:rPr lang="zh-CN" altLang="en-US" smtClean="0"/>
              <a:t>2</a:t>
            </a:fld>
            <a:endParaRPr lang="zh-CN" altLang="en-US"/>
          </a:p>
        </p:txBody>
      </p:sp>
    </p:spTree>
    <p:extLst>
      <p:ext uri="{BB962C8B-B14F-4D97-AF65-F5344CB8AC3E}">
        <p14:creationId xmlns:p14="http://schemas.microsoft.com/office/powerpoint/2010/main" val="5906279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26A616-8248-44E2-9D83-B0D7AA7FBDC5}" type="slidenum">
              <a:rPr lang="zh-CN" altLang="en-US" smtClean="0"/>
              <a:t>3</a:t>
            </a:fld>
            <a:endParaRPr lang="zh-CN" altLang="en-US"/>
          </a:p>
        </p:txBody>
      </p:sp>
    </p:spTree>
    <p:extLst>
      <p:ext uri="{BB962C8B-B14F-4D97-AF65-F5344CB8AC3E}">
        <p14:creationId xmlns:p14="http://schemas.microsoft.com/office/powerpoint/2010/main" val="5742284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26A616-8248-44E2-9D83-B0D7AA7FBDC5}" type="slidenum">
              <a:rPr lang="zh-CN" altLang="en-US" smtClean="0"/>
              <a:t>12</a:t>
            </a:fld>
            <a:endParaRPr lang="zh-CN" altLang="en-US"/>
          </a:p>
        </p:txBody>
      </p:sp>
    </p:spTree>
    <p:extLst>
      <p:ext uri="{BB962C8B-B14F-4D97-AF65-F5344CB8AC3E}">
        <p14:creationId xmlns:p14="http://schemas.microsoft.com/office/powerpoint/2010/main" val="37116910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4541111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dirty="0"/>
              <a:t>3/13/2019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1401249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C764DE79-268F-4C1A-8933-263129D2AF90}" type="datetimeFigureOut">
              <a:rPr lang="en-US" dirty="0"/>
              <a:t>3/13/2019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27913856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C764DE79-268F-4C1A-8933-263129D2AF90}" type="datetimeFigureOut">
              <a:rPr lang="en-US" dirty="0"/>
              <a:t>3/13/2019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23453918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3/13/2019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39258447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3/13/2019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73427323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29346665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45767570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0534552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28650" y="4767264"/>
            <a:ext cx="2057400" cy="273844"/>
          </a:xfrm>
          <a:prstGeom prst="rect">
            <a:avLst/>
          </a:prstGeom>
        </p:spPr>
        <p:txBody>
          <a:bodyPr/>
          <a:lstStyle/>
          <a:p>
            <a:fld id="{F13CC833-1BCE-4BB7-BBC4-0D731004E831}" type="datetimeFigureOut">
              <a:rPr lang="zh-CN" altLang="en-US" smtClean="0"/>
              <a:t>2019/3/13</a:t>
            </a:fld>
            <a:endParaRPr lang="zh-CN" altLang="en-US"/>
          </a:p>
        </p:txBody>
      </p:sp>
      <p:sp>
        <p:nvSpPr>
          <p:cNvPr id="3" name="页脚占位符 2"/>
          <p:cNvSpPr>
            <a:spLocks noGrp="1"/>
          </p:cNvSpPr>
          <p:nvPr>
            <p:ph type="ftr" sz="quarter" idx="11"/>
          </p:nvPr>
        </p:nvSpPr>
        <p:spPr>
          <a:xfrm>
            <a:off x="3028950" y="4767264"/>
            <a:ext cx="3086100" cy="273844"/>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6457950" y="4767264"/>
            <a:ext cx="2057400" cy="273844"/>
          </a:xfrm>
          <a:prstGeom prst="rect">
            <a:avLst/>
          </a:prstGeom>
        </p:spPr>
        <p:txBody>
          <a:bodyPr/>
          <a:lstStyle/>
          <a:p>
            <a:fld id="{F9508450-2DDA-4F34-BC4F-E3623B71CED6}" type="slidenum">
              <a:rPr lang="zh-CN" altLang="en-US" smtClean="0"/>
              <a:t>‹#›</a:t>
            </a:fld>
            <a:endParaRPr lang="zh-CN" altLang="en-US"/>
          </a:p>
        </p:txBody>
      </p:sp>
    </p:spTree>
    <p:extLst>
      <p:ext uri="{BB962C8B-B14F-4D97-AF65-F5344CB8AC3E}">
        <p14:creationId xmlns:p14="http://schemas.microsoft.com/office/powerpoint/2010/main" val="76228350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4_Default Slide">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21130967"/>
      </p:ext>
    </p:extLst>
  </p:cSld>
  <p:clrMapOvr>
    <a:masterClrMapping/>
  </p:clrMapOvr>
  <p:extLst mod="1">
    <p:ext uri="{DCECCB84-F9BA-43D5-87BE-67443E8EF086}">
      <p15:sldGuideLst xmlns:p15="http://schemas.microsoft.com/office/powerpoint/2012/main">
        <p15:guide id="1"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5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06200906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xmlns="" id="{B5C77363-8715-44C9-8D1A-857D52E322BD}"/>
              </a:ext>
            </a:extLst>
          </p:cNvPr>
          <p:cNvPicPr>
            <a:picLocks noChangeAspect="1"/>
          </p:cNvPicPr>
          <p:nvPr userDrawn="1"/>
        </p:nvPicPr>
        <p:blipFill>
          <a:blip r:embed="rId2"/>
          <a:stretch>
            <a:fillRect/>
          </a:stretch>
        </p:blipFill>
        <p:spPr>
          <a:xfrm>
            <a:off x="0" y="0"/>
            <a:ext cx="9144000" cy="5143500"/>
          </a:xfrm>
          <a:prstGeom prst="rect">
            <a:avLst/>
          </a:prstGeom>
        </p:spPr>
      </p:pic>
    </p:spTree>
    <p:extLst>
      <p:ext uri="{BB962C8B-B14F-4D97-AF65-F5344CB8AC3E}">
        <p14:creationId xmlns:p14="http://schemas.microsoft.com/office/powerpoint/2010/main" val="26971803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4_Title Slide 1">
    <p:spTree>
      <p:nvGrpSpPr>
        <p:cNvPr id="1" name=""/>
        <p:cNvGrpSpPr/>
        <p:nvPr/>
      </p:nvGrpSpPr>
      <p:grpSpPr>
        <a:xfrm>
          <a:off x="0" y="0"/>
          <a:ext cx="0" cy="0"/>
          <a:chOff x="0" y="0"/>
          <a:chExt cx="0" cy="0"/>
        </a:xfrm>
      </p:grpSpPr>
    </p:spTree>
    <p:extLst>
      <p:ext uri="{BB962C8B-B14F-4D97-AF65-F5344CB8AC3E}">
        <p14:creationId xmlns:p14="http://schemas.microsoft.com/office/powerpoint/2010/main" val="35940352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3/13/2019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4770917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3/13/2019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7245818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C764DE79-268F-4C1A-8933-263129D2AF90}" type="datetimeFigureOut">
              <a:rPr lang="en-US" dirty="0"/>
              <a:t>3/13/2019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8482762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C764DE79-268F-4C1A-8933-263129D2AF90}" type="datetimeFigureOut">
              <a:rPr lang="en-US" dirty="0"/>
              <a:t>3/13/2019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2983236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C764DE79-268F-4C1A-8933-263129D2AF90}" type="datetimeFigureOut">
              <a:rPr lang="en-US" dirty="0"/>
              <a:t>3/13/2019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804127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C764DE79-268F-4C1A-8933-263129D2AF90}" type="datetimeFigureOut">
              <a:rPr lang="en-US" dirty="0"/>
              <a:t>3/13/2019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32939633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13" Type="http://schemas.openxmlformats.org/officeDocument/2006/relationships/theme" Target="../theme/theme2.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slideLayout" Target="../slideLayouts/slideLayout15.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theme" Target="../theme/theme3.xml"/><Relationship Id="rId5" Type="http://schemas.openxmlformats.org/officeDocument/2006/relationships/slideLayout" Target="../slideLayouts/slideLayout20.xml"/><Relationship Id="rId4"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98238122"/>
      </p:ext>
    </p:extLst>
  </p:cSld>
  <p:clrMap bg1="lt1" tx1="dk1" bg2="lt2" tx2="dk2" accent1="accent1" accent2="accent2" accent3="accent3" accent4="accent4" accent5="accent5" accent6="accent6" hlink="hlink" folHlink="folHlink"/>
  <p:sldLayoutIdLst>
    <p:sldLayoutId id="2147483760" r:id="rId1"/>
    <p:sldLayoutId id="2147483767" r:id="rId2"/>
    <p:sldLayoutId id="2147483768" r:id="rId3"/>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C764DE79-268F-4C1A-8933-263129D2AF90}" type="datetimeFigureOut">
              <a:rPr lang="en-US" dirty="0"/>
              <a:t>3/13/2019</a:t>
            </a:fld>
            <a:endParaRPr lang="en-US" dirty="0"/>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48F63A3B-78C7-47BE-AE5E-E10140E04643}" type="slidenum">
              <a:rPr lang="en-US" dirty="0"/>
              <a:t>‹#›</a:t>
            </a:fld>
            <a:endParaRPr lang="en-US" dirty="0"/>
          </a:p>
        </p:txBody>
      </p:sp>
    </p:spTree>
    <p:extLst>
      <p:ext uri="{BB962C8B-B14F-4D97-AF65-F5344CB8AC3E}">
        <p14:creationId xmlns:p14="http://schemas.microsoft.com/office/powerpoint/2010/main" val="524527322"/>
      </p:ext>
    </p:extLst>
  </p:cSld>
  <p:clrMap bg1="lt1" tx1="dk1" bg2="lt2" tx2="dk2" accent1="accent1" accent2="accent2" accent3="accent3" accent4="accent4" accent5="accent5" accent6="accent6" hlink="hlink" folHlink="folHlink"/>
  <p:sldLayoutIdLst>
    <p:sldLayoutId id="2147483770" r:id="rId1"/>
    <p:sldLayoutId id="2147483771" r:id="rId2"/>
    <p:sldLayoutId id="2147483772" r:id="rId3"/>
    <p:sldLayoutId id="2147483773" r:id="rId4"/>
    <p:sldLayoutId id="2147483774" r:id="rId5"/>
    <p:sldLayoutId id="2147483775" r:id="rId6"/>
    <p:sldLayoutId id="2147483776" r:id="rId7"/>
    <p:sldLayoutId id="2147483777" r:id="rId8"/>
    <p:sldLayoutId id="2147483778" r:id="rId9"/>
    <p:sldLayoutId id="2147483779" r:id="rId10"/>
    <p:sldLayoutId id="2147483780" r:id="rId11"/>
    <p:sldLayoutId id="2147483784" r:id="rId12"/>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12063748"/>
      </p:ext>
    </p:extLst>
  </p:cSld>
  <p:clrMap bg1="lt1" tx1="dk1" bg2="lt2" tx2="dk2" accent1="accent1" accent2="accent2" accent3="accent3" accent4="accent4" accent5="accent5" accent6="accent6" hlink="hlink" folHlink="folHlink"/>
  <p:sldLayoutIdLst>
    <p:sldLayoutId id="2147483786" r:id="rId1"/>
    <p:sldLayoutId id="2147483787" r:id="rId2"/>
    <p:sldLayoutId id="2147483788" r:id="rId3"/>
    <p:sldLayoutId id="2147483789" r:id="rId4"/>
    <p:sldLayoutId id="2147483790" r:id="rId5"/>
  </p:sldLayoutIdLst>
  <p:txStyles>
    <p:titleStyle>
      <a:lvl1pPr algn="l" defTabSz="685766"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42" indent="-171442" algn="l" defTabSz="685766" rtl="0" eaLnBrk="1" latinLnBrk="0" hangingPunct="1">
        <a:lnSpc>
          <a:spcPct val="90000"/>
        </a:lnSpc>
        <a:spcBef>
          <a:spcPts val="750"/>
        </a:spcBef>
        <a:buFont typeface="Arial"/>
        <a:buChar char="•"/>
        <a:defRPr sz="2100" kern="1200">
          <a:solidFill>
            <a:schemeClr val="tx1"/>
          </a:solidFill>
          <a:latin typeface="+mn-lt"/>
          <a:ea typeface="+mn-ea"/>
          <a:cs typeface="+mn-cs"/>
        </a:defRPr>
      </a:lvl1pPr>
      <a:lvl2pPr marL="514325" indent="-171442" algn="l" defTabSz="685766" rtl="0" eaLnBrk="1" latinLnBrk="0" hangingPunct="1">
        <a:lnSpc>
          <a:spcPct val="90000"/>
        </a:lnSpc>
        <a:spcBef>
          <a:spcPts val="375"/>
        </a:spcBef>
        <a:buFont typeface="Arial"/>
        <a:buChar char="•"/>
        <a:defRPr sz="1800" kern="1200">
          <a:solidFill>
            <a:schemeClr val="tx1"/>
          </a:solidFill>
          <a:latin typeface="+mn-lt"/>
          <a:ea typeface="+mn-ea"/>
          <a:cs typeface="+mn-cs"/>
        </a:defRPr>
      </a:lvl2pPr>
      <a:lvl3pPr marL="857207" indent="-171442" algn="l" defTabSz="685766" rtl="0" eaLnBrk="1" latinLnBrk="0" hangingPunct="1">
        <a:lnSpc>
          <a:spcPct val="90000"/>
        </a:lnSpc>
        <a:spcBef>
          <a:spcPts val="375"/>
        </a:spcBef>
        <a:buFont typeface="Arial"/>
        <a:buChar char="•"/>
        <a:defRPr sz="1500" kern="1200">
          <a:solidFill>
            <a:schemeClr val="tx1"/>
          </a:solidFill>
          <a:latin typeface="+mn-lt"/>
          <a:ea typeface="+mn-ea"/>
          <a:cs typeface="+mn-cs"/>
        </a:defRPr>
      </a:lvl3pPr>
      <a:lvl4pPr marL="1200090" indent="-171442" algn="l" defTabSz="685766" rtl="0" eaLnBrk="1" latinLnBrk="0" hangingPunct="1">
        <a:lnSpc>
          <a:spcPct val="90000"/>
        </a:lnSpc>
        <a:spcBef>
          <a:spcPts val="375"/>
        </a:spcBef>
        <a:buFont typeface="Arial"/>
        <a:buChar char="•"/>
        <a:defRPr sz="1400" kern="1200">
          <a:solidFill>
            <a:schemeClr val="tx1"/>
          </a:solidFill>
          <a:latin typeface="+mn-lt"/>
          <a:ea typeface="+mn-ea"/>
          <a:cs typeface="+mn-cs"/>
        </a:defRPr>
      </a:lvl4pPr>
      <a:lvl5pPr marL="1542974" indent="-171442" algn="l" defTabSz="685766" rtl="0" eaLnBrk="1" latinLnBrk="0" hangingPunct="1">
        <a:lnSpc>
          <a:spcPct val="90000"/>
        </a:lnSpc>
        <a:spcBef>
          <a:spcPts val="375"/>
        </a:spcBef>
        <a:buFont typeface="Arial"/>
        <a:buChar char="•"/>
        <a:defRPr sz="1400" kern="1200">
          <a:solidFill>
            <a:schemeClr val="tx1"/>
          </a:solidFill>
          <a:latin typeface="+mn-lt"/>
          <a:ea typeface="+mn-ea"/>
          <a:cs typeface="+mn-cs"/>
        </a:defRPr>
      </a:lvl5pPr>
      <a:lvl6pPr marL="1885856" indent="-171442" algn="l" defTabSz="685766" rtl="0" eaLnBrk="1" latinLnBrk="0" hangingPunct="1">
        <a:lnSpc>
          <a:spcPct val="90000"/>
        </a:lnSpc>
        <a:spcBef>
          <a:spcPts val="375"/>
        </a:spcBef>
        <a:buFont typeface="Arial"/>
        <a:buChar char="•"/>
        <a:defRPr sz="1400" kern="1200">
          <a:solidFill>
            <a:schemeClr val="tx1"/>
          </a:solidFill>
          <a:latin typeface="+mn-lt"/>
          <a:ea typeface="+mn-ea"/>
          <a:cs typeface="+mn-cs"/>
        </a:defRPr>
      </a:lvl6pPr>
      <a:lvl7pPr marL="2228739" indent="-171442" algn="l" defTabSz="685766" rtl="0" eaLnBrk="1" latinLnBrk="0" hangingPunct="1">
        <a:lnSpc>
          <a:spcPct val="90000"/>
        </a:lnSpc>
        <a:spcBef>
          <a:spcPts val="375"/>
        </a:spcBef>
        <a:buFont typeface="Arial"/>
        <a:buChar char="•"/>
        <a:defRPr sz="1400" kern="1200">
          <a:solidFill>
            <a:schemeClr val="tx1"/>
          </a:solidFill>
          <a:latin typeface="+mn-lt"/>
          <a:ea typeface="+mn-ea"/>
          <a:cs typeface="+mn-cs"/>
        </a:defRPr>
      </a:lvl7pPr>
      <a:lvl8pPr marL="2571622" indent="-171442" algn="l" defTabSz="685766" rtl="0" eaLnBrk="1" latinLnBrk="0" hangingPunct="1">
        <a:lnSpc>
          <a:spcPct val="90000"/>
        </a:lnSpc>
        <a:spcBef>
          <a:spcPts val="375"/>
        </a:spcBef>
        <a:buFont typeface="Arial"/>
        <a:buChar char="•"/>
        <a:defRPr sz="1400" kern="1200">
          <a:solidFill>
            <a:schemeClr val="tx1"/>
          </a:solidFill>
          <a:latin typeface="+mn-lt"/>
          <a:ea typeface="+mn-ea"/>
          <a:cs typeface="+mn-cs"/>
        </a:defRPr>
      </a:lvl8pPr>
      <a:lvl9pPr marL="2914505" indent="-171442" algn="l" defTabSz="685766" rtl="0" eaLnBrk="1" latinLnBrk="0" hangingPunct="1">
        <a:lnSpc>
          <a:spcPct val="90000"/>
        </a:lnSpc>
        <a:spcBef>
          <a:spcPts val="375"/>
        </a:spcBef>
        <a:buFont typeface="Arial"/>
        <a:buChar char="•"/>
        <a:defRPr sz="1400" kern="1200">
          <a:solidFill>
            <a:schemeClr val="tx1"/>
          </a:solidFill>
          <a:latin typeface="+mn-lt"/>
          <a:ea typeface="+mn-ea"/>
          <a:cs typeface="+mn-cs"/>
        </a:defRPr>
      </a:lvl9pPr>
    </p:bodyStyle>
    <p:otherStyle>
      <a:defPPr>
        <a:defRPr lang="zh-CN"/>
      </a:defPPr>
      <a:lvl1pPr marL="0" algn="l" defTabSz="685766" rtl="0" eaLnBrk="1" latinLnBrk="0" hangingPunct="1">
        <a:defRPr sz="1400" kern="1200">
          <a:solidFill>
            <a:schemeClr val="tx1"/>
          </a:solidFill>
          <a:latin typeface="+mn-lt"/>
          <a:ea typeface="+mn-ea"/>
          <a:cs typeface="+mn-cs"/>
        </a:defRPr>
      </a:lvl1pPr>
      <a:lvl2pPr marL="342884" algn="l" defTabSz="685766" rtl="0" eaLnBrk="1" latinLnBrk="0" hangingPunct="1">
        <a:defRPr sz="1400" kern="1200">
          <a:solidFill>
            <a:schemeClr val="tx1"/>
          </a:solidFill>
          <a:latin typeface="+mn-lt"/>
          <a:ea typeface="+mn-ea"/>
          <a:cs typeface="+mn-cs"/>
        </a:defRPr>
      </a:lvl2pPr>
      <a:lvl3pPr marL="685766" algn="l" defTabSz="685766" rtl="0" eaLnBrk="1" latinLnBrk="0" hangingPunct="1">
        <a:defRPr sz="1400" kern="1200">
          <a:solidFill>
            <a:schemeClr val="tx1"/>
          </a:solidFill>
          <a:latin typeface="+mn-lt"/>
          <a:ea typeface="+mn-ea"/>
          <a:cs typeface="+mn-cs"/>
        </a:defRPr>
      </a:lvl3pPr>
      <a:lvl4pPr marL="1028649" algn="l" defTabSz="685766" rtl="0" eaLnBrk="1" latinLnBrk="0" hangingPunct="1">
        <a:defRPr sz="1400" kern="1200">
          <a:solidFill>
            <a:schemeClr val="tx1"/>
          </a:solidFill>
          <a:latin typeface="+mn-lt"/>
          <a:ea typeface="+mn-ea"/>
          <a:cs typeface="+mn-cs"/>
        </a:defRPr>
      </a:lvl4pPr>
      <a:lvl5pPr marL="1371532" algn="l" defTabSz="685766" rtl="0" eaLnBrk="1" latinLnBrk="0" hangingPunct="1">
        <a:defRPr sz="1400" kern="1200">
          <a:solidFill>
            <a:schemeClr val="tx1"/>
          </a:solidFill>
          <a:latin typeface="+mn-lt"/>
          <a:ea typeface="+mn-ea"/>
          <a:cs typeface="+mn-cs"/>
        </a:defRPr>
      </a:lvl5pPr>
      <a:lvl6pPr marL="1714415" algn="l" defTabSz="685766" rtl="0" eaLnBrk="1" latinLnBrk="0" hangingPunct="1">
        <a:defRPr sz="1400" kern="1200">
          <a:solidFill>
            <a:schemeClr val="tx1"/>
          </a:solidFill>
          <a:latin typeface="+mn-lt"/>
          <a:ea typeface="+mn-ea"/>
          <a:cs typeface="+mn-cs"/>
        </a:defRPr>
      </a:lvl6pPr>
      <a:lvl7pPr marL="2057297" algn="l" defTabSz="685766" rtl="0" eaLnBrk="1" latinLnBrk="0" hangingPunct="1">
        <a:defRPr sz="1400" kern="1200">
          <a:solidFill>
            <a:schemeClr val="tx1"/>
          </a:solidFill>
          <a:latin typeface="+mn-lt"/>
          <a:ea typeface="+mn-ea"/>
          <a:cs typeface="+mn-cs"/>
        </a:defRPr>
      </a:lvl7pPr>
      <a:lvl8pPr marL="2400180" algn="l" defTabSz="685766" rtl="0" eaLnBrk="1" latinLnBrk="0" hangingPunct="1">
        <a:defRPr sz="1400" kern="1200">
          <a:solidFill>
            <a:schemeClr val="tx1"/>
          </a:solidFill>
          <a:latin typeface="+mn-lt"/>
          <a:ea typeface="+mn-ea"/>
          <a:cs typeface="+mn-cs"/>
        </a:defRPr>
      </a:lvl8pPr>
      <a:lvl9pPr marL="2743064" algn="l" defTabSz="685766"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5.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Layout" Target="../slideLayouts/slideLayout4.xml"/><Relationship Id="rId4" Type="http://schemas.microsoft.com/office/2007/relationships/hdphoto" Target="../media/hdphoto1.wdp"/></Relationships>
</file>

<file path=ppt/slides/_rels/slide11.xml.rels><?xml version="1.0" encoding="UTF-8" standalone="yes"?>
<Relationships xmlns="http://schemas.openxmlformats.org/package/2006/relationships"><Relationship Id="rId3" Type="http://schemas.microsoft.com/office/2007/relationships/hdphoto" Target="../media/hdphoto2.wdp"/><Relationship Id="rId7" Type="http://schemas.microsoft.com/office/2007/relationships/hdphoto" Target="../media/hdphoto1.wdp"/><Relationship Id="rId2" Type="http://schemas.openxmlformats.org/officeDocument/2006/relationships/image" Target="../media/image7.png"/><Relationship Id="rId1" Type="http://schemas.openxmlformats.org/officeDocument/2006/relationships/slideLayout" Target="../slideLayouts/slideLayout4.xml"/><Relationship Id="rId6" Type="http://schemas.openxmlformats.org/officeDocument/2006/relationships/image" Target="../media/image3.png"/><Relationship Id="rId5" Type="http://schemas.microsoft.com/office/2007/relationships/hdphoto" Target="../media/hdphoto3.wdp"/><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5.xml"/><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Layout" Target="../slideLayouts/slideLayout4.xml"/><Relationship Id="rId4" Type="http://schemas.microsoft.com/office/2007/relationships/hdphoto" Target="../media/hdphoto1.wdp"/></Relationships>
</file>

<file path=ppt/slides/_rels/slide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jpeg"/><Relationship Id="rId1" Type="http://schemas.openxmlformats.org/officeDocument/2006/relationships/slideLayout" Target="../slideLayouts/slideLayout4.xml"/><Relationship Id="rId4" Type="http://schemas.microsoft.com/office/2007/relationships/hdphoto" Target="../media/hdphoto1.wdp"/></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chart" Target="../charts/chart1.xml"/><Relationship Id="rId1" Type="http://schemas.openxmlformats.org/officeDocument/2006/relationships/slideLayout" Target="../slideLayouts/slideLayout4.xml"/><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xmlns="" id="{165DA6D1-0D9E-4006-997C-84B515E15A8D}"/>
              </a:ext>
            </a:extLst>
          </p:cNvPr>
          <p:cNvPicPr>
            <a:picLocks noChangeAspect="1"/>
          </p:cNvPicPr>
          <p:nvPr/>
        </p:nvPicPr>
        <p:blipFill>
          <a:blip r:embed="rId3">
            <a:grayscl/>
          </a:blip>
          <a:stretch>
            <a:fillRect/>
          </a:stretch>
        </p:blipFill>
        <p:spPr>
          <a:xfrm rot="16200000">
            <a:off x="177922" y="-177921"/>
            <a:ext cx="1554600" cy="1910442"/>
          </a:xfrm>
          <a:prstGeom prst="rect">
            <a:avLst/>
          </a:prstGeom>
        </p:spPr>
      </p:pic>
      <p:pic>
        <p:nvPicPr>
          <p:cNvPr id="8" name="图片 7">
            <a:extLst>
              <a:ext uri="{FF2B5EF4-FFF2-40B4-BE49-F238E27FC236}">
                <a16:creationId xmlns:a16="http://schemas.microsoft.com/office/drawing/2014/main" xmlns="" id="{E915003C-6FE7-45C2-9499-12DE04FDEFC0}"/>
              </a:ext>
            </a:extLst>
          </p:cNvPr>
          <p:cNvPicPr>
            <a:picLocks noChangeAspect="1"/>
          </p:cNvPicPr>
          <p:nvPr/>
        </p:nvPicPr>
        <p:blipFill>
          <a:blip r:embed="rId3">
            <a:grayscl/>
          </a:blip>
          <a:stretch>
            <a:fillRect/>
          </a:stretch>
        </p:blipFill>
        <p:spPr>
          <a:xfrm rot="5400000">
            <a:off x="7411479" y="3410979"/>
            <a:ext cx="1554600" cy="1910442"/>
          </a:xfrm>
          <a:prstGeom prst="rect">
            <a:avLst/>
          </a:prstGeom>
        </p:spPr>
      </p:pic>
      <p:sp>
        <p:nvSpPr>
          <p:cNvPr id="7" name="文本框 6">
            <a:extLst>
              <a:ext uri="{FF2B5EF4-FFF2-40B4-BE49-F238E27FC236}">
                <a16:creationId xmlns:a16="http://schemas.microsoft.com/office/drawing/2014/main" xmlns="" id="{AB52130A-A439-4494-B3AE-1F194F0DC1C2}"/>
              </a:ext>
            </a:extLst>
          </p:cNvPr>
          <p:cNvSpPr txBox="1"/>
          <p:nvPr/>
        </p:nvSpPr>
        <p:spPr>
          <a:xfrm>
            <a:off x="2540036" y="616569"/>
            <a:ext cx="4063934" cy="2389116"/>
          </a:xfrm>
          <a:prstGeom prst="rect">
            <a:avLst/>
          </a:prstGeom>
          <a:noFill/>
        </p:spPr>
        <p:txBody>
          <a:bodyPr wrap="none" rtlCol="0">
            <a:spAutoFit/>
          </a:bodyPr>
          <a:lstStyle/>
          <a:p>
            <a:pPr algn="ctr"/>
            <a:r>
              <a:rPr lang="en-US" altLang="zh-CN" sz="14925" b="1" dirty="0">
                <a:solidFill>
                  <a:schemeClr val="accent1"/>
                </a:solidFill>
              </a:rPr>
              <a:t>2019</a:t>
            </a:r>
            <a:endParaRPr lang="zh-CN" altLang="en-US" sz="14925" b="1" dirty="0">
              <a:solidFill>
                <a:schemeClr val="accent1"/>
              </a:solidFill>
            </a:endParaRPr>
          </a:p>
        </p:txBody>
      </p:sp>
      <p:sp>
        <p:nvSpPr>
          <p:cNvPr id="9" name="文本框 8">
            <a:extLst>
              <a:ext uri="{FF2B5EF4-FFF2-40B4-BE49-F238E27FC236}">
                <a16:creationId xmlns:a16="http://schemas.microsoft.com/office/drawing/2014/main" xmlns="" id="{6272DE35-30F4-48C1-86B4-51D235058A70}"/>
              </a:ext>
            </a:extLst>
          </p:cNvPr>
          <p:cNvSpPr txBox="1"/>
          <p:nvPr/>
        </p:nvSpPr>
        <p:spPr>
          <a:xfrm>
            <a:off x="2363703" y="2692401"/>
            <a:ext cx="4416594" cy="600164"/>
          </a:xfrm>
          <a:prstGeom prst="rect">
            <a:avLst/>
          </a:prstGeom>
          <a:noFill/>
        </p:spPr>
        <p:txBody>
          <a:bodyPr wrap="none" rtlCol="0">
            <a:spAutoFit/>
          </a:bodyPr>
          <a:lstStyle/>
          <a:p>
            <a:pPr algn="ctr"/>
            <a:r>
              <a:rPr lang="zh-CN" altLang="en-US" sz="3300" b="1" dirty="0">
                <a:solidFill>
                  <a:schemeClr val="tx2"/>
                </a:solidFill>
              </a:rPr>
              <a:t>大气简约通用商务模板</a:t>
            </a:r>
          </a:p>
        </p:txBody>
      </p:sp>
      <p:sp>
        <p:nvSpPr>
          <p:cNvPr id="10" name="矩形 9"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a:extLst>
              <a:ext uri="{FF2B5EF4-FFF2-40B4-BE49-F238E27FC236}">
                <a16:creationId xmlns:a16="http://schemas.microsoft.com/office/drawing/2014/main" xmlns="" id="{E57BF01B-60DC-47E3-A050-882A940AC307}"/>
              </a:ext>
            </a:extLst>
          </p:cNvPr>
          <p:cNvSpPr/>
          <p:nvPr/>
        </p:nvSpPr>
        <p:spPr>
          <a:xfrm>
            <a:off x="1636295" y="3307041"/>
            <a:ext cx="5871411" cy="415498"/>
          </a:xfrm>
          <a:prstGeom prst="rect">
            <a:avLst/>
          </a:prstGeom>
        </p:spPr>
        <p:txBody>
          <a:bodyPr wrap="square">
            <a:spAutoFit/>
          </a:bodyPr>
          <a:lstStyle/>
          <a:p>
            <a:pPr algn="ct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Lorem ipsum dolor sit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amet</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consectetur</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adipiscing</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elit</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Ut</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efficitur</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ipsum vitae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tortor</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accumsan</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pulvinar</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lorem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lacinia</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Donec</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eu</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arcu</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justo</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Fusce</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eget</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consequat</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risus</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zh-CN" altLang="en-US"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圆角矩形 5">
            <a:extLst>
              <a:ext uri="{FF2B5EF4-FFF2-40B4-BE49-F238E27FC236}">
                <a16:creationId xmlns:a16="http://schemas.microsoft.com/office/drawing/2014/main" xmlns="" id="{1DB8A0B5-7C5C-4383-B43C-CDC9EF994309}"/>
              </a:ext>
            </a:extLst>
          </p:cNvPr>
          <p:cNvSpPr/>
          <p:nvPr/>
        </p:nvSpPr>
        <p:spPr>
          <a:xfrm>
            <a:off x="3914521" y="3826584"/>
            <a:ext cx="1314959" cy="366868"/>
          </a:xfrm>
          <a:prstGeom prst="roundRect">
            <a:avLst>
              <a:gd name="adj" fmla="val 23567"/>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13" dirty="0"/>
              <a:t>PPT</a:t>
            </a:r>
            <a:r>
              <a:rPr lang="zh-CN" altLang="en-US" sz="1013" dirty="0"/>
              <a:t>模板管家</a:t>
            </a:r>
          </a:p>
        </p:txBody>
      </p:sp>
    </p:spTree>
    <p:extLst>
      <p:ext uri="{BB962C8B-B14F-4D97-AF65-F5344CB8AC3E}">
        <p14:creationId xmlns:p14="http://schemas.microsoft.com/office/powerpoint/2010/main" val="341414138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flipV="1">
            <a:off x="-11430" y="5089684"/>
            <a:ext cx="9143524" cy="5715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Calibri" panose="020F0502020204030204" pitchFamily="34" charset="0"/>
              <a:ea typeface="微软雅黑" panose="020B0503020204020204" pitchFamily="34" charset="-122"/>
              <a:sym typeface="Calibri" panose="020F0502020204030204" pitchFamily="34" charset="0"/>
            </a:endParaRPr>
          </a:p>
        </p:txBody>
      </p:sp>
      <p:sp>
        <p:nvSpPr>
          <p:cNvPr id="6" name="文本框 5"/>
          <p:cNvSpPr txBox="1"/>
          <p:nvPr/>
        </p:nvSpPr>
        <p:spPr>
          <a:xfrm>
            <a:off x="978694" y="1145201"/>
            <a:ext cx="1107281" cy="507831"/>
          </a:xfrm>
          <a:prstGeom prst="rect">
            <a:avLst/>
          </a:prstGeom>
          <a:noFill/>
        </p:spPr>
        <p:txBody>
          <a:bodyPr wrap="square" rtlCol="0">
            <a:spAutoFit/>
          </a:bodyPr>
          <a:lstStyle/>
          <a:p>
            <a:r>
              <a:rPr lang="en-US" altLang="zh-CN" sz="2700" b="1" dirty="0">
                <a:solidFill>
                  <a:srgbClr val="404040"/>
                </a:solidFill>
                <a:latin typeface="Calibri" panose="020F0502020204030204" pitchFamily="34" charset="0"/>
                <a:ea typeface="微软雅黑" panose="020B0503020204020204" pitchFamily="34" charset="-122"/>
                <a:sym typeface="Calibri" panose="020F0502020204030204" pitchFamily="34" charset="0"/>
              </a:rPr>
              <a:t>标题</a:t>
            </a:r>
          </a:p>
        </p:txBody>
      </p:sp>
      <p:sp>
        <p:nvSpPr>
          <p:cNvPr id="7" name="文本框 6"/>
          <p:cNvSpPr txBox="1"/>
          <p:nvPr/>
        </p:nvSpPr>
        <p:spPr>
          <a:xfrm>
            <a:off x="978694" y="2026645"/>
            <a:ext cx="1107281" cy="507831"/>
          </a:xfrm>
          <a:prstGeom prst="rect">
            <a:avLst/>
          </a:prstGeom>
          <a:noFill/>
        </p:spPr>
        <p:txBody>
          <a:bodyPr wrap="square" rtlCol="0">
            <a:spAutoFit/>
          </a:bodyPr>
          <a:lstStyle/>
          <a:p>
            <a:r>
              <a:rPr lang="en-US" altLang="zh-CN" sz="2700" b="1" dirty="0">
                <a:solidFill>
                  <a:srgbClr val="404040"/>
                </a:solidFill>
                <a:latin typeface="Calibri" panose="020F0502020204030204" pitchFamily="34" charset="0"/>
                <a:ea typeface="微软雅黑" panose="020B0503020204020204" pitchFamily="34" charset="-122"/>
                <a:sym typeface="Calibri" panose="020F0502020204030204" pitchFamily="34" charset="0"/>
              </a:rPr>
              <a:t>标题</a:t>
            </a:r>
          </a:p>
        </p:txBody>
      </p:sp>
      <p:sp>
        <p:nvSpPr>
          <p:cNvPr id="8" name="文本框 7"/>
          <p:cNvSpPr txBox="1"/>
          <p:nvPr/>
        </p:nvSpPr>
        <p:spPr>
          <a:xfrm>
            <a:off x="978694" y="2856665"/>
            <a:ext cx="1107281" cy="507831"/>
          </a:xfrm>
          <a:prstGeom prst="rect">
            <a:avLst/>
          </a:prstGeom>
          <a:noFill/>
        </p:spPr>
        <p:txBody>
          <a:bodyPr wrap="square" rtlCol="0">
            <a:spAutoFit/>
          </a:bodyPr>
          <a:lstStyle/>
          <a:p>
            <a:r>
              <a:rPr lang="en-US" altLang="zh-CN" sz="2700" b="1" dirty="0">
                <a:solidFill>
                  <a:srgbClr val="404040"/>
                </a:solidFill>
                <a:latin typeface="Calibri" panose="020F0502020204030204" pitchFamily="34" charset="0"/>
                <a:ea typeface="微软雅黑" panose="020B0503020204020204" pitchFamily="34" charset="-122"/>
                <a:sym typeface="Calibri" panose="020F0502020204030204" pitchFamily="34" charset="0"/>
              </a:rPr>
              <a:t>标题</a:t>
            </a:r>
          </a:p>
        </p:txBody>
      </p:sp>
      <p:sp>
        <p:nvSpPr>
          <p:cNvPr id="9" name="文本框 8"/>
          <p:cNvSpPr txBox="1"/>
          <p:nvPr/>
        </p:nvSpPr>
        <p:spPr>
          <a:xfrm>
            <a:off x="978694" y="3734587"/>
            <a:ext cx="1107281" cy="507831"/>
          </a:xfrm>
          <a:prstGeom prst="rect">
            <a:avLst/>
          </a:prstGeom>
          <a:noFill/>
        </p:spPr>
        <p:txBody>
          <a:bodyPr wrap="square" rtlCol="0">
            <a:spAutoFit/>
          </a:bodyPr>
          <a:lstStyle/>
          <a:p>
            <a:r>
              <a:rPr lang="en-US" altLang="zh-CN" sz="2700" b="1" dirty="0">
                <a:solidFill>
                  <a:srgbClr val="404040"/>
                </a:solidFill>
                <a:latin typeface="Calibri" panose="020F0502020204030204" pitchFamily="34" charset="0"/>
                <a:ea typeface="微软雅黑" panose="020B0503020204020204" pitchFamily="34" charset="-122"/>
                <a:sym typeface="Calibri" panose="020F0502020204030204" pitchFamily="34" charset="0"/>
              </a:rPr>
              <a:t>标题</a:t>
            </a:r>
          </a:p>
        </p:txBody>
      </p:sp>
      <p:sp>
        <p:nvSpPr>
          <p:cNvPr id="10" name="文本框 9"/>
          <p:cNvSpPr txBox="1"/>
          <p:nvPr/>
        </p:nvSpPr>
        <p:spPr>
          <a:xfrm>
            <a:off x="978694" y="1580473"/>
            <a:ext cx="1107281" cy="276999"/>
          </a:xfrm>
          <a:prstGeom prst="rect">
            <a:avLst/>
          </a:prstGeom>
          <a:noFill/>
        </p:spPr>
        <p:txBody>
          <a:bodyPr wrap="square" rtlCol="0">
            <a:spAutoFit/>
          </a:bodyPr>
          <a:lstStyle/>
          <a:p>
            <a:r>
              <a:rPr lang="en-US" altLang="zh-CN" sz="1200" dirty="0">
                <a:latin typeface="Calibri" panose="020F0502020204030204" pitchFamily="34" charset="0"/>
                <a:ea typeface="微软雅黑" panose="020B0503020204020204" pitchFamily="34" charset="-122"/>
                <a:sym typeface="Calibri" panose="020F0502020204030204" pitchFamily="34" charset="0"/>
              </a:rPr>
              <a:t>添加标题</a:t>
            </a:r>
          </a:p>
        </p:txBody>
      </p:sp>
      <p:sp>
        <p:nvSpPr>
          <p:cNvPr id="11" name="文本框 10"/>
          <p:cNvSpPr txBox="1"/>
          <p:nvPr/>
        </p:nvSpPr>
        <p:spPr>
          <a:xfrm>
            <a:off x="978694" y="2461918"/>
            <a:ext cx="1107281" cy="276999"/>
          </a:xfrm>
          <a:prstGeom prst="rect">
            <a:avLst/>
          </a:prstGeom>
          <a:noFill/>
        </p:spPr>
        <p:txBody>
          <a:bodyPr wrap="square" rtlCol="0">
            <a:spAutoFit/>
          </a:bodyPr>
          <a:lstStyle/>
          <a:p>
            <a:r>
              <a:rPr lang="en-US" altLang="zh-CN" sz="1200" dirty="0">
                <a:latin typeface="Calibri" panose="020F0502020204030204" pitchFamily="34" charset="0"/>
                <a:ea typeface="微软雅黑" panose="020B0503020204020204" pitchFamily="34" charset="-122"/>
                <a:sym typeface="Calibri" panose="020F0502020204030204" pitchFamily="34" charset="0"/>
              </a:rPr>
              <a:t>添加标题</a:t>
            </a:r>
          </a:p>
        </p:txBody>
      </p:sp>
      <p:sp>
        <p:nvSpPr>
          <p:cNvPr id="12" name="文本框 11"/>
          <p:cNvSpPr txBox="1"/>
          <p:nvPr/>
        </p:nvSpPr>
        <p:spPr>
          <a:xfrm>
            <a:off x="978694" y="3296224"/>
            <a:ext cx="1107281" cy="276999"/>
          </a:xfrm>
          <a:prstGeom prst="rect">
            <a:avLst/>
          </a:prstGeom>
          <a:noFill/>
        </p:spPr>
        <p:txBody>
          <a:bodyPr wrap="square" rtlCol="0">
            <a:spAutoFit/>
          </a:bodyPr>
          <a:lstStyle/>
          <a:p>
            <a:r>
              <a:rPr lang="en-US" altLang="zh-CN" sz="1200" dirty="0">
                <a:latin typeface="Calibri" panose="020F0502020204030204" pitchFamily="34" charset="0"/>
                <a:ea typeface="微软雅黑" panose="020B0503020204020204" pitchFamily="34" charset="-122"/>
                <a:sym typeface="Calibri" panose="020F0502020204030204" pitchFamily="34" charset="0"/>
              </a:rPr>
              <a:t>添加标题</a:t>
            </a:r>
          </a:p>
        </p:txBody>
      </p:sp>
      <p:sp>
        <p:nvSpPr>
          <p:cNvPr id="13" name="文本框 12"/>
          <p:cNvSpPr txBox="1"/>
          <p:nvPr/>
        </p:nvSpPr>
        <p:spPr>
          <a:xfrm>
            <a:off x="978694" y="4174146"/>
            <a:ext cx="1107281" cy="276999"/>
          </a:xfrm>
          <a:prstGeom prst="rect">
            <a:avLst/>
          </a:prstGeom>
          <a:noFill/>
        </p:spPr>
        <p:txBody>
          <a:bodyPr wrap="square" rtlCol="0">
            <a:spAutoFit/>
          </a:bodyPr>
          <a:lstStyle/>
          <a:p>
            <a:r>
              <a:rPr lang="en-US" altLang="zh-CN" sz="1200" dirty="0">
                <a:latin typeface="Calibri" panose="020F0502020204030204" pitchFamily="34" charset="0"/>
                <a:ea typeface="微软雅黑" panose="020B0503020204020204" pitchFamily="34" charset="-122"/>
                <a:sym typeface="Calibri" panose="020F0502020204030204" pitchFamily="34" charset="0"/>
              </a:rPr>
              <a:t>添加标题</a:t>
            </a:r>
          </a:p>
        </p:txBody>
      </p:sp>
      <p:sp>
        <p:nvSpPr>
          <p:cNvPr id="14" name="矩形 13"/>
          <p:cNvSpPr/>
          <p:nvPr/>
        </p:nvSpPr>
        <p:spPr>
          <a:xfrm>
            <a:off x="335756" y="2026444"/>
            <a:ext cx="642938" cy="642938"/>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Calibri" panose="020F0502020204030204" pitchFamily="34" charset="0"/>
              <a:ea typeface="微软雅黑" panose="020B0503020204020204" pitchFamily="34" charset="-122"/>
              <a:sym typeface="Calibri" panose="020F0502020204030204" pitchFamily="34" charset="0"/>
            </a:endParaRPr>
          </a:p>
        </p:txBody>
      </p:sp>
      <p:sp>
        <p:nvSpPr>
          <p:cNvPr id="16" name="矩形 15"/>
          <p:cNvSpPr/>
          <p:nvPr/>
        </p:nvSpPr>
        <p:spPr>
          <a:xfrm>
            <a:off x="6700838" y="1169194"/>
            <a:ext cx="2133600" cy="3214688"/>
          </a:xfrm>
          <a:prstGeom prst="rect">
            <a:avLst/>
          </a:prstGeom>
          <a:solidFill>
            <a:srgbClr val="6565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en-US" altLang="zh-CN" sz="1200" dirty="0">
                <a:latin typeface="Calibri" panose="020F0502020204030204" pitchFamily="34" charset="0"/>
                <a:ea typeface="微软雅黑" panose="020B0503020204020204" pitchFamily="34" charset="-122"/>
                <a:sym typeface="Calibri" panose="020F0502020204030204" pitchFamily="34" charset="0"/>
              </a:rPr>
              <a:t>请在此粘贴或者输入您的文字内容请在此粘贴或者输入您的文字内容请在此粘贴或者输入您的文字内容请在此粘贴或者输入您的文字内容请在此粘贴或者输入您的文字内容请在此粘贴或者输入您的文字内容</a:t>
            </a:r>
          </a:p>
        </p:txBody>
      </p:sp>
      <p:sp>
        <p:nvSpPr>
          <p:cNvPr id="17" name="矩形 16"/>
          <p:cNvSpPr/>
          <p:nvPr/>
        </p:nvSpPr>
        <p:spPr>
          <a:xfrm>
            <a:off x="335756" y="1169194"/>
            <a:ext cx="642938" cy="642938"/>
          </a:xfrm>
          <a:prstGeom prst="rect">
            <a:avLst/>
          </a:prstGeom>
          <a:solidFill>
            <a:srgbClr val="6565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Calibri" panose="020F0502020204030204" pitchFamily="34" charset="0"/>
              <a:ea typeface="微软雅黑" panose="020B0503020204020204" pitchFamily="34" charset="-122"/>
              <a:sym typeface="Calibri" panose="020F0502020204030204" pitchFamily="34" charset="0"/>
            </a:endParaRPr>
          </a:p>
        </p:txBody>
      </p:sp>
      <p:sp>
        <p:nvSpPr>
          <p:cNvPr id="18" name="矩形 17"/>
          <p:cNvSpPr/>
          <p:nvPr/>
        </p:nvSpPr>
        <p:spPr>
          <a:xfrm>
            <a:off x="335756" y="2883694"/>
            <a:ext cx="642938" cy="642938"/>
          </a:xfrm>
          <a:prstGeom prst="rect">
            <a:avLst/>
          </a:prstGeom>
          <a:solidFill>
            <a:srgbClr val="6565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Calibri" panose="020F0502020204030204" pitchFamily="34" charset="0"/>
              <a:ea typeface="微软雅黑" panose="020B0503020204020204" pitchFamily="34" charset="-122"/>
              <a:sym typeface="Calibri" panose="020F0502020204030204" pitchFamily="34" charset="0"/>
            </a:endParaRPr>
          </a:p>
        </p:txBody>
      </p:sp>
      <p:sp>
        <p:nvSpPr>
          <p:cNvPr id="19" name="矩形 18"/>
          <p:cNvSpPr/>
          <p:nvPr/>
        </p:nvSpPr>
        <p:spPr>
          <a:xfrm>
            <a:off x="335756" y="3740944"/>
            <a:ext cx="642938" cy="642938"/>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Calibri" panose="020F0502020204030204" pitchFamily="34" charset="0"/>
              <a:ea typeface="微软雅黑" panose="020B0503020204020204" pitchFamily="34" charset="-122"/>
              <a:sym typeface="Calibri" panose="020F0502020204030204" pitchFamily="34" charset="0"/>
            </a:endParaRPr>
          </a:p>
        </p:txBody>
      </p:sp>
      <p:sp>
        <p:nvSpPr>
          <p:cNvPr id="20" name="任意多边形 19"/>
          <p:cNvSpPr>
            <a:spLocks noChangeAspect="1"/>
          </p:cNvSpPr>
          <p:nvPr/>
        </p:nvSpPr>
        <p:spPr>
          <a:xfrm>
            <a:off x="502091" y="1355663"/>
            <a:ext cx="310268" cy="270000"/>
          </a:xfrm>
          <a:custGeom>
            <a:avLst/>
            <a:gdLst>
              <a:gd name="connsiteX0" fmla="*/ 2136838 w 4244134"/>
              <a:gd name="connsiteY0" fmla="*/ 2537631 h 3693319"/>
              <a:gd name="connsiteX1" fmla="*/ 2299844 w 4244134"/>
              <a:gd name="connsiteY1" fmla="*/ 2700637 h 3693319"/>
              <a:gd name="connsiteX2" fmla="*/ 2462850 w 4244134"/>
              <a:gd name="connsiteY2" fmla="*/ 2537631 h 3693319"/>
              <a:gd name="connsiteX3" fmla="*/ 616723 w 4244134"/>
              <a:gd name="connsiteY3" fmla="*/ 1748051 h 3693319"/>
              <a:gd name="connsiteX4" fmla="*/ 2488723 w 4244134"/>
              <a:gd name="connsiteY4" fmla="*/ 1748051 h 3693319"/>
              <a:gd name="connsiteX5" fmla="*/ 2488723 w 4244134"/>
              <a:gd name="connsiteY5" fmla="*/ 1884677 h 3693319"/>
              <a:gd name="connsiteX6" fmla="*/ 616723 w 4244134"/>
              <a:gd name="connsiteY6" fmla="*/ 1884677 h 3693319"/>
              <a:gd name="connsiteX7" fmla="*/ 616723 w 4244134"/>
              <a:gd name="connsiteY7" fmla="*/ 1421574 h 3693319"/>
              <a:gd name="connsiteX8" fmla="*/ 2488723 w 4244134"/>
              <a:gd name="connsiteY8" fmla="*/ 1421574 h 3693319"/>
              <a:gd name="connsiteX9" fmla="*/ 2488723 w 4244134"/>
              <a:gd name="connsiteY9" fmla="*/ 1558200 h 3693319"/>
              <a:gd name="connsiteX10" fmla="*/ 616723 w 4244134"/>
              <a:gd name="connsiteY10" fmla="*/ 1558200 h 3693319"/>
              <a:gd name="connsiteX11" fmla="*/ 616723 w 4244134"/>
              <a:gd name="connsiteY11" fmla="*/ 1095097 h 3693319"/>
              <a:gd name="connsiteX12" fmla="*/ 2488723 w 4244134"/>
              <a:gd name="connsiteY12" fmla="*/ 1095097 h 3693319"/>
              <a:gd name="connsiteX13" fmla="*/ 2488723 w 4244134"/>
              <a:gd name="connsiteY13" fmla="*/ 1231723 h 3693319"/>
              <a:gd name="connsiteX14" fmla="*/ 616723 w 4244134"/>
              <a:gd name="connsiteY14" fmla="*/ 1231723 h 3693319"/>
              <a:gd name="connsiteX15" fmla="*/ 204718 w 4244134"/>
              <a:gd name="connsiteY15" fmla="*/ 204718 h 3693319"/>
              <a:gd name="connsiteX16" fmla="*/ 204718 w 4244134"/>
              <a:gd name="connsiteY16" fmla="*/ 3488601 h 3693319"/>
              <a:gd name="connsiteX17" fmla="*/ 2907082 w 4244134"/>
              <a:gd name="connsiteY17" fmla="*/ 3488601 h 3693319"/>
              <a:gd name="connsiteX18" fmla="*/ 2907082 w 4244134"/>
              <a:gd name="connsiteY18" fmla="*/ 3096000 h 3693319"/>
              <a:gd name="connsiteX19" fmla="*/ 2907082 w 4244134"/>
              <a:gd name="connsiteY19" fmla="*/ 2973318 h 3693319"/>
              <a:gd name="connsiteX20" fmla="*/ 2907082 w 4244134"/>
              <a:gd name="connsiteY20" fmla="*/ 2619924 h 3693319"/>
              <a:gd name="connsiteX21" fmla="*/ 2302633 w 4244134"/>
              <a:gd name="connsiteY21" fmla="*/ 3224372 h 3693319"/>
              <a:gd name="connsiteX22" fmla="*/ 2288873 w 4244134"/>
              <a:gd name="connsiteY22" fmla="*/ 3210611 h 3693319"/>
              <a:gd name="connsiteX23" fmla="*/ 2286083 w 4244134"/>
              <a:gd name="connsiteY23" fmla="*/ 3213400 h 3693319"/>
              <a:gd name="connsiteX24" fmla="*/ 1610314 w 4244134"/>
              <a:gd name="connsiteY24" fmla="*/ 2537631 h 3693319"/>
              <a:gd name="connsiteX25" fmla="*/ 616723 w 4244134"/>
              <a:gd name="connsiteY25" fmla="*/ 2537631 h 3693319"/>
              <a:gd name="connsiteX26" fmla="*/ 616723 w 4244134"/>
              <a:gd name="connsiteY26" fmla="*/ 2401005 h 3693319"/>
              <a:gd name="connsiteX27" fmla="*/ 1473688 w 4244134"/>
              <a:gd name="connsiteY27" fmla="*/ 2401005 h 3693319"/>
              <a:gd name="connsiteX28" fmla="*/ 1340342 w 4244134"/>
              <a:gd name="connsiteY28" fmla="*/ 2267659 h 3693319"/>
              <a:gd name="connsiteX29" fmla="*/ 1396846 w 4244134"/>
              <a:gd name="connsiteY29" fmla="*/ 2211154 h 3693319"/>
              <a:gd name="connsiteX30" fmla="*/ 616723 w 4244134"/>
              <a:gd name="connsiteY30" fmla="*/ 2211154 h 3693319"/>
              <a:gd name="connsiteX31" fmla="*/ 616723 w 4244134"/>
              <a:gd name="connsiteY31" fmla="*/ 2074528 h 3693319"/>
              <a:gd name="connsiteX32" fmla="*/ 1533472 w 4244134"/>
              <a:gd name="connsiteY32" fmla="*/ 2074528 h 3693319"/>
              <a:gd name="connsiteX33" fmla="*/ 1603604 w 4244134"/>
              <a:gd name="connsiteY33" fmla="*/ 2004396 h 3693319"/>
              <a:gd name="connsiteX34" fmla="*/ 1673735 w 4244134"/>
              <a:gd name="connsiteY34" fmla="*/ 2074528 h 3693319"/>
              <a:gd name="connsiteX35" fmla="*/ 2488723 w 4244134"/>
              <a:gd name="connsiteY35" fmla="*/ 2074528 h 3693319"/>
              <a:gd name="connsiteX36" fmla="*/ 2488723 w 4244134"/>
              <a:gd name="connsiteY36" fmla="*/ 2211154 h 3693319"/>
              <a:gd name="connsiteX37" fmla="*/ 1810361 w 4244134"/>
              <a:gd name="connsiteY37" fmla="*/ 2211154 h 3693319"/>
              <a:gd name="connsiteX38" fmla="*/ 2000212 w 4244134"/>
              <a:gd name="connsiteY38" fmla="*/ 2401005 h 3693319"/>
              <a:gd name="connsiteX39" fmla="*/ 2488723 w 4244134"/>
              <a:gd name="connsiteY39" fmla="*/ 2401005 h 3693319"/>
              <a:gd name="connsiteX40" fmla="*/ 2488723 w 4244134"/>
              <a:gd name="connsiteY40" fmla="*/ 2511758 h 3693319"/>
              <a:gd name="connsiteX41" fmla="*/ 2907082 w 4244134"/>
              <a:gd name="connsiteY41" fmla="*/ 2093399 h 3693319"/>
              <a:gd name="connsiteX42" fmla="*/ 2907082 w 4244134"/>
              <a:gd name="connsiteY42" fmla="*/ 204718 h 3693319"/>
              <a:gd name="connsiteX43" fmla="*/ 0 w 4244134"/>
              <a:gd name="connsiteY43" fmla="*/ 0 h 3693319"/>
              <a:gd name="connsiteX44" fmla="*/ 204718 w 4244134"/>
              <a:gd name="connsiteY44" fmla="*/ 0 h 3693319"/>
              <a:gd name="connsiteX45" fmla="*/ 204718 w 4244134"/>
              <a:gd name="connsiteY45" fmla="*/ 1 h 3693319"/>
              <a:gd name="connsiteX46" fmla="*/ 2907082 w 4244134"/>
              <a:gd name="connsiteY46" fmla="*/ 1 h 3693319"/>
              <a:gd name="connsiteX47" fmla="*/ 2907082 w 4244134"/>
              <a:gd name="connsiteY47" fmla="*/ 0 h 3693319"/>
              <a:gd name="connsiteX48" fmla="*/ 3111799 w 4244134"/>
              <a:gd name="connsiteY48" fmla="*/ 0 h 3693319"/>
              <a:gd name="connsiteX49" fmla="*/ 3111799 w 4244134"/>
              <a:gd name="connsiteY49" fmla="*/ 1888682 h 3693319"/>
              <a:gd name="connsiteX50" fmla="*/ 3980872 w 4244134"/>
              <a:gd name="connsiteY50" fmla="*/ 1019609 h 3693319"/>
              <a:gd name="connsiteX51" fmla="*/ 4244134 w 4244134"/>
              <a:gd name="connsiteY51" fmla="*/ 1282871 h 3693319"/>
              <a:gd name="connsiteX52" fmla="*/ 3111799 w 4244134"/>
              <a:gd name="connsiteY52" fmla="*/ 2415207 h 3693319"/>
              <a:gd name="connsiteX53" fmla="*/ 3111799 w 4244134"/>
              <a:gd name="connsiteY53" fmla="*/ 2973318 h 3693319"/>
              <a:gd name="connsiteX54" fmla="*/ 3111799 w 4244134"/>
              <a:gd name="connsiteY54" fmla="*/ 3096000 h 3693319"/>
              <a:gd name="connsiteX55" fmla="*/ 3111799 w 4244134"/>
              <a:gd name="connsiteY55" fmla="*/ 3693319 h 3693319"/>
              <a:gd name="connsiteX56" fmla="*/ 2907082 w 4244134"/>
              <a:gd name="connsiteY56" fmla="*/ 3693319 h 3693319"/>
              <a:gd name="connsiteX57" fmla="*/ 2907082 w 4244134"/>
              <a:gd name="connsiteY57" fmla="*/ 3693318 h 3693319"/>
              <a:gd name="connsiteX58" fmla="*/ 1 w 4244134"/>
              <a:gd name="connsiteY58" fmla="*/ 3693318 h 3693319"/>
              <a:gd name="connsiteX59" fmla="*/ 1 w 4244134"/>
              <a:gd name="connsiteY59" fmla="*/ 3636000 h 3693319"/>
              <a:gd name="connsiteX60" fmla="*/ 0 w 4244134"/>
              <a:gd name="connsiteY60" fmla="*/ 3636000 h 3693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4244134" h="3693319">
                <a:moveTo>
                  <a:pt x="2136838" y="2537631"/>
                </a:moveTo>
                <a:lnTo>
                  <a:pt x="2299844" y="2700637"/>
                </a:lnTo>
                <a:lnTo>
                  <a:pt x="2462850" y="2537631"/>
                </a:lnTo>
                <a:close/>
                <a:moveTo>
                  <a:pt x="616723" y="1748051"/>
                </a:moveTo>
                <a:lnTo>
                  <a:pt x="2488723" y="1748051"/>
                </a:lnTo>
                <a:lnTo>
                  <a:pt x="2488723" y="1884677"/>
                </a:lnTo>
                <a:lnTo>
                  <a:pt x="616723" y="1884677"/>
                </a:lnTo>
                <a:close/>
                <a:moveTo>
                  <a:pt x="616723" y="1421574"/>
                </a:moveTo>
                <a:lnTo>
                  <a:pt x="2488723" y="1421574"/>
                </a:lnTo>
                <a:lnTo>
                  <a:pt x="2488723" y="1558200"/>
                </a:lnTo>
                <a:lnTo>
                  <a:pt x="616723" y="1558200"/>
                </a:lnTo>
                <a:close/>
                <a:moveTo>
                  <a:pt x="616723" y="1095097"/>
                </a:moveTo>
                <a:lnTo>
                  <a:pt x="2488723" y="1095097"/>
                </a:lnTo>
                <a:lnTo>
                  <a:pt x="2488723" y="1231723"/>
                </a:lnTo>
                <a:lnTo>
                  <a:pt x="616723" y="1231723"/>
                </a:lnTo>
                <a:close/>
                <a:moveTo>
                  <a:pt x="204718" y="204718"/>
                </a:moveTo>
                <a:lnTo>
                  <a:pt x="204718" y="3488601"/>
                </a:lnTo>
                <a:lnTo>
                  <a:pt x="2907082" y="3488601"/>
                </a:lnTo>
                <a:lnTo>
                  <a:pt x="2907082" y="3096000"/>
                </a:lnTo>
                <a:lnTo>
                  <a:pt x="2907082" y="2973318"/>
                </a:lnTo>
                <a:lnTo>
                  <a:pt x="2907082" y="2619924"/>
                </a:lnTo>
                <a:lnTo>
                  <a:pt x="2302633" y="3224372"/>
                </a:lnTo>
                <a:lnTo>
                  <a:pt x="2288873" y="3210611"/>
                </a:lnTo>
                <a:lnTo>
                  <a:pt x="2286083" y="3213400"/>
                </a:lnTo>
                <a:lnTo>
                  <a:pt x="1610314" y="2537631"/>
                </a:lnTo>
                <a:lnTo>
                  <a:pt x="616723" y="2537631"/>
                </a:lnTo>
                <a:lnTo>
                  <a:pt x="616723" y="2401005"/>
                </a:lnTo>
                <a:lnTo>
                  <a:pt x="1473688" y="2401005"/>
                </a:lnTo>
                <a:lnTo>
                  <a:pt x="1340342" y="2267659"/>
                </a:lnTo>
                <a:lnTo>
                  <a:pt x="1396846" y="2211154"/>
                </a:lnTo>
                <a:lnTo>
                  <a:pt x="616723" y="2211154"/>
                </a:lnTo>
                <a:lnTo>
                  <a:pt x="616723" y="2074528"/>
                </a:lnTo>
                <a:lnTo>
                  <a:pt x="1533472" y="2074528"/>
                </a:lnTo>
                <a:lnTo>
                  <a:pt x="1603604" y="2004396"/>
                </a:lnTo>
                <a:lnTo>
                  <a:pt x="1673735" y="2074528"/>
                </a:lnTo>
                <a:lnTo>
                  <a:pt x="2488723" y="2074528"/>
                </a:lnTo>
                <a:lnTo>
                  <a:pt x="2488723" y="2211154"/>
                </a:lnTo>
                <a:lnTo>
                  <a:pt x="1810361" y="2211154"/>
                </a:lnTo>
                <a:lnTo>
                  <a:pt x="2000212" y="2401005"/>
                </a:lnTo>
                <a:lnTo>
                  <a:pt x="2488723" y="2401005"/>
                </a:lnTo>
                <a:lnTo>
                  <a:pt x="2488723" y="2511758"/>
                </a:lnTo>
                <a:lnTo>
                  <a:pt x="2907082" y="2093399"/>
                </a:lnTo>
                <a:lnTo>
                  <a:pt x="2907082" y="204718"/>
                </a:lnTo>
                <a:close/>
                <a:moveTo>
                  <a:pt x="0" y="0"/>
                </a:moveTo>
                <a:lnTo>
                  <a:pt x="204718" y="0"/>
                </a:lnTo>
                <a:lnTo>
                  <a:pt x="204718" y="1"/>
                </a:lnTo>
                <a:lnTo>
                  <a:pt x="2907082" y="1"/>
                </a:lnTo>
                <a:lnTo>
                  <a:pt x="2907082" y="0"/>
                </a:lnTo>
                <a:lnTo>
                  <a:pt x="3111799" y="0"/>
                </a:lnTo>
                <a:lnTo>
                  <a:pt x="3111799" y="1888682"/>
                </a:lnTo>
                <a:lnTo>
                  <a:pt x="3980872" y="1019609"/>
                </a:lnTo>
                <a:lnTo>
                  <a:pt x="4244134" y="1282871"/>
                </a:lnTo>
                <a:lnTo>
                  <a:pt x="3111799" y="2415207"/>
                </a:lnTo>
                <a:lnTo>
                  <a:pt x="3111799" y="2973318"/>
                </a:lnTo>
                <a:lnTo>
                  <a:pt x="3111799" y="3096000"/>
                </a:lnTo>
                <a:lnTo>
                  <a:pt x="3111799" y="3693319"/>
                </a:lnTo>
                <a:lnTo>
                  <a:pt x="2907082" y="3693319"/>
                </a:lnTo>
                <a:lnTo>
                  <a:pt x="2907082" y="3693318"/>
                </a:lnTo>
                <a:lnTo>
                  <a:pt x="1" y="3693318"/>
                </a:lnTo>
                <a:lnTo>
                  <a:pt x="1" y="3636000"/>
                </a:lnTo>
                <a:lnTo>
                  <a:pt x="0" y="3636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Calibri" panose="020F0502020204030204" pitchFamily="34" charset="0"/>
              <a:ea typeface="微软雅黑" panose="020B0503020204020204" pitchFamily="34" charset="-122"/>
              <a:sym typeface="Calibri" panose="020F0502020204030204" pitchFamily="34" charset="0"/>
            </a:endParaRPr>
          </a:p>
        </p:txBody>
      </p:sp>
      <p:sp>
        <p:nvSpPr>
          <p:cNvPr id="21" name="任意多边形 20"/>
          <p:cNvSpPr>
            <a:spLocks noChangeAspect="1"/>
          </p:cNvSpPr>
          <p:nvPr/>
        </p:nvSpPr>
        <p:spPr>
          <a:xfrm>
            <a:off x="530362" y="3070163"/>
            <a:ext cx="250622" cy="270000"/>
          </a:xfrm>
          <a:custGeom>
            <a:avLst/>
            <a:gdLst>
              <a:gd name="connsiteX0" fmla="*/ 2149595 w 4366834"/>
              <a:gd name="connsiteY0" fmla="*/ 2482640 h 4704489"/>
              <a:gd name="connsiteX1" fmla="*/ 2102840 w 4366834"/>
              <a:gd name="connsiteY1" fmla="*/ 2492080 h 4704489"/>
              <a:gd name="connsiteX2" fmla="*/ 2012340 w 4366834"/>
              <a:gd name="connsiteY2" fmla="*/ 2628611 h 4704489"/>
              <a:gd name="connsiteX3" fmla="*/ 2160516 w 4366834"/>
              <a:gd name="connsiteY3" fmla="*/ 2776787 h 4704489"/>
              <a:gd name="connsiteX4" fmla="*/ 2308692 w 4366834"/>
              <a:gd name="connsiteY4" fmla="*/ 2628611 h 4704489"/>
              <a:gd name="connsiteX5" fmla="*/ 2218193 w 4366834"/>
              <a:gd name="connsiteY5" fmla="*/ 2492080 h 4704489"/>
              <a:gd name="connsiteX6" fmla="*/ 2171438 w 4366834"/>
              <a:gd name="connsiteY6" fmla="*/ 2482640 h 4704489"/>
              <a:gd name="connsiteX7" fmla="*/ 2160518 w 4366834"/>
              <a:gd name="connsiteY7" fmla="*/ 951351 h 4704489"/>
              <a:gd name="connsiteX8" fmla="*/ 2302218 w 4366834"/>
              <a:gd name="connsiteY8" fmla="*/ 1093052 h 4704489"/>
              <a:gd name="connsiteX9" fmla="*/ 2302218 w 4366834"/>
              <a:gd name="connsiteY9" fmla="*/ 2314238 h 4704489"/>
              <a:gd name="connsiteX10" fmla="*/ 2353661 w 4366834"/>
              <a:gd name="connsiteY10" fmla="*/ 2342160 h 4704489"/>
              <a:gd name="connsiteX11" fmla="*/ 2505965 w 4366834"/>
              <a:gd name="connsiteY11" fmla="*/ 2628611 h 4704489"/>
              <a:gd name="connsiteX12" fmla="*/ 2160517 w 4366834"/>
              <a:gd name="connsiteY12" fmla="*/ 2974059 h 4704489"/>
              <a:gd name="connsiteX13" fmla="*/ 1815069 w 4366834"/>
              <a:gd name="connsiteY13" fmla="*/ 2628611 h 4704489"/>
              <a:gd name="connsiteX14" fmla="*/ 1967374 w 4366834"/>
              <a:gd name="connsiteY14" fmla="*/ 2342160 h 4704489"/>
              <a:gd name="connsiteX15" fmla="*/ 2018817 w 4366834"/>
              <a:gd name="connsiteY15" fmla="*/ 2314238 h 4704489"/>
              <a:gd name="connsiteX16" fmla="*/ 2018817 w 4366834"/>
              <a:gd name="connsiteY16" fmla="*/ 1093052 h 4704489"/>
              <a:gd name="connsiteX17" fmla="*/ 2163170 w 4366834"/>
              <a:gd name="connsiteY17" fmla="*/ 761506 h 4704489"/>
              <a:gd name="connsiteX18" fmla="*/ 383357 w 4366834"/>
              <a:gd name="connsiteY18" fmla="*/ 2541318 h 4704489"/>
              <a:gd name="connsiteX19" fmla="*/ 2163170 w 4366834"/>
              <a:gd name="connsiteY19" fmla="*/ 4321131 h 4704489"/>
              <a:gd name="connsiteX20" fmla="*/ 3942983 w 4366834"/>
              <a:gd name="connsiteY20" fmla="*/ 2541318 h 4704489"/>
              <a:gd name="connsiteX21" fmla="*/ 2163170 w 4366834"/>
              <a:gd name="connsiteY21" fmla="*/ 761506 h 4704489"/>
              <a:gd name="connsiteX22" fmla="*/ 1914854 w 4366834"/>
              <a:gd name="connsiteY22" fmla="*/ 0 h 4704489"/>
              <a:gd name="connsiteX23" fmla="*/ 2451372 w 4366834"/>
              <a:gd name="connsiteY23" fmla="*/ 0 h 4704489"/>
              <a:gd name="connsiteX24" fmla="*/ 2451372 w 4366834"/>
              <a:gd name="connsiteY24" fmla="*/ 398363 h 4704489"/>
              <a:gd name="connsiteX25" fmla="*/ 2492601 w 4366834"/>
              <a:gd name="connsiteY25" fmla="*/ 403072 h 4704489"/>
              <a:gd name="connsiteX26" fmla="*/ 3372621 w 4366834"/>
              <a:gd name="connsiteY26" fmla="*/ 747583 h 4704489"/>
              <a:gd name="connsiteX27" fmla="*/ 3532765 w 4366834"/>
              <a:gd name="connsiteY27" fmla="*/ 867337 h 4704489"/>
              <a:gd name="connsiteX28" fmla="*/ 3733861 w 4366834"/>
              <a:gd name="connsiteY28" fmla="*/ 666241 h 4704489"/>
              <a:gd name="connsiteX29" fmla="*/ 3498760 w 4366834"/>
              <a:gd name="connsiteY29" fmla="*/ 431140 h 4704489"/>
              <a:gd name="connsiteX30" fmla="*/ 3711472 w 4366834"/>
              <a:gd name="connsiteY30" fmla="*/ 218428 h 4704489"/>
              <a:gd name="connsiteX31" fmla="*/ 4366834 w 4366834"/>
              <a:gd name="connsiteY31" fmla="*/ 873790 h 4704489"/>
              <a:gd name="connsiteX32" fmla="*/ 4154122 w 4366834"/>
              <a:gd name="connsiteY32" fmla="*/ 1086502 h 4704489"/>
              <a:gd name="connsiteX33" fmla="*/ 3919022 w 4366834"/>
              <a:gd name="connsiteY33" fmla="*/ 851401 h 4704489"/>
              <a:gd name="connsiteX34" fmla="*/ 3724157 w 4366834"/>
              <a:gd name="connsiteY34" fmla="*/ 1046266 h 4704489"/>
              <a:gd name="connsiteX35" fmla="*/ 3832379 w 4366834"/>
              <a:gd name="connsiteY35" fmla="*/ 1165341 h 4704489"/>
              <a:gd name="connsiteX36" fmla="*/ 4326342 w 4366834"/>
              <a:gd name="connsiteY36" fmla="*/ 2541318 h 4704489"/>
              <a:gd name="connsiteX37" fmla="*/ 2163171 w 4366834"/>
              <a:gd name="connsiteY37" fmla="*/ 4704489 h 4704489"/>
              <a:gd name="connsiteX38" fmla="*/ 0 w 4366834"/>
              <a:gd name="connsiteY38" fmla="*/ 2541318 h 4704489"/>
              <a:gd name="connsiteX39" fmla="*/ 1727217 w 4366834"/>
              <a:gd name="connsiteY39" fmla="*/ 422095 h 4704489"/>
              <a:gd name="connsiteX40" fmla="*/ 1914854 w 4366834"/>
              <a:gd name="connsiteY40" fmla="*/ 393458 h 4704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4366834" h="4704489">
                <a:moveTo>
                  <a:pt x="2149595" y="2482640"/>
                </a:moveTo>
                <a:lnTo>
                  <a:pt x="2102840" y="2492080"/>
                </a:lnTo>
                <a:cubicBezTo>
                  <a:pt x="2049657" y="2514574"/>
                  <a:pt x="2012340" y="2567235"/>
                  <a:pt x="2012340" y="2628611"/>
                </a:cubicBezTo>
                <a:cubicBezTo>
                  <a:pt x="2012340" y="2710446"/>
                  <a:pt x="2078681" y="2776787"/>
                  <a:pt x="2160516" y="2776787"/>
                </a:cubicBezTo>
                <a:cubicBezTo>
                  <a:pt x="2242351" y="2776787"/>
                  <a:pt x="2308692" y="2710446"/>
                  <a:pt x="2308692" y="2628611"/>
                </a:cubicBezTo>
                <a:cubicBezTo>
                  <a:pt x="2308692" y="2567235"/>
                  <a:pt x="2271375" y="2514574"/>
                  <a:pt x="2218193" y="2492080"/>
                </a:cubicBezTo>
                <a:lnTo>
                  <a:pt x="2171438" y="2482640"/>
                </a:lnTo>
                <a:close/>
                <a:moveTo>
                  <a:pt x="2160518" y="951351"/>
                </a:moveTo>
                <a:lnTo>
                  <a:pt x="2302218" y="1093052"/>
                </a:lnTo>
                <a:lnTo>
                  <a:pt x="2302218" y="2314238"/>
                </a:lnTo>
                <a:lnTo>
                  <a:pt x="2353661" y="2342160"/>
                </a:lnTo>
                <a:cubicBezTo>
                  <a:pt x="2445550" y="2404240"/>
                  <a:pt x="2505965" y="2509370"/>
                  <a:pt x="2505965" y="2628611"/>
                </a:cubicBezTo>
                <a:cubicBezTo>
                  <a:pt x="2505965" y="2819397"/>
                  <a:pt x="2351303" y="2974059"/>
                  <a:pt x="2160517" y="2974059"/>
                </a:cubicBezTo>
                <a:cubicBezTo>
                  <a:pt x="1969731" y="2974059"/>
                  <a:pt x="1815069" y="2819397"/>
                  <a:pt x="1815069" y="2628611"/>
                </a:cubicBezTo>
                <a:cubicBezTo>
                  <a:pt x="1815069" y="2509370"/>
                  <a:pt x="1875484" y="2404240"/>
                  <a:pt x="1967374" y="2342160"/>
                </a:cubicBezTo>
                <a:lnTo>
                  <a:pt x="2018817" y="2314238"/>
                </a:lnTo>
                <a:lnTo>
                  <a:pt x="2018817" y="1093052"/>
                </a:lnTo>
                <a:close/>
                <a:moveTo>
                  <a:pt x="2163170" y="761506"/>
                </a:moveTo>
                <a:cubicBezTo>
                  <a:pt x="1180206" y="761506"/>
                  <a:pt x="383357" y="1558354"/>
                  <a:pt x="383357" y="2541318"/>
                </a:cubicBezTo>
                <a:cubicBezTo>
                  <a:pt x="383357" y="3524282"/>
                  <a:pt x="1180206" y="4321131"/>
                  <a:pt x="2163170" y="4321131"/>
                </a:cubicBezTo>
                <a:cubicBezTo>
                  <a:pt x="3146134" y="4321131"/>
                  <a:pt x="3942983" y="3524282"/>
                  <a:pt x="3942983" y="2541318"/>
                </a:cubicBezTo>
                <a:cubicBezTo>
                  <a:pt x="3942983" y="1558354"/>
                  <a:pt x="3146134" y="761506"/>
                  <a:pt x="2163170" y="761506"/>
                </a:cubicBezTo>
                <a:close/>
                <a:moveTo>
                  <a:pt x="1914854" y="0"/>
                </a:moveTo>
                <a:lnTo>
                  <a:pt x="2451372" y="0"/>
                </a:lnTo>
                <a:lnTo>
                  <a:pt x="2451372" y="398363"/>
                </a:lnTo>
                <a:lnTo>
                  <a:pt x="2492601" y="403072"/>
                </a:lnTo>
                <a:cubicBezTo>
                  <a:pt x="2814843" y="452310"/>
                  <a:pt x="3113687" y="572651"/>
                  <a:pt x="3372621" y="747583"/>
                </a:cubicBezTo>
                <a:lnTo>
                  <a:pt x="3532765" y="867337"/>
                </a:lnTo>
                <a:lnTo>
                  <a:pt x="3733861" y="666241"/>
                </a:lnTo>
                <a:lnTo>
                  <a:pt x="3498760" y="431140"/>
                </a:lnTo>
                <a:lnTo>
                  <a:pt x="3711472" y="218428"/>
                </a:lnTo>
                <a:lnTo>
                  <a:pt x="4366834" y="873790"/>
                </a:lnTo>
                <a:lnTo>
                  <a:pt x="4154122" y="1086502"/>
                </a:lnTo>
                <a:lnTo>
                  <a:pt x="3919022" y="851401"/>
                </a:lnTo>
                <a:lnTo>
                  <a:pt x="3724157" y="1046266"/>
                </a:lnTo>
                <a:lnTo>
                  <a:pt x="3832379" y="1165341"/>
                </a:lnTo>
                <a:cubicBezTo>
                  <a:pt x="4140968" y="1539264"/>
                  <a:pt x="4326342" y="2018643"/>
                  <a:pt x="4326342" y="2541318"/>
                </a:cubicBezTo>
                <a:cubicBezTo>
                  <a:pt x="4326342" y="3736004"/>
                  <a:pt x="3357857" y="4704489"/>
                  <a:pt x="2163171" y="4704489"/>
                </a:cubicBezTo>
                <a:cubicBezTo>
                  <a:pt x="968485" y="4704489"/>
                  <a:pt x="0" y="3736004"/>
                  <a:pt x="0" y="2541318"/>
                </a:cubicBezTo>
                <a:cubicBezTo>
                  <a:pt x="0" y="1495968"/>
                  <a:pt x="741497" y="623803"/>
                  <a:pt x="1727217" y="422095"/>
                </a:cubicBezTo>
                <a:lnTo>
                  <a:pt x="1914854" y="39345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2" name="任意多边形 21"/>
          <p:cNvSpPr>
            <a:spLocks noChangeAspect="1"/>
          </p:cNvSpPr>
          <p:nvPr/>
        </p:nvSpPr>
        <p:spPr>
          <a:xfrm>
            <a:off x="525554" y="3927413"/>
            <a:ext cx="263342" cy="270000"/>
          </a:xfrm>
          <a:custGeom>
            <a:avLst/>
            <a:gdLst>
              <a:gd name="connsiteX0" fmla="*/ 2429303 w 4858607"/>
              <a:gd name="connsiteY0" fmla="*/ 566170 h 4981435"/>
              <a:gd name="connsiteX1" fmla="*/ 408311 w 4858607"/>
              <a:gd name="connsiteY1" fmla="*/ 2468125 h 4981435"/>
              <a:gd name="connsiteX2" fmla="*/ 1023582 w 4858607"/>
              <a:gd name="connsiteY2" fmla="*/ 2468125 h 4981435"/>
              <a:gd name="connsiteX3" fmla="*/ 1023582 w 4858607"/>
              <a:gd name="connsiteY3" fmla="*/ 2523405 h 4981435"/>
              <a:gd name="connsiteX4" fmla="*/ 1028702 w 4858607"/>
              <a:gd name="connsiteY4" fmla="*/ 2523405 h 4981435"/>
              <a:gd name="connsiteX5" fmla="*/ 1028702 w 4858607"/>
              <a:gd name="connsiteY5" fmla="*/ 4599293 h 4981435"/>
              <a:gd name="connsiteX6" fmla="*/ 1675256 w 4858607"/>
              <a:gd name="connsiteY6" fmla="*/ 4599293 h 4981435"/>
              <a:gd name="connsiteX7" fmla="*/ 1675256 w 4858607"/>
              <a:gd name="connsiteY7" fmla="*/ 2850266 h 4981435"/>
              <a:gd name="connsiteX8" fmla="*/ 1675265 w 4858607"/>
              <a:gd name="connsiteY8" fmla="*/ 2850266 h 4981435"/>
              <a:gd name="connsiteX9" fmla="*/ 1675265 w 4858607"/>
              <a:gd name="connsiteY9" fmla="*/ 2850266 h 4981435"/>
              <a:gd name="connsiteX10" fmla="*/ 2801200 w 4858607"/>
              <a:gd name="connsiteY10" fmla="*/ 2850266 h 4981435"/>
              <a:gd name="connsiteX11" fmla="*/ 2801200 w 4858607"/>
              <a:gd name="connsiteY11" fmla="*/ 2850265 h 4981435"/>
              <a:gd name="connsiteX12" fmla="*/ 3183342 w 4858607"/>
              <a:gd name="connsiteY12" fmla="*/ 2850265 h 4981435"/>
              <a:gd name="connsiteX13" fmla="*/ 3183342 w 4858607"/>
              <a:gd name="connsiteY13" fmla="*/ 2850266 h 4981435"/>
              <a:gd name="connsiteX14" fmla="*/ 3183342 w 4858607"/>
              <a:gd name="connsiteY14" fmla="*/ 2850266 h 4981435"/>
              <a:gd name="connsiteX15" fmla="*/ 3183342 w 4858607"/>
              <a:gd name="connsiteY15" fmla="*/ 3232407 h 4981435"/>
              <a:gd name="connsiteX16" fmla="*/ 3183342 w 4858607"/>
              <a:gd name="connsiteY16" fmla="*/ 3232407 h 4981435"/>
              <a:gd name="connsiteX17" fmla="*/ 3183342 w 4858607"/>
              <a:gd name="connsiteY17" fmla="*/ 4599293 h 4981435"/>
              <a:gd name="connsiteX18" fmla="*/ 3829904 w 4858607"/>
              <a:gd name="connsiteY18" fmla="*/ 4599293 h 4981435"/>
              <a:gd name="connsiteX19" fmla="*/ 3829904 w 4858607"/>
              <a:gd name="connsiteY19" fmla="*/ 2523405 h 4981435"/>
              <a:gd name="connsiteX20" fmla="*/ 3835025 w 4858607"/>
              <a:gd name="connsiteY20" fmla="*/ 2523405 h 4981435"/>
              <a:gd name="connsiteX21" fmla="*/ 3835025 w 4858607"/>
              <a:gd name="connsiteY21" fmla="*/ 2468125 h 4981435"/>
              <a:gd name="connsiteX22" fmla="*/ 4450297 w 4858607"/>
              <a:gd name="connsiteY22" fmla="*/ 2468125 h 4981435"/>
              <a:gd name="connsiteX23" fmla="*/ 2429303 w 4858607"/>
              <a:gd name="connsiteY23" fmla="*/ 0 h 4981435"/>
              <a:gd name="connsiteX24" fmla="*/ 4858607 w 4858607"/>
              <a:gd name="connsiteY24" fmla="*/ 2286215 h 4981435"/>
              <a:gd name="connsiteX25" fmla="*/ 4858607 w 4858607"/>
              <a:gd name="connsiteY25" fmla="*/ 2468125 h 4981435"/>
              <a:gd name="connsiteX26" fmla="*/ 4858607 w 4858607"/>
              <a:gd name="connsiteY26" fmla="*/ 2468125 h 4981435"/>
              <a:gd name="connsiteX27" fmla="*/ 4858607 w 4858607"/>
              <a:gd name="connsiteY27" fmla="*/ 2850266 h 4981435"/>
              <a:gd name="connsiteX28" fmla="*/ 4858607 w 4858607"/>
              <a:gd name="connsiteY28" fmla="*/ 2850266 h 4981435"/>
              <a:gd name="connsiteX29" fmla="*/ 4858607 w 4858607"/>
              <a:gd name="connsiteY29" fmla="*/ 2852385 h 4981435"/>
              <a:gd name="connsiteX30" fmla="*/ 4856355 w 4858607"/>
              <a:gd name="connsiteY30" fmla="*/ 2850266 h 4981435"/>
              <a:gd name="connsiteX31" fmla="*/ 4212045 w 4858607"/>
              <a:gd name="connsiteY31" fmla="*/ 2850266 h 4981435"/>
              <a:gd name="connsiteX32" fmla="*/ 4212045 w 4858607"/>
              <a:gd name="connsiteY32" fmla="*/ 4981434 h 4981435"/>
              <a:gd name="connsiteX33" fmla="*/ 4088357 w 4858607"/>
              <a:gd name="connsiteY33" fmla="*/ 4981434 h 4981435"/>
              <a:gd name="connsiteX34" fmla="*/ 3829904 w 4858607"/>
              <a:gd name="connsiteY34" fmla="*/ 4981434 h 4981435"/>
              <a:gd name="connsiteX35" fmla="*/ 2924889 w 4858607"/>
              <a:gd name="connsiteY35" fmla="*/ 4981434 h 4981435"/>
              <a:gd name="connsiteX36" fmla="*/ 2924889 w 4858607"/>
              <a:gd name="connsiteY36" fmla="*/ 4981434 h 4981435"/>
              <a:gd name="connsiteX37" fmla="*/ 2801200 w 4858607"/>
              <a:gd name="connsiteY37" fmla="*/ 4981434 h 4981435"/>
              <a:gd name="connsiteX38" fmla="*/ 2801200 w 4858607"/>
              <a:gd name="connsiteY38" fmla="*/ 3232407 h 4981435"/>
              <a:gd name="connsiteX39" fmla="*/ 2057397 w 4858607"/>
              <a:gd name="connsiteY39" fmla="*/ 3232407 h 4981435"/>
              <a:gd name="connsiteX40" fmla="*/ 2057397 w 4858607"/>
              <a:gd name="connsiteY40" fmla="*/ 4981435 h 4981435"/>
              <a:gd name="connsiteX41" fmla="*/ 1675256 w 4858607"/>
              <a:gd name="connsiteY41" fmla="*/ 4981435 h 4981435"/>
              <a:gd name="connsiteX42" fmla="*/ 1675256 w 4858607"/>
              <a:gd name="connsiteY42" fmla="*/ 4981434 h 4981435"/>
              <a:gd name="connsiteX43" fmla="*/ 1028702 w 4858607"/>
              <a:gd name="connsiteY43" fmla="*/ 4981434 h 4981435"/>
              <a:gd name="connsiteX44" fmla="*/ 733573 w 4858607"/>
              <a:gd name="connsiteY44" fmla="*/ 4981434 h 4981435"/>
              <a:gd name="connsiteX45" fmla="*/ 646561 w 4858607"/>
              <a:gd name="connsiteY45" fmla="*/ 4981434 h 4981435"/>
              <a:gd name="connsiteX46" fmla="*/ 646561 w 4858607"/>
              <a:gd name="connsiteY46" fmla="*/ 2850266 h 4981435"/>
              <a:gd name="connsiteX47" fmla="*/ 2253 w 4858607"/>
              <a:gd name="connsiteY47" fmla="*/ 2850266 h 4981435"/>
              <a:gd name="connsiteX48" fmla="*/ 0 w 4858607"/>
              <a:gd name="connsiteY48" fmla="*/ 2852385 h 4981435"/>
              <a:gd name="connsiteX49" fmla="*/ 0 w 4858607"/>
              <a:gd name="connsiteY49" fmla="*/ 2850266 h 4981435"/>
              <a:gd name="connsiteX50" fmla="*/ 0 w 4858607"/>
              <a:gd name="connsiteY50" fmla="*/ 2850266 h 4981435"/>
              <a:gd name="connsiteX51" fmla="*/ 0 w 4858607"/>
              <a:gd name="connsiteY51" fmla="*/ 2468125 h 4981435"/>
              <a:gd name="connsiteX52" fmla="*/ 0 w 4858607"/>
              <a:gd name="connsiteY52" fmla="*/ 2468125 h 4981435"/>
              <a:gd name="connsiteX53" fmla="*/ 0 w 4858607"/>
              <a:gd name="connsiteY53" fmla="*/ 2286215 h 4981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4858607" h="4981435">
                <a:moveTo>
                  <a:pt x="2429303" y="566170"/>
                </a:moveTo>
                <a:lnTo>
                  <a:pt x="408311" y="2468125"/>
                </a:lnTo>
                <a:lnTo>
                  <a:pt x="1023582" y="2468125"/>
                </a:lnTo>
                <a:lnTo>
                  <a:pt x="1023582" y="2523405"/>
                </a:lnTo>
                <a:lnTo>
                  <a:pt x="1028702" y="2523405"/>
                </a:lnTo>
                <a:lnTo>
                  <a:pt x="1028702" y="4599293"/>
                </a:lnTo>
                <a:lnTo>
                  <a:pt x="1675256" y="4599293"/>
                </a:lnTo>
                <a:lnTo>
                  <a:pt x="1675256" y="2850266"/>
                </a:lnTo>
                <a:lnTo>
                  <a:pt x="1675265" y="2850266"/>
                </a:lnTo>
                <a:lnTo>
                  <a:pt x="1675265" y="2850266"/>
                </a:lnTo>
                <a:lnTo>
                  <a:pt x="2801200" y="2850266"/>
                </a:lnTo>
                <a:lnTo>
                  <a:pt x="2801200" y="2850265"/>
                </a:lnTo>
                <a:lnTo>
                  <a:pt x="3183342" y="2850265"/>
                </a:lnTo>
                <a:lnTo>
                  <a:pt x="3183342" y="2850266"/>
                </a:lnTo>
                <a:lnTo>
                  <a:pt x="3183342" y="2850266"/>
                </a:lnTo>
                <a:lnTo>
                  <a:pt x="3183342" y="3232407"/>
                </a:lnTo>
                <a:lnTo>
                  <a:pt x="3183342" y="3232407"/>
                </a:lnTo>
                <a:lnTo>
                  <a:pt x="3183342" y="4599293"/>
                </a:lnTo>
                <a:lnTo>
                  <a:pt x="3829904" y="4599293"/>
                </a:lnTo>
                <a:lnTo>
                  <a:pt x="3829904" y="2523405"/>
                </a:lnTo>
                <a:lnTo>
                  <a:pt x="3835025" y="2523405"/>
                </a:lnTo>
                <a:lnTo>
                  <a:pt x="3835025" y="2468125"/>
                </a:lnTo>
                <a:lnTo>
                  <a:pt x="4450297" y="2468125"/>
                </a:lnTo>
                <a:close/>
                <a:moveTo>
                  <a:pt x="2429303" y="0"/>
                </a:moveTo>
                <a:lnTo>
                  <a:pt x="4858607" y="2286215"/>
                </a:lnTo>
                <a:lnTo>
                  <a:pt x="4858607" y="2468125"/>
                </a:lnTo>
                <a:lnTo>
                  <a:pt x="4858607" y="2468125"/>
                </a:lnTo>
                <a:lnTo>
                  <a:pt x="4858607" y="2850266"/>
                </a:lnTo>
                <a:lnTo>
                  <a:pt x="4858607" y="2850266"/>
                </a:lnTo>
                <a:lnTo>
                  <a:pt x="4858607" y="2852385"/>
                </a:lnTo>
                <a:lnTo>
                  <a:pt x="4856355" y="2850266"/>
                </a:lnTo>
                <a:lnTo>
                  <a:pt x="4212045" y="2850266"/>
                </a:lnTo>
                <a:lnTo>
                  <a:pt x="4212045" y="4981434"/>
                </a:lnTo>
                <a:lnTo>
                  <a:pt x="4088357" y="4981434"/>
                </a:lnTo>
                <a:lnTo>
                  <a:pt x="3829904" y="4981434"/>
                </a:lnTo>
                <a:lnTo>
                  <a:pt x="2924889" y="4981434"/>
                </a:lnTo>
                <a:lnTo>
                  <a:pt x="2924889" y="4981434"/>
                </a:lnTo>
                <a:lnTo>
                  <a:pt x="2801200" y="4981434"/>
                </a:lnTo>
                <a:lnTo>
                  <a:pt x="2801200" y="3232407"/>
                </a:lnTo>
                <a:lnTo>
                  <a:pt x="2057397" y="3232407"/>
                </a:lnTo>
                <a:lnTo>
                  <a:pt x="2057397" y="4981435"/>
                </a:lnTo>
                <a:lnTo>
                  <a:pt x="1675256" y="4981435"/>
                </a:lnTo>
                <a:lnTo>
                  <a:pt x="1675256" y="4981434"/>
                </a:lnTo>
                <a:lnTo>
                  <a:pt x="1028702" y="4981434"/>
                </a:lnTo>
                <a:lnTo>
                  <a:pt x="733573" y="4981434"/>
                </a:lnTo>
                <a:lnTo>
                  <a:pt x="646561" y="4981434"/>
                </a:lnTo>
                <a:lnTo>
                  <a:pt x="646561" y="2850266"/>
                </a:lnTo>
                <a:lnTo>
                  <a:pt x="2253" y="2850266"/>
                </a:lnTo>
                <a:lnTo>
                  <a:pt x="0" y="2852385"/>
                </a:lnTo>
                <a:lnTo>
                  <a:pt x="0" y="2850266"/>
                </a:lnTo>
                <a:lnTo>
                  <a:pt x="0" y="2850266"/>
                </a:lnTo>
                <a:lnTo>
                  <a:pt x="0" y="2468125"/>
                </a:lnTo>
                <a:lnTo>
                  <a:pt x="0" y="2468125"/>
                </a:lnTo>
                <a:lnTo>
                  <a:pt x="0" y="228621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Calibri" panose="020F0502020204030204" pitchFamily="34" charset="0"/>
              <a:ea typeface="微软雅黑" panose="020B0503020204020204" pitchFamily="34" charset="-122"/>
              <a:sym typeface="Calibri" panose="020F0502020204030204" pitchFamily="34" charset="0"/>
            </a:endParaRPr>
          </a:p>
        </p:txBody>
      </p:sp>
      <p:sp>
        <p:nvSpPr>
          <p:cNvPr id="23" name="任意多边形 22"/>
          <p:cNvSpPr>
            <a:spLocks noChangeAspect="1"/>
          </p:cNvSpPr>
          <p:nvPr/>
        </p:nvSpPr>
        <p:spPr>
          <a:xfrm>
            <a:off x="514524" y="2212913"/>
            <a:ext cx="273277" cy="270000"/>
          </a:xfrm>
          <a:custGeom>
            <a:avLst/>
            <a:gdLst>
              <a:gd name="connsiteX0" fmla="*/ 3577275 w 5691115"/>
              <a:gd name="connsiteY0" fmla="*/ 3207225 h 5622876"/>
              <a:gd name="connsiteX1" fmla="*/ 3268639 w 5691115"/>
              <a:gd name="connsiteY1" fmla="*/ 3515861 h 5622876"/>
              <a:gd name="connsiteX2" fmla="*/ 3268639 w 5691115"/>
              <a:gd name="connsiteY2" fmla="*/ 5089053 h 5622876"/>
              <a:gd name="connsiteX3" fmla="*/ 3577275 w 5691115"/>
              <a:gd name="connsiteY3" fmla="*/ 5397689 h 5622876"/>
              <a:gd name="connsiteX4" fmla="*/ 5150467 w 5691115"/>
              <a:gd name="connsiteY4" fmla="*/ 5397689 h 5622876"/>
              <a:gd name="connsiteX5" fmla="*/ 5459103 w 5691115"/>
              <a:gd name="connsiteY5" fmla="*/ 5089053 h 5622876"/>
              <a:gd name="connsiteX6" fmla="*/ 5459103 w 5691115"/>
              <a:gd name="connsiteY6" fmla="*/ 3515861 h 5622876"/>
              <a:gd name="connsiteX7" fmla="*/ 5150467 w 5691115"/>
              <a:gd name="connsiteY7" fmla="*/ 3207225 h 5622876"/>
              <a:gd name="connsiteX8" fmla="*/ 533824 w 5691115"/>
              <a:gd name="connsiteY8" fmla="*/ 3207225 h 5622876"/>
              <a:gd name="connsiteX9" fmla="*/ 225188 w 5691115"/>
              <a:gd name="connsiteY9" fmla="*/ 3515861 h 5622876"/>
              <a:gd name="connsiteX10" fmla="*/ 225188 w 5691115"/>
              <a:gd name="connsiteY10" fmla="*/ 5089053 h 5622876"/>
              <a:gd name="connsiteX11" fmla="*/ 533824 w 5691115"/>
              <a:gd name="connsiteY11" fmla="*/ 5397689 h 5622876"/>
              <a:gd name="connsiteX12" fmla="*/ 2107016 w 5691115"/>
              <a:gd name="connsiteY12" fmla="*/ 5397689 h 5622876"/>
              <a:gd name="connsiteX13" fmla="*/ 2415652 w 5691115"/>
              <a:gd name="connsiteY13" fmla="*/ 5089053 h 5622876"/>
              <a:gd name="connsiteX14" fmla="*/ 2415652 w 5691115"/>
              <a:gd name="connsiteY14" fmla="*/ 3515861 h 5622876"/>
              <a:gd name="connsiteX15" fmla="*/ 2107016 w 5691115"/>
              <a:gd name="connsiteY15" fmla="*/ 3207225 h 5622876"/>
              <a:gd name="connsiteX16" fmla="*/ 3416507 w 5691115"/>
              <a:gd name="connsiteY16" fmla="*/ 2975212 h 5622876"/>
              <a:gd name="connsiteX17" fmla="*/ 5318059 w 5691115"/>
              <a:gd name="connsiteY17" fmla="*/ 2975212 h 5622876"/>
              <a:gd name="connsiteX18" fmla="*/ 5691115 w 5691115"/>
              <a:gd name="connsiteY18" fmla="*/ 3348268 h 5622876"/>
              <a:gd name="connsiteX19" fmla="*/ 5691115 w 5691115"/>
              <a:gd name="connsiteY19" fmla="*/ 5249820 h 5622876"/>
              <a:gd name="connsiteX20" fmla="*/ 5318059 w 5691115"/>
              <a:gd name="connsiteY20" fmla="*/ 5622876 h 5622876"/>
              <a:gd name="connsiteX21" fmla="*/ 3416507 w 5691115"/>
              <a:gd name="connsiteY21" fmla="*/ 5622876 h 5622876"/>
              <a:gd name="connsiteX22" fmla="*/ 3043451 w 5691115"/>
              <a:gd name="connsiteY22" fmla="*/ 5249820 h 5622876"/>
              <a:gd name="connsiteX23" fmla="*/ 3043451 w 5691115"/>
              <a:gd name="connsiteY23" fmla="*/ 3348268 h 5622876"/>
              <a:gd name="connsiteX24" fmla="*/ 3416507 w 5691115"/>
              <a:gd name="connsiteY24" fmla="*/ 2975212 h 5622876"/>
              <a:gd name="connsiteX25" fmla="*/ 373056 w 5691115"/>
              <a:gd name="connsiteY25" fmla="*/ 2975212 h 5622876"/>
              <a:gd name="connsiteX26" fmla="*/ 2274608 w 5691115"/>
              <a:gd name="connsiteY26" fmla="*/ 2975212 h 5622876"/>
              <a:gd name="connsiteX27" fmla="*/ 2647664 w 5691115"/>
              <a:gd name="connsiteY27" fmla="*/ 3348268 h 5622876"/>
              <a:gd name="connsiteX28" fmla="*/ 2647664 w 5691115"/>
              <a:gd name="connsiteY28" fmla="*/ 5249820 h 5622876"/>
              <a:gd name="connsiteX29" fmla="*/ 2274608 w 5691115"/>
              <a:gd name="connsiteY29" fmla="*/ 5622876 h 5622876"/>
              <a:gd name="connsiteX30" fmla="*/ 373056 w 5691115"/>
              <a:gd name="connsiteY30" fmla="*/ 5622876 h 5622876"/>
              <a:gd name="connsiteX31" fmla="*/ 0 w 5691115"/>
              <a:gd name="connsiteY31" fmla="*/ 5249820 h 5622876"/>
              <a:gd name="connsiteX32" fmla="*/ 0 w 5691115"/>
              <a:gd name="connsiteY32" fmla="*/ 3348268 h 5622876"/>
              <a:gd name="connsiteX33" fmla="*/ 373056 w 5691115"/>
              <a:gd name="connsiteY33" fmla="*/ 2975212 h 5622876"/>
              <a:gd name="connsiteX34" fmla="*/ 3577275 w 5691115"/>
              <a:gd name="connsiteY34" fmla="*/ 232013 h 5622876"/>
              <a:gd name="connsiteX35" fmla="*/ 3268639 w 5691115"/>
              <a:gd name="connsiteY35" fmla="*/ 540649 h 5622876"/>
              <a:gd name="connsiteX36" fmla="*/ 3268639 w 5691115"/>
              <a:gd name="connsiteY36" fmla="*/ 2113841 h 5622876"/>
              <a:gd name="connsiteX37" fmla="*/ 3577275 w 5691115"/>
              <a:gd name="connsiteY37" fmla="*/ 2422477 h 5622876"/>
              <a:gd name="connsiteX38" fmla="*/ 5150467 w 5691115"/>
              <a:gd name="connsiteY38" fmla="*/ 2422477 h 5622876"/>
              <a:gd name="connsiteX39" fmla="*/ 5459103 w 5691115"/>
              <a:gd name="connsiteY39" fmla="*/ 2113841 h 5622876"/>
              <a:gd name="connsiteX40" fmla="*/ 5459103 w 5691115"/>
              <a:gd name="connsiteY40" fmla="*/ 540649 h 5622876"/>
              <a:gd name="connsiteX41" fmla="*/ 5150467 w 5691115"/>
              <a:gd name="connsiteY41" fmla="*/ 232013 h 5622876"/>
              <a:gd name="connsiteX42" fmla="*/ 533824 w 5691115"/>
              <a:gd name="connsiteY42" fmla="*/ 232013 h 5622876"/>
              <a:gd name="connsiteX43" fmla="*/ 225188 w 5691115"/>
              <a:gd name="connsiteY43" fmla="*/ 540649 h 5622876"/>
              <a:gd name="connsiteX44" fmla="*/ 225188 w 5691115"/>
              <a:gd name="connsiteY44" fmla="*/ 2113841 h 5622876"/>
              <a:gd name="connsiteX45" fmla="*/ 533824 w 5691115"/>
              <a:gd name="connsiteY45" fmla="*/ 2422477 h 5622876"/>
              <a:gd name="connsiteX46" fmla="*/ 2107016 w 5691115"/>
              <a:gd name="connsiteY46" fmla="*/ 2422477 h 5622876"/>
              <a:gd name="connsiteX47" fmla="*/ 2415652 w 5691115"/>
              <a:gd name="connsiteY47" fmla="*/ 2113841 h 5622876"/>
              <a:gd name="connsiteX48" fmla="*/ 2415652 w 5691115"/>
              <a:gd name="connsiteY48" fmla="*/ 540649 h 5622876"/>
              <a:gd name="connsiteX49" fmla="*/ 2107016 w 5691115"/>
              <a:gd name="connsiteY49" fmla="*/ 232013 h 5622876"/>
              <a:gd name="connsiteX50" fmla="*/ 3416507 w 5691115"/>
              <a:gd name="connsiteY50" fmla="*/ 0 h 5622876"/>
              <a:gd name="connsiteX51" fmla="*/ 5318059 w 5691115"/>
              <a:gd name="connsiteY51" fmla="*/ 0 h 5622876"/>
              <a:gd name="connsiteX52" fmla="*/ 5691115 w 5691115"/>
              <a:gd name="connsiteY52" fmla="*/ 373056 h 5622876"/>
              <a:gd name="connsiteX53" fmla="*/ 5691115 w 5691115"/>
              <a:gd name="connsiteY53" fmla="*/ 2274608 h 5622876"/>
              <a:gd name="connsiteX54" fmla="*/ 5318059 w 5691115"/>
              <a:gd name="connsiteY54" fmla="*/ 2647664 h 5622876"/>
              <a:gd name="connsiteX55" fmla="*/ 3416507 w 5691115"/>
              <a:gd name="connsiteY55" fmla="*/ 2647664 h 5622876"/>
              <a:gd name="connsiteX56" fmla="*/ 3043451 w 5691115"/>
              <a:gd name="connsiteY56" fmla="*/ 2274608 h 5622876"/>
              <a:gd name="connsiteX57" fmla="*/ 3043451 w 5691115"/>
              <a:gd name="connsiteY57" fmla="*/ 373056 h 5622876"/>
              <a:gd name="connsiteX58" fmla="*/ 3416507 w 5691115"/>
              <a:gd name="connsiteY58" fmla="*/ 0 h 5622876"/>
              <a:gd name="connsiteX59" fmla="*/ 373056 w 5691115"/>
              <a:gd name="connsiteY59" fmla="*/ 0 h 5622876"/>
              <a:gd name="connsiteX60" fmla="*/ 2274608 w 5691115"/>
              <a:gd name="connsiteY60" fmla="*/ 0 h 5622876"/>
              <a:gd name="connsiteX61" fmla="*/ 2647664 w 5691115"/>
              <a:gd name="connsiteY61" fmla="*/ 373056 h 5622876"/>
              <a:gd name="connsiteX62" fmla="*/ 2647664 w 5691115"/>
              <a:gd name="connsiteY62" fmla="*/ 2274608 h 5622876"/>
              <a:gd name="connsiteX63" fmla="*/ 2274608 w 5691115"/>
              <a:gd name="connsiteY63" fmla="*/ 2647664 h 5622876"/>
              <a:gd name="connsiteX64" fmla="*/ 373056 w 5691115"/>
              <a:gd name="connsiteY64" fmla="*/ 2647664 h 5622876"/>
              <a:gd name="connsiteX65" fmla="*/ 0 w 5691115"/>
              <a:gd name="connsiteY65" fmla="*/ 2274608 h 5622876"/>
              <a:gd name="connsiteX66" fmla="*/ 0 w 5691115"/>
              <a:gd name="connsiteY66" fmla="*/ 373056 h 5622876"/>
              <a:gd name="connsiteX67" fmla="*/ 373056 w 5691115"/>
              <a:gd name="connsiteY67" fmla="*/ 0 h 5622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5691115" h="5622876">
                <a:moveTo>
                  <a:pt x="3577275" y="3207225"/>
                </a:moveTo>
                <a:cubicBezTo>
                  <a:pt x="3406820" y="3207225"/>
                  <a:pt x="3268639" y="3345406"/>
                  <a:pt x="3268639" y="3515861"/>
                </a:cubicBezTo>
                <a:lnTo>
                  <a:pt x="3268639" y="5089053"/>
                </a:lnTo>
                <a:cubicBezTo>
                  <a:pt x="3268639" y="5259508"/>
                  <a:pt x="3406820" y="5397689"/>
                  <a:pt x="3577275" y="5397689"/>
                </a:cubicBezTo>
                <a:lnTo>
                  <a:pt x="5150467" y="5397689"/>
                </a:lnTo>
                <a:cubicBezTo>
                  <a:pt x="5320922" y="5397689"/>
                  <a:pt x="5459103" y="5259508"/>
                  <a:pt x="5459103" y="5089053"/>
                </a:cubicBezTo>
                <a:lnTo>
                  <a:pt x="5459103" y="3515861"/>
                </a:lnTo>
                <a:cubicBezTo>
                  <a:pt x="5459103" y="3345406"/>
                  <a:pt x="5320922" y="3207225"/>
                  <a:pt x="5150467" y="3207225"/>
                </a:cubicBezTo>
                <a:close/>
                <a:moveTo>
                  <a:pt x="533824" y="3207225"/>
                </a:moveTo>
                <a:cubicBezTo>
                  <a:pt x="363369" y="3207225"/>
                  <a:pt x="225188" y="3345406"/>
                  <a:pt x="225188" y="3515861"/>
                </a:cubicBezTo>
                <a:lnTo>
                  <a:pt x="225188" y="5089053"/>
                </a:lnTo>
                <a:cubicBezTo>
                  <a:pt x="225188" y="5259508"/>
                  <a:pt x="363369" y="5397689"/>
                  <a:pt x="533824" y="5397689"/>
                </a:cubicBezTo>
                <a:lnTo>
                  <a:pt x="2107016" y="5397689"/>
                </a:lnTo>
                <a:cubicBezTo>
                  <a:pt x="2277471" y="5397689"/>
                  <a:pt x="2415652" y="5259508"/>
                  <a:pt x="2415652" y="5089053"/>
                </a:cubicBezTo>
                <a:lnTo>
                  <a:pt x="2415652" y="3515861"/>
                </a:lnTo>
                <a:cubicBezTo>
                  <a:pt x="2415652" y="3345406"/>
                  <a:pt x="2277471" y="3207225"/>
                  <a:pt x="2107016" y="3207225"/>
                </a:cubicBezTo>
                <a:close/>
                <a:moveTo>
                  <a:pt x="3416507" y="2975212"/>
                </a:moveTo>
                <a:lnTo>
                  <a:pt x="5318059" y="2975212"/>
                </a:lnTo>
                <a:cubicBezTo>
                  <a:pt x="5524092" y="2975212"/>
                  <a:pt x="5691115" y="3142235"/>
                  <a:pt x="5691115" y="3348268"/>
                </a:cubicBezTo>
                <a:lnTo>
                  <a:pt x="5691115" y="5249820"/>
                </a:lnTo>
                <a:cubicBezTo>
                  <a:pt x="5691115" y="5455853"/>
                  <a:pt x="5524092" y="5622876"/>
                  <a:pt x="5318059" y="5622876"/>
                </a:cubicBezTo>
                <a:lnTo>
                  <a:pt x="3416507" y="5622876"/>
                </a:lnTo>
                <a:cubicBezTo>
                  <a:pt x="3210474" y="5622876"/>
                  <a:pt x="3043451" y="5455853"/>
                  <a:pt x="3043451" y="5249820"/>
                </a:cubicBezTo>
                <a:lnTo>
                  <a:pt x="3043451" y="3348268"/>
                </a:lnTo>
                <a:cubicBezTo>
                  <a:pt x="3043451" y="3142235"/>
                  <a:pt x="3210474" y="2975212"/>
                  <a:pt x="3416507" y="2975212"/>
                </a:cubicBezTo>
                <a:close/>
                <a:moveTo>
                  <a:pt x="373056" y="2975212"/>
                </a:moveTo>
                <a:lnTo>
                  <a:pt x="2274608" y="2975212"/>
                </a:lnTo>
                <a:cubicBezTo>
                  <a:pt x="2480641" y="2975212"/>
                  <a:pt x="2647664" y="3142235"/>
                  <a:pt x="2647664" y="3348268"/>
                </a:cubicBezTo>
                <a:lnTo>
                  <a:pt x="2647664" y="5249820"/>
                </a:lnTo>
                <a:cubicBezTo>
                  <a:pt x="2647664" y="5455853"/>
                  <a:pt x="2480641" y="5622876"/>
                  <a:pt x="2274608" y="5622876"/>
                </a:cubicBezTo>
                <a:lnTo>
                  <a:pt x="373056" y="5622876"/>
                </a:lnTo>
                <a:cubicBezTo>
                  <a:pt x="167023" y="5622876"/>
                  <a:pt x="0" y="5455853"/>
                  <a:pt x="0" y="5249820"/>
                </a:cubicBezTo>
                <a:lnTo>
                  <a:pt x="0" y="3348268"/>
                </a:lnTo>
                <a:cubicBezTo>
                  <a:pt x="0" y="3142235"/>
                  <a:pt x="167023" y="2975212"/>
                  <a:pt x="373056" y="2975212"/>
                </a:cubicBezTo>
                <a:close/>
                <a:moveTo>
                  <a:pt x="3577275" y="232013"/>
                </a:moveTo>
                <a:cubicBezTo>
                  <a:pt x="3406820" y="232013"/>
                  <a:pt x="3268639" y="370194"/>
                  <a:pt x="3268639" y="540649"/>
                </a:cubicBezTo>
                <a:lnTo>
                  <a:pt x="3268639" y="2113841"/>
                </a:lnTo>
                <a:cubicBezTo>
                  <a:pt x="3268639" y="2284296"/>
                  <a:pt x="3406820" y="2422477"/>
                  <a:pt x="3577275" y="2422477"/>
                </a:cubicBezTo>
                <a:lnTo>
                  <a:pt x="5150467" y="2422477"/>
                </a:lnTo>
                <a:cubicBezTo>
                  <a:pt x="5320922" y="2422477"/>
                  <a:pt x="5459103" y="2284296"/>
                  <a:pt x="5459103" y="2113841"/>
                </a:cubicBezTo>
                <a:lnTo>
                  <a:pt x="5459103" y="540649"/>
                </a:lnTo>
                <a:cubicBezTo>
                  <a:pt x="5459103" y="370194"/>
                  <a:pt x="5320922" y="232013"/>
                  <a:pt x="5150467" y="232013"/>
                </a:cubicBezTo>
                <a:close/>
                <a:moveTo>
                  <a:pt x="533824" y="232013"/>
                </a:moveTo>
                <a:cubicBezTo>
                  <a:pt x="363369" y="232013"/>
                  <a:pt x="225188" y="370194"/>
                  <a:pt x="225188" y="540649"/>
                </a:cubicBezTo>
                <a:lnTo>
                  <a:pt x="225188" y="2113841"/>
                </a:lnTo>
                <a:cubicBezTo>
                  <a:pt x="225188" y="2284296"/>
                  <a:pt x="363369" y="2422477"/>
                  <a:pt x="533824" y="2422477"/>
                </a:cubicBezTo>
                <a:lnTo>
                  <a:pt x="2107016" y="2422477"/>
                </a:lnTo>
                <a:cubicBezTo>
                  <a:pt x="2277471" y="2422477"/>
                  <a:pt x="2415652" y="2284296"/>
                  <a:pt x="2415652" y="2113841"/>
                </a:cubicBezTo>
                <a:lnTo>
                  <a:pt x="2415652" y="540649"/>
                </a:lnTo>
                <a:cubicBezTo>
                  <a:pt x="2415652" y="370194"/>
                  <a:pt x="2277471" y="232013"/>
                  <a:pt x="2107016" y="232013"/>
                </a:cubicBezTo>
                <a:close/>
                <a:moveTo>
                  <a:pt x="3416507" y="0"/>
                </a:moveTo>
                <a:lnTo>
                  <a:pt x="5318059" y="0"/>
                </a:lnTo>
                <a:cubicBezTo>
                  <a:pt x="5524092" y="0"/>
                  <a:pt x="5691115" y="167023"/>
                  <a:pt x="5691115" y="373056"/>
                </a:cubicBezTo>
                <a:lnTo>
                  <a:pt x="5691115" y="2274608"/>
                </a:lnTo>
                <a:cubicBezTo>
                  <a:pt x="5691115" y="2480641"/>
                  <a:pt x="5524092" y="2647664"/>
                  <a:pt x="5318059" y="2647664"/>
                </a:cubicBezTo>
                <a:lnTo>
                  <a:pt x="3416507" y="2647664"/>
                </a:lnTo>
                <a:cubicBezTo>
                  <a:pt x="3210474" y="2647664"/>
                  <a:pt x="3043451" y="2480641"/>
                  <a:pt x="3043451" y="2274608"/>
                </a:cubicBezTo>
                <a:lnTo>
                  <a:pt x="3043451" y="373056"/>
                </a:lnTo>
                <a:cubicBezTo>
                  <a:pt x="3043451" y="167023"/>
                  <a:pt x="3210474" y="0"/>
                  <a:pt x="3416507" y="0"/>
                </a:cubicBezTo>
                <a:close/>
                <a:moveTo>
                  <a:pt x="373056" y="0"/>
                </a:moveTo>
                <a:lnTo>
                  <a:pt x="2274608" y="0"/>
                </a:lnTo>
                <a:cubicBezTo>
                  <a:pt x="2480641" y="0"/>
                  <a:pt x="2647664" y="167023"/>
                  <a:pt x="2647664" y="373056"/>
                </a:cubicBezTo>
                <a:lnTo>
                  <a:pt x="2647664" y="2274608"/>
                </a:lnTo>
                <a:cubicBezTo>
                  <a:pt x="2647664" y="2480641"/>
                  <a:pt x="2480641" y="2647664"/>
                  <a:pt x="2274608" y="2647664"/>
                </a:cubicBezTo>
                <a:lnTo>
                  <a:pt x="373056" y="2647664"/>
                </a:lnTo>
                <a:cubicBezTo>
                  <a:pt x="167023" y="2647664"/>
                  <a:pt x="0" y="2480641"/>
                  <a:pt x="0" y="2274608"/>
                </a:cubicBezTo>
                <a:lnTo>
                  <a:pt x="0" y="373056"/>
                </a:lnTo>
                <a:cubicBezTo>
                  <a:pt x="0" y="167023"/>
                  <a:pt x="167023" y="0"/>
                  <a:pt x="37305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Calibri" panose="020F0502020204030204" pitchFamily="34" charset="0"/>
              <a:ea typeface="微软雅黑" panose="020B0503020204020204" pitchFamily="34" charset="-122"/>
              <a:sym typeface="Calibri" panose="020F0502020204030204" pitchFamily="34" charset="0"/>
            </a:endParaRPr>
          </a:p>
        </p:txBody>
      </p:sp>
      <p:sp>
        <p:nvSpPr>
          <p:cNvPr id="24" name="文本框 23"/>
          <p:cNvSpPr txBox="1"/>
          <p:nvPr/>
        </p:nvSpPr>
        <p:spPr>
          <a:xfrm>
            <a:off x="2071335" y="1120321"/>
            <a:ext cx="2167290" cy="763735"/>
          </a:xfrm>
          <a:prstGeom prst="rect">
            <a:avLst/>
          </a:prstGeom>
          <a:noFill/>
        </p:spPr>
        <p:txBody>
          <a:bodyPr wrap="square" rtlCol="0">
            <a:spAutoFit/>
          </a:bodyPr>
          <a:lstStyle/>
          <a:p>
            <a:pPr>
              <a:lnSpc>
                <a:spcPct val="125000"/>
              </a:lnSpc>
            </a:pPr>
            <a:r>
              <a:rPr lang="en-US" altLang="zh-CN" sz="1200" dirty="0">
                <a:latin typeface="Calibri" panose="020F0502020204030204" pitchFamily="34" charset="0"/>
                <a:ea typeface="微软雅黑" panose="020B0503020204020204" pitchFamily="34" charset="-122"/>
                <a:sym typeface="Calibri" panose="020F0502020204030204" pitchFamily="34" charset="0"/>
              </a:rPr>
              <a:t>请在此粘贴或者输入您的文字内容请在此粘贴或者输入您的文字内容</a:t>
            </a:r>
          </a:p>
        </p:txBody>
      </p:sp>
      <p:sp>
        <p:nvSpPr>
          <p:cNvPr id="25" name="文本框 24"/>
          <p:cNvSpPr txBox="1"/>
          <p:nvPr/>
        </p:nvSpPr>
        <p:spPr>
          <a:xfrm>
            <a:off x="2071335" y="1975568"/>
            <a:ext cx="2167290" cy="763735"/>
          </a:xfrm>
          <a:prstGeom prst="rect">
            <a:avLst/>
          </a:prstGeom>
          <a:noFill/>
        </p:spPr>
        <p:txBody>
          <a:bodyPr wrap="square" rtlCol="0">
            <a:spAutoFit/>
          </a:bodyPr>
          <a:lstStyle/>
          <a:p>
            <a:pPr>
              <a:lnSpc>
                <a:spcPct val="125000"/>
              </a:lnSpc>
            </a:pPr>
            <a:r>
              <a:rPr lang="en-US" altLang="zh-CN" sz="1200" dirty="0">
                <a:latin typeface="Calibri" panose="020F0502020204030204" pitchFamily="34" charset="0"/>
                <a:ea typeface="微软雅黑" panose="020B0503020204020204" pitchFamily="34" charset="-122"/>
                <a:sym typeface="Calibri" panose="020F0502020204030204" pitchFamily="34" charset="0"/>
              </a:rPr>
              <a:t>请在此粘贴或者输入您的文字内容请在此粘贴或者输入您的文字内容</a:t>
            </a:r>
          </a:p>
        </p:txBody>
      </p:sp>
      <p:sp>
        <p:nvSpPr>
          <p:cNvPr id="26" name="文本框 25"/>
          <p:cNvSpPr txBox="1"/>
          <p:nvPr/>
        </p:nvSpPr>
        <p:spPr>
          <a:xfrm>
            <a:off x="2071335" y="2830815"/>
            <a:ext cx="2167290" cy="763735"/>
          </a:xfrm>
          <a:prstGeom prst="rect">
            <a:avLst/>
          </a:prstGeom>
          <a:noFill/>
        </p:spPr>
        <p:txBody>
          <a:bodyPr wrap="square" rtlCol="0">
            <a:spAutoFit/>
          </a:bodyPr>
          <a:lstStyle/>
          <a:p>
            <a:pPr>
              <a:lnSpc>
                <a:spcPct val="125000"/>
              </a:lnSpc>
            </a:pPr>
            <a:r>
              <a:rPr lang="en-US" altLang="zh-CN" sz="1200" dirty="0">
                <a:latin typeface="Calibri" panose="020F0502020204030204" pitchFamily="34" charset="0"/>
                <a:ea typeface="微软雅黑" panose="020B0503020204020204" pitchFamily="34" charset="-122"/>
                <a:sym typeface="Calibri" panose="020F0502020204030204" pitchFamily="34" charset="0"/>
              </a:rPr>
              <a:t>请在此粘贴或者输入您的文字内容请在此粘贴或者输入您的文字内容</a:t>
            </a:r>
          </a:p>
        </p:txBody>
      </p:sp>
      <p:sp>
        <p:nvSpPr>
          <p:cNvPr id="27" name="文本框 26"/>
          <p:cNvSpPr txBox="1"/>
          <p:nvPr/>
        </p:nvSpPr>
        <p:spPr>
          <a:xfrm>
            <a:off x="2071335" y="3686061"/>
            <a:ext cx="2167290" cy="763735"/>
          </a:xfrm>
          <a:prstGeom prst="rect">
            <a:avLst/>
          </a:prstGeom>
          <a:noFill/>
        </p:spPr>
        <p:txBody>
          <a:bodyPr wrap="square" rtlCol="0">
            <a:spAutoFit/>
          </a:bodyPr>
          <a:lstStyle/>
          <a:p>
            <a:pPr>
              <a:lnSpc>
                <a:spcPct val="125000"/>
              </a:lnSpc>
            </a:pPr>
            <a:r>
              <a:rPr lang="en-US" altLang="zh-CN" sz="1200" dirty="0">
                <a:latin typeface="Calibri" panose="020F0502020204030204" pitchFamily="34" charset="0"/>
                <a:ea typeface="微软雅黑" panose="020B0503020204020204" pitchFamily="34" charset="-122"/>
                <a:sym typeface="Calibri" panose="020F0502020204030204" pitchFamily="34" charset="0"/>
              </a:rPr>
              <a:t>请在此粘贴或者输入您的文字内容请在此粘贴或者输入您的文字内容</a:t>
            </a:r>
          </a:p>
        </p:txBody>
      </p:sp>
      <p:sp>
        <p:nvSpPr>
          <p:cNvPr id="28" name="Rectangle 44"/>
          <p:cNvSpPr/>
          <p:nvPr/>
        </p:nvSpPr>
        <p:spPr>
          <a:xfrm>
            <a:off x="4581525" y="1169194"/>
            <a:ext cx="2119313" cy="3214688"/>
          </a:xfrm>
          <a:prstGeom prst="rect">
            <a:avLst/>
          </a:prstGeom>
          <a:blipFill>
            <a:blip r:embed="rId2"/>
            <a:stretch>
              <a:fillRect/>
            </a:stretch>
          </a:blip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sz="1013">
              <a:latin typeface="Calibri" panose="020F0502020204030204" pitchFamily="34" charset="0"/>
              <a:ea typeface="微软雅黑" panose="020B0503020204020204" pitchFamily="34" charset="-122"/>
              <a:sym typeface="Calibri" panose="020F0502020204030204" pitchFamily="34" charset="0"/>
            </a:endParaRPr>
          </a:p>
        </p:txBody>
      </p:sp>
      <p:pic>
        <p:nvPicPr>
          <p:cNvPr id="29" name="图片 28">
            <a:extLst>
              <a:ext uri="{FF2B5EF4-FFF2-40B4-BE49-F238E27FC236}">
                <a16:creationId xmlns:a16="http://schemas.microsoft.com/office/drawing/2014/main" xmlns="" id="{B56B0690-5AB9-476F-831B-22F879694764}"/>
              </a:ext>
            </a:extLst>
          </p:cNvPr>
          <p:cNvPicPr>
            <a:picLocks noChangeAspect="1"/>
          </p:cNvPicPr>
          <p:nvPr/>
        </p:nvPicPr>
        <p:blipFill>
          <a:blip r:embed="rId3">
            <a:extLst>
              <a:ext uri="{BEBA8EAE-BF5A-486C-A8C5-ECC9F3942E4B}">
                <a14:imgProps xmlns:a14="http://schemas.microsoft.com/office/drawing/2010/main">
                  <a14:imgLayer r:embed="rId4">
                    <a14:imgEffect>
                      <a14:saturation sat="0"/>
                    </a14:imgEffect>
                  </a14:imgLayer>
                </a14:imgProps>
              </a:ext>
            </a:extLst>
          </a:blip>
          <a:stretch>
            <a:fillRect/>
          </a:stretch>
        </p:blipFill>
        <p:spPr>
          <a:xfrm rot="16200000">
            <a:off x="108877" y="-108876"/>
            <a:ext cx="951311" cy="1169063"/>
          </a:xfrm>
          <a:prstGeom prst="rect">
            <a:avLst/>
          </a:prstGeom>
        </p:spPr>
      </p:pic>
      <p:sp>
        <p:nvSpPr>
          <p:cNvPr id="30" name="文本框 29">
            <a:extLst>
              <a:ext uri="{FF2B5EF4-FFF2-40B4-BE49-F238E27FC236}">
                <a16:creationId xmlns:a16="http://schemas.microsoft.com/office/drawing/2014/main" xmlns="" id="{75C39403-56D2-424E-BAD7-EEEE06AD0499}"/>
              </a:ext>
            </a:extLst>
          </p:cNvPr>
          <p:cNvSpPr txBox="1"/>
          <p:nvPr/>
        </p:nvSpPr>
        <p:spPr>
          <a:xfrm>
            <a:off x="1233327" y="246336"/>
            <a:ext cx="2886075" cy="415498"/>
          </a:xfrm>
          <a:prstGeom prst="rect">
            <a:avLst/>
          </a:prstGeom>
          <a:noFill/>
        </p:spPr>
        <p:txBody>
          <a:bodyPr wrap="square" rtlCol="0">
            <a:spAutoFit/>
          </a:bodyPr>
          <a:lstStyle/>
          <a:p>
            <a:r>
              <a:rPr lang="zh-CN" altLang="en-US" sz="2100" b="1" dirty="0">
                <a:solidFill>
                  <a:schemeClr val="tx2"/>
                </a:solidFill>
                <a:latin typeface="Calibri" panose="020F0502020204030204" pitchFamily="34" charset="0"/>
                <a:ea typeface="微软雅黑" panose="020B0503020204020204" pitchFamily="34" charset="-122"/>
                <a:sym typeface="Calibri" panose="020F0502020204030204" pitchFamily="34" charset="0"/>
              </a:rPr>
              <a:t>输入章节标题文案</a:t>
            </a:r>
            <a:endParaRPr lang="en-US" altLang="zh-CN" sz="2100" b="1" dirty="0">
              <a:solidFill>
                <a:schemeClr val="tx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31" name="文本框 30">
            <a:extLst>
              <a:ext uri="{FF2B5EF4-FFF2-40B4-BE49-F238E27FC236}">
                <a16:creationId xmlns:a16="http://schemas.microsoft.com/office/drawing/2014/main" xmlns="" id="{4F65E291-466A-4334-BC27-72519508C0F4}"/>
              </a:ext>
            </a:extLst>
          </p:cNvPr>
          <p:cNvSpPr txBox="1"/>
          <p:nvPr/>
        </p:nvSpPr>
        <p:spPr>
          <a:xfrm>
            <a:off x="1233327" y="638752"/>
            <a:ext cx="3076564" cy="213585"/>
          </a:xfrm>
          <a:prstGeom prst="rect">
            <a:avLst/>
          </a:prstGeom>
          <a:noFill/>
        </p:spPr>
        <p:txBody>
          <a:bodyPr wrap="square" rtlCol="0">
            <a:spAutoFit/>
            <a:scene3d>
              <a:camera prst="orthographicFront"/>
              <a:lightRig rig="threePt" dir="t"/>
            </a:scene3d>
            <a:sp3d contourW="12700"/>
          </a:bodyPr>
          <a:lstStyle/>
          <a:p>
            <a:r>
              <a:rPr lang="en-US" altLang="zh-CN" sz="788" dirty="0">
                <a:latin typeface="Century Gothic" panose="020B0502020202020204" pitchFamily="34" charset="0"/>
              </a:rPr>
              <a:t>print the presentation and make it into a film a wider field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1000"/>
                                        <p:tgtEl>
                                          <p:spTgt spid="20"/>
                                        </p:tgtEl>
                                      </p:cBhvr>
                                    </p:animEffect>
                                  </p:childTnLst>
                                </p:cTn>
                              </p:par>
                            </p:childTnLst>
                          </p:cTn>
                        </p:par>
                        <p:par>
                          <p:cTn id="11" fill="hold">
                            <p:stCondLst>
                              <p:cond delay="1000"/>
                            </p:stCondLst>
                            <p:childTnLst>
                              <p:par>
                                <p:cTn id="12" presetID="12" presetClass="entr" presetSubtype="8"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additive="base">
                                        <p:cTn id="14" dur="1000"/>
                                        <p:tgtEl>
                                          <p:spTgt spid="6"/>
                                        </p:tgtEl>
                                        <p:attrNameLst>
                                          <p:attrName>ppt_x</p:attrName>
                                        </p:attrNameLst>
                                      </p:cBhvr>
                                      <p:tavLst>
                                        <p:tav tm="0">
                                          <p:val>
                                            <p:strVal val="#ppt_x-#ppt_w*1.125000"/>
                                          </p:val>
                                        </p:tav>
                                        <p:tav tm="100000">
                                          <p:val>
                                            <p:strVal val="#ppt_x"/>
                                          </p:val>
                                        </p:tav>
                                      </p:tavLst>
                                    </p:anim>
                                    <p:animEffect transition="in" filter="wipe(right)">
                                      <p:cBhvr>
                                        <p:cTn id="15" dur="1000"/>
                                        <p:tgtEl>
                                          <p:spTgt spid="6"/>
                                        </p:tgtEl>
                                      </p:cBhvr>
                                    </p:animEffect>
                                  </p:childTnLst>
                                </p:cTn>
                              </p:par>
                            </p:childTnLst>
                          </p:cTn>
                        </p:par>
                        <p:par>
                          <p:cTn id="16" fill="hold">
                            <p:stCondLst>
                              <p:cond delay="2000"/>
                            </p:stCondLst>
                            <p:childTnLst>
                              <p:par>
                                <p:cTn id="17" presetID="10"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par>
                          <p:cTn id="20" fill="hold">
                            <p:stCondLst>
                              <p:cond delay="2500"/>
                            </p:stCondLst>
                            <p:childTnLst>
                              <p:par>
                                <p:cTn id="21" presetID="10" presetClass="entr" presetSubtype="0" fill="hold" grpId="0" nodeType="afterEffect">
                                  <p:stCondLst>
                                    <p:cond delay="0"/>
                                  </p:stCondLst>
                                  <p:iterate type="lt">
                                    <p:tmPct val="10000"/>
                                  </p:iterate>
                                  <p:childTnLst>
                                    <p:set>
                                      <p:cBhvr>
                                        <p:cTn id="22" dur="1" fill="hold">
                                          <p:stCondLst>
                                            <p:cond delay="0"/>
                                          </p:stCondLst>
                                        </p:cTn>
                                        <p:tgtEl>
                                          <p:spTgt spid="24"/>
                                        </p:tgtEl>
                                        <p:attrNameLst>
                                          <p:attrName>style.visibility</p:attrName>
                                        </p:attrNameLst>
                                      </p:cBhvr>
                                      <p:to>
                                        <p:strVal val="visible"/>
                                      </p:to>
                                    </p:set>
                                    <p:animEffect transition="in" filter="fade">
                                      <p:cBhvr>
                                        <p:cTn id="23" dur="500"/>
                                        <p:tgtEl>
                                          <p:spTgt spid="24"/>
                                        </p:tgtEl>
                                      </p:cBhvr>
                                    </p:animEffect>
                                  </p:childTnLst>
                                </p:cTn>
                              </p:par>
                            </p:childTnLst>
                          </p:cTn>
                        </p:par>
                        <p:par>
                          <p:cTn id="24" fill="hold">
                            <p:stCondLst>
                              <p:cond delay="3450"/>
                            </p:stCondLst>
                            <p:childTnLst>
                              <p:par>
                                <p:cTn id="25" presetID="10" presetClass="entr" presetSubtype="0"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1000"/>
                                        <p:tgtEl>
                                          <p:spTgt spid="14"/>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fade">
                                      <p:cBhvr>
                                        <p:cTn id="30" dur="1000"/>
                                        <p:tgtEl>
                                          <p:spTgt spid="23"/>
                                        </p:tgtEl>
                                      </p:cBhvr>
                                    </p:animEffect>
                                  </p:childTnLst>
                                </p:cTn>
                              </p:par>
                            </p:childTnLst>
                          </p:cTn>
                        </p:par>
                        <p:par>
                          <p:cTn id="31" fill="hold">
                            <p:stCondLst>
                              <p:cond delay="4450"/>
                            </p:stCondLst>
                            <p:childTnLst>
                              <p:par>
                                <p:cTn id="32" presetID="12" presetClass="entr" presetSubtype="8"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 calcmode="lin" valueType="num">
                                      <p:cBhvr additive="base">
                                        <p:cTn id="34" dur="1000"/>
                                        <p:tgtEl>
                                          <p:spTgt spid="7"/>
                                        </p:tgtEl>
                                        <p:attrNameLst>
                                          <p:attrName>ppt_x</p:attrName>
                                        </p:attrNameLst>
                                      </p:cBhvr>
                                      <p:tavLst>
                                        <p:tav tm="0">
                                          <p:val>
                                            <p:strVal val="#ppt_x-#ppt_w*1.125000"/>
                                          </p:val>
                                        </p:tav>
                                        <p:tav tm="100000">
                                          <p:val>
                                            <p:strVal val="#ppt_x"/>
                                          </p:val>
                                        </p:tav>
                                      </p:tavLst>
                                    </p:anim>
                                    <p:animEffect transition="in" filter="wipe(right)">
                                      <p:cBhvr>
                                        <p:cTn id="35" dur="1000"/>
                                        <p:tgtEl>
                                          <p:spTgt spid="7"/>
                                        </p:tgtEl>
                                      </p:cBhvr>
                                    </p:animEffect>
                                  </p:childTnLst>
                                </p:cTn>
                              </p:par>
                            </p:childTnLst>
                          </p:cTn>
                        </p:par>
                        <p:par>
                          <p:cTn id="36" fill="hold">
                            <p:stCondLst>
                              <p:cond delay="5450"/>
                            </p:stCondLst>
                            <p:childTnLst>
                              <p:par>
                                <p:cTn id="37" presetID="10" presetClass="entr" presetSubtype="0"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500"/>
                                        <p:tgtEl>
                                          <p:spTgt spid="11"/>
                                        </p:tgtEl>
                                      </p:cBhvr>
                                    </p:animEffect>
                                  </p:childTnLst>
                                </p:cTn>
                              </p:par>
                            </p:childTnLst>
                          </p:cTn>
                        </p:par>
                        <p:par>
                          <p:cTn id="40" fill="hold">
                            <p:stCondLst>
                              <p:cond delay="5950"/>
                            </p:stCondLst>
                            <p:childTnLst>
                              <p:par>
                                <p:cTn id="41" presetID="10" presetClass="entr" presetSubtype="0" fill="hold" grpId="0" nodeType="afterEffect">
                                  <p:stCondLst>
                                    <p:cond delay="0"/>
                                  </p:stCondLst>
                                  <p:iterate type="lt">
                                    <p:tmPct val="10000"/>
                                  </p:iterate>
                                  <p:childTnLst>
                                    <p:set>
                                      <p:cBhvr>
                                        <p:cTn id="42" dur="1" fill="hold">
                                          <p:stCondLst>
                                            <p:cond delay="0"/>
                                          </p:stCondLst>
                                        </p:cTn>
                                        <p:tgtEl>
                                          <p:spTgt spid="25"/>
                                        </p:tgtEl>
                                        <p:attrNameLst>
                                          <p:attrName>style.visibility</p:attrName>
                                        </p:attrNameLst>
                                      </p:cBhvr>
                                      <p:to>
                                        <p:strVal val="visible"/>
                                      </p:to>
                                    </p:set>
                                    <p:animEffect transition="in" filter="fade">
                                      <p:cBhvr>
                                        <p:cTn id="43" dur="500"/>
                                        <p:tgtEl>
                                          <p:spTgt spid="25"/>
                                        </p:tgtEl>
                                      </p:cBhvr>
                                    </p:animEffect>
                                  </p:childTnLst>
                                </p:cTn>
                              </p:par>
                            </p:childTnLst>
                          </p:cTn>
                        </p:par>
                        <p:par>
                          <p:cTn id="44" fill="hold">
                            <p:stCondLst>
                              <p:cond delay="7899"/>
                            </p:stCondLst>
                            <p:childTnLst>
                              <p:par>
                                <p:cTn id="45" presetID="10" presetClass="entr" presetSubtype="0"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fade">
                                      <p:cBhvr>
                                        <p:cTn id="47" dur="1000"/>
                                        <p:tgtEl>
                                          <p:spTgt spid="18"/>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1"/>
                                        </p:tgtEl>
                                        <p:attrNameLst>
                                          <p:attrName>style.visibility</p:attrName>
                                        </p:attrNameLst>
                                      </p:cBhvr>
                                      <p:to>
                                        <p:strVal val="visible"/>
                                      </p:to>
                                    </p:set>
                                    <p:animEffect transition="in" filter="fade">
                                      <p:cBhvr>
                                        <p:cTn id="50" dur="1000"/>
                                        <p:tgtEl>
                                          <p:spTgt spid="21"/>
                                        </p:tgtEl>
                                      </p:cBhvr>
                                    </p:animEffect>
                                  </p:childTnLst>
                                </p:cTn>
                              </p:par>
                            </p:childTnLst>
                          </p:cTn>
                        </p:par>
                        <p:par>
                          <p:cTn id="51" fill="hold">
                            <p:stCondLst>
                              <p:cond delay="8899"/>
                            </p:stCondLst>
                            <p:childTnLst>
                              <p:par>
                                <p:cTn id="52" presetID="12" presetClass="entr" presetSubtype="8" fill="hold" grpId="0" nodeType="afterEffect">
                                  <p:stCondLst>
                                    <p:cond delay="0"/>
                                  </p:stCondLst>
                                  <p:childTnLst>
                                    <p:set>
                                      <p:cBhvr>
                                        <p:cTn id="53" dur="1" fill="hold">
                                          <p:stCondLst>
                                            <p:cond delay="0"/>
                                          </p:stCondLst>
                                        </p:cTn>
                                        <p:tgtEl>
                                          <p:spTgt spid="8"/>
                                        </p:tgtEl>
                                        <p:attrNameLst>
                                          <p:attrName>style.visibility</p:attrName>
                                        </p:attrNameLst>
                                      </p:cBhvr>
                                      <p:to>
                                        <p:strVal val="visible"/>
                                      </p:to>
                                    </p:set>
                                    <p:anim calcmode="lin" valueType="num">
                                      <p:cBhvr additive="base">
                                        <p:cTn id="54" dur="1000"/>
                                        <p:tgtEl>
                                          <p:spTgt spid="8"/>
                                        </p:tgtEl>
                                        <p:attrNameLst>
                                          <p:attrName>ppt_x</p:attrName>
                                        </p:attrNameLst>
                                      </p:cBhvr>
                                      <p:tavLst>
                                        <p:tav tm="0">
                                          <p:val>
                                            <p:strVal val="#ppt_x-#ppt_w*1.125000"/>
                                          </p:val>
                                        </p:tav>
                                        <p:tav tm="100000">
                                          <p:val>
                                            <p:strVal val="#ppt_x"/>
                                          </p:val>
                                        </p:tav>
                                      </p:tavLst>
                                    </p:anim>
                                    <p:animEffect transition="in" filter="wipe(right)">
                                      <p:cBhvr>
                                        <p:cTn id="55" dur="1000"/>
                                        <p:tgtEl>
                                          <p:spTgt spid="8"/>
                                        </p:tgtEl>
                                      </p:cBhvr>
                                    </p:animEffect>
                                  </p:childTnLst>
                                </p:cTn>
                              </p:par>
                            </p:childTnLst>
                          </p:cTn>
                        </p:par>
                        <p:par>
                          <p:cTn id="56" fill="hold">
                            <p:stCondLst>
                              <p:cond delay="9899"/>
                            </p:stCondLst>
                            <p:childTnLst>
                              <p:par>
                                <p:cTn id="57" presetID="10" presetClass="entr" presetSubtype="0" fill="hold" grpId="0" nodeType="afterEffect">
                                  <p:stCondLst>
                                    <p:cond delay="0"/>
                                  </p:stCondLst>
                                  <p:childTnLst>
                                    <p:set>
                                      <p:cBhvr>
                                        <p:cTn id="58" dur="1" fill="hold">
                                          <p:stCondLst>
                                            <p:cond delay="0"/>
                                          </p:stCondLst>
                                        </p:cTn>
                                        <p:tgtEl>
                                          <p:spTgt spid="12"/>
                                        </p:tgtEl>
                                        <p:attrNameLst>
                                          <p:attrName>style.visibility</p:attrName>
                                        </p:attrNameLst>
                                      </p:cBhvr>
                                      <p:to>
                                        <p:strVal val="visible"/>
                                      </p:to>
                                    </p:set>
                                    <p:animEffect transition="in" filter="fade">
                                      <p:cBhvr>
                                        <p:cTn id="59" dur="500"/>
                                        <p:tgtEl>
                                          <p:spTgt spid="12"/>
                                        </p:tgtEl>
                                      </p:cBhvr>
                                    </p:animEffect>
                                  </p:childTnLst>
                                </p:cTn>
                              </p:par>
                            </p:childTnLst>
                          </p:cTn>
                        </p:par>
                        <p:par>
                          <p:cTn id="60" fill="hold">
                            <p:stCondLst>
                              <p:cond delay="10399"/>
                            </p:stCondLst>
                            <p:childTnLst>
                              <p:par>
                                <p:cTn id="61" presetID="10" presetClass="entr" presetSubtype="0" fill="hold" grpId="0" nodeType="afterEffect">
                                  <p:stCondLst>
                                    <p:cond delay="0"/>
                                  </p:stCondLst>
                                  <p:iterate type="lt">
                                    <p:tmPct val="10000"/>
                                  </p:iterate>
                                  <p:childTnLst>
                                    <p:set>
                                      <p:cBhvr>
                                        <p:cTn id="62" dur="1" fill="hold">
                                          <p:stCondLst>
                                            <p:cond delay="0"/>
                                          </p:stCondLst>
                                        </p:cTn>
                                        <p:tgtEl>
                                          <p:spTgt spid="26"/>
                                        </p:tgtEl>
                                        <p:attrNameLst>
                                          <p:attrName>style.visibility</p:attrName>
                                        </p:attrNameLst>
                                      </p:cBhvr>
                                      <p:to>
                                        <p:strVal val="visible"/>
                                      </p:to>
                                    </p:set>
                                    <p:animEffect transition="in" filter="fade">
                                      <p:cBhvr>
                                        <p:cTn id="63" dur="500"/>
                                        <p:tgtEl>
                                          <p:spTgt spid="26"/>
                                        </p:tgtEl>
                                      </p:cBhvr>
                                    </p:animEffect>
                                  </p:childTnLst>
                                </p:cTn>
                              </p:par>
                            </p:childTnLst>
                          </p:cTn>
                        </p:par>
                        <p:par>
                          <p:cTn id="64" fill="hold">
                            <p:stCondLst>
                              <p:cond delay="12349"/>
                            </p:stCondLst>
                            <p:childTnLst>
                              <p:par>
                                <p:cTn id="65" presetID="10" presetClass="entr" presetSubtype="0" fill="hold" grpId="0" nodeType="after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fade">
                                      <p:cBhvr>
                                        <p:cTn id="67" dur="1000"/>
                                        <p:tgtEl>
                                          <p:spTgt spid="19"/>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22"/>
                                        </p:tgtEl>
                                        <p:attrNameLst>
                                          <p:attrName>style.visibility</p:attrName>
                                        </p:attrNameLst>
                                      </p:cBhvr>
                                      <p:to>
                                        <p:strVal val="visible"/>
                                      </p:to>
                                    </p:set>
                                    <p:animEffect transition="in" filter="fade">
                                      <p:cBhvr>
                                        <p:cTn id="70" dur="1000"/>
                                        <p:tgtEl>
                                          <p:spTgt spid="22"/>
                                        </p:tgtEl>
                                      </p:cBhvr>
                                    </p:animEffect>
                                  </p:childTnLst>
                                </p:cTn>
                              </p:par>
                            </p:childTnLst>
                          </p:cTn>
                        </p:par>
                        <p:par>
                          <p:cTn id="71" fill="hold">
                            <p:stCondLst>
                              <p:cond delay="13349"/>
                            </p:stCondLst>
                            <p:childTnLst>
                              <p:par>
                                <p:cTn id="72" presetID="12" presetClass="entr" presetSubtype="8" fill="hold" grpId="0" nodeType="afterEffect">
                                  <p:stCondLst>
                                    <p:cond delay="0"/>
                                  </p:stCondLst>
                                  <p:childTnLst>
                                    <p:set>
                                      <p:cBhvr>
                                        <p:cTn id="73" dur="1" fill="hold">
                                          <p:stCondLst>
                                            <p:cond delay="0"/>
                                          </p:stCondLst>
                                        </p:cTn>
                                        <p:tgtEl>
                                          <p:spTgt spid="9"/>
                                        </p:tgtEl>
                                        <p:attrNameLst>
                                          <p:attrName>style.visibility</p:attrName>
                                        </p:attrNameLst>
                                      </p:cBhvr>
                                      <p:to>
                                        <p:strVal val="visible"/>
                                      </p:to>
                                    </p:set>
                                    <p:anim calcmode="lin" valueType="num">
                                      <p:cBhvr additive="base">
                                        <p:cTn id="74" dur="1000"/>
                                        <p:tgtEl>
                                          <p:spTgt spid="9"/>
                                        </p:tgtEl>
                                        <p:attrNameLst>
                                          <p:attrName>ppt_x</p:attrName>
                                        </p:attrNameLst>
                                      </p:cBhvr>
                                      <p:tavLst>
                                        <p:tav tm="0">
                                          <p:val>
                                            <p:strVal val="#ppt_x-#ppt_w*1.125000"/>
                                          </p:val>
                                        </p:tav>
                                        <p:tav tm="100000">
                                          <p:val>
                                            <p:strVal val="#ppt_x"/>
                                          </p:val>
                                        </p:tav>
                                      </p:tavLst>
                                    </p:anim>
                                    <p:animEffect transition="in" filter="wipe(right)">
                                      <p:cBhvr>
                                        <p:cTn id="75" dur="1000"/>
                                        <p:tgtEl>
                                          <p:spTgt spid="9"/>
                                        </p:tgtEl>
                                      </p:cBhvr>
                                    </p:animEffect>
                                  </p:childTnLst>
                                </p:cTn>
                              </p:par>
                            </p:childTnLst>
                          </p:cTn>
                        </p:par>
                        <p:par>
                          <p:cTn id="76" fill="hold">
                            <p:stCondLst>
                              <p:cond delay="14349"/>
                            </p:stCondLst>
                            <p:childTnLst>
                              <p:par>
                                <p:cTn id="77" presetID="10" presetClass="entr" presetSubtype="0" fill="hold" grpId="0" nodeType="afterEffect">
                                  <p:stCondLst>
                                    <p:cond delay="0"/>
                                  </p:stCondLst>
                                  <p:childTnLst>
                                    <p:set>
                                      <p:cBhvr>
                                        <p:cTn id="78" dur="1" fill="hold">
                                          <p:stCondLst>
                                            <p:cond delay="0"/>
                                          </p:stCondLst>
                                        </p:cTn>
                                        <p:tgtEl>
                                          <p:spTgt spid="13"/>
                                        </p:tgtEl>
                                        <p:attrNameLst>
                                          <p:attrName>style.visibility</p:attrName>
                                        </p:attrNameLst>
                                      </p:cBhvr>
                                      <p:to>
                                        <p:strVal val="visible"/>
                                      </p:to>
                                    </p:set>
                                    <p:animEffect transition="in" filter="fade">
                                      <p:cBhvr>
                                        <p:cTn id="79" dur="500"/>
                                        <p:tgtEl>
                                          <p:spTgt spid="13"/>
                                        </p:tgtEl>
                                      </p:cBhvr>
                                    </p:animEffect>
                                  </p:childTnLst>
                                </p:cTn>
                              </p:par>
                            </p:childTnLst>
                          </p:cTn>
                        </p:par>
                        <p:par>
                          <p:cTn id="80" fill="hold">
                            <p:stCondLst>
                              <p:cond delay="14849"/>
                            </p:stCondLst>
                            <p:childTnLst>
                              <p:par>
                                <p:cTn id="81" presetID="10" presetClass="entr" presetSubtype="0" fill="hold" grpId="0" nodeType="afterEffect">
                                  <p:stCondLst>
                                    <p:cond delay="0"/>
                                  </p:stCondLst>
                                  <p:iterate type="lt">
                                    <p:tmPct val="10000"/>
                                  </p:iterate>
                                  <p:childTnLst>
                                    <p:set>
                                      <p:cBhvr>
                                        <p:cTn id="82" dur="1" fill="hold">
                                          <p:stCondLst>
                                            <p:cond delay="0"/>
                                          </p:stCondLst>
                                        </p:cTn>
                                        <p:tgtEl>
                                          <p:spTgt spid="27"/>
                                        </p:tgtEl>
                                        <p:attrNameLst>
                                          <p:attrName>style.visibility</p:attrName>
                                        </p:attrNameLst>
                                      </p:cBhvr>
                                      <p:to>
                                        <p:strVal val="visible"/>
                                      </p:to>
                                    </p:set>
                                    <p:animEffect transition="in" filter="fade">
                                      <p:cBhvr>
                                        <p:cTn id="83" dur="500"/>
                                        <p:tgtEl>
                                          <p:spTgt spid="27"/>
                                        </p:tgtEl>
                                      </p:cBhvr>
                                    </p:animEffect>
                                  </p:childTnLst>
                                </p:cTn>
                              </p:par>
                              <p:par>
                                <p:cTn id="84" presetID="22" presetClass="entr" presetSubtype="2" fill="hold" grpId="0" nodeType="withEffect">
                                  <p:stCondLst>
                                    <p:cond delay="500"/>
                                  </p:stCondLst>
                                  <p:childTnLst>
                                    <p:set>
                                      <p:cBhvr>
                                        <p:cTn id="85" dur="1" fill="hold">
                                          <p:stCondLst>
                                            <p:cond delay="0"/>
                                          </p:stCondLst>
                                        </p:cTn>
                                        <p:tgtEl>
                                          <p:spTgt spid="16"/>
                                        </p:tgtEl>
                                        <p:attrNameLst>
                                          <p:attrName>style.visibility</p:attrName>
                                        </p:attrNameLst>
                                      </p:cBhvr>
                                      <p:to>
                                        <p:strVal val="visible"/>
                                      </p:to>
                                    </p:set>
                                    <p:animEffect transition="in" filter="wipe(right)">
                                      <p:cBhvr>
                                        <p:cTn id="86" dur="1000"/>
                                        <p:tgtEl>
                                          <p:spTgt spid="16"/>
                                        </p:tgtEl>
                                      </p:cBhvr>
                                    </p:animEffect>
                                  </p:childTnLst>
                                </p:cTn>
                              </p:par>
                            </p:childTnLst>
                          </p:cTn>
                        </p:par>
                        <p:par>
                          <p:cTn id="87" fill="hold">
                            <p:stCondLst>
                              <p:cond delay="16799"/>
                            </p:stCondLst>
                            <p:childTnLst>
                              <p:par>
                                <p:cTn id="88" presetID="10" presetClass="entr" presetSubtype="0" fill="hold" grpId="0" nodeType="afterEffect">
                                  <p:stCondLst>
                                    <p:cond delay="0"/>
                                  </p:stCondLst>
                                  <p:childTnLst>
                                    <p:set>
                                      <p:cBhvr>
                                        <p:cTn id="89" dur="1" fill="hold">
                                          <p:stCondLst>
                                            <p:cond delay="0"/>
                                          </p:stCondLst>
                                        </p:cTn>
                                        <p:tgtEl>
                                          <p:spTgt spid="28"/>
                                        </p:tgtEl>
                                        <p:attrNameLst>
                                          <p:attrName>style.visibility</p:attrName>
                                        </p:attrNameLst>
                                      </p:cBhvr>
                                      <p:to>
                                        <p:strVal val="visible"/>
                                      </p:to>
                                    </p:set>
                                    <p:animEffect transition="in" filter="fade">
                                      <p:cBhvr>
                                        <p:cTn id="9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2" grpId="0"/>
      <p:bldP spid="13" grpId="0"/>
      <p:bldP spid="14" grpId="0" bldLvl="0" animBg="1"/>
      <p:bldP spid="16" grpId="0" bldLvl="0" animBg="1"/>
      <p:bldP spid="17" grpId="0" bldLvl="0" animBg="1"/>
      <p:bldP spid="18" grpId="0" bldLvl="0" animBg="1"/>
      <p:bldP spid="19" grpId="0" bldLvl="0" animBg="1"/>
      <p:bldP spid="20" grpId="0" bldLvl="0" animBg="1"/>
      <p:bldP spid="21" grpId="0" bldLvl="0" animBg="1"/>
      <p:bldP spid="22" grpId="0" bldLvl="0" animBg="1"/>
      <p:bldP spid="23" grpId="0" bldLvl="0" animBg="1"/>
      <p:bldP spid="24" grpId="0"/>
      <p:bldP spid="25" grpId="0"/>
      <p:bldP spid="26" grpId="0"/>
      <p:bldP spid="27" grpId="0"/>
      <p:bldP spid="28"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flipV="1">
            <a:off x="-11430" y="5089684"/>
            <a:ext cx="9143524" cy="5715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Calibri" panose="020F0502020204030204" pitchFamily="34" charset="0"/>
              <a:ea typeface="微软雅黑" panose="020B0503020204020204" pitchFamily="34" charset="-122"/>
              <a:sym typeface="Calibri" panose="020F0502020204030204" pitchFamily="34" charset="0"/>
            </a:endParaRPr>
          </a:p>
        </p:txBody>
      </p:sp>
      <p:grpSp>
        <p:nvGrpSpPr>
          <p:cNvPr id="38" name="组合 37"/>
          <p:cNvGrpSpPr/>
          <p:nvPr/>
        </p:nvGrpSpPr>
        <p:grpSpPr>
          <a:xfrm>
            <a:off x="535136" y="1270706"/>
            <a:ext cx="4033526" cy="2742963"/>
            <a:chOff x="699545" y="1816830"/>
            <a:chExt cx="5378034" cy="3657284"/>
          </a:xfrm>
        </p:grpSpPr>
        <p:pic>
          <p:nvPicPr>
            <p:cNvPr id="69" name="图片 68"/>
            <p:cNvPicPr>
              <a:picLocks noChangeAspect="1"/>
            </p:cNvPicPr>
            <p:nvPr/>
          </p:nvPicPr>
          <p:blipFill>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l="12756" t="6719" r="37755" b="33006"/>
            <a:stretch>
              <a:fillRect/>
            </a:stretch>
          </p:blipFill>
          <p:spPr>
            <a:xfrm>
              <a:off x="699545" y="2388754"/>
              <a:ext cx="2641091" cy="2142383"/>
            </a:xfrm>
            <a:custGeom>
              <a:avLst/>
              <a:gdLst>
                <a:gd name="connsiteX0" fmla="*/ 0 w 2641091"/>
                <a:gd name="connsiteY0" fmla="*/ 0 h 2142383"/>
                <a:gd name="connsiteX1" fmla="*/ 1267287 w 2641091"/>
                <a:gd name="connsiteY1" fmla="*/ 0 h 2142383"/>
                <a:gd name="connsiteX2" fmla="*/ 2641091 w 2641091"/>
                <a:gd name="connsiteY2" fmla="*/ 2142383 h 2142383"/>
                <a:gd name="connsiteX3" fmla="*/ 1373804 w 2641091"/>
                <a:gd name="connsiteY3" fmla="*/ 2142383 h 2142383"/>
              </a:gdLst>
              <a:ahLst/>
              <a:cxnLst>
                <a:cxn ang="0">
                  <a:pos x="connsiteX0" y="connsiteY0"/>
                </a:cxn>
                <a:cxn ang="0">
                  <a:pos x="connsiteX1" y="connsiteY1"/>
                </a:cxn>
                <a:cxn ang="0">
                  <a:pos x="connsiteX2" y="connsiteY2"/>
                </a:cxn>
                <a:cxn ang="0">
                  <a:pos x="connsiteX3" y="connsiteY3"/>
                </a:cxn>
              </a:cxnLst>
              <a:rect l="l" t="t" r="r" b="b"/>
              <a:pathLst>
                <a:path w="2641091" h="2142383">
                  <a:moveTo>
                    <a:pt x="0" y="0"/>
                  </a:moveTo>
                  <a:lnTo>
                    <a:pt x="1267287" y="0"/>
                  </a:lnTo>
                  <a:lnTo>
                    <a:pt x="2641091" y="2142383"/>
                  </a:lnTo>
                  <a:lnTo>
                    <a:pt x="1373804" y="2142383"/>
                  </a:lnTo>
                  <a:close/>
                </a:path>
              </a:pathLst>
            </a:custGeom>
          </p:spPr>
        </p:pic>
        <p:sp>
          <p:nvSpPr>
            <p:cNvPr id="2" name="任意多边形 1"/>
            <p:cNvSpPr/>
            <p:nvPr/>
          </p:nvSpPr>
          <p:spPr>
            <a:xfrm>
              <a:off x="2256411" y="2759065"/>
              <a:ext cx="2641091" cy="2142383"/>
            </a:xfrm>
            <a:custGeom>
              <a:avLst/>
              <a:gdLst>
                <a:gd name="connsiteX0" fmla="*/ 0 w 5128128"/>
                <a:gd name="connsiteY0" fmla="*/ 0 h 4159801"/>
                <a:gd name="connsiteX1" fmla="*/ 2460653 w 5128128"/>
                <a:gd name="connsiteY1" fmla="*/ 0 h 4159801"/>
                <a:gd name="connsiteX2" fmla="*/ 5128128 w 5128128"/>
                <a:gd name="connsiteY2" fmla="*/ 4159801 h 4159801"/>
                <a:gd name="connsiteX3" fmla="*/ 2667475 w 5128128"/>
                <a:gd name="connsiteY3" fmla="*/ 4159801 h 4159801"/>
              </a:gdLst>
              <a:ahLst/>
              <a:cxnLst>
                <a:cxn ang="0">
                  <a:pos x="connsiteX0" y="connsiteY0"/>
                </a:cxn>
                <a:cxn ang="0">
                  <a:pos x="connsiteX1" y="connsiteY1"/>
                </a:cxn>
                <a:cxn ang="0">
                  <a:pos x="connsiteX2" y="connsiteY2"/>
                </a:cxn>
                <a:cxn ang="0">
                  <a:pos x="connsiteX3" y="connsiteY3"/>
                </a:cxn>
              </a:cxnLst>
              <a:rect l="l" t="t" r="r" b="b"/>
              <a:pathLst>
                <a:path w="5128128" h="4159801">
                  <a:moveTo>
                    <a:pt x="0" y="0"/>
                  </a:moveTo>
                  <a:lnTo>
                    <a:pt x="2460653" y="0"/>
                  </a:lnTo>
                  <a:lnTo>
                    <a:pt x="5128128" y="4159801"/>
                  </a:lnTo>
                  <a:lnTo>
                    <a:pt x="2667475" y="4159801"/>
                  </a:lnTo>
                  <a:close/>
                </a:path>
              </a:pathLst>
            </a:custGeom>
            <a:solidFill>
              <a:srgbClr val="6565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Calibri" panose="020F0502020204030204" pitchFamily="34" charset="0"/>
                <a:ea typeface="微软雅黑" panose="020B0503020204020204" pitchFamily="34" charset="-122"/>
                <a:sym typeface="Calibri" panose="020F0502020204030204" pitchFamily="34" charset="0"/>
              </a:endParaRPr>
            </a:p>
          </p:txBody>
        </p:sp>
        <p:cxnSp>
          <p:nvCxnSpPr>
            <p:cNvPr id="6" name="直接连接符 5"/>
            <p:cNvCxnSpPr/>
            <p:nvPr/>
          </p:nvCxnSpPr>
          <p:spPr>
            <a:xfrm>
              <a:off x="2127517" y="2753965"/>
              <a:ext cx="1735004" cy="2720149"/>
            </a:xfrm>
            <a:prstGeom prst="line">
              <a:avLst/>
            </a:prstGeom>
            <a:ln>
              <a:solidFill>
                <a:srgbClr val="656565"/>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3591176" y="2962897"/>
              <a:ext cx="1372971" cy="215255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1725428" y="1816830"/>
              <a:ext cx="1714236" cy="268758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71" name="图片 70"/>
            <p:cNvPicPr>
              <a:picLocks noChangeAspect="1"/>
            </p:cNvPicPr>
            <p:nvPr/>
          </p:nvPicPr>
          <p:blipFill>
            <a:blip r:embed="rId4" cstate="print">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l="19820" t="8236" r="4866" b="36"/>
            <a:stretch>
              <a:fillRect/>
            </a:stretch>
          </p:blipFill>
          <p:spPr>
            <a:xfrm>
              <a:off x="3436488" y="2523278"/>
              <a:ext cx="2641091" cy="2142383"/>
            </a:xfrm>
            <a:custGeom>
              <a:avLst/>
              <a:gdLst>
                <a:gd name="connsiteX0" fmla="*/ 0 w 2641091"/>
                <a:gd name="connsiteY0" fmla="*/ 0 h 2142383"/>
                <a:gd name="connsiteX1" fmla="*/ 1267287 w 2641091"/>
                <a:gd name="connsiteY1" fmla="*/ 0 h 2142383"/>
                <a:gd name="connsiteX2" fmla="*/ 2641091 w 2641091"/>
                <a:gd name="connsiteY2" fmla="*/ 2142383 h 2142383"/>
                <a:gd name="connsiteX3" fmla="*/ 1373804 w 2641091"/>
                <a:gd name="connsiteY3" fmla="*/ 2142383 h 2142383"/>
              </a:gdLst>
              <a:ahLst/>
              <a:cxnLst>
                <a:cxn ang="0">
                  <a:pos x="connsiteX0" y="connsiteY0"/>
                </a:cxn>
                <a:cxn ang="0">
                  <a:pos x="connsiteX1" y="connsiteY1"/>
                </a:cxn>
                <a:cxn ang="0">
                  <a:pos x="connsiteX2" y="connsiteY2"/>
                </a:cxn>
                <a:cxn ang="0">
                  <a:pos x="connsiteX3" y="connsiteY3"/>
                </a:cxn>
              </a:cxnLst>
              <a:rect l="l" t="t" r="r" b="b"/>
              <a:pathLst>
                <a:path w="2641091" h="2142383">
                  <a:moveTo>
                    <a:pt x="0" y="0"/>
                  </a:moveTo>
                  <a:lnTo>
                    <a:pt x="1267287" y="0"/>
                  </a:lnTo>
                  <a:lnTo>
                    <a:pt x="2641091" y="2142383"/>
                  </a:lnTo>
                  <a:lnTo>
                    <a:pt x="1373804" y="2142383"/>
                  </a:lnTo>
                  <a:close/>
                </a:path>
              </a:pathLst>
            </a:custGeom>
          </p:spPr>
        </p:pic>
        <p:cxnSp>
          <p:nvCxnSpPr>
            <p:cNvPr id="52" name="直接连接符 51"/>
            <p:cNvCxnSpPr/>
            <p:nvPr/>
          </p:nvCxnSpPr>
          <p:spPr>
            <a:xfrm>
              <a:off x="3309535" y="2234520"/>
              <a:ext cx="1613336" cy="2529398"/>
            </a:xfrm>
            <a:prstGeom prst="line">
              <a:avLst/>
            </a:prstGeom>
            <a:ln>
              <a:solidFill>
                <a:srgbClr val="656565"/>
              </a:solidFill>
            </a:ln>
          </p:spPr>
          <p:style>
            <a:lnRef idx="1">
              <a:schemeClr val="accent1"/>
            </a:lnRef>
            <a:fillRef idx="0">
              <a:schemeClr val="accent1"/>
            </a:fillRef>
            <a:effectRef idx="0">
              <a:schemeClr val="accent1"/>
            </a:effectRef>
            <a:fontRef idx="minor">
              <a:schemeClr val="tx1"/>
            </a:fontRef>
          </p:style>
        </p:cxnSp>
      </p:grpSp>
      <p:sp>
        <p:nvSpPr>
          <p:cNvPr id="88" name="文本框 87"/>
          <p:cNvSpPr txBox="1"/>
          <p:nvPr/>
        </p:nvSpPr>
        <p:spPr>
          <a:xfrm>
            <a:off x="4833763" y="2377861"/>
            <a:ext cx="3600798" cy="1322863"/>
          </a:xfrm>
          <a:prstGeom prst="rect">
            <a:avLst/>
          </a:prstGeom>
          <a:noFill/>
        </p:spPr>
        <p:txBody>
          <a:bodyPr wrap="square" rtlCol="0">
            <a:spAutoFit/>
          </a:bodyPr>
          <a:lstStyle/>
          <a:p>
            <a:pPr algn="just">
              <a:lnSpc>
                <a:spcPct val="130000"/>
              </a:lnSpc>
            </a:pPr>
            <a:r>
              <a:rPr lang="en-US" altLang="zh-CN" sz="1050" dirty="0">
                <a:solidFill>
                  <a:srgbClr val="3A3A3A"/>
                </a:solidFill>
                <a:latin typeface="Calibri" panose="020F0502020204030204" pitchFamily="34" charset="0"/>
                <a:ea typeface="微软雅黑" panose="020B0503020204020204" pitchFamily="34" charset="-122"/>
                <a:sym typeface="Calibri" panose="020F0502020204030204" pitchFamily="34" charset="0"/>
              </a:rPr>
              <a:t>您的内容打在这里，或者通过复制您的文本后，在此框中选择粘贴，并选择只保留文字。您的内容打在这里，或者通过复制您的文本后，在此框中您的内容打在这里，或者通过复制您的文本后，在此框中选择粘贴，并选择只保留文字。您的内容打在这里，或者通过复制您的文本后，在此框中</a:t>
            </a:r>
          </a:p>
        </p:txBody>
      </p:sp>
      <p:sp>
        <p:nvSpPr>
          <p:cNvPr id="89" name="文本框 88"/>
          <p:cNvSpPr txBox="1"/>
          <p:nvPr/>
        </p:nvSpPr>
        <p:spPr>
          <a:xfrm>
            <a:off x="4833763" y="2125794"/>
            <a:ext cx="1852787" cy="346249"/>
          </a:xfrm>
          <a:prstGeom prst="rect">
            <a:avLst/>
          </a:prstGeom>
          <a:noFill/>
        </p:spPr>
        <p:txBody>
          <a:bodyPr wrap="square" rtlCol="0">
            <a:spAutoFit/>
          </a:bodyPr>
          <a:lstStyle/>
          <a:p>
            <a:r>
              <a:rPr lang="en-US" altLang="zh-CN" sz="1650" dirty="0">
                <a:latin typeface="Calibri" panose="020F0502020204030204" pitchFamily="34" charset="0"/>
                <a:ea typeface="微软雅黑" panose="020B0503020204020204" pitchFamily="34" charset="-122"/>
                <a:sym typeface="Calibri" panose="020F0502020204030204" pitchFamily="34" charset="0"/>
              </a:rPr>
              <a:t>此处添加标题</a:t>
            </a:r>
          </a:p>
        </p:txBody>
      </p:sp>
      <p:cxnSp>
        <p:nvCxnSpPr>
          <p:cNvPr id="93" name="直接连接符 92"/>
          <p:cNvCxnSpPr/>
          <p:nvPr/>
        </p:nvCxnSpPr>
        <p:spPr>
          <a:xfrm>
            <a:off x="7828122" y="3722423"/>
            <a:ext cx="489841" cy="0"/>
          </a:xfrm>
          <a:prstGeom prst="line">
            <a:avLst/>
          </a:prstGeom>
          <a:ln w="22225">
            <a:solidFill>
              <a:srgbClr val="656565"/>
            </a:solidFill>
          </a:ln>
        </p:spPr>
        <p:style>
          <a:lnRef idx="1">
            <a:schemeClr val="accent1"/>
          </a:lnRef>
          <a:fillRef idx="0">
            <a:schemeClr val="accent1"/>
          </a:fillRef>
          <a:effectRef idx="0">
            <a:schemeClr val="accent1"/>
          </a:effectRef>
          <a:fontRef idx="minor">
            <a:schemeClr val="tx1"/>
          </a:fontRef>
        </p:style>
      </p:cxnSp>
      <p:grpSp>
        <p:nvGrpSpPr>
          <p:cNvPr id="94" name="组合 93"/>
          <p:cNvGrpSpPr/>
          <p:nvPr/>
        </p:nvGrpSpPr>
        <p:grpSpPr>
          <a:xfrm>
            <a:off x="6622732" y="1873869"/>
            <a:ext cx="435109" cy="435109"/>
            <a:chOff x="6406936" y="2433233"/>
            <a:chExt cx="794145" cy="794145"/>
          </a:xfrm>
        </p:grpSpPr>
        <p:sp>
          <p:nvSpPr>
            <p:cNvPr id="95" name="Oval 9"/>
            <p:cNvSpPr>
              <a:spLocks noChangeArrowheads="1"/>
            </p:cNvSpPr>
            <p:nvPr/>
          </p:nvSpPr>
          <p:spPr bwMode="auto">
            <a:xfrm>
              <a:off x="6406936" y="2433233"/>
              <a:ext cx="794145" cy="794145"/>
            </a:xfrm>
            <a:prstGeom prst="ellipse">
              <a:avLst/>
            </a:prstGeom>
            <a:solidFill>
              <a:srgbClr val="3A3A3A"/>
            </a:solidFill>
            <a:ln>
              <a:noFill/>
            </a:ln>
          </p:spPr>
          <p:txBody>
            <a:bodyPr vert="horz" wrap="square" lIns="68580" tIns="34290" rIns="68580" bIns="34290" numCol="1" anchor="t" anchorCtr="0" compatLnSpc="1"/>
            <a:lstStyle/>
            <a:p>
              <a:endParaRPr lang="zh-CN" altLang="en-US" sz="1013" kern="0">
                <a:solidFill>
                  <a:sysClr val="windowText" lastClr="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96" name="Oval 92"/>
            <p:cNvSpPr>
              <a:spLocks noChangeArrowheads="1"/>
            </p:cNvSpPr>
            <p:nvPr/>
          </p:nvSpPr>
          <p:spPr bwMode="auto">
            <a:xfrm>
              <a:off x="6406936" y="2433233"/>
              <a:ext cx="794145" cy="794145"/>
            </a:xfrm>
            <a:prstGeom prst="ellipse">
              <a:avLst/>
            </a:prstGeom>
          </p:spPr>
          <p:txBody>
            <a:bodyPr vert="horz" wrap="square" lIns="68580" tIns="34290" rIns="68580" bIns="34290" numCol="1" anchor="t" anchorCtr="0" compatLnSpc="1"/>
            <a:lstStyle/>
            <a:p>
              <a:pPr>
                <a:defRPr/>
              </a:pPr>
              <a:endParaRPr lang="zh-CN" altLang="en-US" sz="1013" kern="0" dirty="0">
                <a:solidFill>
                  <a:sysClr val="windowText" lastClr="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97" name="Freeform 162"/>
            <p:cNvSpPr>
              <a:spLocks noEditPoints="1"/>
            </p:cNvSpPr>
            <p:nvPr/>
          </p:nvSpPr>
          <p:spPr bwMode="auto">
            <a:xfrm>
              <a:off x="6585898" y="2614991"/>
              <a:ext cx="436220" cy="430628"/>
            </a:xfrm>
            <a:custGeom>
              <a:avLst/>
              <a:gdLst>
                <a:gd name="T0" fmla="*/ 132 w 132"/>
                <a:gd name="T1" fmla="*/ 39 h 130"/>
                <a:gd name="T2" fmla="*/ 132 w 132"/>
                <a:gd name="T3" fmla="*/ 96 h 130"/>
                <a:gd name="T4" fmla="*/ 105 w 132"/>
                <a:gd name="T5" fmla="*/ 61 h 130"/>
                <a:gd name="T6" fmla="*/ 98 w 132"/>
                <a:gd name="T7" fmla="*/ 58 h 130"/>
                <a:gd name="T8" fmla="*/ 44 w 132"/>
                <a:gd name="T9" fmla="*/ 58 h 130"/>
                <a:gd name="T10" fmla="*/ 44 w 132"/>
                <a:gd name="T11" fmla="*/ 55 h 130"/>
                <a:gd name="T12" fmla="*/ 59 w 132"/>
                <a:gd name="T13" fmla="*/ 36 h 130"/>
                <a:gd name="T14" fmla="*/ 130 w 132"/>
                <a:gd name="T15" fmla="*/ 36 h 130"/>
                <a:gd name="T16" fmla="*/ 132 w 132"/>
                <a:gd name="T17" fmla="*/ 39 h 130"/>
                <a:gd name="T18" fmla="*/ 130 w 132"/>
                <a:gd name="T19" fmla="*/ 101 h 130"/>
                <a:gd name="T20" fmla="*/ 131 w 132"/>
                <a:gd name="T21" fmla="*/ 103 h 130"/>
                <a:gd name="T22" fmla="*/ 110 w 132"/>
                <a:gd name="T23" fmla="*/ 128 h 130"/>
                <a:gd name="T24" fmla="*/ 106 w 132"/>
                <a:gd name="T25" fmla="*/ 130 h 130"/>
                <a:gd name="T26" fmla="*/ 16 w 132"/>
                <a:gd name="T27" fmla="*/ 130 h 130"/>
                <a:gd name="T28" fmla="*/ 15 w 132"/>
                <a:gd name="T29" fmla="*/ 128 h 130"/>
                <a:gd name="T30" fmla="*/ 42 w 132"/>
                <a:gd name="T31" fmla="*/ 103 h 130"/>
                <a:gd name="T32" fmla="*/ 46 w 132"/>
                <a:gd name="T33" fmla="*/ 101 h 130"/>
                <a:gd name="T34" fmla="*/ 42 w 132"/>
                <a:gd name="T35" fmla="*/ 99 h 130"/>
                <a:gd name="T36" fmla="*/ 7 w 132"/>
                <a:gd name="T37" fmla="*/ 63 h 130"/>
                <a:gd name="T38" fmla="*/ 8 w 132"/>
                <a:gd name="T39" fmla="*/ 61 h 130"/>
                <a:gd name="T40" fmla="*/ 98 w 132"/>
                <a:gd name="T41" fmla="*/ 61 h 130"/>
                <a:gd name="T42" fmla="*/ 102 w 132"/>
                <a:gd name="T43" fmla="*/ 63 h 130"/>
                <a:gd name="T44" fmla="*/ 131 w 132"/>
                <a:gd name="T45" fmla="*/ 99 h 130"/>
                <a:gd name="T46" fmla="*/ 130 w 132"/>
                <a:gd name="T47" fmla="*/ 101 h 130"/>
                <a:gd name="T48" fmla="*/ 126 w 132"/>
                <a:gd name="T49" fmla="*/ 98 h 130"/>
                <a:gd name="T50" fmla="*/ 101 w 132"/>
                <a:gd name="T51" fmla="*/ 65 h 130"/>
                <a:gd name="T52" fmla="*/ 97 w 132"/>
                <a:gd name="T53" fmla="*/ 63 h 130"/>
                <a:gd name="T54" fmla="*/ 13 w 132"/>
                <a:gd name="T55" fmla="*/ 63 h 130"/>
                <a:gd name="T56" fmla="*/ 13 w 132"/>
                <a:gd name="T57" fmla="*/ 65 h 130"/>
                <a:gd name="T58" fmla="*/ 45 w 132"/>
                <a:gd name="T59" fmla="*/ 98 h 130"/>
                <a:gd name="T60" fmla="*/ 48 w 132"/>
                <a:gd name="T61" fmla="*/ 100 h 130"/>
                <a:gd name="T62" fmla="*/ 126 w 132"/>
                <a:gd name="T63" fmla="*/ 100 h 130"/>
                <a:gd name="T64" fmla="*/ 126 w 132"/>
                <a:gd name="T65" fmla="*/ 98 h 130"/>
                <a:gd name="T66" fmla="*/ 9 w 132"/>
                <a:gd name="T67" fmla="*/ 49 h 130"/>
                <a:gd name="T68" fmla="*/ 0 w 132"/>
                <a:gd name="T69" fmla="*/ 29 h 130"/>
                <a:gd name="T70" fmla="*/ 9 w 132"/>
                <a:gd name="T71" fmla="*/ 9 h 130"/>
                <a:gd name="T72" fmla="*/ 29 w 132"/>
                <a:gd name="T73" fmla="*/ 0 h 130"/>
                <a:gd name="T74" fmla="*/ 49 w 132"/>
                <a:gd name="T75" fmla="*/ 9 h 130"/>
                <a:gd name="T76" fmla="*/ 57 w 132"/>
                <a:gd name="T77" fmla="*/ 29 h 130"/>
                <a:gd name="T78" fmla="*/ 49 w 132"/>
                <a:gd name="T79" fmla="*/ 49 h 130"/>
                <a:gd name="T80" fmla="*/ 29 w 132"/>
                <a:gd name="T81" fmla="*/ 57 h 130"/>
                <a:gd name="T82" fmla="*/ 9 w 132"/>
                <a:gd name="T83" fmla="*/ 49 h 130"/>
                <a:gd name="T84" fmla="*/ 32 w 132"/>
                <a:gd name="T85" fmla="*/ 34 h 130"/>
                <a:gd name="T86" fmla="*/ 28 w 132"/>
                <a:gd name="T87" fmla="*/ 37 h 130"/>
                <a:gd name="T88" fmla="*/ 20 w 132"/>
                <a:gd name="T89" fmla="*/ 35 h 130"/>
                <a:gd name="T90" fmla="*/ 19 w 132"/>
                <a:gd name="T91" fmla="*/ 40 h 130"/>
                <a:gd name="T92" fmla="*/ 26 w 132"/>
                <a:gd name="T93" fmla="*/ 42 h 130"/>
                <a:gd name="T94" fmla="*/ 26 w 132"/>
                <a:gd name="T95" fmla="*/ 46 h 130"/>
                <a:gd name="T96" fmla="*/ 31 w 132"/>
                <a:gd name="T97" fmla="*/ 46 h 130"/>
                <a:gd name="T98" fmla="*/ 31 w 132"/>
                <a:gd name="T99" fmla="*/ 42 h 130"/>
                <a:gd name="T100" fmla="*/ 39 w 132"/>
                <a:gd name="T101" fmla="*/ 34 h 130"/>
                <a:gd name="T102" fmla="*/ 31 w 132"/>
                <a:gd name="T103" fmla="*/ 25 h 130"/>
                <a:gd name="T104" fmla="*/ 26 w 132"/>
                <a:gd name="T105" fmla="*/ 21 h 130"/>
                <a:gd name="T106" fmla="*/ 30 w 132"/>
                <a:gd name="T107" fmla="*/ 19 h 130"/>
                <a:gd name="T108" fmla="*/ 36 w 132"/>
                <a:gd name="T109" fmla="*/ 20 h 130"/>
                <a:gd name="T110" fmla="*/ 38 w 132"/>
                <a:gd name="T111" fmla="*/ 15 h 130"/>
                <a:gd name="T112" fmla="*/ 31 w 132"/>
                <a:gd name="T113" fmla="*/ 14 h 130"/>
                <a:gd name="T114" fmla="*/ 31 w 132"/>
                <a:gd name="T115" fmla="*/ 10 h 130"/>
                <a:gd name="T116" fmla="*/ 27 w 132"/>
                <a:gd name="T117" fmla="*/ 10 h 130"/>
                <a:gd name="T118" fmla="*/ 27 w 132"/>
                <a:gd name="T119" fmla="*/ 14 h 130"/>
                <a:gd name="T120" fmla="*/ 19 w 132"/>
                <a:gd name="T121" fmla="*/ 22 h 130"/>
                <a:gd name="T122" fmla="*/ 27 w 132"/>
                <a:gd name="T123" fmla="*/ 30 h 130"/>
                <a:gd name="T124" fmla="*/ 32 w 132"/>
                <a:gd name="T125" fmla="*/ 34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2" h="130">
                  <a:moveTo>
                    <a:pt x="132" y="39"/>
                  </a:moveTo>
                  <a:cubicBezTo>
                    <a:pt x="132" y="96"/>
                    <a:pt x="132" y="96"/>
                    <a:pt x="132" y="96"/>
                  </a:cubicBezTo>
                  <a:cubicBezTo>
                    <a:pt x="105" y="61"/>
                    <a:pt x="105" y="61"/>
                    <a:pt x="105" y="61"/>
                  </a:cubicBezTo>
                  <a:cubicBezTo>
                    <a:pt x="103" y="59"/>
                    <a:pt x="101" y="58"/>
                    <a:pt x="98" y="58"/>
                  </a:cubicBezTo>
                  <a:cubicBezTo>
                    <a:pt x="44" y="58"/>
                    <a:pt x="44" y="58"/>
                    <a:pt x="44" y="58"/>
                  </a:cubicBezTo>
                  <a:cubicBezTo>
                    <a:pt x="44" y="55"/>
                    <a:pt x="44" y="55"/>
                    <a:pt x="44" y="55"/>
                  </a:cubicBezTo>
                  <a:cubicBezTo>
                    <a:pt x="51" y="51"/>
                    <a:pt x="57" y="44"/>
                    <a:pt x="59" y="36"/>
                  </a:cubicBezTo>
                  <a:cubicBezTo>
                    <a:pt x="130" y="36"/>
                    <a:pt x="130" y="36"/>
                    <a:pt x="130" y="36"/>
                  </a:cubicBezTo>
                  <a:cubicBezTo>
                    <a:pt x="131" y="36"/>
                    <a:pt x="132" y="37"/>
                    <a:pt x="132" y="39"/>
                  </a:cubicBezTo>
                  <a:close/>
                  <a:moveTo>
                    <a:pt x="130" y="101"/>
                  </a:moveTo>
                  <a:cubicBezTo>
                    <a:pt x="131" y="101"/>
                    <a:pt x="132" y="102"/>
                    <a:pt x="131" y="103"/>
                  </a:cubicBezTo>
                  <a:cubicBezTo>
                    <a:pt x="110" y="128"/>
                    <a:pt x="110" y="128"/>
                    <a:pt x="110" y="128"/>
                  </a:cubicBezTo>
                  <a:cubicBezTo>
                    <a:pt x="109" y="129"/>
                    <a:pt x="108" y="130"/>
                    <a:pt x="106" y="130"/>
                  </a:cubicBezTo>
                  <a:cubicBezTo>
                    <a:pt x="16" y="130"/>
                    <a:pt x="16" y="130"/>
                    <a:pt x="16" y="130"/>
                  </a:cubicBezTo>
                  <a:cubicBezTo>
                    <a:pt x="14" y="130"/>
                    <a:pt x="14" y="129"/>
                    <a:pt x="15" y="128"/>
                  </a:cubicBezTo>
                  <a:cubicBezTo>
                    <a:pt x="42" y="103"/>
                    <a:pt x="42" y="103"/>
                    <a:pt x="42" y="103"/>
                  </a:cubicBezTo>
                  <a:cubicBezTo>
                    <a:pt x="43" y="102"/>
                    <a:pt x="45" y="101"/>
                    <a:pt x="46" y="101"/>
                  </a:cubicBezTo>
                  <a:cubicBezTo>
                    <a:pt x="45" y="101"/>
                    <a:pt x="43" y="100"/>
                    <a:pt x="42" y="99"/>
                  </a:cubicBezTo>
                  <a:cubicBezTo>
                    <a:pt x="7" y="63"/>
                    <a:pt x="7" y="63"/>
                    <a:pt x="7" y="63"/>
                  </a:cubicBezTo>
                  <a:cubicBezTo>
                    <a:pt x="6" y="62"/>
                    <a:pt x="6" y="61"/>
                    <a:pt x="8" y="61"/>
                  </a:cubicBezTo>
                  <a:cubicBezTo>
                    <a:pt x="98" y="61"/>
                    <a:pt x="98" y="61"/>
                    <a:pt x="98" y="61"/>
                  </a:cubicBezTo>
                  <a:cubicBezTo>
                    <a:pt x="100" y="61"/>
                    <a:pt x="101" y="62"/>
                    <a:pt x="102" y="63"/>
                  </a:cubicBezTo>
                  <a:cubicBezTo>
                    <a:pt x="131" y="99"/>
                    <a:pt x="131" y="99"/>
                    <a:pt x="131" y="99"/>
                  </a:cubicBezTo>
                  <a:cubicBezTo>
                    <a:pt x="132" y="100"/>
                    <a:pt x="131" y="101"/>
                    <a:pt x="130" y="101"/>
                  </a:cubicBezTo>
                  <a:close/>
                  <a:moveTo>
                    <a:pt x="126" y="98"/>
                  </a:moveTo>
                  <a:cubicBezTo>
                    <a:pt x="101" y="65"/>
                    <a:pt x="101" y="65"/>
                    <a:pt x="101" y="65"/>
                  </a:cubicBezTo>
                  <a:cubicBezTo>
                    <a:pt x="100" y="64"/>
                    <a:pt x="98" y="63"/>
                    <a:pt x="97" y="63"/>
                  </a:cubicBezTo>
                  <a:cubicBezTo>
                    <a:pt x="13" y="63"/>
                    <a:pt x="13" y="63"/>
                    <a:pt x="13" y="63"/>
                  </a:cubicBezTo>
                  <a:cubicBezTo>
                    <a:pt x="12" y="63"/>
                    <a:pt x="12" y="64"/>
                    <a:pt x="13" y="65"/>
                  </a:cubicBezTo>
                  <a:cubicBezTo>
                    <a:pt x="45" y="98"/>
                    <a:pt x="45" y="98"/>
                    <a:pt x="45" y="98"/>
                  </a:cubicBezTo>
                  <a:cubicBezTo>
                    <a:pt x="45" y="99"/>
                    <a:pt x="47" y="100"/>
                    <a:pt x="48" y="100"/>
                  </a:cubicBezTo>
                  <a:cubicBezTo>
                    <a:pt x="126" y="100"/>
                    <a:pt x="126" y="100"/>
                    <a:pt x="126" y="100"/>
                  </a:cubicBezTo>
                  <a:cubicBezTo>
                    <a:pt x="127" y="100"/>
                    <a:pt x="127" y="99"/>
                    <a:pt x="126" y="98"/>
                  </a:cubicBezTo>
                  <a:close/>
                  <a:moveTo>
                    <a:pt x="9" y="49"/>
                  </a:moveTo>
                  <a:cubicBezTo>
                    <a:pt x="3" y="44"/>
                    <a:pt x="0" y="37"/>
                    <a:pt x="0" y="29"/>
                  </a:cubicBezTo>
                  <a:cubicBezTo>
                    <a:pt x="0" y="21"/>
                    <a:pt x="3" y="14"/>
                    <a:pt x="9" y="9"/>
                  </a:cubicBezTo>
                  <a:cubicBezTo>
                    <a:pt x="14" y="4"/>
                    <a:pt x="21" y="0"/>
                    <a:pt x="29" y="0"/>
                  </a:cubicBezTo>
                  <a:cubicBezTo>
                    <a:pt x="36" y="0"/>
                    <a:pt x="43" y="4"/>
                    <a:pt x="49" y="9"/>
                  </a:cubicBezTo>
                  <a:cubicBezTo>
                    <a:pt x="54" y="14"/>
                    <a:pt x="57" y="21"/>
                    <a:pt x="57" y="29"/>
                  </a:cubicBezTo>
                  <a:cubicBezTo>
                    <a:pt x="57" y="37"/>
                    <a:pt x="54" y="44"/>
                    <a:pt x="49" y="49"/>
                  </a:cubicBezTo>
                  <a:cubicBezTo>
                    <a:pt x="43" y="54"/>
                    <a:pt x="36" y="57"/>
                    <a:pt x="29" y="57"/>
                  </a:cubicBezTo>
                  <a:cubicBezTo>
                    <a:pt x="21" y="57"/>
                    <a:pt x="14" y="54"/>
                    <a:pt x="9" y="49"/>
                  </a:cubicBezTo>
                  <a:close/>
                  <a:moveTo>
                    <a:pt x="32" y="34"/>
                  </a:moveTo>
                  <a:cubicBezTo>
                    <a:pt x="32" y="36"/>
                    <a:pt x="30" y="37"/>
                    <a:pt x="28" y="37"/>
                  </a:cubicBezTo>
                  <a:cubicBezTo>
                    <a:pt x="25" y="37"/>
                    <a:pt x="22" y="36"/>
                    <a:pt x="20" y="35"/>
                  </a:cubicBezTo>
                  <a:cubicBezTo>
                    <a:pt x="19" y="40"/>
                    <a:pt x="19" y="40"/>
                    <a:pt x="19" y="40"/>
                  </a:cubicBezTo>
                  <a:cubicBezTo>
                    <a:pt x="21" y="41"/>
                    <a:pt x="23" y="42"/>
                    <a:pt x="26" y="42"/>
                  </a:cubicBezTo>
                  <a:cubicBezTo>
                    <a:pt x="26" y="46"/>
                    <a:pt x="26" y="46"/>
                    <a:pt x="26" y="46"/>
                  </a:cubicBezTo>
                  <a:cubicBezTo>
                    <a:pt x="31" y="46"/>
                    <a:pt x="31" y="46"/>
                    <a:pt x="31" y="46"/>
                  </a:cubicBezTo>
                  <a:cubicBezTo>
                    <a:pt x="31" y="42"/>
                    <a:pt x="31" y="42"/>
                    <a:pt x="31" y="42"/>
                  </a:cubicBezTo>
                  <a:cubicBezTo>
                    <a:pt x="36" y="41"/>
                    <a:pt x="39" y="37"/>
                    <a:pt x="39" y="34"/>
                  </a:cubicBezTo>
                  <a:cubicBezTo>
                    <a:pt x="39" y="29"/>
                    <a:pt x="37" y="27"/>
                    <a:pt x="31" y="25"/>
                  </a:cubicBezTo>
                  <a:cubicBezTo>
                    <a:pt x="28" y="24"/>
                    <a:pt x="26" y="23"/>
                    <a:pt x="26" y="21"/>
                  </a:cubicBezTo>
                  <a:cubicBezTo>
                    <a:pt x="26" y="20"/>
                    <a:pt x="27" y="19"/>
                    <a:pt x="30" y="19"/>
                  </a:cubicBezTo>
                  <a:cubicBezTo>
                    <a:pt x="33" y="19"/>
                    <a:pt x="35" y="20"/>
                    <a:pt x="36" y="20"/>
                  </a:cubicBezTo>
                  <a:cubicBezTo>
                    <a:pt x="38" y="15"/>
                    <a:pt x="38" y="15"/>
                    <a:pt x="38" y="15"/>
                  </a:cubicBezTo>
                  <a:cubicBezTo>
                    <a:pt x="36" y="15"/>
                    <a:pt x="34" y="14"/>
                    <a:pt x="31" y="14"/>
                  </a:cubicBezTo>
                  <a:cubicBezTo>
                    <a:pt x="31" y="10"/>
                    <a:pt x="31" y="10"/>
                    <a:pt x="31" y="10"/>
                  </a:cubicBezTo>
                  <a:cubicBezTo>
                    <a:pt x="27" y="10"/>
                    <a:pt x="27" y="10"/>
                    <a:pt x="27" y="10"/>
                  </a:cubicBezTo>
                  <a:cubicBezTo>
                    <a:pt x="27" y="14"/>
                    <a:pt x="27" y="14"/>
                    <a:pt x="27" y="14"/>
                  </a:cubicBezTo>
                  <a:cubicBezTo>
                    <a:pt x="22" y="15"/>
                    <a:pt x="19" y="18"/>
                    <a:pt x="19" y="22"/>
                  </a:cubicBezTo>
                  <a:cubicBezTo>
                    <a:pt x="19" y="26"/>
                    <a:pt x="22" y="29"/>
                    <a:pt x="27" y="30"/>
                  </a:cubicBezTo>
                  <a:cubicBezTo>
                    <a:pt x="31" y="31"/>
                    <a:pt x="32" y="32"/>
                    <a:pt x="32" y="3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zh-CN" altLang="en-US" sz="1013" kern="0">
                <a:solidFill>
                  <a:sysClr val="windowText" lastClr="000000"/>
                </a:solidFill>
                <a:latin typeface="Calibri" panose="020F0502020204030204" pitchFamily="34" charset="0"/>
                <a:ea typeface="微软雅黑" panose="020B0503020204020204" pitchFamily="34" charset="-122"/>
                <a:sym typeface="Calibri" panose="020F0502020204030204" pitchFamily="34" charset="0"/>
              </a:endParaRPr>
            </a:p>
          </p:txBody>
        </p:sp>
      </p:grpSp>
      <p:grpSp>
        <p:nvGrpSpPr>
          <p:cNvPr id="98" name="组合 97"/>
          <p:cNvGrpSpPr/>
          <p:nvPr/>
        </p:nvGrpSpPr>
        <p:grpSpPr>
          <a:xfrm>
            <a:off x="7253176" y="1873869"/>
            <a:ext cx="435109" cy="435109"/>
            <a:chOff x="7352080" y="2433233"/>
            <a:chExt cx="794145" cy="794145"/>
          </a:xfrm>
        </p:grpSpPr>
        <p:sp>
          <p:nvSpPr>
            <p:cNvPr id="99" name="Oval 29"/>
            <p:cNvSpPr>
              <a:spLocks noChangeArrowheads="1"/>
            </p:cNvSpPr>
            <p:nvPr/>
          </p:nvSpPr>
          <p:spPr bwMode="auto">
            <a:xfrm>
              <a:off x="7352080" y="2433233"/>
              <a:ext cx="794145" cy="794145"/>
            </a:xfrm>
            <a:prstGeom prst="ellipse">
              <a:avLst/>
            </a:prstGeom>
            <a:solidFill>
              <a:srgbClr val="4F5A69"/>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zh-CN" altLang="en-US" sz="1013" kern="0">
                <a:solidFill>
                  <a:sysClr val="windowText" lastClr="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00" name="Oval 131"/>
            <p:cNvSpPr>
              <a:spLocks noChangeArrowheads="1"/>
            </p:cNvSpPr>
            <p:nvPr/>
          </p:nvSpPr>
          <p:spPr bwMode="auto">
            <a:xfrm>
              <a:off x="7352080" y="2433233"/>
              <a:ext cx="794145" cy="794145"/>
            </a:xfrm>
            <a:prstGeom prst="ellipse">
              <a:avLst/>
            </a:prstGeom>
            <a:solidFill>
              <a:srgbClr val="656565"/>
            </a:solidFill>
            <a:ln>
              <a:noFill/>
            </a:ln>
          </p:spPr>
          <p:txBody>
            <a:bodyPr vert="horz" wrap="square" lIns="68580" tIns="34290" rIns="68580" bIns="34290" numCol="1" anchor="t" anchorCtr="0" compatLnSpc="1"/>
            <a:lstStyle/>
            <a:p>
              <a:pPr>
                <a:defRPr/>
              </a:pPr>
              <a:endParaRPr lang="zh-CN" altLang="en-US" sz="1013" kern="0" dirty="0">
                <a:solidFill>
                  <a:sysClr val="windowText" lastClr="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01" name="Freeform 201"/>
            <p:cNvSpPr>
              <a:spLocks noEditPoints="1"/>
            </p:cNvSpPr>
            <p:nvPr/>
          </p:nvSpPr>
          <p:spPr bwMode="auto">
            <a:xfrm>
              <a:off x="7533838" y="2602408"/>
              <a:ext cx="430628" cy="492146"/>
            </a:xfrm>
            <a:custGeom>
              <a:avLst/>
              <a:gdLst>
                <a:gd name="T0" fmla="*/ 65 w 130"/>
                <a:gd name="T1" fmla="*/ 86 h 149"/>
                <a:gd name="T2" fmla="*/ 46 w 130"/>
                <a:gd name="T3" fmla="*/ 64 h 149"/>
                <a:gd name="T4" fmla="*/ 63 w 130"/>
                <a:gd name="T5" fmla="*/ 48 h 149"/>
                <a:gd name="T6" fmla="*/ 69 w 130"/>
                <a:gd name="T7" fmla="*/ 70 h 149"/>
                <a:gd name="T8" fmla="*/ 54 w 130"/>
                <a:gd name="T9" fmla="*/ 77 h 149"/>
                <a:gd name="T10" fmla="*/ 46 w 130"/>
                <a:gd name="T11" fmla="*/ 64 h 149"/>
                <a:gd name="T12" fmla="*/ 77 w 130"/>
                <a:gd name="T13" fmla="*/ 69 h 149"/>
                <a:gd name="T14" fmla="*/ 67 w 130"/>
                <a:gd name="T15" fmla="*/ 53 h 149"/>
                <a:gd name="T16" fmla="*/ 68 w 130"/>
                <a:gd name="T17" fmla="*/ 47 h 149"/>
                <a:gd name="T18" fmla="*/ 85 w 130"/>
                <a:gd name="T19" fmla="*/ 64 h 149"/>
                <a:gd name="T20" fmla="*/ 89 w 130"/>
                <a:gd name="T21" fmla="*/ 28 h 149"/>
                <a:gd name="T22" fmla="*/ 76 w 130"/>
                <a:gd name="T23" fmla="*/ 28 h 149"/>
                <a:gd name="T24" fmla="*/ 59 w 130"/>
                <a:gd name="T25" fmla="*/ 9 h 149"/>
                <a:gd name="T26" fmla="*/ 55 w 130"/>
                <a:gd name="T27" fmla="*/ 11 h 149"/>
                <a:gd name="T28" fmla="*/ 38 w 130"/>
                <a:gd name="T29" fmla="*/ 28 h 149"/>
                <a:gd name="T30" fmla="*/ 26 w 130"/>
                <a:gd name="T31" fmla="*/ 28 h 149"/>
                <a:gd name="T32" fmla="*/ 26 w 130"/>
                <a:gd name="T33" fmla="*/ 99 h 149"/>
                <a:gd name="T34" fmla="*/ 104 w 130"/>
                <a:gd name="T35" fmla="*/ 99 h 149"/>
                <a:gd name="T36" fmla="*/ 127 w 130"/>
                <a:gd name="T37" fmla="*/ 96 h 149"/>
                <a:gd name="T38" fmla="*/ 110 w 130"/>
                <a:gd name="T39" fmla="*/ 93 h 149"/>
                <a:gd name="T40" fmla="*/ 113 w 130"/>
                <a:gd name="T41" fmla="*/ 90 h 149"/>
                <a:gd name="T42" fmla="*/ 118 w 130"/>
                <a:gd name="T43" fmla="*/ 85 h 149"/>
                <a:gd name="T44" fmla="*/ 121 w 130"/>
                <a:gd name="T45" fmla="*/ 45 h 149"/>
                <a:gd name="T46" fmla="*/ 117 w 130"/>
                <a:gd name="T47" fmla="*/ 42 h 149"/>
                <a:gd name="T48" fmla="*/ 113 w 130"/>
                <a:gd name="T49" fmla="*/ 37 h 149"/>
                <a:gd name="T50" fmla="*/ 20 w 130"/>
                <a:gd name="T51" fmla="*/ 34 h 149"/>
                <a:gd name="T52" fmla="*/ 13 w 130"/>
                <a:gd name="T53" fmla="*/ 42 h 149"/>
                <a:gd name="T54" fmla="*/ 10 w 130"/>
                <a:gd name="T55" fmla="*/ 43 h 149"/>
                <a:gd name="T56" fmla="*/ 10 w 130"/>
                <a:gd name="T57" fmla="*/ 85 h 149"/>
                <a:gd name="T58" fmla="*/ 16 w 130"/>
                <a:gd name="T59" fmla="*/ 86 h 149"/>
                <a:gd name="T60" fmla="*/ 20 w 130"/>
                <a:gd name="T61" fmla="*/ 93 h 149"/>
                <a:gd name="T62" fmla="*/ 4 w 130"/>
                <a:gd name="T63" fmla="*/ 96 h 149"/>
                <a:gd name="T64" fmla="*/ 38 w 130"/>
                <a:gd name="T65" fmla="*/ 31 h 149"/>
                <a:gd name="T66" fmla="*/ 59 w 130"/>
                <a:gd name="T67" fmla="*/ 31 h 149"/>
                <a:gd name="T68" fmla="*/ 89 w 130"/>
                <a:gd name="T69" fmla="*/ 31 h 149"/>
                <a:gd name="T70" fmla="*/ 103 w 130"/>
                <a:gd name="T71" fmla="*/ 60 h 149"/>
                <a:gd name="T72" fmla="*/ 20 w 130"/>
                <a:gd name="T73" fmla="*/ 90 h 149"/>
                <a:gd name="T74" fmla="*/ 13 w 130"/>
                <a:gd name="T75" fmla="*/ 82 h 149"/>
                <a:gd name="T76" fmla="*/ 13 w 130"/>
                <a:gd name="T77" fmla="*/ 45 h 149"/>
                <a:gd name="T78" fmla="*/ 110 w 130"/>
                <a:gd name="T79" fmla="*/ 37 h 149"/>
                <a:gd name="T80" fmla="*/ 112 w 130"/>
                <a:gd name="T81" fmla="*/ 43 h 149"/>
                <a:gd name="T82" fmla="*/ 118 w 130"/>
                <a:gd name="T83" fmla="*/ 45 h 149"/>
                <a:gd name="T84" fmla="*/ 110 w 130"/>
                <a:gd name="T85" fmla="*/ 90 h 149"/>
                <a:gd name="T86" fmla="*/ 104 w 130"/>
                <a:gd name="T87" fmla="*/ 9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0" h="149">
                  <a:moveTo>
                    <a:pt x="65" y="41"/>
                  </a:moveTo>
                  <a:cubicBezTo>
                    <a:pt x="53" y="41"/>
                    <a:pt x="43" y="51"/>
                    <a:pt x="43" y="64"/>
                  </a:cubicBezTo>
                  <a:cubicBezTo>
                    <a:pt x="43" y="76"/>
                    <a:pt x="53" y="86"/>
                    <a:pt x="65" y="86"/>
                  </a:cubicBezTo>
                  <a:cubicBezTo>
                    <a:pt x="78" y="86"/>
                    <a:pt x="88" y="76"/>
                    <a:pt x="88" y="64"/>
                  </a:cubicBezTo>
                  <a:cubicBezTo>
                    <a:pt x="88" y="51"/>
                    <a:pt x="78" y="41"/>
                    <a:pt x="65" y="41"/>
                  </a:cubicBezTo>
                  <a:close/>
                  <a:moveTo>
                    <a:pt x="46" y="64"/>
                  </a:moveTo>
                  <a:cubicBezTo>
                    <a:pt x="46" y="54"/>
                    <a:pt x="53" y="45"/>
                    <a:pt x="63" y="44"/>
                  </a:cubicBezTo>
                  <a:cubicBezTo>
                    <a:pt x="63" y="44"/>
                    <a:pt x="63" y="44"/>
                    <a:pt x="63" y="44"/>
                  </a:cubicBezTo>
                  <a:cubicBezTo>
                    <a:pt x="63" y="48"/>
                    <a:pt x="63" y="48"/>
                    <a:pt x="63" y="48"/>
                  </a:cubicBezTo>
                  <a:cubicBezTo>
                    <a:pt x="58" y="49"/>
                    <a:pt x="55" y="52"/>
                    <a:pt x="55" y="57"/>
                  </a:cubicBezTo>
                  <a:cubicBezTo>
                    <a:pt x="55" y="62"/>
                    <a:pt x="58" y="64"/>
                    <a:pt x="64" y="66"/>
                  </a:cubicBezTo>
                  <a:cubicBezTo>
                    <a:pt x="67" y="67"/>
                    <a:pt x="69" y="68"/>
                    <a:pt x="69" y="70"/>
                  </a:cubicBezTo>
                  <a:cubicBezTo>
                    <a:pt x="69" y="72"/>
                    <a:pt x="67" y="73"/>
                    <a:pt x="64" y="73"/>
                  </a:cubicBezTo>
                  <a:cubicBezTo>
                    <a:pt x="61" y="73"/>
                    <a:pt x="58" y="72"/>
                    <a:pt x="56" y="71"/>
                  </a:cubicBezTo>
                  <a:cubicBezTo>
                    <a:pt x="54" y="77"/>
                    <a:pt x="54" y="77"/>
                    <a:pt x="54" y="77"/>
                  </a:cubicBezTo>
                  <a:cubicBezTo>
                    <a:pt x="56" y="78"/>
                    <a:pt x="59" y="79"/>
                    <a:pt x="63" y="79"/>
                  </a:cubicBezTo>
                  <a:cubicBezTo>
                    <a:pt x="63" y="83"/>
                    <a:pt x="63" y="83"/>
                    <a:pt x="63" y="83"/>
                  </a:cubicBezTo>
                  <a:cubicBezTo>
                    <a:pt x="53" y="82"/>
                    <a:pt x="46" y="73"/>
                    <a:pt x="46" y="64"/>
                  </a:cubicBezTo>
                  <a:close/>
                  <a:moveTo>
                    <a:pt x="68" y="83"/>
                  </a:moveTo>
                  <a:cubicBezTo>
                    <a:pt x="68" y="79"/>
                    <a:pt x="68" y="79"/>
                    <a:pt x="68" y="79"/>
                  </a:cubicBezTo>
                  <a:cubicBezTo>
                    <a:pt x="74" y="78"/>
                    <a:pt x="77" y="74"/>
                    <a:pt x="77" y="69"/>
                  </a:cubicBezTo>
                  <a:cubicBezTo>
                    <a:pt x="77" y="65"/>
                    <a:pt x="74" y="62"/>
                    <a:pt x="68" y="60"/>
                  </a:cubicBezTo>
                  <a:cubicBezTo>
                    <a:pt x="64" y="59"/>
                    <a:pt x="62" y="57"/>
                    <a:pt x="62" y="56"/>
                  </a:cubicBezTo>
                  <a:cubicBezTo>
                    <a:pt x="62" y="54"/>
                    <a:pt x="63" y="53"/>
                    <a:pt x="67" y="53"/>
                  </a:cubicBezTo>
                  <a:cubicBezTo>
                    <a:pt x="70" y="53"/>
                    <a:pt x="73" y="54"/>
                    <a:pt x="74" y="55"/>
                  </a:cubicBezTo>
                  <a:cubicBezTo>
                    <a:pt x="75" y="49"/>
                    <a:pt x="75" y="49"/>
                    <a:pt x="75" y="49"/>
                  </a:cubicBezTo>
                  <a:cubicBezTo>
                    <a:pt x="74" y="48"/>
                    <a:pt x="71" y="47"/>
                    <a:pt x="68" y="47"/>
                  </a:cubicBezTo>
                  <a:cubicBezTo>
                    <a:pt x="68" y="44"/>
                    <a:pt x="68" y="44"/>
                    <a:pt x="68" y="44"/>
                  </a:cubicBezTo>
                  <a:cubicBezTo>
                    <a:pt x="68" y="44"/>
                    <a:pt x="68" y="44"/>
                    <a:pt x="68" y="44"/>
                  </a:cubicBezTo>
                  <a:cubicBezTo>
                    <a:pt x="78" y="46"/>
                    <a:pt x="85" y="54"/>
                    <a:pt x="85" y="64"/>
                  </a:cubicBezTo>
                  <a:cubicBezTo>
                    <a:pt x="85" y="74"/>
                    <a:pt x="77" y="82"/>
                    <a:pt x="68" y="83"/>
                  </a:cubicBezTo>
                  <a:close/>
                  <a:moveTo>
                    <a:pt x="130" y="28"/>
                  </a:moveTo>
                  <a:cubicBezTo>
                    <a:pt x="89" y="28"/>
                    <a:pt x="89" y="28"/>
                    <a:pt x="89" y="28"/>
                  </a:cubicBezTo>
                  <a:cubicBezTo>
                    <a:pt x="89" y="11"/>
                    <a:pt x="89" y="11"/>
                    <a:pt x="89" y="11"/>
                  </a:cubicBezTo>
                  <a:cubicBezTo>
                    <a:pt x="88" y="3"/>
                    <a:pt x="77" y="5"/>
                    <a:pt x="77" y="11"/>
                  </a:cubicBezTo>
                  <a:cubicBezTo>
                    <a:pt x="76" y="28"/>
                    <a:pt x="76" y="28"/>
                    <a:pt x="76" y="28"/>
                  </a:cubicBezTo>
                  <a:cubicBezTo>
                    <a:pt x="72" y="28"/>
                    <a:pt x="72" y="28"/>
                    <a:pt x="72" y="28"/>
                  </a:cubicBezTo>
                  <a:cubicBezTo>
                    <a:pt x="72" y="9"/>
                    <a:pt x="72" y="9"/>
                    <a:pt x="72" y="9"/>
                  </a:cubicBezTo>
                  <a:cubicBezTo>
                    <a:pt x="72" y="2"/>
                    <a:pt x="60" y="0"/>
                    <a:pt x="59" y="9"/>
                  </a:cubicBezTo>
                  <a:cubicBezTo>
                    <a:pt x="59" y="28"/>
                    <a:pt x="59" y="28"/>
                    <a:pt x="59" y="28"/>
                  </a:cubicBezTo>
                  <a:cubicBezTo>
                    <a:pt x="55" y="28"/>
                    <a:pt x="55" y="28"/>
                    <a:pt x="55" y="28"/>
                  </a:cubicBezTo>
                  <a:cubicBezTo>
                    <a:pt x="55" y="11"/>
                    <a:pt x="55" y="11"/>
                    <a:pt x="55" y="11"/>
                  </a:cubicBezTo>
                  <a:cubicBezTo>
                    <a:pt x="55" y="3"/>
                    <a:pt x="43" y="2"/>
                    <a:pt x="43" y="11"/>
                  </a:cubicBezTo>
                  <a:cubicBezTo>
                    <a:pt x="43" y="28"/>
                    <a:pt x="43" y="28"/>
                    <a:pt x="43" y="28"/>
                  </a:cubicBezTo>
                  <a:cubicBezTo>
                    <a:pt x="38" y="28"/>
                    <a:pt x="38" y="28"/>
                    <a:pt x="38" y="28"/>
                  </a:cubicBezTo>
                  <a:cubicBezTo>
                    <a:pt x="38" y="18"/>
                    <a:pt x="38" y="18"/>
                    <a:pt x="38" y="18"/>
                  </a:cubicBezTo>
                  <a:cubicBezTo>
                    <a:pt x="37" y="9"/>
                    <a:pt x="27" y="10"/>
                    <a:pt x="26" y="18"/>
                  </a:cubicBezTo>
                  <a:cubicBezTo>
                    <a:pt x="26" y="28"/>
                    <a:pt x="26" y="28"/>
                    <a:pt x="26" y="28"/>
                  </a:cubicBezTo>
                  <a:cubicBezTo>
                    <a:pt x="0" y="28"/>
                    <a:pt x="0" y="28"/>
                    <a:pt x="0" y="28"/>
                  </a:cubicBezTo>
                  <a:cubicBezTo>
                    <a:pt x="0" y="99"/>
                    <a:pt x="0" y="99"/>
                    <a:pt x="0" y="99"/>
                  </a:cubicBezTo>
                  <a:cubicBezTo>
                    <a:pt x="26" y="99"/>
                    <a:pt x="26" y="99"/>
                    <a:pt x="26" y="99"/>
                  </a:cubicBezTo>
                  <a:cubicBezTo>
                    <a:pt x="26" y="106"/>
                    <a:pt x="26" y="106"/>
                    <a:pt x="26" y="106"/>
                  </a:cubicBezTo>
                  <a:cubicBezTo>
                    <a:pt x="43" y="149"/>
                    <a:pt x="90" y="141"/>
                    <a:pt x="104" y="106"/>
                  </a:cubicBezTo>
                  <a:cubicBezTo>
                    <a:pt x="104" y="99"/>
                    <a:pt x="104" y="99"/>
                    <a:pt x="104" y="99"/>
                  </a:cubicBezTo>
                  <a:cubicBezTo>
                    <a:pt x="130" y="99"/>
                    <a:pt x="130" y="99"/>
                    <a:pt x="130" y="99"/>
                  </a:cubicBezTo>
                  <a:lnTo>
                    <a:pt x="130" y="28"/>
                  </a:lnTo>
                  <a:close/>
                  <a:moveTo>
                    <a:pt x="127" y="96"/>
                  </a:moveTo>
                  <a:cubicBezTo>
                    <a:pt x="104" y="96"/>
                    <a:pt x="104" y="96"/>
                    <a:pt x="104" y="96"/>
                  </a:cubicBezTo>
                  <a:cubicBezTo>
                    <a:pt x="104" y="93"/>
                    <a:pt x="104" y="93"/>
                    <a:pt x="104" y="93"/>
                  </a:cubicBezTo>
                  <a:cubicBezTo>
                    <a:pt x="110" y="93"/>
                    <a:pt x="110" y="93"/>
                    <a:pt x="110" y="93"/>
                  </a:cubicBezTo>
                  <a:cubicBezTo>
                    <a:pt x="111" y="93"/>
                    <a:pt x="111" y="93"/>
                    <a:pt x="112" y="92"/>
                  </a:cubicBezTo>
                  <a:cubicBezTo>
                    <a:pt x="112" y="91"/>
                    <a:pt x="113" y="91"/>
                    <a:pt x="113" y="90"/>
                  </a:cubicBezTo>
                  <a:cubicBezTo>
                    <a:pt x="113" y="90"/>
                    <a:pt x="113" y="90"/>
                    <a:pt x="113" y="90"/>
                  </a:cubicBezTo>
                  <a:cubicBezTo>
                    <a:pt x="113" y="87"/>
                    <a:pt x="115" y="85"/>
                    <a:pt x="117" y="85"/>
                  </a:cubicBezTo>
                  <a:cubicBezTo>
                    <a:pt x="117" y="85"/>
                    <a:pt x="117" y="85"/>
                    <a:pt x="118" y="85"/>
                  </a:cubicBezTo>
                  <a:cubicBezTo>
                    <a:pt x="118" y="85"/>
                    <a:pt x="118" y="85"/>
                    <a:pt x="118" y="85"/>
                  </a:cubicBezTo>
                  <a:cubicBezTo>
                    <a:pt x="119" y="85"/>
                    <a:pt x="119" y="85"/>
                    <a:pt x="120" y="85"/>
                  </a:cubicBezTo>
                  <a:cubicBezTo>
                    <a:pt x="121" y="84"/>
                    <a:pt x="121" y="83"/>
                    <a:pt x="121" y="82"/>
                  </a:cubicBezTo>
                  <a:cubicBezTo>
                    <a:pt x="121" y="45"/>
                    <a:pt x="121" y="45"/>
                    <a:pt x="121" y="45"/>
                  </a:cubicBezTo>
                  <a:cubicBezTo>
                    <a:pt x="121" y="44"/>
                    <a:pt x="121" y="43"/>
                    <a:pt x="120" y="43"/>
                  </a:cubicBezTo>
                  <a:cubicBezTo>
                    <a:pt x="119" y="42"/>
                    <a:pt x="119" y="42"/>
                    <a:pt x="118" y="42"/>
                  </a:cubicBezTo>
                  <a:cubicBezTo>
                    <a:pt x="117" y="42"/>
                    <a:pt x="117" y="42"/>
                    <a:pt x="117" y="42"/>
                  </a:cubicBezTo>
                  <a:cubicBezTo>
                    <a:pt x="116" y="42"/>
                    <a:pt x="115" y="42"/>
                    <a:pt x="114" y="41"/>
                  </a:cubicBezTo>
                  <a:cubicBezTo>
                    <a:pt x="113" y="40"/>
                    <a:pt x="113" y="39"/>
                    <a:pt x="113" y="38"/>
                  </a:cubicBezTo>
                  <a:cubicBezTo>
                    <a:pt x="113" y="37"/>
                    <a:pt x="113" y="37"/>
                    <a:pt x="113" y="37"/>
                  </a:cubicBezTo>
                  <a:cubicBezTo>
                    <a:pt x="113" y="36"/>
                    <a:pt x="112" y="36"/>
                    <a:pt x="112" y="35"/>
                  </a:cubicBezTo>
                  <a:cubicBezTo>
                    <a:pt x="111" y="35"/>
                    <a:pt x="111" y="34"/>
                    <a:pt x="110" y="34"/>
                  </a:cubicBezTo>
                  <a:cubicBezTo>
                    <a:pt x="20" y="34"/>
                    <a:pt x="20" y="34"/>
                    <a:pt x="20" y="34"/>
                  </a:cubicBezTo>
                  <a:cubicBezTo>
                    <a:pt x="19" y="34"/>
                    <a:pt x="18" y="35"/>
                    <a:pt x="18" y="35"/>
                  </a:cubicBezTo>
                  <a:cubicBezTo>
                    <a:pt x="17" y="36"/>
                    <a:pt x="17" y="36"/>
                    <a:pt x="17" y="38"/>
                  </a:cubicBezTo>
                  <a:cubicBezTo>
                    <a:pt x="17" y="40"/>
                    <a:pt x="15" y="42"/>
                    <a:pt x="13" y="42"/>
                  </a:cubicBezTo>
                  <a:cubicBezTo>
                    <a:pt x="13" y="42"/>
                    <a:pt x="12" y="42"/>
                    <a:pt x="12" y="42"/>
                  </a:cubicBezTo>
                  <a:cubicBezTo>
                    <a:pt x="12" y="42"/>
                    <a:pt x="12" y="42"/>
                    <a:pt x="12" y="42"/>
                  </a:cubicBezTo>
                  <a:cubicBezTo>
                    <a:pt x="11" y="42"/>
                    <a:pt x="10" y="42"/>
                    <a:pt x="10" y="43"/>
                  </a:cubicBezTo>
                  <a:cubicBezTo>
                    <a:pt x="9" y="43"/>
                    <a:pt x="9" y="44"/>
                    <a:pt x="9" y="45"/>
                  </a:cubicBezTo>
                  <a:cubicBezTo>
                    <a:pt x="9" y="82"/>
                    <a:pt x="9" y="82"/>
                    <a:pt x="9" y="82"/>
                  </a:cubicBezTo>
                  <a:cubicBezTo>
                    <a:pt x="9" y="83"/>
                    <a:pt x="9" y="84"/>
                    <a:pt x="10" y="85"/>
                  </a:cubicBezTo>
                  <a:cubicBezTo>
                    <a:pt x="10" y="85"/>
                    <a:pt x="11" y="85"/>
                    <a:pt x="12" y="85"/>
                  </a:cubicBezTo>
                  <a:cubicBezTo>
                    <a:pt x="12" y="85"/>
                    <a:pt x="12" y="85"/>
                    <a:pt x="12" y="85"/>
                  </a:cubicBezTo>
                  <a:cubicBezTo>
                    <a:pt x="13" y="85"/>
                    <a:pt x="15" y="86"/>
                    <a:pt x="16" y="86"/>
                  </a:cubicBezTo>
                  <a:cubicBezTo>
                    <a:pt x="17" y="87"/>
                    <a:pt x="17" y="88"/>
                    <a:pt x="17" y="90"/>
                  </a:cubicBezTo>
                  <a:cubicBezTo>
                    <a:pt x="17" y="91"/>
                    <a:pt x="17" y="91"/>
                    <a:pt x="18" y="92"/>
                  </a:cubicBezTo>
                  <a:cubicBezTo>
                    <a:pt x="18" y="93"/>
                    <a:pt x="19" y="93"/>
                    <a:pt x="20" y="93"/>
                  </a:cubicBezTo>
                  <a:cubicBezTo>
                    <a:pt x="92" y="93"/>
                    <a:pt x="92" y="93"/>
                    <a:pt x="92" y="93"/>
                  </a:cubicBezTo>
                  <a:cubicBezTo>
                    <a:pt x="92" y="96"/>
                    <a:pt x="92" y="96"/>
                    <a:pt x="92" y="96"/>
                  </a:cubicBezTo>
                  <a:cubicBezTo>
                    <a:pt x="4" y="96"/>
                    <a:pt x="4" y="96"/>
                    <a:pt x="4" y="96"/>
                  </a:cubicBezTo>
                  <a:cubicBezTo>
                    <a:pt x="4" y="31"/>
                    <a:pt x="4" y="31"/>
                    <a:pt x="4" y="31"/>
                  </a:cubicBezTo>
                  <a:cubicBezTo>
                    <a:pt x="26" y="31"/>
                    <a:pt x="26" y="31"/>
                    <a:pt x="26" y="31"/>
                  </a:cubicBezTo>
                  <a:cubicBezTo>
                    <a:pt x="38" y="31"/>
                    <a:pt x="38" y="31"/>
                    <a:pt x="38" y="31"/>
                  </a:cubicBezTo>
                  <a:cubicBezTo>
                    <a:pt x="43" y="31"/>
                    <a:pt x="43" y="31"/>
                    <a:pt x="43" y="31"/>
                  </a:cubicBezTo>
                  <a:cubicBezTo>
                    <a:pt x="55" y="31"/>
                    <a:pt x="55" y="31"/>
                    <a:pt x="55" y="31"/>
                  </a:cubicBezTo>
                  <a:cubicBezTo>
                    <a:pt x="59" y="31"/>
                    <a:pt x="59" y="31"/>
                    <a:pt x="59" y="31"/>
                  </a:cubicBezTo>
                  <a:cubicBezTo>
                    <a:pt x="72" y="31"/>
                    <a:pt x="72" y="31"/>
                    <a:pt x="72" y="31"/>
                  </a:cubicBezTo>
                  <a:cubicBezTo>
                    <a:pt x="76" y="31"/>
                    <a:pt x="76" y="31"/>
                    <a:pt x="76" y="31"/>
                  </a:cubicBezTo>
                  <a:cubicBezTo>
                    <a:pt x="89" y="31"/>
                    <a:pt x="89" y="31"/>
                    <a:pt x="89" y="31"/>
                  </a:cubicBezTo>
                  <a:cubicBezTo>
                    <a:pt x="127" y="31"/>
                    <a:pt x="127" y="31"/>
                    <a:pt x="127" y="31"/>
                  </a:cubicBezTo>
                  <a:lnTo>
                    <a:pt x="127" y="96"/>
                  </a:lnTo>
                  <a:close/>
                  <a:moveTo>
                    <a:pt x="103" y="60"/>
                  </a:moveTo>
                  <a:cubicBezTo>
                    <a:pt x="103" y="52"/>
                    <a:pt x="92" y="53"/>
                    <a:pt x="92" y="60"/>
                  </a:cubicBezTo>
                  <a:cubicBezTo>
                    <a:pt x="92" y="90"/>
                    <a:pt x="92" y="90"/>
                    <a:pt x="92" y="90"/>
                  </a:cubicBezTo>
                  <a:cubicBezTo>
                    <a:pt x="20" y="90"/>
                    <a:pt x="20" y="90"/>
                    <a:pt x="20" y="90"/>
                  </a:cubicBezTo>
                  <a:cubicBezTo>
                    <a:pt x="20" y="90"/>
                    <a:pt x="20" y="90"/>
                    <a:pt x="20" y="90"/>
                  </a:cubicBezTo>
                  <a:cubicBezTo>
                    <a:pt x="20" y="88"/>
                    <a:pt x="19" y="86"/>
                    <a:pt x="18" y="85"/>
                  </a:cubicBezTo>
                  <a:cubicBezTo>
                    <a:pt x="16" y="83"/>
                    <a:pt x="15" y="82"/>
                    <a:pt x="13" y="82"/>
                  </a:cubicBezTo>
                  <a:cubicBezTo>
                    <a:pt x="12" y="82"/>
                    <a:pt x="12" y="82"/>
                    <a:pt x="12" y="82"/>
                  </a:cubicBezTo>
                  <a:cubicBezTo>
                    <a:pt x="12" y="45"/>
                    <a:pt x="12" y="45"/>
                    <a:pt x="12" y="45"/>
                  </a:cubicBezTo>
                  <a:cubicBezTo>
                    <a:pt x="12" y="45"/>
                    <a:pt x="12" y="45"/>
                    <a:pt x="13" y="45"/>
                  </a:cubicBezTo>
                  <a:cubicBezTo>
                    <a:pt x="17" y="45"/>
                    <a:pt x="20" y="42"/>
                    <a:pt x="20" y="37"/>
                  </a:cubicBezTo>
                  <a:cubicBezTo>
                    <a:pt x="20" y="37"/>
                    <a:pt x="20" y="37"/>
                    <a:pt x="20" y="37"/>
                  </a:cubicBezTo>
                  <a:cubicBezTo>
                    <a:pt x="110" y="37"/>
                    <a:pt x="110" y="37"/>
                    <a:pt x="110" y="37"/>
                  </a:cubicBezTo>
                  <a:cubicBezTo>
                    <a:pt x="111" y="37"/>
                    <a:pt x="111" y="37"/>
                    <a:pt x="111" y="37"/>
                  </a:cubicBezTo>
                  <a:cubicBezTo>
                    <a:pt x="110" y="37"/>
                    <a:pt x="110" y="37"/>
                    <a:pt x="110" y="37"/>
                  </a:cubicBezTo>
                  <a:cubicBezTo>
                    <a:pt x="110" y="39"/>
                    <a:pt x="111" y="41"/>
                    <a:pt x="112" y="43"/>
                  </a:cubicBezTo>
                  <a:cubicBezTo>
                    <a:pt x="113" y="44"/>
                    <a:pt x="115" y="45"/>
                    <a:pt x="117" y="45"/>
                  </a:cubicBezTo>
                  <a:cubicBezTo>
                    <a:pt x="117" y="45"/>
                    <a:pt x="118" y="45"/>
                    <a:pt x="118" y="45"/>
                  </a:cubicBezTo>
                  <a:cubicBezTo>
                    <a:pt x="118" y="45"/>
                    <a:pt x="118" y="45"/>
                    <a:pt x="118" y="45"/>
                  </a:cubicBezTo>
                  <a:cubicBezTo>
                    <a:pt x="118" y="83"/>
                    <a:pt x="118" y="83"/>
                    <a:pt x="118" y="83"/>
                  </a:cubicBezTo>
                  <a:cubicBezTo>
                    <a:pt x="118" y="82"/>
                    <a:pt x="117" y="82"/>
                    <a:pt x="117" y="82"/>
                  </a:cubicBezTo>
                  <a:cubicBezTo>
                    <a:pt x="113" y="82"/>
                    <a:pt x="110" y="86"/>
                    <a:pt x="110" y="90"/>
                  </a:cubicBezTo>
                  <a:cubicBezTo>
                    <a:pt x="110" y="90"/>
                    <a:pt x="110" y="90"/>
                    <a:pt x="110" y="90"/>
                  </a:cubicBezTo>
                  <a:cubicBezTo>
                    <a:pt x="110" y="90"/>
                    <a:pt x="110" y="90"/>
                    <a:pt x="110" y="90"/>
                  </a:cubicBezTo>
                  <a:cubicBezTo>
                    <a:pt x="104" y="90"/>
                    <a:pt x="104" y="90"/>
                    <a:pt x="104" y="90"/>
                  </a:cubicBezTo>
                  <a:lnTo>
                    <a:pt x="103" y="6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zh-CN" altLang="en-US" sz="1013" kern="0">
                <a:solidFill>
                  <a:sysClr val="windowText" lastClr="000000"/>
                </a:solidFill>
                <a:latin typeface="Calibri" panose="020F0502020204030204" pitchFamily="34" charset="0"/>
                <a:ea typeface="微软雅黑" panose="020B0503020204020204" pitchFamily="34" charset="-122"/>
                <a:sym typeface="Calibri" panose="020F0502020204030204" pitchFamily="34" charset="0"/>
              </a:endParaRPr>
            </a:p>
          </p:txBody>
        </p:sp>
      </p:grpSp>
      <p:grpSp>
        <p:nvGrpSpPr>
          <p:cNvPr id="102" name="组合 101"/>
          <p:cNvGrpSpPr/>
          <p:nvPr/>
        </p:nvGrpSpPr>
        <p:grpSpPr>
          <a:xfrm>
            <a:off x="7883620" y="1873869"/>
            <a:ext cx="434342" cy="435109"/>
            <a:chOff x="8301418" y="2433233"/>
            <a:chExt cx="792746" cy="794145"/>
          </a:xfrm>
        </p:grpSpPr>
        <p:sp>
          <p:nvSpPr>
            <p:cNvPr id="103" name="Oval 16"/>
            <p:cNvSpPr>
              <a:spLocks noChangeArrowheads="1"/>
            </p:cNvSpPr>
            <p:nvPr/>
          </p:nvSpPr>
          <p:spPr bwMode="auto">
            <a:xfrm>
              <a:off x="8301418" y="2433233"/>
              <a:ext cx="792746" cy="794145"/>
            </a:xfrm>
            <a:prstGeom prst="ellipse">
              <a:avLst/>
            </a:prstGeom>
            <a:solidFill>
              <a:srgbClr val="4F5A69"/>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zh-CN" altLang="en-US" sz="1013" kern="0">
                <a:solidFill>
                  <a:sysClr val="windowText" lastClr="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04" name="Oval 144"/>
            <p:cNvSpPr>
              <a:spLocks noChangeArrowheads="1"/>
            </p:cNvSpPr>
            <p:nvPr/>
          </p:nvSpPr>
          <p:spPr bwMode="auto">
            <a:xfrm>
              <a:off x="8301418" y="2433233"/>
              <a:ext cx="792746" cy="794145"/>
            </a:xfrm>
            <a:prstGeom prst="ellipse">
              <a:avLst/>
            </a:prstGeom>
            <a:solidFill>
              <a:srgbClr val="3A3A3A"/>
            </a:solidFill>
            <a:ln>
              <a:noFill/>
            </a:ln>
          </p:spPr>
          <p:txBody>
            <a:bodyPr vert="horz" wrap="square" lIns="68580" tIns="34290" rIns="68580" bIns="34290" numCol="1" anchor="t" anchorCtr="0" compatLnSpc="1"/>
            <a:lstStyle/>
            <a:p>
              <a:endParaRPr lang="zh-CN" altLang="en-US" sz="1013" kern="0" dirty="0">
                <a:solidFill>
                  <a:sysClr val="windowText" lastClr="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05" name="Freeform 215"/>
            <p:cNvSpPr>
              <a:spLocks noEditPoints="1"/>
            </p:cNvSpPr>
            <p:nvPr/>
          </p:nvSpPr>
          <p:spPr bwMode="auto">
            <a:xfrm>
              <a:off x="8466399" y="2573047"/>
              <a:ext cx="462785" cy="461387"/>
            </a:xfrm>
            <a:custGeom>
              <a:avLst/>
              <a:gdLst>
                <a:gd name="T0" fmla="*/ 135 w 140"/>
                <a:gd name="T1" fmla="*/ 87 h 140"/>
                <a:gd name="T2" fmla="*/ 108 w 140"/>
                <a:gd name="T3" fmla="*/ 79 h 140"/>
                <a:gd name="T4" fmla="*/ 5 w 140"/>
                <a:gd name="T5" fmla="*/ 135 h 140"/>
                <a:gd name="T6" fmla="*/ 32 w 140"/>
                <a:gd name="T7" fmla="*/ 117 h 140"/>
                <a:gd name="T8" fmla="*/ 68 w 140"/>
                <a:gd name="T9" fmla="*/ 33 h 140"/>
                <a:gd name="T10" fmla="*/ 57 w 140"/>
                <a:gd name="T11" fmla="*/ 11 h 140"/>
                <a:gd name="T12" fmla="*/ 68 w 140"/>
                <a:gd name="T13" fmla="*/ 0 h 140"/>
                <a:gd name="T14" fmla="*/ 79 w 140"/>
                <a:gd name="T15" fmla="*/ 5 h 140"/>
                <a:gd name="T16" fmla="*/ 73 w 140"/>
                <a:gd name="T17" fmla="*/ 9 h 140"/>
                <a:gd name="T18" fmla="*/ 80 w 140"/>
                <a:gd name="T19" fmla="*/ 21 h 140"/>
                <a:gd name="T20" fmla="*/ 72 w 140"/>
                <a:gd name="T21" fmla="*/ 39 h 140"/>
                <a:gd name="T22" fmla="*/ 68 w 140"/>
                <a:gd name="T23" fmla="*/ 39 h 140"/>
                <a:gd name="T24" fmla="*/ 64 w 140"/>
                <a:gd name="T25" fmla="*/ 27 h 140"/>
                <a:gd name="T26" fmla="*/ 72 w 140"/>
                <a:gd name="T27" fmla="*/ 33 h 140"/>
                <a:gd name="T28" fmla="*/ 74 w 140"/>
                <a:gd name="T29" fmla="*/ 26 h 140"/>
                <a:gd name="T30" fmla="*/ 68 w 140"/>
                <a:gd name="T31" fmla="*/ 15 h 140"/>
                <a:gd name="T32" fmla="*/ 65 w 140"/>
                <a:gd name="T33" fmla="*/ 11 h 140"/>
                <a:gd name="T34" fmla="*/ 5 w 140"/>
                <a:gd name="T35" fmla="*/ 111 h 140"/>
                <a:gd name="T36" fmla="*/ 5 w 140"/>
                <a:gd name="T37" fmla="*/ 100 h 140"/>
                <a:gd name="T38" fmla="*/ 130 w 140"/>
                <a:gd name="T39" fmla="*/ 140 h 140"/>
                <a:gd name="T40" fmla="*/ 108 w 140"/>
                <a:gd name="T41" fmla="*/ 117 h 140"/>
                <a:gd name="T42" fmla="*/ 104 w 140"/>
                <a:gd name="T43" fmla="*/ 54 h 140"/>
                <a:gd name="T44" fmla="*/ 40 w 140"/>
                <a:gd name="T45" fmla="*/ 140 h 140"/>
                <a:gd name="T46" fmla="*/ 91 w 140"/>
                <a:gd name="T47" fmla="*/ 107 h 140"/>
                <a:gd name="T48" fmla="*/ 97 w 140"/>
                <a:gd name="T49" fmla="*/ 62 h 140"/>
                <a:gd name="T50" fmla="*/ 91 w 140"/>
                <a:gd name="T51" fmla="*/ 107 h 140"/>
                <a:gd name="T52" fmla="*/ 81 w 140"/>
                <a:gd name="T53" fmla="*/ 107 h 140"/>
                <a:gd name="T54" fmla="*/ 75 w 140"/>
                <a:gd name="T55" fmla="*/ 62 h 140"/>
                <a:gd name="T56" fmla="*/ 83 w 140"/>
                <a:gd name="T57" fmla="*/ 137 h 140"/>
                <a:gd name="T58" fmla="*/ 87 w 140"/>
                <a:gd name="T59" fmla="*/ 121 h 140"/>
                <a:gd name="T60" fmla="*/ 71 w 140"/>
                <a:gd name="T61" fmla="*/ 137 h 140"/>
                <a:gd name="T62" fmla="*/ 65 w 140"/>
                <a:gd name="T63" fmla="*/ 107 h 140"/>
                <a:gd name="T64" fmla="*/ 58 w 140"/>
                <a:gd name="T65" fmla="*/ 62 h 140"/>
                <a:gd name="T66" fmla="*/ 54 w 140"/>
                <a:gd name="T67" fmla="*/ 123 h 140"/>
                <a:gd name="T68" fmla="*/ 68 w 140"/>
                <a:gd name="T69" fmla="*/ 137 h 140"/>
                <a:gd name="T70" fmla="*/ 52 w 140"/>
                <a:gd name="T71" fmla="*/ 121 h 140"/>
                <a:gd name="T72" fmla="*/ 48 w 140"/>
                <a:gd name="T73" fmla="*/ 107 h 140"/>
                <a:gd name="T74" fmla="*/ 42 w 140"/>
                <a:gd name="T75" fmla="*/ 62 h 140"/>
                <a:gd name="T76" fmla="*/ 105 w 140"/>
                <a:gd name="T77" fmla="*/ 42 h 140"/>
                <a:gd name="T78" fmla="*/ 35 w 140"/>
                <a:gd name="T79" fmla="*/ 50 h 140"/>
                <a:gd name="T80" fmla="*/ 104 w 140"/>
                <a:gd name="T81" fmla="*/ 51 h 140"/>
                <a:gd name="T82" fmla="*/ 109 w 140"/>
                <a:gd name="T83" fmla="*/ 46 h 140"/>
                <a:gd name="T84" fmla="*/ 5 w 140"/>
                <a:gd name="T85" fmla="*/ 87 h 140"/>
                <a:gd name="T86" fmla="*/ 32 w 140"/>
                <a:gd name="T87" fmla="*/ 79 h 140"/>
                <a:gd name="T88" fmla="*/ 108 w 140"/>
                <a:gd name="T89" fmla="*/ 111 h 140"/>
                <a:gd name="T90" fmla="*/ 108 w 140"/>
                <a:gd name="T91" fmla="*/ 10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0" h="140">
                  <a:moveTo>
                    <a:pt x="140" y="83"/>
                  </a:moveTo>
                  <a:cubicBezTo>
                    <a:pt x="140" y="85"/>
                    <a:pt x="138" y="87"/>
                    <a:pt x="136" y="87"/>
                  </a:cubicBezTo>
                  <a:cubicBezTo>
                    <a:pt x="135" y="87"/>
                    <a:pt x="135" y="87"/>
                    <a:pt x="135" y="87"/>
                  </a:cubicBezTo>
                  <a:cubicBezTo>
                    <a:pt x="135" y="94"/>
                    <a:pt x="135" y="94"/>
                    <a:pt x="135" y="94"/>
                  </a:cubicBezTo>
                  <a:cubicBezTo>
                    <a:pt x="108" y="94"/>
                    <a:pt x="108" y="94"/>
                    <a:pt x="108" y="94"/>
                  </a:cubicBezTo>
                  <a:cubicBezTo>
                    <a:pt x="108" y="79"/>
                    <a:pt x="108" y="79"/>
                    <a:pt x="108" y="79"/>
                  </a:cubicBezTo>
                  <a:cubicBezTo>
                    <a:pt x="136" y="79"/>
                    <a:pt x="136" y="79"/>
                    <a:pt x="136" y="79"/>
                  </a:cubicBezTo>
                  <a:cubicBezTo>
                    <a:pt x="138" y="79"/>
                    <a:pt x="140" y="81"/>
                    <a:pt x="140" y="83"/>
                  </a:cubicBezTo>
                  <a:close/>
                  <a:moveTo>
                    <a:pt x="5" y="135"/>
                  </a:moveTo>
                  <a:cubicBezTo>
                    <a:pt x="5" y="138"/>
                    <a:pt x="7" y="140"/>
                    <a:pt x="9" y="140"/>
                  </a:cubicBezTo>
                  <a:cubicBezTo>
                    <a:pt x="32" y="140"/>
                    <a:pt x="32" y="140"/>
                    <a:pt x="32" y="140"/>
                  </a:cubicBezTo>
                  <a:cubicBezTo>
                    <a:pt x="32" y="117"/>
                    <a:pt x="32" y="117"/>
                    <a:pt x="32" y="117"/>
                  </a:cubicBezTo>
                  <a:cubicBezTo>
                    <a:pt x="5" y="117"/>
                    <a:pt x="5" y="117"/>
                    <a:pt x="5" y="117"/>
                  </a:cubicBezTo>
                  <a:lnTo>
                    <a:pt x="5" y="135"/>
                  </a:lnTo>
                  <a:close/>
                  <a:moveTo>
                    <a:pt x="68" y="33"/>
                  </a:moveTo>
                  <a:cubicBezTo>
                    <a:pt x="68" y="23"/>
                    <a:pt x="68" y="23"/>
                    <a:pt x="68" y="23"/>
                  </a:cubicBezTo>
                  <a:cubicBezTo>
                    <a:pt x="64" y="22"/>
                    <a:pt x="61" y="20"/>
                    <a:pt x="60" y="18"/>
                  </a:cubicBezTo>
                  <a:cubicBezTo>
                    <a:pt x="58" y="15"/>
                    <a:pt x="57" y="13"/>
                    <a:pt x="57" y="11"/>
                  </a:cubicBezTo>
                  <a:cubicBezTo>
                    <a:pt x="57" y="9"/>
                    <a:pt x="58" y="7"/>
                    <a:pt x="60" y="5"/>
                  </a:cubicBezTo>
                  <a:cubicBezTo>
                    <a:pt x="61" y="3"/>
                    <a:pt x="64" y="2"/>
                    <a:pt x="68" y="2"/>
                  </a:cubicBezTo>
                  <a:cubicBezTo>
                    <a:pt x="68" y="0"/>
                    <a:pt x="68" y="0"/>
                    <a:pt x="68" y="0"/>
                  </a:cubicBezTo>
                  <a:cubicBezTo>
                    <a:pt x="72" y="0"/>
                    <a:pt x="72" y="0"/>
                    <a:pt x="72" y="0"/>
                  </a:cubicBezTo>
                  <a:cubicBezTo>
                    <a:pt x="72" y="2"/>
                    <a:pt x="72" y="2"/>
                    <a:pt x="72" y="2"/>
                  </a:cubicBezTo>
                  <a:cubicBezTo>
                    <a:pt x="75" y="2"/>
                    <a:pt x="78" y="3"/>
                    <a:pt x="79" y="5"/>
                  </a:cubicBezTo>
                  <a:cubicBezTo>
                    <a:pt x="81" y="7"/>
                    <a:pt x="82" y="9"/>
                    <a:pt x="82" y="12"/>
                  </a:cubicBezTo>
                  <a:cubicBezTo>
                    <a:pt x="74" y="12"/>
                    <a:pt x="74" y="12"/>
                    <a:pt x="74" y="12"/>
                  </a:cubicBezTo>
                  <a:cubicBezTo>
                    <a:pt x="74" y="11"/>
                    <a:pt x="74" y="10"/>
                    <a:pt x="73" y="9"/>
                  </a:cubicBezTo>
                  <a:cubicBezTo>
                    <a:pt x="73" y="8"/>
                    <a:pt x="72" y="8"/>
                    <a:pt x="72" y="7"/>
                  </a:cubicBezTo>
                  <a:cubicBezTo>
                    <a:pt x="72" y="17"/>
                    <a:pt x="72" y="17"/>
                    <a:pt x="72" y="17"/>
                  </a:cubicBezTo>
                  <a:cubicBezTo>
                    <a:pt x="75" y="18"/>
                    <a:pt x="78" y="19"/>
                    <a:pt x="80" y="21"/>
                  </a:cubicBezTo>
                  <a:cubicBezTo>
                    <a:pt x="82" y="23"/>
                    <a:pt x="83" y="26"/>
                    <a:pt x="83" y="29"/>
                  </a:cubicBezTo>
                  <a:cubicBezTo>
                    <a:pt x="83" y="31"/>
                    <a:pt x="82" y="34"/>
                    <a:pt x="79" y="36"/>
                  </a:cubicBezTo>
                  <a:cubicBezTo>
                    <a:pt x="77" y="38"/>
                    <a:pt x="75" y="39"/>
                    <a:pt x="72" y="39"/>
                  </a:cubicBezTo>
                  <a:cubicBezTo>
                    <a:pt x="72" y="40"/>
                    <a:pt x="72" y="40"/>
                    <a:pt x="72" y="40"/>
                  </a:cubicBezTo>
                  <a:cubicBezTo>
                    <a:pt x="68" y="40"/>
                    <a:pt x="68" y="40"/>
                    <a:pt x="68" y="40"/>
                  </a:cubicBezTo>
                  <a:cubicBezTo>
                    <a:pt x="68" y="39"/>
                    <a:pt x="68" y="39"/>
                    <a:pt x="68" y="39"/>
                  </a:cubicBezTo>
                  <a:cubicBezTo>
                    <a:pt x="65" y="39"/>
                    <a:pt x="63" y="38"/>
                    <a:pt x="60" y="36"/>
                  </a:cubicBezTo>
                  <a:cubicBezTo>
                    <a:pt x="58" y="34"/>
                    <a:pt x="57" y="31"/>
                    <a:pt x="57" y="27"/>
                  </a:cubicBezTo>
                  <a:cubicBezTo>
                    <a:pt x="64" y="27"/>
                    <a:pt x="64" y="27"/>
                    <a:pt x="64" y="27"/>
                  </a:cubicBezTo>
                  <a:cubicBezTo>
                    <a:pt x="64" y="28"/>
                    <a:pt x="65" y="30"/>
                    <a:pt x="65" y="31"/>
                  </a:cubicBezTo>
                  <a:cubicBezTo>
                    <a:pt x="66" y="32"/>
                    <a:pt x="67" y="32"/>
                    <a:pt x="68" y="33"/>
                  </a:cubicBezTo>
                  <a:close/>
                  <a:moveTo>
                    <a:pt x="72" y="33"/>
                  </a:moveTo>
                  <a:cubicBezTo>
                    <a:pt x="72" y="33"/>
                    <a:pt x="73" y="32"/>
                    <a:pt x="74" y="31"/>
                  </a:cubicBezTo>
                  <a:cubicBezTo>
                    <a:pt x="74" y="30"/>
                    <a:pt x="75" y="29"/>
                    <a:pt x="75" y="28"/>
                  </a:cubicBezTo>
                  <a:cubicBezTo>
                    <a:pt x="75" y="27"/>
                    <a:pt x="75" y="26"/>
                    <a:pt x="74" y="26"/>
                  </a:cubicBezTo>
                  <a:cubicBezTo>
                    <a:pt x="74" y="25"/>
                    <a:pt x="73" y="24"/>
                    <a:pt x="72" y="24"/>
                  </a:cubicBezTo>
                  <a:lnTo>
                    <a:pt x="72" y="33"/>
                  </a:lnTo>
                  <a:close/>
                  <a:moveTo>
                    <a:pt x="68" y="15"/>
                  </a:moveTo>
                  <a:cubicBezTo>
                    <a:pt x="68" y="7"/>
                    <a:pt x="68" y="7"/>
                    <a:pt x="68" y="7"/>
                  </a:cubicBezTo>
                  <a:cubicBezTo>
                    <a:pt x="67" y="7"/>
                    <a:pt x="66" y="8"/>
                    <a:pt x="66" y="8"/>
                  </a:cubicBezTo>
                  <a:cubicBezTo>
                    <a:pt x="65" y="9"/>
                    <a:pt x="65" y="10"/>
                    <a:pt x="65" y="11"/>
                  </a:cubicBezTo>
                  <a:cubicBezTo>
                    <a:pt x="65" y="12"/>
                    <a:pt x="65" y="13"/>
                    <a:pt x="66" y="13"/>
                  </a:cubicBezTo>
                  <a:cubicBezTo>
                    <a:pt x="66" y="14"/>
                    <a:pt x="67" y="15"/>
                    <a:pt x="68" y="15"/>
                  </a:cubicBezTo>
                  <a:close/>
                  <a:moveTo>
                    <a:pt x="5" y="111"/>
                  </a:moveTo>
                  <a:cubicBezTo>
                    <a:pt x="32" y="111"/>
                    <a:pt x="32" y="111"/>
                    <a:pt x="32" y="111"/>
                  </a:cubicBezTo>
                  <a:cubicBezTo>
                    <a:pt x="32" y="100"/>
                    <a:pt x="32" y="100"/>
                    <a:pt x="32" y="100"/>
                  </a:cubicBezTo>
                  <a:cubicBezTo>
                    <a:pt x="5" y="100"/>
                    <a:pt x="5" y="100"/>
                    <a:pt x="5" y="100"/>
                  </a:cubicBezTo>
                  <a:lnTo>
                    <a:pt x="5" y="111"/>
                  </a:lnTo>
                  <a:close/>
                  <a:moveTo>
                    <a:pt x="108" y="140"/>
                  </a:moveTo>
                  <a:cubicBezTo>
                    <a:pt x="130" y="140"/>
                    <a:pt x="130" y="140"/>
                    <a:pt x="130" y="140"/>
                  </a:cubicBezTo>
                  <a:cubicBezTo>
                    <a:pt x="133" y="140"/>
                    <a:pt x="135" y="138"/>
                    <a:pt x="135" y="135"/>
                  </a:cubicBezTo>
                  <a:cubicBezTo>
                    <a:pt x="135" y="117"/>
                    <a:pt x="135" y="117"/>
                    <a:pt x="135" y="117"/>
                  </a:cubicBezTo>
                  <a:cubicBezTo>
                    <a:pt x="108" y="117"/>
                    <a:pt x="108" y="117"/>
                    <a:pt x="108" y="117"/>
                  </a:cubicBezTo>
                  <a:lnTo>
                    <a:pt x="108" y="140"/>
                  </a:lnTo>
                  <a:close/>
                  <a:moveTo>
                    <a:pt x="35" y="54"/>
                  </a:moveTo>
                  <a:cubicBezTo>
                    <a:pt x="104" y="54"/>
                    <a:pt x="104" y="54"/>
                    <a:pt x="104" y="54"/>
                  </a:cubicBezTo>
                  <a:cubicBezTo>
                    <a:pt x="104" y="135"/>
                    <a:pt x="104" y="135"/>
                    <a:pt x="104" y="135"/>
                  </a:cubicBezTo>
                  <a:cubicBezTo>
                    <a:pt x="104" y="138"/>
                    <a:pt x="102" y="140"/>
                    <a:pt x="99" y="140"/>
                  </a:cubicBezTo>
                  <a:cubicBezTo>
                    <a:pt x="40" y="140"/>
                    <a:pt x="40" y="140"/>
                    <a:pt x="40" y="140"/>
                  </a:cubicBezTo>
                  <a:cubicBezTo>
                    <a:pt x="38" y="140"/>
                    <a:pt x="35" y="138"/>
                    <a:pt x="35" y="135"/>
                  </a:cubicBezTo>
                  <a:lnTo>
                    <a:pt x="35" y="54"/>
                  </a:lnTo>
                  <a:close/>
                  <a:moveTo>
                    <a:pt x="91" y="107"/>
                  </a:moveTo>
                  <a:cubicBezTo>
                    <a:pt x="91" y="109"/>
                    <a:pt x="92" y="110"/>
                    <a:pt x="94" y="110"/>
                  </a:cubicBezTo>
                  <a:cubicBezTo>
                    <a:pt x="96" y="110"/>
                    <a:pt x="97" y="109"/>
                    <a:pt x="97" y="107"/>
                  </a:cubicBezTo>
                  <a:cubicBezTo>
                    <a:pt x="97" y="62"/>
                    <a:pt x="97" y="62"/>
                    <a:pt x="97" y="62"/>
                  </a:cubicBezTo>
                  <a:cubicBezTo>
                    <a:pt x="97" y="60"/>
                    <a:pt x="96" y="59"/>
                    <a:pt x="94" y="59"/>
                  </a:cubicBezTo>
                  <a:cubicBezTo>
                    <a:pt x="92" y="59"/>
                    <a:pt x="91" y="60"/>
                    <a:pt x="91" y="62"/>
                  </a:cubicBezTo>
                  <a:lnTo>
                    <a:pt x="91" y="107"/>
                  </a:lnTo>
                  <a:close/>
                  <a:moveTo>
                    <a:pt x="75" y="107"/>
                  </a:moveTo>
                  <a:cubicBezTo>
                    <a:pt x="75" y="109"/>
                    <a:pt x="76" y="110"/>
                    <a:pt x="78" y="110"/>
                  </a:cubicBezTo>
                  <a:cubicBezTo>
                    <a:pt x="79" y="110"/>
                    <a:pt x="81" y="109"/>
                    <a:pt x="81" y="107"/>
                  </a:cubicBezTo>
                  <a:cubicBezTo>
                    <a:pt x="81" y="62"/>
                    <a:pt x="81" y="62"/>
                    <a:pt x="81" y="62"/>
                  </a:cubicBezTo>
                  <a:cubicBezTo>
                    <a:pt x="81" y="60"/>
                    <a:pt x="79" y="59"/>
                    <a:pt x="78" y="59"/>
                  </a:cubicBezTo>
                  <a:cubicBezTo>
                    <a:pt x="76" y="59"/>
                    <a:pt x="75" y="60"/>
                    <a:pt x="75" y="62"/>
                  </a:cubicBezTo>
                  <a:lnTo>
                    <a:pt x="75" y="107"/>
                  </a:lnTo>
                  <a:close/>
                  <a:moveTo>
                    <a:pt x="71" y="137"/>
                  </a:moveTo>
                  <a:cubicBezTo>
                    <a:pt x="83" y="137"/>
                    <a:pt x="83" y="137"/>
                    <a:pt x="83" y="137"/>
                  </a:cubicBezTo>
                  <a:cubicBezTo>
                    <a:pt x="84" y="137"/>
                    <a:pt x="85" y="136"/>
                    <a:pt x="85" y="135"/>
                  </a:cubicBezTo>
                  <a:cubicBezTo>
                    <a:pt x="85" y="123"/>
                    <a:pt x="85" y="123"/>
                    <a:pt x="85" y="123"/>
                  </a:cubicBezTo>
                  <a:cubicBezTo>
                    <a:pt x="86" y="123"/>
                    <a:pt x="87" y="122"/>
                    <a:pt x="87" y="121"/>
                  </a:cubicBezTo>
                  <a:cubicBezTo>
                    <a:pt x="87" y="120"/>
                    <a:pt x="86" y="119"/>
                    <a:pt x="85" y="119"/>
                  </a:cubicBezTo>
                  <a:cubicBezTo>
                    <a:pt x="71" y="119"/>
                    <a:pt x="71" y="119"/>
                    <a:pt x="71" y="119"/>
                  </a:cubicBezTo>
                  <a:lnTo>
                    <a:pt x="71" y="137"/>
                  </a:lnTo>
                  <a:close/>
                  <a:moveTo>
                    <a:pt x="58" y="107"/>
                  </a:moveTo>
                  <a:cubicBezTo>
                    <a:pt x="58" y="109"/>
                    <a:pt x="60" y="110"/>
                    <a:pt x="62" y="110"/>
                  </a:cubicBezTo>
                  <a:cubicBezTo>
                    <a:pt x="63" y="110"/>
                    <a:pt x="65" y="109"/>
                    <a:pt x="65" y="107"/>
                  </a:cubicBezTo>
                  <a:cubicBezTo>
                    <a:pt x="65" y="62"/>
                    <a:pt x="65" y="62"/>
                    <a:pt x="65" y="62"/>
                  </a:cubicBezTo>
                  <a:cubicBezTo>
                    <a:pt x="65" y="60"/>
                    <a:pt x="63" y="59"/>
                    <a:pt x="62" y="59"/>
                  </a:cubicBezTo>
                  <a:cubicBezTo>
                    <a:pt x="60" y="59"/>
                    <a:pt x="58" y="60"/>
                    <a:pt x="58" y="62"/>
                  </a:cubicBezTo>
                  <a:lnTo>
                    <a:pt x="58" y="107"/>
                  </a:lnTo>
                  <a:close/>
                  <a:moveTo>
                    <a:pt x="52" y="121"/>
                  </a:moveTo>
                  <a:cubicBezTo>
                    <a:pt x="52" y="122"/>
                    <a:pt x="53" y="123"/>
                    <a:pt x="54" y="123"/>
                  </a:cubicBezTo>
                  <a:cubicBezTo>
                    <a:pt x="54" y="135"/>
                    <a:pt x="54" y="135"/>
                    <a:pt x="54" y="135"/>
                  </a:cubicBezTo>
                  <a:cubicBezTo>
                    <a:pt x="54" y="136"/>
                    <a:pt x="55" y="137"/>
                    <a:pt x="56" y="137"/>
                  </a:cubicBezTo>
                  <a:cubicBezTo>
                    <a:pt x="68" y="137"/>
                    <a:pt x="68" y="137"/>
                    <a:pt x="68" y="137"/>
                  </a:cubicBezTo>
                  <a:cubicBezTo>
                    <a:pt x="68" y="119"/>
                    <a:pt x="68" y="119"/>
                    <a:pt x="68" y="119"/>
                  </a:cubicBezTo>
                  <a:cubicBezTo>
                    <a:pt x="54" y="119"/>
                    <a:pt x="54" y="119"/>
                    <a:pt x="54" y="119"/>
                  </a:cubicBezTo>
                  <a:cubicBezTo>
                    <a:pt x="53" y="119"/>
                    <a:pt x="52" y="120"/>
                    <a:pt x="52" y="121"/>
                  </a:cubicBezTo>
                  <a:close/>
                  <a:moveTo>
                    <a:pt x="42" y="107"/>
                  </a:moveTo>
                  <a:cubicBezTo>
                    <a:pt x="42" y="109"/>
                    <a:pt x="44" y="110"/>
                    <a:pt x="45" y="110"/>
                  </a:cubicBezTo>
                  <a:cubicBezTo>
                    <a:pt x="47" y="110"/>
                    <a:pt x="48" y="109"/>
                    <a:pt x="48" y="107"/>
                  </a:cubicBezTo>
                  <a:cubicBezTo>
                    <a:pt x="48" y="62"/>
                    <a:pt x="48" y="62"/>
                    <a:pt x="48" y="62"/>
                  </a:cubicBezTo>
                  <a:cubicBezTo>
                    <a:pt x="48" y="60"/>
                    <a:pt x="47" y="59"/>
                    <a:pt x="45" y="59"/>
                  </a:cubicBezTo>
                  <a:cubicBezTo>
                    <a:pt x="44" y="59"/>
                    <a:pt x="42" y="60"/>
                    <a:pt x="42" y="62"/>
                  </a:cubicBezTo>
                  <a:lnTo>
                    <a:pt x="42" y="107"/>
                  </a:lnTo>
                  <a:close/>
                  <a:moveTo>
                    <a:pt x="109" y="46"/>
                  </a:moveTo>
                  <a:cubicBezTo>
                    <a:pt x="109" y="44"/>
                    <a:pt x="107" y="42"/>
                    <a:pt x="105" y="42"/>
                  </a:cubicBezTo>
                  <a:cubicBezTo>
                    <a:pt x="35" y="42"/>
                    <a:pt x="35" y="42"/>
                    <a:pt x="35" y="42"/>
                  </a:cubicBezTo>
                  <a:cubicBezTo>
                    <a:pt x="32" y="42"/>
                    <a:pt x="30" y="44"/>
                    <a:pt x="30" y="46"/>
                  </a:cubicBezTo>
                  <a:cubicBezTo>
                    <a:pt x="30" y="48"/>
                    <a:pt x="32" y="50"/>
                    <a:pt x="35" y="50"/>
                  </a:cubicBezTo>
                  <a:cubicBezTo>
                    <a:pt x="35" y="50"/>
                    <a:pt x="35" y="50"/>
                    <a:pt x="35" y="50"/>
                  </a:cubicBezTo>
                  <a:cubicBezTo>
                    <a:pt x="35" y="51"/>
                    <a:pt x="35" y="51"/>
                    <a:pt x="35" y="51"/>
                  </a:cubicBezTo>
                  <a:cubicBezTo>
                    <a:pt x="104" y="51"/>
                    <a:pt x="104" y="51"/>
                    <a:pt x="104" y="51"/>
                  </a:cubicBezTo>
                  <a:cubicBezTo>
                    <a:pt x="104" y="50"/>
                    <a:pt x="104" y="50"/>
                    <a:pt x="104" y="50"/>
                  </a:cubicBezTo>
                  <a:cubicBezTo>
                    <a:pt x="105" y="50"/>
                    <a:pt x="105" y="50"/>
                    <a:pt x="105" y="50"/>
                  </a:cubicBezTo>
                  <a:cubicBezTo>
                    <a:pt x="107" y="50"/>
                    <a:pt x="109" y="48"/>
                    <a:pt x="109" y="46"/>
                  </a:cubicBezTo>
                  <a:close/>
                  <a:moveTo>
                    <a:pt x="0" y="83"/>
                  </a:moveTo>
                  <a:cubicBezTo>
                    <a:pt x="0" y="85"/>
                    <a:pt x="1" y="87"/>
                    <a:pt x="4" y="87"/>
                  </a:cubicBezTo>
                  <a:cubicBezTo>
                    <a:pt x="5" y="87"/>
                    <a:pt x="5" y="87"/>
                    <a:pt x="5" y="87"/>
                  </a:cubicBezTo>
                  <a:cubicBezTo>
                    <a:pt x="5" y="94"/>
                    <a:pt x="5" y="94"/>
                    <a:pt x="5" y="94"/>
                  </a:cubicBezTo>
                  <a:cubicBezTo>
                    <a:pt x="32" y="94"/>
                    <a:pt x="32" y="94"/>
                    <a:pt x="32" y="94"/>
                  </a:cubicBezTo>
                  <a:cubicBezTo>
                    <a:pt x="32" y="79"/>
                    <a:pt x="32" y="79"/>
                    <a:pt x="32" y="79"/>
                  </a:cubicBezTo>
                  <a:cubicBezTo>
                    <a:pt x="4" y="79"/>
                    <a:pt x="4" y="79"/>
                    <a:pt x="4" y="79"/>
                  </a:cubicBezTo>
                  <a:cubicBezTo>
                    <a:pt x="1" y="79"/>
                    <a:pt x="0" y="81"/>
                    <a:pt x="0" y="83"/>
                  </a:cubicBezTo>
                  <a:close/>
                  <a:moveTo>
                    <a:pt x="108" y="111"/>
                  </a:moveTo>
                  <a:cubicBezTo>
                    <a:pt x="135" y="111"/>
                    <a:pt x="135" y="111"/>
                    <a:pt x="135" y="111"/>
                  </a:cubicBezTo>
                  <a:cubicBezTo>
                    <a:pt x="135" y="100"/>
                    <a:pt x="135" y="100"/>
                    <a:pt x="135" y="100"/>
                  </a:cubicBezTo>
                  <a:cubicBezTo>
                    <a:pt x="108" y="100"/>
                    <a:pt x="108" y="100"/>
                    <a:pt x="108" y="100"/>
                  </a:cubicBezTo>
                  <a:lnTo>
                    <a:pt x="108" y="11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zh-CN" altLang="en-US" sz="1013" kern="0">
                <a:solidFill>
                  <a:sysClr val="windowText" lastClr="000000"/>
                </a:solidFill>
                <a:latin typeface="Calibri" panose="020F0502020204030204" pitchFamily="34" charset="0"/>
                <a:ea typeface="微软雅黑" panose="020B0503020204020204" pitchFamily="34" charset="-122"/>
                <a:sym typeface="Calibri" panose="020F0502020204030204" pitchFamily="34" charset="0"/>
              </a:endParaRPr>
            </a:p>
          </p:txBody>
        </p:sp>
      </p:grpSp>
      <p:grpSp>
        <p:nvGrpSpPr>
          <p:cNvPr id="106" name="组合 105"/>
          <p:cNvGrpSpPr/>
          <p:nvPr/>
        </p:nvGrpSpPr>
        <p:grpSpPr>
          <a:xfrm>
            <a:off x="4810903" y="1664460"/>
            <a:ext cx="1531582" cy="600164"/>
            <a:chOff x="327660" y="2450706"/>
            <a:chExt cx="2042109" cy="800219"/>
          </a:xfrm>
        </p:grpSpPr>
        <p:sp>
          <p:nvSpPr>
            <p:cNvPr id="107" name="文本框 106"/>
            <p:cNvSpPr txBox="1"/>
            <p:nvPr/>
          </p:nvSpPr>
          <p:spPr>
            <a:xfrm>
              <a:off x="550468" y="2450706"/>
              <a:ext cx="1819301" cy="800219"/>
            </a:xfrm>
            <a:prstGeom prst="rect">
              <a:avLst/>
            </a:prstGeom>
            <a:noFill/>
          </p:spPr>
          <p:txBody>
            <a:bodyPr wrap="none" rtlCol="0">
              <a:spAutoFit/>
            </a:bodyPr>
            <a:lstStyle/>
            <a:p>
              <a:r>
                <a:rPr lang="en-US" altLang="zh-CN" sz="3300" dirty="0">
                  <a:solidFill>
                    <a:sysClr val="windowText" lastClr="000000"/>
                  </a:solidFill>
                  <a:latin typeface="Calibri" panose="020F0502020204030204" pitchFamily="34" charset="0"/>
                  <a:ea typeface="微软雅黑" panose="020B0503020204020204" pitchFamily="34" charset="-122"/>
                  <a:sym typeface="Calibri" panose="020F0502020204030204" pitchFamily="34" charset="0"/>
                </a:rPr>
                <a:t>64,500</a:t>
              </a:r>
              <a:endParaRPr lang="zh-CN" altLang="en-US" sz="3300" dirty="0">
                <a:solidFill>
                  <a:sysClr val="windowText" lastClr="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08" name="文本框 107"/>
            <p:cNvSpPr txBox="1"/>
            <p:nvPr/>
          </p:nvSpPr>
          <p:spPr>
            <a:xfrm>
              <a:off x="327660" y="2468903"/>
              <a:ext cx="427896" cy="553998"/>
            </a:xfrm>
            <a:prstGeom prst="rect">
              <a:avLst/>
            </a:prstGeom>
            <a:noFill/>
          </p:spPr>
          <p:txBody>
            <a:bodyPr wrap="none" rtlCol="0">
              <a:spAutoFit/>
            </a:bodyPr>
            <a:lstStyle/>
            <a:p>
              <a:r>
                <a:rPr lang="en-US" altLang="zh-CN" sz="2100" dirty="0">
                  <a:solidFill>
                    <a:sysClr val="windowText" lastClr="000000"/>
                  </a:solidFill>
                  <a:latin typeface="Calibri" panose="020F0502020204030204" pitchFamily="34" charset="0"/>
                  <a:ea typeface="微软雅黑" panose="020B0503020204020204" pitchFamily="34" charset="-122"/>
                  <a:sym typeface="Calibri" panose="020F0502020204030204" pitchFamily="34" charset="0"/>
                </a:rPr>
                <a:t>$</a:t>
              </a:r>
              <a:endParaRPr lang="zh-CN" altLang="en-US" sz="2100" dirty="0">
                <a:solidFill>
                  <a:sysClr val="windowText" lastClr="000000"/>
                </a:solidFill>
                <a:latin typeface="Calibri" panose="020F0502020204030204" pitchFamily="34" charset="0"/>
                <a:ea typeface="微软雅黑" panose="020B0503020204020204" pitchFamily="34" charset="-122"/>
                <a:sym typeface="Calibri" panose="020F0502020204030204" pitchFamily="34" charset="0"/>
              </a:endParaRPr>
            </a:p>
          </p:txBody>
        </p:sp>
      </p:grpSp>
      <p:pic>
        <p:nvPicPr>
          <p:cNvPr id="32" name="图片 31">
            <a:extLst>
              <a:ext uri="{FF2B5EF4-FFF2-40B4-BE49-F238E27FC236}">
                <a16:creationId xmlns:a16="http://schemas.microsoft.com/office/drawing/2014/main" xmlns="" id="{1B0DAC15-1B13-4083-9F20-AE9B12EAF811}"/>
              </a:ext>
            </a:extLst>
          </p:cNvPr>
          <p:cNvPicPr>
            <a:picLocks noChangeAspect="1"/>
          </p:cNvPicPr>
          <p:nvPr/>
        </p:nvPicPr>
        <p:blipFill>
          <a:blip r:embed="rId6">
            <a:extLst>
              <a:ext uri="{BEBA8EAE-BF5A-486C-A8C5-ECC9F3942E4B}">
                <a14:imgProps xmlns:a14="http://schemas.microsoft.com/office/drawing/2010/main">
                  <a14:imgLayer r:embed="rId7">
                    <a14:imgEffect>
                      <a14:saturation sat="0"/>
                    </a14:imgEffect>
                  </a14:imgLayer>
                </a14:imgProps>
              </a:ext>
            </a:extLst>
          </a:blip>
          <a:stretch>
            <a:fillRect/>
          </a:stretch>
        </p:blipFill>
        <p:spPr>
          <a:xfrm rot="16200000">
            <a:off x="108877" y="-108876"/>
            <a:ext cx="951311" cy="1169063"/>
          </a:xfrm>
          <a:prstGeom prst="rect">
            <a:avLst/>
          </a:prstGeom>
        </p:spPr>
      </p:pic>
      <p:sp>
        <p:nvSpPr>
          <p:cNvPr id="33" name="文本框 32">
            <a:extLst>
              <a:ext uri="{FF2B5EF4-FFF2-40B4-BE49-F238E27FC236}">
                <a16:creationId xmlns:a16="http://schemas.microsoft.com/office/drawing/2014/main" xmlns="" id="{1FAEA676-F5C6-4B40-AD7C-AE0DE5BB0CDD}"/>
              </a:ext>
            </a:extLst>
          </p:cNvPr>
          <p:cNvSpPr txBox="1"/>
          <p:nvPr/>
        </p:nvSpPr>
        <p:spPr>
          <a:xfrm>
            <a:off x="1233327" y="246336"/>
            <a:ext cx="2886075" cy="415498"/>
          </a:xfrm>
          <a:prstGeom prst="rect">
            <a:avLst/>
          </a:prstGeom>
          <a:noFill/>
        </p:spPr>
        <p:txBody>
          <a:bodyPr wrap="square" rtlCol="0">
            <a:spAutoFit/>
          </a:bodyPr>
          <a:lstStyle/>
          <a:p>
            <a:r>
              <a:rPr lang="zh-CN" altLang="en-US" sz="2100" b="1" dirty="0">
                <a:solidFill>
                  <a:schemeClr val="tx2"/>
                </a:solidFill>
                <a:latin typeface="Calibri" panose="020F0502020204030204" pitchFamily="34" charset="0"/>
                <a:ea typeface="微软雅黑" panose="020B0503020204020204" pitchFamily="34" charset="-122"/>
                <a:sym typeface="Calibri" panose="020F0502020204030204" pitchFamily="34" charset="0"/>
              </a:rPr>
              <a:t>输入章节标题文案</a:t>
            </a:r>
            <a:endParaRPr lang="en-US" altLang="zh-CN" sz="2100" b="1" dirty="0">
              <a:solidFill>
                <a:schemeClr val="tx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34" name="文本框 33">
            <a:extLst>
              <a:ext uri="{FF2B5EF4-FFF2-40B4-BE49-F238E27FC236}">
                <a16:creationId xmlns:a16="http://schemas.microsoft.com/office/drawing/2014/main" xmlns="" id="{8FD528C6-9F08-45EA-A389-47948C5CBC71}"/>
              </a:ext>
            </a:extLst>
          </p:cNvPr>
          <p:cNvSpPr txBox="1"/>
          <p:nvPr/>
        </p:nvSpPr>
        <p:spPr>
          <a:xfrm>
            <a:off x="1233327" y="638752"/>
            <a:ext cx="3076564" cy="213585"/>
          </a:xfrm>
          <a:prstGeom prst="rect">
            <a:avLst/>
          </a:prstGeom>
          <a:noFill/>
        </p:spPr>
        <p:txBody>
          <a:bodyPr wrap="square" rtlCol="0">
            <a:spAutoFit/>
            <a:scene3d>
              <a:camera prst="orthographicFront"/>
              <a:lightRig rig="threePt" dir="t"/>
            </a:scene3d>
            <a:sp3d contourW="12700"/>
          </a:bodyPr>
          <a:lstStyle/>
          <a:p>
            <a:r>
              <a:rPr lang="en-US" altLang="zh-CN" sz="788" dirty="0">
                <a:latin typeface="Century Gothic" panose="020B0502020202020204" pitchFamily="34" charset="0"/>
              </a:rPr>
              <a:t>print the presentation and make it into a film a wider field</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xmlns="" id="{165DA6D1-0D9E-4006-997C-84B515E15A8D}"/>
              </a:ext>
            </a:extLst>
          </p:cNvPr>
          <p:cNvPicPr>
            <a:picLocks noChangeAspect="1"/>
          </p:cNvPicPr>
          <p:nvPr/>
        </p:nvPicPr>
        <p:blipFill>
          <a:blip r:embed="rId3">
            <a:grayscl/>
          </a:blip>
          <a:stretch>
            <a:fillRect/>
          </a:stretch>
        </p:blipFill>
        <p:spPr>
          <a:xfrm rot="16200000">
            <a:off x="177922" y="-177921"/>
            <a:ext cx="1554600" cy="1910442"/>
          </a:xfrm>
          <a:prstGeom prst="rect">
            <a:avLst/>
          </a:prstGeom>
        </p:spPr>
      </p:pic>
      <p:pic>
        <p:nvPicPr>
          <p:cNvPr id="8" name="图片 7">
            <a:extLst>
              <a:ext uri="{FF2B5EF4-FFF2-40B4-BE49-F238E27FC236}">
                <a16:creationId xmlns:a16="http://schemas.microsoft.com/office/drawing/2014/main" xmlns="" id="{E915003C-6FE7-45C2-9499-12DE04FDEFC0}"/>
              </a:ext>
            </a:extLst>
          </p:cNvPr>
          <p:cNvPicPr>
            <a:picLocks noChangeAspect="1"/>
          </p:cNvPicPr>
          <p:nvPr/>
        </p:nvPicPr>
        <p:blipFill>
          <a:blip r:embed="rId3">
            <a:grayscl/>
          </a:blip>
          <a:stretch>
            <a:fillRect/>
          </a:stretch>
        </p:blipFill>
        <p:spPr>
          <a:xfrm rot="5400000">
            <a:off x="7411479" y="3410979"/>
            <a:ext cx="1554600" cy="1910442"/>
          </a:xfrm>
          <a:prstGeom prst="rect">
            <a:avLst/>
          </a:prstGeom>
        </p:spPr>
      </p:pic>
      <p:sp>
        <p:nvSpPr>
          <p:cNvPr id="7" name="文本框 6">
            <a:extLst>
              <a:ext uri="{FF2B5EF4-FFF2-40B4-BE49-F238E27FC236}">
                <a16:creationId xmlns:a16="http://schemas.microsoft.com/office/drawing/2014/main" xmlns="" id="{AB52130A-A439-4494-B3AE-1F194F0DC1C2}"/>
              </a:ext>
            </a:extLst>
          </p:cNvPr>
          <p:cNvSpPr txBox="1"/>
          <p:nvPr/>
        </p:nvSpPr>
        <p:spPr>
          <a:xfrm>
            <a:off x="2540036" y="616569"/>
            <a:ext cx="4063934" cy="2389116"/>
          </a:xfrm>
          <a:prstGeom prst="rect">
            <a:avLst/>
          </a:prstGeom>
          <a:noFill/>
        </p:spPr>
        <p:txBody>
          <a:bodyPr wrap="none" rtlCol="0">
            <a:spAutoFit/>
          </a:bodyPr>
          <a:lstStyle/>
          <a:p>
            <a:pPr algn="ctr"/>
            <a:r>
              <a:rPr lang="en-US" altLang="zh-CN" sz="14925" b="1" dirty="0">
                <a:solidFill>
                  <a:schemeClr val="accent1"/>
                </a:solidFill>
              </a:rPr>
              <a:t>2019</a:t>
            </a:r>
            <a:endParaRPr lang="zh-CN" altLang="en-US" sz="14925" b="1" dirty="0">
              <a:solidFill>
                <a:schemeClr val="accent1"/>
              </a:solidFill>
            </a:endParaRPr>
          </a:p>
        </p:txBody>
      </p:sp>
      <p:sp>
        <p:nvSpPr>
          <p:cNvPr id="9" name="文本框 8">
            <a:extLst>
              <a:ext uri="{FF2B5EF4-FFF2-40B4-BE49-F238E27FC236}">
                <a16:creationId xmlns:a16="http://schemas.microsoft.com/office/drawing/2014/main" xmlns="" id="{6272DE35-30F4-48C1-86B4-51D235058A70}"/>
              </a:ext>
            </a:extLst>
          </p:cNvPr>
          <p:cNvSpPr txBox="1"/>
          <p:nvPr/>
        </p:nvSpPr>
        <p:spPr>
          <a:xfrm>
            <a:off x="2409715" y="2692401"/>
            <a:ext cx="4324572" cy="600164"/>
          </a:xfrm>
          <a:prstGeom prst="rect">
            <a:avLst/>
          </a:prstGeom>
          <a:noFill/>
        </p:spPr>
        <p:txBody>
          <a:bodyPr wrap="square" rtlCol="0">
            <a:spAutoFit/>
          </a:bodyPr>
          <a:lstStyle/>
          <a:p>
            <a:pPr algn="dist"/>
            <a:r>
              <a:rPr lang="zh-CN" altLang="en-US" sz="3300" b="1" dirty="0">
                <a:solidFill>
                  <a:schemeClr val="tx2"/>
                </a:solidFill>
              </a:rPr>
              <a:t>感谢团队的支持</a:t>
            </a:r>
          </a:p>
        </p:txBody>
      </p:sp>
      <p:sp>
        <p:nvSpPr>
          <p:cNvPr id="10" name="矩形 9"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a:extLst>
              <a:ext uri="{FF2B5EF4-FFF2-40B4-BE49-F238E27FC236}">
                <a16:creationId xmlns:a16="http://schemas.microsoft.com/office/drawing/2014/main" xmlns="" id="{E57BF01B-60DC-47E3-A050-882A940AC307}"/>
              </a:ext>
            </a:extLst>
          </p:cNvPr>
          <p:cNvSpPr/>
          <p:nvPr/>
        </p:nvSpPr>
        <p:spPr>
          <a:xfrm>
            <a:off x="1636295" y="3307041"/>
            <a:ext cx="5871411" cy="415498"/>
          </a:xfrm>
          <a:prstGeom prst="rect">
            <a:avLst/>
          </a:prstGeom>
        </p:spPr>
        <p:txBody>
          <a:bodyPr wrap="square">
            <a:spAutoFit/>
          </a:bodyPr>
          <a:lstStyle/>
          <a:p>
            <a:pPr algn="ct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Lorem ipsum dolor sit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amet</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consectetur</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adipiscing</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elit</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Ut</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efficitur</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ipsum vitae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tortor</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accumsan</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pulvinar</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lorem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lacinia</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Donec</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eu</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arcu</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justo</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Fusce</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eget</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consequat</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risus</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zh-CN" altLang="en-US"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圆角矩形 5">
            <a:extLst>
              <a:ext uri="{FF2B5EF4-FFF2-40B4-BE49-F238E27FC236}">
                <a16:creationId xmlns:a16="http://schemas.microsoft.com/office/drawing/2014/main" xmlns="" id="{1DB8A0B5-7C5C-4383-B43C-CDC9EF994309}"/>
              </a:ext>
            </a:extLst>
          </p:cNvPr>
          <p:cNvSpPr/>
          <p:nvPr/>
        </p:nvSpPr>
        <p:spPr>
          <a:xfrm>
            <a:off x="3914521" y="3826584"/>
            <a:ext cx="1314959" cy="366868"/>
          </a:xfrm>
          <a:prstGeom prst="roundRect">
            <a:avLst>
              <a:gd name="adj" fmla="val 23567"/>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13" dirty="0"/>
              <a:t>PPT</a:t>
            </a:r>
            <a:r>
              <a:rPr lang="zh-CN" altLang="en-US" sz="1013" dirty="0"/>
              <a:t>模板管家</a:t>
            </a:r>
          </a:p>
        </p:txBody>
      </p:sp>
    </p:spTree>
    <p:extLst>
      <p:ext uri="{BB962C8B-B14F-4D97-AF65-F5344CB8AC3E}">
        <p14:creationId xmlns:p14="http://schemas.microsoft.com/office/powerpoint/2010/main" val="285778220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C94CBA25-F70E-4445-B247-8B140B17B995}"/>
              </a:ext>
            </a:extLst>
          </p:cNvPr>
          <p:cNvPicPr>
            <a:picLocks noChangeAspect="1"/>
          </p:cNvPicPr>
          <p:nvPr/>
        </p:nvPicPr>
        <p:blipFill>
          <a:blip r:embed="rId2"/>
          <a:stretch>
            <a:fillRect/>
          </a:stretch>
        </p:blipFill>
        <p:spPr>
          <a:xfrm>
            <a:off x="0" y="0"/>
            <a:ext cx="9144000" cy="5143500"/>
          </a:xfrm>
          <a:prstGeom prst="rect">
            <a:avLst/>
          </a:prstGeom>
        </p:spPr>
      </p:pic>
    </p:spTree>
    <p:extLst>
      <p:ext uri="{BB962C8B-B14F-4D97-AF65-F5344CB8AC3E}">
        <p14:creationId xmlns:p14="http://schemas.microsoft.com/office/powerpoint/2010/main" val="298804816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82462A36-919A-46A8-969C-E121448EE40E}"/>
              </a:ext>
            </a:extLst>
          </p:cNvPr>
          <p:cNvPicPr>
            <a:picLocks noChangeAspect="1"/>
          </p:cNvPicPr>
          <p:nvPr/>
        </p:nvPicPr>
        <p:blipFill>
          <a:blip r:embed="rId2"/>
          <a:stretch>
            <a:fillRect/>
          </a:stretch>
        </p:blipFill>
        <p:spPr>
          <a:xfrm>
            <a:off x="0" y="0"/>
            <a:ext cx="9144000" cy="5143500"/>
          </a:xfrm>
          <a:prstGeom prst="rect">
            <a:avLst/>
          </a:prstGeom>
        </p:spPr>
      </p:pic>
    </p:spTree>
    <p:extLst>
      <p:ext uri="{BB962C8B-B14F-4D97-AF65-F5344CB8AC3E}">
        <p14:creationId xmlns:p14="http://schemas.microsoft.com/office/powerpoint/2010/main" val="33417723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286000" y="2317835"/>
            <a:ext cx="4572000" cy="923330"/>
          </a:xfrm>
          <a:prstGeom prst="rect">
            <a:avLst/>
          </a:prstGeom>
        </p:spPr>
        <p:txBody>
          <a:bodyPr>
            <a:spAutoFit/>
          </a:bodyPr>
          <a:lstStyle/>
          <a:p>
            <a:r>
              <a:rPr lang="zh-CN" altLang="en-US" dirty="0" smtClean="0"/>
              <a:t>多</a:t>
            </a:r>
            <a:r>
              <a:rPr lang="zh-CN" altLang="en-US" dirty="0"/>
              <a:t>彩演示（ColourPPT</a:t>
            </a:r>
            <a:r>
              <a:rPr lang="zh-CN" altLang="en-US" dirty="0" smtClean="0"/>
              <a:t>）   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33589111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xmlns="" id="{E58681BB-E571-4388-98CB-2AFDB2237A21}"/>
              </a:ext>
            </a:extLst>
          </p:cNvPr>
          <p:cNvPicPr>
            <a:picLocks noChangeAspect="1"/>
          </p:cNvPicPr>
          <p:nvPr/>
        </p:nvPicPr>
        <p:blipFill>
          <a:blip r:embed="rId3">
            <a:extLst>
              <a:ext uri="{BEBA8EAE-BF5A-486C-A8C5-ECC9F3942E4B}">
                <a14:imgProps xmlns:a14="http://schemas.microsoft.com/office/drawing/2010/main">
                  <a14:imgLayer r:embed="rId4">
                    <a14:imgEffect>
                      <a14:saturation sat="0"/>
                    </a14:imgEffect>
                  </a14:imgLayer>
                </a14:imgProps>
              </a:ext>
            </a:extLst>
          </a:blip>
          <a:stretch>
            <a:fillRect/>
          </a:stretch>
        </p:blipFill>
        <p:spPr>
          <a:xfrm rot="5400000" flipH="1">
            <a:off x="6832576" y="-184560"/>
            <a:ext cx="2035245" cy="2501105"/>
          </a:xfrm>
          <a:prstGeom prst="rect">
            <a:avLst/>
          </a:prstGeom>
        </p:spPr>
      </p:pic>
      <p:sp>
        <p:nvSpPr>
          <p:cNvPr id="12" name="文本框 11">
            <a:extLst>
              <a:ext uri="{FF2B5EF4-FFF2-40B4-BE49-F238E27FC236}">
                <a16:creationId xmlns:a16="http://schemas.microsoft.com/office/drawing/2014/main" xmlns="" id="{A4D5F83C-4020-43FE-BE10-504B140DE804}"/>
              </a:ext>
            </a:extLst>
          </p:cNvPr>
          <p:cNvSpPr txBox="1"/>
          <p:nvPr/>
        </p:nvSpPr>
        <p:spPr>
          <a:xfrm>
            <a:off x="997990" y="740646"/>
            <a:ext cx="2427652" cy="553998"/>
          </a:xfrm>
          <a:prstGeom prst="rect">
            <a:avLst/>
          </a:prstGeom>
          <a:noFill/>
        </p:spPr>
        <p:txBody>
          <a:bodyPr wrap="none" rtlCol="0">
            <a:spAutoFit/>
          </a:bodyPr>
          <a:lstStyle/>
          <a:p>
            <a:r>
              <a:rPr lang="en-US" altLang="zh-CN" sz="3000" b="1" dirty="0">
                <a:solidFill>
                  <a:schemeClr val="accent1"/>
                </a:solidFill>
              </a:rPr>
              <a:t>THE CONTENT</a:t>
            </a:r>
            <a:endParaRPr lang="zh-CN" altLang="en-US" sz="3000" b="1" dirty="0">
              <a:solidFill>
                <a:schemeClr val="accent1"/>
              </a:solidFill>
            </a:endParaRPr>
          </a:p>
        </p:txBody>
      </p:sp>
      <p:cxnSp>
        <p:nvCxnSpPr>
          <p:cNvPr id="20" name="直接连接符 19">
            <a:extLst>
              <a:ext uri="{FF2B5EF4-FFF2-40B4-BE49-F238E27FC236}">
                <a16:creationId xmlns:a16="http://schemas.microsoft.com/office/drawing/2014/main" xmlns="" id="{25405C3B-2533-4685-90F1-F397D9289F42}"/>
              </a:ext>
            </a:extLst>
          </p:cNvPr>
          <p:cNvCxnSpPr/>
          <p:nvPr/>
        </p:nvCxnSpPr>
        <p:spPr>
          <a:xfrm>
            <a:off x="-1" y="1006103"/>
            <a:ext cx="830180" cy="0"/>
          </a:xfrm>
          <a:prstGeom prst="line">
            <a:avLst/>
          </a:prstGeom>
          <a:ln w="38100"/>
        </p:spPr>
        <p:style>
          <a:lnRef idx="1">
            <a:schemeClr val="accent1"/>
          </a:lnRef>
          <a:fillRef idx="0">
            <a:schemeClr val="accent1"/>
          </a:fillRef>
          <a:effectRef idx="0">
            <a:schemeClr val="accent1"/>
          </a:effectRef>
          <a:fontRef idx="minor">
            <a:schemeClr val="tx1"/>
          </a:fontRef>
        </p:style>
      </p:cxnSp>
      <p:grpSp>
        <p:nvGrpSpPr>
          <p:cNvPr id="21" name="组合 20">
            <a:extLst>
              <a:ext uri="{FF2B5EF4-FFF2-40B4-BE49-F238E27FC236}">
                <a16:creationId xmlns:a16="http://schemas.microsoft.com/office/drawing/2014/main" xmlns="" id="{2E80DEC6-41A1-4765-B1A2-05D3A9365C1E}"/>
              </a:ext>
            </a:extLst>
          </p:cNvPr>
          <p:cNvGrpSpPr/>
          <p:nvPr/>
        </p:nvGrpSpPr>
        <p:grpSpPr>
          <a:xfrm>
            <a:off x="899357" y="2291738"/>
            <a:ext cx="3191035" cy="583105"/>
            <a:chOff x="1310186" y="3183857"/>
            <a:chExt cx="4254713" cy="777474"/>
          </a:xfrm>
        </p:grpSpPr>
        <p:sp>
          <p:nvSpPr>
            <p:cNvPr id="22" name="圆角矩形 7">
              <a:extLst>
                <a:ext uri="{FF2B5EF4-FFF2-40B4-BE49-F238E27FC236}">
                  <a16:creationId xmlns:a16="http://schemas.microsoft.com/office/drawing/2014/main" xmlns="" id="{30E1B373-AEB5-4476-B52E-91E0640E1673}"/>
                </a:ext>
              </a:extLst>
            </p:cNvPr>
            <p:cNvSpPr/>
            <p:nvPr/>
          </p:nvSpPr>
          <p:spPr>
            <a:xfrm>
              <a:off x="1310186" y="3209189"/>
              <a:ext cx="696035" cy="696035"/>
            </a:xfrm>
            <a:prstGeom prst="roundRect">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00" dirty="0">
                  <a:solidFill>
                    <a:schemeClr val="bg1"/>
                  </a:solidFill>
                </a:rPr>
                <a:t>01</a:t>
              </a:r>
              <a:endParaRPr lang="zh-CN" altLang="en-US" sz="1800" dirty="0">
                <a:solidFill>
                  <a:schemeClr val="bg1"/>
                </a:solidFill>
              </a:endParaRPr>
            </a:p>
          </p:txBody>
        </p:sp>
        <p:grpSp>
          <p:nvGrpSpPr>
            <p:cNvPr id="23" name="组合 22">
              <a:extLst>
                <a:ext uri="{FF2B5EF4-FFF2-40B4-BE49-F238E27FC236}">
                  <a16:creationId xmlns:a16="http://schemas.microsoft.com/office/drawing/2014/main" xmlns="" id="{72452EDF-9CD4-4E3C-AB29-8CF17D6C0421}"/>
                </a:ext>
              </a:extLst>
            </p:cNvPr>
            <p:cNvGrpSpPr/>
            <p:nvPr/>
          </p:nvGrpSpPr>
          <p:grpSpPr>
            <a:xfrm>
              <a:off x="2123609" y="3183857"/>
              <a:ext cx="3441290" cy="777474"/>
              <a:chOff x="2123609" y="3183857"/>
              <a:chExt cx="3441290" cy="777474"/>
            </a:xfrm>
          </p:grpSpPr>
          <p:sp>
            <p:nvSpPr>
              <p:cNvPr id="24" name="文本框 23">
                <a:extLst>
                  <a:ext uri="{FF2B5EF4-FFF2-40B4-BE49-F238E27FC236}">
                    <a16:creationId xmlns:a16="http://schemas.microsoft.com/office/drawing/2014/main" xmlns="" id="{FC0573F0-D2E9-4253-9E11-1DF34F6FD487}"/>
                  </a:ext>
                </a:extLst>
              </p:cNvPr>
              <p:cNvSpPr txBox="1"/>
              <p:nvPr/>
            </p:nvSpPr>
            <p:spPr>
              <a:xfrm>
                <a:off x="2123609" y="3183857"/>
                <a:ext cx="1785104" cy="430886"/>
              </a:xfrm>
              <a:prstGeom prst="rect">
                <a:avLst/>
              </a:prstGeom>
              <a:noFill/>
            </p:spPr>
            <p:txBody>
              <a:bodyPr wrap="none" rtlCol="0">
                <a:spAutoFit/>
              </a:bodyPr>
              <a:lstStyle/>
              <a:p>
                <a:r>
                  <a:rPr lang="zh-CN" altLang="en-US" sz="1500" b="1" dirty="0">
                    <a:solidFill>
                      <a:schemeClr val="tx2"/>
                    </a:solidFill>
                  </a:rPr>
                  <a:t>输入标题内容</a:t>
                </a:r>
              </a:p>
            </p:txBody>
          </p:sp>
          <p:sp>
            <p:nvSpPr>
              <p:cNvPr id="25" name="矩形 24"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a:extLst>
                  <a:ext uri="{FF2B5EF4-FFF2-40B4-BE49-F238E27FC236}">
                    <a16:creationId xmlns:a16="http://schemas.microsoft.com/office/drawing/2014/main" xmlns="" id="{C6AABEEB-B38F-42B1-9BFB-E9F582A0B792}"/>
                  </a:ext>
                </a:extLst>
              </p:cNvPr>
              <p:cNvSpPr/>
              <p:nvPr/>
            </p:nvSpPr>
            <p:spPr>
              <a:xfrm>
                <a:off x="2123609" y="3530445"/>
                <a:ext cx="3441290" cy="430886"/>
              </a:xfrm>
              <a:prstGeom prst="rect">
                <a:avLst/>
              </a:prstGeom>
            </p:spPr>
            <p:txBody>
              <a:bodyPr wrap="square">
                <a:spAutoFit/>
              </a:bodyPr>
              <a:lstStyle/>
              <a:p>
                <a:r>
                  <a:rPr lang="en-US" altLang="zh-CN" sz="7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Lorem ipsum dolor sit </a:t>
                </a:r>
                <a:r>
                  <a:rPr lang="en-US" altLang="zh-CN" sz="750" dirty="0" err="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amet</a:t>
                </a:r>
                <a:r>
                  <a:rPr lang="en-US" altLang="zh-CN" sz="7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750" dirty="0" err="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consectetur</a:t>
                </a:r>
                <a:r>
                  <a:rPr lang="en-US" altLang="zh-CN" sz="7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750" dirty="0" err="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adipiscing</a:t>
                </a:r>
                <a:r>
                  <a:rPr lang="en-US" altLang="zh-CN" sz="7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750" dirty="0" err="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elit</a:t>
                </a:r>
                <a:r>
                  <a:rPr lang="en-US" altLang="zh-CN" sz="7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750" dirty="0" err="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Ut</a:t>
                </a:r>
                <a:r>
                  <a:rPr lang="en-US" altLang="zh-CN" sz="7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750" dirty="0" err="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efficitur</a:t>
                </a:r>
                <a:r>
                  <a:rPr lang="en-US" altLang="zh-CN" sz="7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 ipsum vitae </a:t>
                </a:r>
                <a:r>
                  <a:rPr lang="en-US" altLang="zh-CN" sz="750" dirty="0" err="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tortor</a:t>
                </a:r>
                <a:endParaRPr lang="zh-CN" altLang="en-US" sz="7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26" name="组合 25">
            <a:extLst>
              <a:ext uri="{FF2B5EF4-FFF2-40B4-BE49-F238E27FC236}">
                <a16:creationId xmlns:a16="http://schemas.microsoft.com/office/drawing/2014/main" xmlns="" id="{D3B4B916-5C5A-449C-BE1C-865F51FCE6E1}"/>
              </a:ext>
            </a:extLst>
          </p:cNvPr>
          <p:cNvGrpSpPr/>
          <p:nvPr/>
        </p:nvGrpSpPr>
        <p:grpSpPr>
          <a:xfrm>
            <a:off x="899357" y="3251279"/>
            <a:ext cx="3191035" cy="583105"/>
            <a:chOff x="1310186" y="3183857"/>
            <a:chExt cx="4254713" cy="777474"/>
          </a:xfrm>
        </p:grpSpPr>
        <p:sp>
          <p:nvSpPr>
            <p:cNvPr id="27" name="圆角矩形 12">
              <a:extLst>
                <a:ext uri="{FF2B5EF4-FFF2-40B4-BE49-F238E27FC236}">
                  <a16:creationId xmlns:a16="http://schemas.microsoft.com/office/drawing/2014/main" xmlns="" id="{E8878D50-936D-43B8-AB82-9B293AD8BB7B}"/>
                </a:ext>
              </a:extLst>
            </p:cNvPr>
            <p:cNvSpPr/>
            <p:nvPr/>
          </p:nvSpPr>
          <p:spPr>
            <a:xfrm>
              <a:off x="1310186" y="3209189"/>
              <a:ext cx="696035" cy="696035"/>
            </a:xfrm>
            <a:prstGeom prst="roundRect">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00" dirty="0">
                  <a:solidFill>
                    <a:schemeClr val="bg1"/>
                  </a:solidFill>
                </a:rPr>
                <a:t>03</a:t>
              </a:r>
              <a:endParaRPr lang="zh-CN" altLang="en-US" sz="1800" dirty="0">
                <a:solidFill>
                  <a:schemeClr val="bg1"/>
                </a:solidFill>
              </a:endParaRPr>
            </a:p>
          </p:txBody>
        </p:sp>
        <p:grpSp>
          <p:nvGrpSpPr>
            <p:cNvPr id="28" name="组合 27">
              <a:extLst>
                <a:ext uri="{FF2B5EF4-FFF2-40B4-BE49-F238E27FC236}">
                  <a16:creationId xmlns:a16="http://schemas.microsoft.com/office/drawing/2014/main" xmlns="" id="{DADFC495-05F7-4CF1-A31A-8D8B08685948}"/>
                </a:ext>
              </a:extLst>
            </p:cNvPr>
            <p:cNvGrpSpPr/>
            <p:nvPr/>
          </p:nvGrpSpPr>
          <p:grpSpPr>
            <a:xfrm>
              <a:off x="2123609" y="3183857"/>
              <a:ext cx="3441290" cy="777474"/>
              <a:chOff x="2123609" y="3183857"/>
              <a:chExt cx="3441290" cy="777474"/>
            </a:xfrm>
          </p:grpSpPr>
          <p:sp>
            <p:nvSpPr>
              <p:cNvPr id="29" name="文本框 28">
                <a:extLst>
                  <a:ext uri="{FF2B5EF4-FFF2-40B4-BE49-F238E27FC236}">
                    <a16:creationId xmlns:a16="http://schemas.microsoft.com/office/drawing/2014/main" xmlns="" id="{702A21EE-FB50-4386-AEEF-7A9BFA83E4C4}"/>
                  </a:ext>
                </a:extLst>
              </p:cNvPr>
              <p:cNvSpPr txBox="1"/>
              <p:nvPr/>
            </p:nvSpPr>
            <p:spPr>
              <a:xfrm>
                <a:off x="2123609" y="3183857"/>
                <a:ext cx="1785104" cy="430886"/>
              </a:xfrm>
              <a:prstGeom prst="rect">
                <a:avLst/>
              </a:prstGeom>
              <a:noFill/>
            </p:spPr>
            <p:txBody>
              <a:bodyPr wrap="none" rtlCol="0">
                <a:spAutoFit/>
              </a:bodyPr>
              <a:lstStyle/>
              <a:p>
                <a:r>
                  <a:rPr lang="zh-CN" altLang="en-US" sz="1500" b="1" dirty="0">
                    <a:solidFill>
                      <a:schemeClr val="tx2"/>
                    </a:solidFill>
                  </a:rPr>
                  <a:t>输入标题内容</a:t>
                </a:r>
              </a:p>
            </p:txBody>
          </p:sp>
          <p:sp>
            <p:nvSpPr>
              <p:cNvPr id="30" name="矩形 29"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a:extLst>
                  <a:ext uri="{FF2B5EF4-FFF2-40B4-BE49-F238E27FC236}">
                    <a16:creationId xmlns:a16="http://schemas.microsoft.com/office/drawing/2014/main" xmlns="" id="{849F2450-D00F-4636-ADE3-33A653A03484}"/>
                  </a:ext>
                </a:extLst>
              </p:cNvPr>
              <p:cNvSpPr/>
              <p:nvPr/>
            </p:nvSpPr>
            <p:spPr>
              <a:xfrm>
                <a:off x="2123609" y="3530445"/>
                <a:ext cx="3441290" cy="430886"/>
              </a:xfrm>
              <a:prstGeom prst="rect">
                <a:avLst/>
              </a:prstGeom>
            </p:spPr>
            <p:txBody>
              <a:bodyPr wrap="square">
                <a:spAutoFit/>
              </a:bodyPr>
              <a:lstStyle/>
              <a:p>
                <a:r>
                  <a:rPr lang="en-US" altLang="zh-CN" sz="7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Lorem ipsum dolor sit </a:t>
                </a:r>
                <a:r>
                  <a:rPr lang="en-US" altLang="zh-CN" sz="750" dirty="0" err="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amet</a:t>
                </a:r>
                <a:r>
                  <a:rPr lang="en-US" altLang="zh-CN" sz="7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750" dirty="0" err="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consectetur</a:t>
                </a:r>
                <a:r>
                  <a:rPr lang="en-US" altLang="zh-CN" sz="7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750" dirty="0" err="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adipiscing</a:t>
                </a:r>
                <a:r>
                  <a:rPr lang="en-US" altLang="zh-CN" sz="7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750" dirty="0" err="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elit</a:t>
                </a:r>
                <a:r>
                  <a:rPr lang="en-US" altLang="zh-CN" sz="7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750" dirty="0" err="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Ut</a:t>
                </a:r>
                <a:r>
                  <a:rPr lang="en-US" altLang="zh-CN" sz="7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750" dirty="0" err="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efficitur</a:t>
                </a:r>
                <a:r>
                  <a:rPr lang="en-US" altLang="zh-CN" sz="7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 ipsum vitae </a:t>
                </a:r>
                <a:r>
                  <a:rPr lang="en-US" altLang="zh-CN" sz="750" dirty="0" err="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tortor</a:t>
                </a:r>
                <a:endParaRPr lang="zh-CN" altLang="en-US" sz="7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31" name="组合 30">
            <a:extLst>
              <a:ext uri="{FF2B5EF4-FFF2-40B4-BE49-F238E27FC236}">
                <a16:creationId xmlns:a16="http://schemas.microsoft.com/office/drawing/2014/main" xmlns="" id="{60C1B62D-D49F-4ABD-85E6-4E8279E17520}"/>
              </a:ext>
            </a:extLst>
          </p:cNvPr>
          <p:cNvGrpSpPr/>
          <p:nvPr/>
        </p:nvGrpSpPr>
        <p:grpSpPr>
          <a:xfrm>
            <a:off x="5112790" y="2271667"/>
            <a:ext cx="3191035" cy="583105"/>
            <a:chOff x="1310186" y="3183857"/>
            <a:chExt cx="4254713" cy="777474"/>
          </a:xfrm>
        </p:grpSpPr>
        <p:sp>
          <p:nvSpPr>
            <p:cNvPr id="32" name="圆角矩形 17">
              <a:extLst>
                <a:ext uri="{FF2B5EF4-FFF2-40B4-BE49-F238E27FC236}">
                  <a16:creationId xmlns:a16="http://schemas.microsoft.com/office/drawing/2014/main" xmlns="" id="{708484BB-F79D-4D00-AA96-433B3FCEF049}"/>
                </a:ext>
              </a:extLst>
            </p:cNvPr>
            <p:cNvSpPr/>
            <p:nvPr/>
          </p:nvSpPr>
          <p:spPr>
            <a:xfrm>
              <a:off x="1310186" y="3209189"/>
              <a:ext cx="696035" cy="696035"/>
            </a:xfrm>
            <a:prstGeom prst="roundRect">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00" dirty="0">
                  <a:solidFill>
                    <a:schemeClr val="bg1"/>
                  </a:solidFill>
                </a:rPr>
                <a:t>02</a:t>
              </a:r>
              <a:endParaRPr lang="zh-CN" altLang="en-US" sz="1800" dirty="0">
                <a:solidFill>
                  <a:schemeClr val="bg1"/>
                </a:solidFill>
              </a:endParaRPr>
            </a:p>
          </p:txBody>
        </p:sp>
        <p:grpSp>
          <p:nvGrpSpPr>
            <p:cNvPr id="33" name="组合 32">
              <a:extLst>
                <a:ext uri="{FF2B5EF4-FFF2-40B4-BE49-F238E27FC236}">
                  <a16:creationId xmlns:a16="http://schemas.microsoft.com/office/drawing/2014/main" xmlns="" id="{58551FC1-562D-4BDB-8424-26313EC06067}"/>
                </a:ext>
              </a:extLst>
            </p:cNvPr>
            <p:cNvGrpSpPr/>
            <p:nvPr/>
          </p:nvGrpSpPr>
          <p:grpSpPr>
            <a:xfrm>
              <a:off x="2123609" y="3183857"/>
              <a:ext cx="3441290" cy="777474"/>
              <a:chOff x="2123609" y="3183857"/>
              <a:chExt cx="3441290" cy="777474"/>
            </a:xfrm>
          </p:grpSpPr>
          <p:sp>
            <p:nvSpPr>
              <p:cNvPr id="34" name="文本框 33">
                <a:extLst>
                  <a:ext uri="{FF2B5EF4-FFF2-40B4-BE49-F238E27FC236}">
                    <a16:creationId xmlns:a16="http://schemas.microsoft.com/office/drawing/2014/main" xmlns="" id="{158B8214-48F9-4BF4-9F25-F6AA40D5F736}"/>
                  </a:ext>
                </a:extLst>
              </p:cNvPr>
              <p:cNvSpPr txBox="1"/>
              <p:nvPr/>
            </p:nvSpPr>
            <p:spPr>
              <a:xfrm>
                <a:off x="2123609" y="3183857"/>
                <a:ext cx="1785104" cy="430886"/>
              </a:xfrm>
              <a:prstGeom prst="rect">
                <a:avLst/>
              </a:prstGeom>
              <a:noFill/>
            </p:spPr>
            <p:txBody>
              <a:bodyPr wrap="none" rtlCol="0">
                <a:spAutoFit/>
              </a:bodyPr>
              <a:lstStyle/>
              <a:p>
                <a:r>
                  <a:rPr lang="zh-CN" altLang="en-US" sz="1500" b="1" dirty="0">
                    <a:solidFill>
                      <a:schemeClr val="tx2"/>
                    </a:solidFill>
                  </a:rPr>
                  <a:t>输入标题内容</a:t>
                </a:r>
              </a:p>
            </p:txBody>
          </p:sp>
          <p:sp>
            <p:nvSpPr>
              <p:cNvPr id="35" name="矩形 34"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a:extLst>
                  <a:ext uri="{FF2B5EF4-FFF2-40B4-BE49-F238E27FC236}">
                    <a16:creationId xmlns:a16="http://schemas.microsoft.com/office/drawing/2014/main" xmlns="" id="{280B08AB-D558-458D-A3F2-7378A6E74B65}"/>
                  </a:ext>
                </a:extLst>
              </p:cNvPr>
              <p:cNvSpPr/>
              <p:nvPr/>
            </p:nvSpPr>
            <p:spPr>
              <a:xfrm>
                <a:off x="2123609" y="3530445"/>
                <a:ext cx="3441290" cy="430886"/>
              </a:xfrm>
              <a:prstGeom prst="rect">
                <a:avLst/>
              </a:prstGeom>
            </p:spPr>
            <p:txBody>
              <a:bodyPr wrap="square">
                <a:spAutoFit/>
              </a:bodyPr>
              <a:lstStyle/>
              <a:p>
                <a:r>
                  <a:rPr lang="en-US" altLang="zh-CN" sz="7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Lorem ipsum dolor sit </a:t>
                </a:r>
                <a:r>
                  <a:rPr lang="en-US" altLang="zh-CN" sz="750" dirty="0" err="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amet</a:t>
                </a:r>
                <a:r>
                  <a:rPr lang="en-US" altLang="zh-CN" sz="7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750" dirty="0" err="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consectetur</a:t>
                </a:r>
                <a:r>
                  <a:rPr lang="en-US" altLang="zh-CN" sz="7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750" dirty="0" err="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adipiscing</a:t>
                </a:r>
                <a:r>
                  <a:rPr lang="en-US" altLang="zh-CN" sz="7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750" dirty="0" err="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elit</a:t>
                </a:r>
                <a:r>
                  <a:rPr lang="en-US" altLang="zh-CN" sz="7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750" dirty="0" err="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Ut</a:t>
                </a:r>
                <a:r>
                  <a:rPr lang="en-US" altLang="zh-CN" sz="7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750" dirty="0" err="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efficitur</a:t>
                </a:r>
                <a:r>
                  <a:rPr lang="en-US" altLang="zh-CN" sz="7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 ipsum vitae </a:t>
                </a:r>
                <a:r>
                  <a:rPr lang="en-US" altLang="zh-CN" sz="750" dirty="0" err="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tortor</a:t>
                </a:r>
                <a:endParaRPr lang="zh-CN" altLang="en-US" sz="7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36" name="组合 35">
            <a:extLst>
              <a:ext uri="{FF2B5EF4-FFF2-40B4-BE49-F238E27FC236}">
                <a16:creationId xmlns:a16="http://schemas.microsoft.com/office/drawing/2014/main" xmlns="" id="{1FB6AE65-92C4-4BB7-9A31-AB25212AAEEE}"/>
              </a:ext>
            </a:extLst>
          </p:cNvPr>
          <p:cNvGrpSpPr/>
          <p:nvPr/>
        </p:nvGrpSpPr>
        <p:grpSpPr>
          <a:xfrm>
            <a:off x="5112790" y="3231208"/>
            <a:ext cx="3191035" cy="583105"/>
            <a:chOff x="1310186" y="3183857"/>
            <a:chExt cx="4254713" cy="777474"/>
          </a:xfrm>
        </p:grpSpPr>
        <p:sp>
          <p:nvSpPr>
            <p:cNvPr id="37" name="圆角矩形 22">
              <a:extLst>
                <a:ext uri="{FF2B5EF4-FFF2-40B4-BE49-F238E27FC236}">
                  <a16:creationId xmlns:a16="http://schemas.microsoft.com/office/drawing/2014/main" xmlns="" id="{0EE758FA-C625-4596-B9EB-061EFDB3455F}"/>
                </a:ext>
              </a:extLst>
            </p:cNvPr>
            <p:cNvSpPr/>
            <p:nvPr/>
          </p:nvSpPr>
          <p:spPr>
            <a:xfrm>
              <a:off x="1310186" y="3209189"/>
              <a:ext cx="696035" cy="696035"/>
            </a:xfrm>
            <a:prstGeom prst="roundRect">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00" dirty="0">
                  <a:solidFill>
                    <a:schemeClr val="bg1"/>
                  </a:solidFill>
                </a:rPr>
                <a:t>04</a:t>
              </a:r>
              <a:endParaRPr lang="zh-CN" altLang="en-US" sz="1800" dirty="0">
                <a:solidFill>
                  <a:schemeClr val="bg1"/>
                </a:solidFill>
              </a:endParaRPr>
            </a:p>
          </p:txBody>
        </p:sp>
        <p:grpSp>
          <p:nvGrpSpPr>
            <p:cNvPr id="38" name="组合 37">
              <a:extLst>
                <a:ext uri="{FF2B5EF4-FFF2-40B4-BE49-F238E27FC236}">
                  <a16:creationId xmlns:a16="http://schemas.microsoft.com/office/drawing/2014/main" xmlns="" id="{C2BFCF3E-9BE2-4102-AABD-1D315F65BB5F}"/>
                </a:ext>
              </a:extLst>
            </p:cNvPr>
            <p:cNvGrpSpPr/>
            <p:nvPr/>
          </p:nvGrpSpPr>
          <p:grpSpPr>
            <a:xfrm>
              <a:off x="2123609" y="3183857"/>
              <a:ext cx="3441290" cy="777474"/>
              <a:chOff x="2123609" y="3183857"/>
              <a:chExt cx="3441290" cy="777474"/>
            </a:xfrm>
          </p:grpSpPr>
          <p:sp>
            <p:nvSpPr>
              <p:cNvPr id="39" name="文本框 38">
                <a:extLst>
                  <a:ext uri="{FF2B5EF4-FFF2-40B4-BE49-F238E27FC236}">
                    <a16:creationId xmlns:a16="http://schemas.microsoft.com/office/drawing/2014/main" xmlns="" id="{958E3894-47D6-479F-9749-0D1099736B15}"/>
                  </a:ext>
                </a:extLst>
              </p:cNvPr>
              <p:cNvSpPr txBox="1"/>
              <p:nvPr/>
            </p:nvSpPr>
            <p:spPr>
              <a:xfrm>
                <a:off x="2123609" y="3183857"/>
                <a:ext cx="1785104" cy="430886"/>
              </a:xfrm>
              <a:prstGeom prst="rect">
                <a:avLst/>
              </a:prstGeom>
              <a:noFill/>
            </p:spPr>
            <p:txBody>
              <a:bodyPr wrap="none" rtlCol="0">
                <a:spAutoFit/>
              </a:bodyPr>
              <a:lstStyle/>
              <a:p>
                <a:r>
                  <a:rPr lang="zh-CN" altLang="en-US" sz="1500" b="1" dirty="0">
                    <a:solidFill>
                      <a:schemeClr val="tx2"/>
                    </a:solidFill>
                  </a:rPr>
                  <a:t>输入标题内容</a:t>
                </a:r>
              </a:p>
            </p:txBody>
          </p:sp>
          <p:sp>
            <p:nvSpPr>
              <p:cNvPr id="40" name="矩形 39"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a:extLst>
                  <a:ext uri="{FF2B5EF4-FFF2-40B4-BE49-F238E27FC236}">
                    <a16:creationId xmlns:a16="http://schemas.microsoft.com/office/drawing/2014/main" xmlns="" id="{93F3F764-AD12-4BBE-A802-F52E99CD5FB6}"/>
                  </a:ext>
                </a:extLst>
              </p:cNvPr>
              <p:cNvSpPr/>
              <p:nvPr/>
            </p:nvSpPr>
            <p:spPr>
              <a:xfrm>
                <a:off x="2123609" y="3530445"/>
                <a:ext cx="3441290" cy="430886"/>
              </a:xfrm>
              <a:prstGeom prst="rect">
                <a:avLst/>
              </a:prstGeom>
            </p:spPr>
            <p:txBody>
              <a:bodyPr wrap="square">
                <a:spAutoFit/>
              </a:bodyPr>
              <a:lstStyle/>
              <a:p>
                <a:r>
                  <a:rPr lang="en-US" altLang="zh-CN" sz="7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Lorem ipsum dolor sit </a:t>
                </a:r>
                <a:r>
                  <a:rPr lang="en-US" altLang="zh-CN" sz="750" dirty="0" err="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amet</a:t>
                </a:r>
                <a:r>
                  <a:rPr lang="en-US" altLang="zh-CN" sz="7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750" dirty="0" err="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consectetur</a:t>
                </a:r>
                <a:r>
                  <a:rPr lang="en-US" altLang="zh-CN" sz="7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750" dirty="0" err="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adipiscing</a:t>
                </a:r>
                <a:r>
                  <a:rPr lang="en-US" altLang="zh-CN" sz="7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750" dirty="0" err="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elit</a:t>
                </a:r>
                <a:r>
                  <a:rPr lang="en-US" altLang="zh-CN" sz="7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750" dirty="0" err="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Ut</a:t>
                </a:r>
                <a:r>
                  <a:rPr lang="en-US" altLang="zh-CN" sz="7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750" dirty="0" err="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efficitur</a:t>
                </a:r>
                <a:r>
                  <a:rPr lang="en-US" altLang="zh-CN" sz="7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 ipsum vitae </a:t>
                </a:r>
                <a:r>
                  <a:rPr lang="en-US" altLang="zh-CN" sz="750" dirty="0" err="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tortor</a:t>
                </a:r>
                <a:endParaRPr lang="zh-CN" altLang="en-US" sz="7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spTree>
    <p:extLst>
      <p:ext uri="{BB962C8B-B14F-4D97-AF65-F5344CB8AC3E}">
        <p14:creationId xmlns:p14="http://schemas.microsoft.com/office/powerpoint/2010/main" val="246067632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xmlns="" id="{D1A90149-310C-4B84-87DD-6C95E208498C}"/>
              </a:ext>
            </a:extLst>
          </p:cNvPr>
          <p:cNvPicPr>
            <a:picLocks noChangeAspect="1"/>
          </p:cNvPicPr>
          <p:nvPr/>
        </p:nvPicPr>
        <p:blipFill rotWithShape="1">
          <a:blip r:embed="rId3">
            <a:grayscl/>
          </a:blip>
          <a:srcRect r="537" b="1009"/>
          <a:stretch/>
        </p:blipFill>
        <p:spPr>
          <a:xfrm flipV="1">
            <a:off x="5906373" y="0"/>
            <a:ext cx="3251624" cy="2478369"/>
          </a:xfrm>
          <a:prstGeom prst="rect">
            <a:avLst/>
          </a:prstGeom>
        </p:spPr>
      </p:pic>
      <p:sp>
        <p:nvSpPr>
          <p:cNvPr id="9" name="文本框 8">
            <a:extLst>
              <a:ext uri="{FF2B5EF4-FFF2-40B4-BE49-F238E27FC236}">
                <a16:creationId xmlns:a16="http://schemas.microsoft.com/office/drawing/2014/main" xmlns="" id="{DDC3C7EA-FDE7-4A44-9C7D-D11B01F2A735}"/>
              </a:ext>
            </a:extLst>
          </p:cNvPr>
          <p:cNvSpPr txBox="1"/>
          <p:nvPr/>
        </p:nvSpPr>
        <p:spPr>
          <a:xfrm>
            <a:off x="866273" y="660739"/>
            <a:ext cx="2744662" cy="4062651"/>
          </a:xfrm>
          <a:prstGeom prst="rect">
            <a:avLst/>
          </a:prstGeom>
          <a:noFill/>
        </p:spPr>
        <p:txBody>
          <a:bodyPr wrap="none" rtlCol="0">
            <a:spAutoFit/>
          </a:bodyPr>
          <a:lstStyle/>
          <a:p>
            <a:r>
              <a:rPr lang="en-US" altLang="zh-CN" sz="25800" b="1" dirty="0">
                <a:solidFill>
                  <a:schemeClr val="accent1"/>
                </a:solidFill>
              </a:rPr>
              <a:t>1.</a:t>
            </a:r>
            <a:endParaRPr lang="zh-CN" altLang="en-US" sz="25800" b="1" dirty="0">
              <a:solidFill>
                <a:schemeClr val="accent1"/>
              </a:solidFill>
            </a:endParaRPr>
          </a:p>
        </p:txBody>
      </p:sp>
      <p:sp>
        <p:nvSpPr>
          <p:cNvPr id="10" name="文本框 9">
            <a:extLst>
              <a:ext uri="{FF2B5EF4-FFF2-40B4-BE49-F238E27FC236}">
                <a16:creationId xmlns:a16="http://schemas.microsoft.com/office/drawing/2014/main" xmlns="" id="{0B6A10AD-1FFB-47A4-925F-36AF86C45378}"/>
              </a:ext>
            </a:extLst>
          </p:cNvPr>
          <p:cNvSpPr txBox="1"/>
          <p:nvPr/>
        </p:nvSpPr>
        <p:spPr>
          <a:xfrm>
            <a:off x="2951718" y="2248584"/>
            <a:ext cx="2954655" cy="646331"/>
          </a:xfrm>
          <a:prstGeom prst="rect">
            <a:avLst/>
          </a:prstGeom>
          <a:noFill/>
        </p:spPr>
        <p:txBody>
          <a:bodyPr wrap="none" rtlCol="0">
            <a:spAutoFit/>
          </a:bodyPr>
          <a:lstStyle/>
          <a:p>
            <a:r>
              <a:rPr lang="zh-CN" altLang="en-US" sz="3600" b="1" dirty="0">
                <a:solidFill>
                  <a:schemeClr val="tx2"/>
                </a:solidFill>
              </a:rPr>
              <a:t>输入标题内容</a:t>
            </a:r>
          </a:p>
        </p:txBody>
      </p:sp>
      <p:sp>
        <p:nvSpPr>
          <p:cNvPr id="11" name="矩形 10"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a:extLst>
              <a:ext uri="{FF2B5EF4-FFF2-40B4-BE49-F238E27FC236}">
                <a16:creationId xmlns:a16="http://schemas.microsoft.com/office/drawing/2014/main" xmlns="" id="{7E294FBC-BDC2-4D29-B851-A13E5045A88D}"/>
              </a:ext>
            </a:extLst>
          </p:cNvPr>
          <p:cNvSpPr/>
          <p:nvPr/>
        </p:nvSpPr>
        <p:spPr>
          <a:xfrm>
            <a:off x="2951718" y="2837723"/>
            <a:ext cx="4516888" cy="415498"/>
          </a:xfrm>
          <a:prstGeom prst="rect">
            <a:avLst/>
          </a:prstGeom>
        </p:spPr>
        <p:txBody>
          <a:bodyPr wrap="square">
            <a:spAutoFit/>
          </a:bodyPr>
          <a:lstStyle/>
          <a:p>
            <a:r>
              <a:rPr lang="en-US" altLang="zh-CN" sz="105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Lorem ipsum dolor sit </a:t>
            </a:r>
            <a:r>
              <a:rPr lang="en-US" altLang="zh-CN" sz="1050" dirty="0" err="1">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amet</a:t>
            </a:r>
            <a:r>
              <a:rPr lang="en-US" altLang="zh-CN" sz="105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consectetur</a:t>
            </a:r>
            <a:r>
              <a:rPr lang="en-US" altLang="zh-CN" sz="105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adipiscing</a:t>
            </a:r>
            <a:r>
              <a:rPr lang="en-US" altLang="zh-CN" sz="105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elit</a:t>
            </a:r>
            <a:r>
              <a:rPr lang="en-US" altLang="zh-CN" sz="105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Ut</a:t>
            </a:r>
            <a:r>
              <a:rPr lang="en-US" altLang="zh-CN" sz="105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efficitur</a:t>
            </a:r>
            <a:r>
              <a:rPr lang="en-US" altLang="zh-CN" sz="105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 ipsum vitae </a:t>
            </a:r>
            <a:r>
              <a:rPr lang="en-US" altLang="zh-CN" sz="1050" dirty="0" err="1">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tortor</a:t>
            </a:r>
            <a:r>
              <a:rPr lang="en-US" altLang="zh-CN" sz="105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accumsan</a:t>
            </a:r>
            <a:endParaRPr lang="zh-CN" altLang="en-US" sz="105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426221877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flipV="1">
            <a:off x="-11430" y="5089684"/>
            <a:ext cx="9143524" cy="5715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Calibri" panose="020F0502020204030204" pitchFamily="34" charset="0"/>
              <a:ea typeface="微软雅黑" panose="020B0503020204020204" pitchFamily="34" charset="-122"/>
              <a:sym typeface="Calibri" panose="020F0502020204030204" pitchFamily="34" charset="0"/>
            </a:endParaRPr>
          </a:p>
        </p:txBody>
      </p:sp>
      <p:sp>
        <p:nvSpPr>
          <p:cNvPr id="6" name="圆角矩形 5"/>
          <p:cNvSpPr/>
          <p:nvPr/>
        </p:nvSpPr>
        <p:spPr>
          <a:xfrm>
            <a:off x="316522" y="2817056"/>
            <a:ext cx="8276972" cy="180304"/>
          </a:xfrm>
          <a:prstGeom prst="roundRect">
            <a:avLst>
              <a:gd name="adj" fmla="val 49359"/>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dirty="0">
              <a:latin typeface="Calibri" panose="020F0502020204030204" pitchFamily="34" charset="0"/>
              <a:ea typeface="微软雅黑" panose="020B0503020204020204" pitchFamily="34" charset="-122"/>
              <a:sym typeface="Calibri" panose="020F0502020204030204" pitchFamily="34" charset="0"/>
            </a:endParaRPr>
          </a:p>
        </p:txBody>
      </p:sp>
      <p:grpSp>
        <p:nvGrpSpPr>
          <p:cNvPr id="7" name="组合 6"/>
          <p:cNvGrpSpPr/>
          <p:nvPr/>
        </p:nvGrpSpPr>
        <p:grpSpPr>
          <a:xfrm>
            <a:off x="371150" y="2162909"/>
            <a:ext cx="527538" cy="527538"/>
            <a:chOff x="2250831" y="2560320"/>
            <a:chExt cx="745587" cy="745587"/>
          </a:xfrm>
        </p:grpSpPr>
        <p:sp>
          <p:nvSpPr>
            <p:cNvPr id="8" name="泪滴形 7"/>
            <p:cNvSpPr/>
            <p:nvPr/>
          </p:nvSpPr>
          <p:spPr>
            <a:xfrm rot="8100000">
              <a:off x="2250831" y="2560320"/>
              <a:ext cx="745587" cy="745587"/>
            </a:xfrm>
            <a:prstGeom prst="teardrop">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dirty="0">
                <a:latin typeface="Calibri" panose="020F0502020204030204" pitchFamily="34" charset="0"/>
                <a:ea typeface="微软雅黑" panose="020B0503020204020204" pitchFamily="34" charset="-122"/>
                <a:sym typeface="Calibri" panose="020F0502020204030204" pitchFamily="34" charset="0"/>
              </a:endParaRPr>
            </a:p>
          </p:txBody>
        </p:sp>
        <p:sp>
          <p:nvSpPr>
            <p:cNvPr id="9" name="同心圆 8"/>
            <p:cNvSpPr/>
            <p:nvPr/>
          </p:nvSpPr>
          <p:spPr>
            <a:xfrm>
              <a:off x="2391507" y="2686929"/>
              <a:ext cx="450166" cy="450166"/>
            </a:xfrm>
            <a:prstGeom prst="donut">
              <a:avLst>
                <a:gd name="adj" fmla="val 15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dirty="0">
                <a:solidFill>
                  <a:schemeClr val="tx1"/>
                </a:solidFill>
                <a:latin typeface="Calibri" panose="020F0502020204030204" pitchFamily="34" charset="0"/>
                <a:ea typeface="微软雅黑" panose="020B0503020204020204" pitchFamily="34" charset="-122"/>
                <a:sym typeface="Calibri" panose="020F0502020204030204" pitchFamily="34" charset="0"/>
              </a:endParaRPr>
            </a:p>
          </p:txBody>
        </p:sp>
      </p:grpSp>
      <p:sp>
        <p:nvSpPr>
          <p:cNvPr id="10" name="文本框 9"/>
          <p:cNvSpPr txBox="1"/>
          <p:nvPr/>
        </p:nvSpPr>
        <p:spPr>
          <a:xfrm>
            <a:off x="924135" y="2136100"/>
            <a:ext cx="1426710" cy="646331"/>
          </a:xfrm>
          <a:prstGeom prst="rect">
            <a:avLst/>
          </a:prstGeom>
          <a:noFill/>
        </p:spPr>
        <p:txBody>
          <a:bodyPr wrap="square" rtlCol="0">
            <a:spAutoFit/>
          </a:bodyPr>
          <a:lstStyle/>
          <a:p>
            <a:pPr>
              <a:spcBef>
                <a:spcPts val="450"/>
              </a:spcBef>
            </a:pPr>
            <a:r>
              <a:rPr lang="en-US" altLang="zh-CN" sz="1200" b="1" dirty="0">
                <a:latin typeface="Calibri" panose="020F0502020204030204" pitchFamily="34" charset="0"/>
                <a:ea typeface="微软雅黑" panose="020B0503020204020204" pitchFamily="34" charset="-122"/>
                <a:sym typeface="Calibri" panose="020F0502020204030204" pitchFamily="34" charset="0"/>
              </a:rPr>
              <a:t>单击此处添加标题</a:t>
            </a:r>
            <a:r>
              <a:rPr lang="en-US" altLang="zh-CN" sz="1200" dirty="0">
                <a:latin typeface="Calibri" panose="020F0502020204030204" pitchFamily="34" charset="0"/>
                <a:ea typeface="微软雅黑" panose="020B0503020204020204" pitchFamily="34" charset="-122"/>
                <a:sym typeface="Calibri" panose="020F0502020204030204" pitchFamily="34" charset="0"/>
              </a:rPr>
              <a:t>请在此粘贴或者输入您的文字内容</a:t>
            </a:r>
          </a:p>
        </p:txBody>
      </p:sp>
      <p:grpSp>
        <p:nvGrpSpPr>
          <p:cNvPr id="11" name="组合 10"/>
          <p:cNvGrpSpPr/>
          <p:nvPr/>
        </p:nvGrpSpPr>
        <p:grpSpPr>
          <a:xfrm>
            <a:off x="3407568" y="1588342"/>
            <a:ext cx="982662" cy="982662"/>
            <a:chOff x="2250831" y="2560320"/>
            <a:chExt cx="745587" cy="745587"/>
          </a:xfrm>
        </p:grpSpPr>
        <p:sp>
          <p:nvSpPr>
            <p:cNvPr id="12" name="泪滴形 11"/>
            <p:cNvSpPr/>
            <p:nvPr/>
          </p:nvSpPr>
          <p:spPr>
            <a:xfrm rot="8100000">
              <a:off x="2250831" y="2560320"/>
              <a:ext cx="745587" cy="745587"/>
            </a:xfrm>
            <a:prstGeom prst="teardrop">
              <a:avLst/>
            </a:prstGeom>
            <a:solidFill>
              <a:srgbClr val="656565"/>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dirty="0">
                <a:latin typeface="Calibri" panose="020F0502020204030204" pitchFamily="34" charset="0"/>
                <a:ea typeface="微软雅黑" panose="020B0503020204020204" pitchFamily="34" charset="-122"/>
                <a:sym typeface="Calibri" panose="020F0502020204030204" pitchFamily="34" charset="0"/>
              </a:endParaRPr>
            </a:p>
          </p:txBody>
        </p:sp>
        <p:sp>
          <p:nvSpPr>
            <p:cNvPr id="13" name="同心圆 12"/>
            <p:cNvSpPr/>
            <p:nvPr/>
          </p:nvSpPr>
          <p:spPr>
            <a:xfrm>
              <a:off x="2391507" y="2686929"/>
              <a:ext cx="450166" cy="450166"/>
            </a:xfrm>
            <a:prstGeom prst="donut">
              <a:avLst>
                <a:gd name="adj" fmla="val 15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dirty="0">
                <a:solidFill>
                  <a:schemeClr val="tx1"/>
                </a:solidFill>
                <a:latin typeface="Calibri" panose="020F0502020204030204" pitchFamily="34" charset="0"/>
                <a:ea typeface="微软雅黑" panose="020B0503020204020204" pitchFamily="34" charset="-122"/>
                <a:sym typeface="Calibri" panose="020F0502020204030204" pitchFamily="34" charset="0"/>
              </a:endParaRPr>
            </a:p>
          </p:txBody>
        </p:sp>
      </p:grpSp>
      <p:sp>
        <p:nvSpPr>
          <p:cNvPr id="14" name="文本框 13"/>
          <p:cNvSpPr txBox="1"/>
          <p:nvPr/>
        </p:nvSpPr>
        <p:spPr>
          <a:xfrm>
            <a:off x="4426558" y="1647628"/>
            <a:ext cx="1426710" cy="710451"/>
          </a:xfrm>
          <a:prstGeom prst="rect">
            <a:avLst/>
          </a:prstGeom>
          <a:noFill/>
        </p:spPr>
        <p:txBody>
          <a:bodyPr wrap="square" rtlCol="0">
            <a:spAutoFit/>
          </a:bodyPr>
          <a:lstStyle/>
          <a:p>
            <a:pPr>
              <a:spcBef>
                <a:spcPts val="450"/>
              </a:spcBef>
            </a:pPr>
            <a:r>
              <a:rPr lang="en-US" altLang="zh-CN" sz="1200" b="1" dirty="0">
                <a:latin typeface="Calibri" panose="020F0502020204030204" pitchFamily="34" charset="0"/>
                <a:ea typeface="微软雅黑" panose="020B0503020204020204" pitchFamily="34" charset="-122"/>
                <a:sym typeface="Calibri" panose="020F0502020204030204" pitchFamily="34" charset="0"/>
              </a:rPr>
              <a:t>单击此处添加标题</a:t>
            </a:r>
          </a:p>
          <a:p>
            <a:pPr>
              <a:spcBef>
                <a:spcPts val="450"/>
              </a:spcBef>
            </a:pPr>
            <a:r>
              <a:rPr lang="en-US" altLang="zh-CN" sz="1200" dirty="0">
                <a:latin typeface="Calibri" panose="020F0502020204030204" pitchFamily="34" charset="0"/>
                <a:ea typeface="微软雅黑" panose="020B0503020204020204" pitchFamily="34" charset="-122"/>
                <a:sym typeface="Calibri" panose="020F0502020204030204" pitchFamily="34" charset="0"/>
              </a:rPr>
              <a:t>请在此粘贴或者输入您的文字内容</a:t>
            </a:r>
          </a:p>
        </p:txBody>
      </p:sp>
      <p:grpSp>
        <p:nvGrpSpPr>
          <p:cNvPr id="15" name="组合 14"/>
          <p:cNvGrpSpPr/>
          <p:nvPr/>
        </p:nvGrpSpPr>
        <p:grpSpPr>
          <a:xfrm rot="10800000">
            <a:off x="1964671" y="3199854"/>
            <a:ext cx="772349" cy="772349"/>
            <a:chOff x="2250831" y="2560320"/>
            <a:chExt cx="745587" cy="745587"/>
          </a:xfrm>
        </p:grpSpPr>
        <p:sp>
          <p:nvSpPr>
            <p:cNvPr id="16" name="泪滴形 15"/>
            <p:cNvSpPr/>
            <p:nvPr/>
          </p:nvSpPr>
          <p:spPr>
            <a:xfrm rot="8100000">
              <a:off x="2250831" y="2560320"/>
              <a:ext cx="745587" cy="745587"/>
            </a:xfrm>
            <a:prstGeom prst="teardrop">
              <a:avLst/>
            </a:prstGeom>
            <a:solidFill>
              <a:srgbClr val="656565"/>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dirty="0">
                <a:latin typeface="Calibri" panose="020F0502020204030204" pitchFamily="34" charset="0"/>
                <a:ea typeface="微软雅黑" panose="020B0503020204020204" pitchFamily="34" charset="-122"/>
                <a:sym typeface="Calibri" panose="020F0502020204030204" pitchFamily="34" charset="0"/>
              </a:endParaRPr>
            </a:p>
          </p:txBody>
        </p:sp>
        <p:sp>
          <p:nvSpPr>
            <p:cNvPr id="17" name="同心圆 16"/>
            <p:cNvSpPr/>
            <p:nvPr/>
          </p:nvSpPr>
          <p:spPr>
            <a:xfrm>
              <a:off x="2391507" y="2686929"/>
              <a:ext cx="450166" cy="450166"/>
            </a:xfrm>
            <a:prstGeom prst="donut">
              <a:avLst>
                <a:gd name="adj" fmla="val 15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dirty="0">
                <a:solidFill>
                  <a:schemeClr val="tx1"/>
                </a:solidFill>
                <a:latin typeface="Calibri" panose="020F0502020204030204" pitchFamily="34" charset="0"/>
                <a:ea typeface="微软雅黑" panose="020B0503020204020204" pitchFamily="34" charset="-122"/>
                <a:sym typeface="Calibri" panose="020F0502020204030204" pitchFamily="34" charset="0"/>
              </a:endParaRPr>
            </a:p>
          </p:txBody>
        </p:sp>
      </p:grpSp>
      <p:sp>
        <p:nvSpPr>
          <p:cNvPr id="18" name="文本框 17"/>
          <p:cNvSpPr txBox="1"/>
          <p:nvPr/>
        </p:nvSpPr>
        <p:spPr>
          <a:xfrm>
            <a:off x="2799584" y="3253011"/>
            <a:ext cx="1426710" cy="710451"/>
          </a:xfrm>
          <a:prstGeom prst="rect">
            <a:avLst/>
          </a:prstGeom>
          <a:noFill/>
        </p:spPr>
        <p:txBody>
          <a:bodyPr wrap="square" rtlCol="0">
            <a:spAutoFit/>
          </a:bodyPr>
          <a:lstStyle/>
          <a:p>
            <a:pPr>
              <a:spcBef>
                <a:spcPts val="450"/>
              </a:spcBef>
            </a:pPr>
            <a:r>
              <a:rPr lang="en-US" altLang="zh-CN" sz="1200" b="1" dirty="0">
                <a:latin typeface="Calibri" panose="020F0502020204030204" pitchFamily="34" charset="0"/>
                <a:ea typeface="微软雅黑" panose="020B0503020204020204" pitchFamily="34" charset="-122"/>
                <a:sym typeface="Calibri" panose="020F0502020204030204" pitchFamily="34" charset="0"/>
              </a:rPr>
              <a:t>单击此处添加标题</a:t>
            </a:r>
          </a:p>
          <a:p>
            <a:pPr>
              <a:spcBef>
                <a:spcPts val="450"/>
              </a:spcBef>
            </a:pPr>
            <a:r>
              <a:rPr lang="en-US" altLang="zh-CN" sz="1200" dirty="0">
                <a:latin typeface="Calibri" panose="020F0502020204030204" pitchFamily="34" charset="0"/>
                <a:ea typeface="微软雅黑" panose="020B0503020204020204" pitchFamily="34" charset="-122"/>
                <a:sym typeface="Calibri" panose="020F0502020204030204" pitchFamily="34" charset="0"/>
              </a:rPr>
              <a:t>请在此粘贴或者输入您的文字内容</a:t>
            </a:r>
          </a:p>
        </p:txBody>
      </p:sp>
      <p:grpSp>
        <p:nvGrpSpPr>
          <p:cNvPr id="19" name="组合 18"/>
          <p:cNvGrpSpPr/>
          <p:nvPr/>
        </p:nvGrpSpPr>
        <p:grpSpPr>
          <a:xfrm rot="10800000">
            <a:off x="5057991" y="3172228"/>
            <a:ext cx="326350" cy="326350"/>
            <a:chOff x="2250831" y="2560320"/>
            <a:chExt cx="745587" cy="745587"/>
          </a:xfrm>
        </p:grpSpPr>
        <p:sp>
          <p:nvSpPr>
            <p:cNvPr id="20" name="泪滴形 19"/>
            <p:cNvSpPr/>
            <p:nvPr/>
          </p:nvSpPr>
          <p:spPr>
            <a:xfrm rot="8100000">
              <a:off x="2250831" y="2560320"/>
              <a:ext cx="745587" cy="745587"/>
            </a:xfrm>
            <a:prstGeom prst="teardrop">
              <a:avLst/>
            </a:prstGeom>
            <a:solidFill>
              <a:srgbClr val="656565"/>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dirty="0">
                <a:latin typeface="Calibri" panose="020F0502020204030204" pitchFamily="34" charset="0"/>
                <a:ea typeface="微软雅黑" panose="020B0503020204020204" pitchFamily="34" charset="-122"/>
                <a:sym typeface="Calibri" panose="020F0502020204030204" pitchFamily="34" charset="0"/>
              </a:endParaRPr>
            </a:p>
          </p:txBody>
        </p:sp>
        <p:sp>
          <p:nvSpPr>
            <p:cNvPr id="21" name="同心圆 20"/>
            <p:cNvSpPr/>
            <p:nvPr/>
          </p:nvSpPr>
          <p:spPr>
            <a:xfrm>
              <a:off x="2391507" y="2686929"/>
              <a:ext cx="450166" cy="450166"/>
            </a:xfrm>
            <a:prstGeom prst="donut">
              <a:avLst>
                <a:gd name="adj" fmla="val 15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dirty="0">
                <a:solidFill>
                  <a:schemeClr val="tx1"/>
                </a:solidFill>
                <a:latin typeface="Calibri" panose="020F0502020204030204" pitchFamily="34" charset="0"/>
                <a:ea typeface="微软雅黑" panose="020B0503020204020204" pitchFamily="34" charset="-122"/>
                <a:sym typeface="Calibri" panose="020F0502020204030204" pitchFamily="34" charset="0"/>
              </a:endParaRPr>
            </a:p>
          </p:txBody>
        </p:sp>
      </p:grpSp>
      <p:sp>
        <p:nvSpPr>
          <p:cNvPr id="22" name="文本框 21"/>
          <p:cNvSpPr txBox="1"/>
          <p:nvPr/>
        </p:nvSpPr>
        <p:spPr>
          <a:xfrm>
            <a:off x="5430542" y="3160094"/>
            <a:ext cx="1426710" cy="710451"/>
          </a:xfrm>
          <a:prstGeom prst="rect">
            <a:avLst/>
          </a:prstGeom>
          <a:noFill/>
        </p:spPr>
        <p:txBody>
          <a:bodyPr wrap="square" rtlCol="0">
            <a:spAutoFit/>
          </a:bodyPr>
          <a:lstStyle/>
          <a:p>
            <a:pPr>
              <a:spcBef>
                <a:spcPts val="450"/>
              </a:spcBef>
            </a:pPr>
            <a:r>
              <a:rPr lang="en-US" altLang="zh-CN" sz="1200" b="1" dirty="0">
                <a:latin typeface="Calibri" panose="020F0502020204030204" pitchFamily="34" charset="0"/>
                <a:ea typeface="微软雅黑" panose="020B0503020204020204" pitchFamily="34" charset="-122"/>
                <a:sym typeface="Calibri" panose="020F0502020204030204" pitchFamily="34" charset="0"/>
              </a:rPr>
              <a:t>单击此处添加标题</a:t>
            </a:r>
          </a:p>
          <a:p>
            <a:pPr>
              <a:spcBef>
                <a:spcPts val="450"/>
              </a:spcBef>
            </a:pPr>
            <a:r>
              <a:rPr lang="en-US" altLang="zh-CN" sz="1200" dirty="0">
                <a:latin typeface="Calibri" panose="020F0502020204030204" pitchFamily="34" charset="0"/>
                <a:ea typeface="微软雅黑" panose="020B0503020204020204" pitchFamily="34" charset="-122"/>
                <a:sym typeface="Calibri" panose="020F0502020204030204" pitchFamily="34" charset="0"/>
              </a:rPr>
              <a:t>请在此粘贴或者输入您的文字内容</a:t>
            </a:r>
          </a:p>
        </p:txBody>
      </p:sp>
      <p:grpSp>
        <p:nvGrpSpPr>
          <p:cNvPr id="23" name="组合 22"/>
          <p:cNvGrpSpPr/>
          <p:nvPr/>
        </p:nvGrpSpPr>
        <p:grpSpPr>
          <a:xfrm>
            <a:off x="6867305" y="2162909"/>
            <a:ext cx="527538" cy="527538"/>
            <a:chOff x="2250831" y="2560320"/>
            <a:chExt cx="745587" cy="745587"/>
          </a:xfrm>
        </p:grpSpPr>
        <p:sp>
          <p:nvSpPr>
            <p:cNvPr id="24" name="泪滴形 23"/>
            <p:cNvSpPr/>
            <p:nvPr/>
          </p:nvSpPr>
          <p:spPr>
            <a:xfrm rot="8100000">
              <a:off x="2250831" y="2560320"/>
              <a:ext cx="745587" cy="745587"/>
            </a:xfrm>
            <a:prstGeom prst="teardrop">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dirty="0">
                <a:latin typeface="Calibri" panose="020F0502020204030204" pitchFamily="34" charset="0"/>
                <a:ea typeface="微软雅黑" panose="020B0503020204020204" pitchFamily="34" charset="-122"/>
                <a:sym typeface="Calibri" panose="020F0502020204030204" pitchFamily="34" charset="0"/>
              </a:endParaRPr>
            </a:p>
          </p:txBody>
        </p:sp>
        <p:sp>
          <p:nvSpPr>
            <p:cNvPr id="25" name="同心圆 24"/>
            <p:cNvSpPr/>
            <p:nvPr/>
          </p:nvSpPr>
          <p:spPr>
            <a:xfrm>
              <a:off x="2391507" y="2686929"/>
              <a:ext cx="450166" cy="450166"/>
            </a:xfrm>
            <a:prstGeom prst="donut">
              <a:avLst>
                <a:gd name="adj" fmla="val 15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dirty="0">
                <a:solidFill>
                  <a:schemeClr val="tx1"/>
                </a:solidFill>
                <a:latin typeface="Calibri" panose="020F0502020204030204" pitchFamily="34" charset="0"/>
                <a:ea typeface="微软雅黑" panose="020B0503020204020204" pitchFamily="34" charset="-122"/>
                <a:sym typeface="Calibri" panose="020F0502020204030204" pitchFamily="34" charset="0"/>
              </a:endParaRPr>
            </a:p>
          </p:txBody>
        </p:sp>
      </p:grpSp>
      <p:sp>
        <p:nvSpPr>
          <p:cNvPr id="26" name="文本框 25"/>
          <p:cNvSpPr txBox="1"/>
          <p:nvPr/>
        </p:nvSpPr>
        <p:spPr>
          <a:xfrm>
            <a:off x="7420290" y="2136100"/>
            <a:ext cx="1426710" cy="710451"/>
          </a:xfrm>
          <a:prstGeom prst="rect">
            <a:avLst/>
          </a:prstGeom>
          <a:noFill/>
        </p:spPr>
        <p:txBody>
          <a:bodyPr wrap="square" rtlCol="0">
            <a:spAutoFit/>
          </a:bodyPr>
          <a:lstStyle/>
          <a:p>
            <a:pPr>
              <a:spcBef>
                <a:spcPts val="450"/>
              </a:spcBef>
            </a:pPr>
            <a:r>
              <a:rPr lang="en-US" altLang="zh-CN" sz="1200" b="1" dirty="0">
                <a:latin typeface="Calibri" panose="020F0502020204030204" pitchFamily="34" charset="0"/>
                <a:ea typeface="微软雅黑" panose="020B0503020204020204" pitchFamily="34" charset="-122"/>
                <a:sym typeface="Calibri" panose="020F0502020204030204" pitchFamily="34" charset="0"/>
              </a:rPr>
              <a:t>单击此处添加标题</a:t>
            </a:r>
          </a:p>
          <a:p>
            <a:pPr>
              <a:spcBef>
                <a:spcPts val="450"/>
              </a:spcBef>
            </a:pPr>
            <a:r>
              <a:rPr lang="en-US" altLang="zh-CN" sz="1200" dirty="0">
                <a:latin typeface="Calibri" panose="020F0502020204030204" pitchFamily="34" charset="0"/>
                <a:ea typeface="微软雅黑" panose="020B0503020204020204" pitchFamily="34" charset="-122"/>
                <a:sym typeface="Calibri" panose="020F0502020204030204" pitchFamily="34" charset="0"/>
              </a:rPr>
              <a:t>请在此粘贴或者输入您的文字内容</a:t>
            </a:r>
          </a:p>
        </p:txBody>
      </p:sp>
      <p:pic>
        <p:nvPicPr>
          <p:cNvPr id="30" name="图片 29">
            <a:extLst>
              <a:ext uri="{FF2B5EF4-FFF2-40B4-BE49-F238E27FC236}">
                <a16:creationId xmlns:a16="http://schemas.microsoft.com/office/drawing/2014/main" xmlns="" id="{09C5E01A-6DA0-4C7D-9261-5A6F0D9F63B5}"/>
              </a:ext>
            </a:extLst>
          </p:cNvPr>
          <p:cNvPicPr>
            <a:picLocks noChangeAspect="1"/>
          </p:cNvPicPr>
          <p:nvPr/>
        </p:nvPicPr>
        <p:blipFill>
          <a:blip r:embed="rId2">
            <a:extLst>
              <a:ext uri="{BEBA8EAE-BF5A-486C-A8C5-ECC9F3942E4B}">
                <a14:imgProps xmlns:a14="http://schemas.microsoft.com/office/drawing/2010/main">
                  <a14:imgLayer r:embed="rId3">
                    <a14:imgEffect>
                      <a14:saturation sat="0"/>
                    </a14:imgEffect>
                  </a14:imgLayer>
                </a14:imgProps>
              </a:ext>
            </a:extLst>
          </a:blip>
          <a:stretch>
            <a:fillRect/>
          </a:stretch>
        </p:blipFill>
        <p:spPr>
          <a:xfrm rot="16200000">
            <a:off x="108877" y="-108876"/>
            <a:ext cx="951311" cy="1169063"/>
          </a:xfrm>
          <a:prstGeom prst="rect">
            <a:avLst/>
          </a:prstGeom>
        </p:spPr>
      </p:pic>
      <p:sp>
        <p:nvSpPr>
          <p:cNvPr id="31" name="文本框 30">
            <a:extLst>
              <a:ext uri="{FF2B5EF4-FFF2-40B4-BE49-F238E27FC236}">
                <a16:creationId xmlns:a16="http://schemas.microsoft.com/office/drawing/2014/main" xmlns="" id="{7914253C-5ECE-4145-AC72-188782A8F21D}"/>
              </a:ext>
            </a:extLst>
          </p:cNvPr>
          <p:cNvSpPr txBox="1"/>
          <p:nvPr/>
        </p:nvSpPr>
        <p:spPr>
          <a:xfrm>
            <a:off x="1233327" y="246336"/>
            <a:ext cx="2886075" cy="415498"/>
          </a:xfrm>
          <a:prstGeom prst="rect">
            <a:avLst/>
          </a:prstGeom>
          <a:noFill/>
        </p:spPr>
        <p:txBody>
          <a:bodyPr wrap="square" rtlCol="0">
            <a:spAutoFit/>
          </a:bodyPr>
          <a:lstStyle/>
          <a:p>
            <a:r>
              <a:rPr lang="zh-CN" altLang="en-US" sz="2100" b="1" dirty="0">
                <a:solidFill>
                  <a:schemeClr val="tx2"/>
                </a:solidFill>
                <a:latin typeface="Calibri" panose="020F0502020204030204" pitchFamily="34" charset="0"/>
                <a:ea typeface="微软雅黑" panose="020B0503020204020204" pitchFamily="34" charset="-122"/>
                <a:sym typeface="Calibri" panose="020F0502020204030204" pitchFamily="34" charset="0"/>
              </a:rPr>
              <a:t>输入章节标题文案</a:t>
            </a:r>
            <a:endParaRPr lang="en-US" altLang="zh-CN" sz="2100" b="1" dirty="0">
              <a:solidFill>
                <a:schemeClr val="tx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32" name="文本框 31">
            <a:extLst>
              <a:ext uri="{FF2B5EF4-FFF2-40B4-BE49-F238E27FC236}">
                <a16:creationId xmlns:a16="http://schemas.microsoft.com/office/drawing/2014/main" xmlns="" id="{82A4E4BA-7F91-44FB-932C-088F84425D78}"/>
              </a:ext>
            </a:extLst>
          </p:cNvPr>
          <p:cNvSpPr txBox="1"/>
          <p:nvPr/>
        </p:nvSpPr>
        <p:spPr>
          <a:xfrm>
            <a:off x="1233327" y="638752"/>
            <a:ext cx="3076564" cy="213585"/>
          </a:xfrm>
          <a:prstGeom prst="rect">
            <a:avLst/>
          </a:prstGeom>
          <a:noFill/>
        </p:spPr>
        <p:txBody>
          <a:bodyPr wrap="square" rtlCol="0">
            <a:spAutoFit/>
            <a:scene3d>
              <a:camera prst="orthographicFront"/>
              <a:lightRig rig="threePt" dir="t"/>
            </a:scene3d>
            <a:sp3d contourW="12700"/>
          </a:bodyPr>
          <a:lstStyle/>
          <a:p>
            <a:r>
              <a:rPr lang="en-US" altLang="zh-CN" sz="788" dirty="0">
                <a:latin typeface="Century Gothic" panose="020B0502020202020204" pitchFamily="34" charset="0"/>
              </a:rPr>
              <a:t>print the presentation and make it into a film a wider field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000"/>
                                        <p:tgtEl>
                                          <p:spTgt spid="6"/>
                                        </p:tgtEl>
                                      </p:cBhvr>
                                    </p:animEffect>
                                  </p:childTnLst>
                                </p:cTn>
                              </p:par>
                            </p:childTnLst>
                          </p:cTn>
                        </p:par>
                        <p:par>
                          <p:cTn id="8" fill="hold">
                            <p:stCondLst>
                              <p:cond delay="1000"/>
                            </p:stCondLst>
                            <p:childTnLst>
                              <p:par>
                                <p:cTn id="9" presetID="47"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22" presetClass="entr" presetSubtype="8"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1000"/>
                                        <p:tgtEl>
                                          <p:spTgt spid="10"/>
                                        </p:tgtEl>
                                      </p:cBhvr>
                                    </p:animEffect>
                                  </p:childTnLst>
                                </p:cTn>
                              </p:par>
                            </p:childTnLst>
                          </p:cTn>
                        </p:par>
                        <p:par>
                          <p:cTn id="18" fill="hold">
                            <p:stCondLst>
                              <p:cond delay="3000"/>
                            </p:stCondLst>
                            <p:childTnLst>
                              <p:par>
                                <p:cTn id="19" presetID="42" presetClass="entr" presetSubtype="0"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1000"/>
                                        <p:tgtEl>
                                          <p:spTgt spid="15"/>
                                        </p:tgtEl>
                                      </p:cBhvr>
                                    </p:animEffect>
                                    <p:anim calcmode="lin" valueType="num">
                                      <p:cBhvr>
                                        <p:cTn id="22" dur="1000" fill="hold"/>
                                        <p:tgtEl>
                                          <p:spTgt spid="15"/>
                                        </p:tgtEl>
                                        <p:attrNameLst>
                                          <p:attrName>ppt_x</p:attrName>
                                        </p:attrNameLst>
                                      </p:cBhvr>
                                      <p:tavLst>
                                        <p:tav tm="0">
                                          <p:val>
                                            <p:strVal val="#ppt_x"/>
                                          </p:val>
                                        </p:tav>
                                        <p:tav tm="100000">
                                          <p:val>
                                            <p:strVal val="#ppt_x"/>
                                          </p:val>
                                        </p:tav>
                                      </p:tavLst>
                                    </p:anim>
                                    <p:anim calcmode="lin" valueType="num">
                                      <p:cBhvr>
                                        <p:cTn id="23" dur="1000" fill="hold"/>
                                        <p:tgtEl>
                                          <p:spTgt spid="15"/>
                                        </p:tgtEl>
                                        <p:attrNameLst>
                                          <p:attrName>ppt_y</p:attrName>
                                        </p:attrNameLst>
                                      </p:cBhvr>
                                      <p:tavLst>
                                        <p:tav tm="0">
                                          <p:val>
                                            <p:strVal val="#ppt_y+.1"/>
                                          </p:val>
                                        </p:tav>
                                        <p:tav tm="100000">
                                          <p:val>
                                            <p:strVal val="#ppt_y"/>
                                          </p:val>
                                        </p:tav>
                                      </p:tavLst>
                                    </p:anim>
                                  </p:childTnLst>
                                </p:cTn>
                              </p:par>
                            </p:childTnLst>
                          </p:cTn>
                        </p:par>
                        <p:par>
                          <p:cTn id="24" fill="hold">
                            <p:stCondLst>
                              <p:cond delay="4000"/>
                            </p:stCondLst>
                            <p:childTnLst>
                              <p:par>
                                <p:cTn id="25" presetID="22" presetClass="entr" presetSubtype="8"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ipe(left)">
                                      <p:cBhvr>
                                        <p:cTn id="27" dur="1000"/>
                                        <p:tgtEl>
                                          <p:spTgt spid="18"/>
                                        </p:tgtEl>
                                      </p:cBhvr>
                                    </p:animEffect>
                                  </p:childTnLst>
                                </p:cTn>
                              </p:par>
                            </p:childTnLst>
                          </p:cTn>
                        </p:par>
                        <p:par>
                          <p:cTn id="28" fill="hold">
                            <p:stCondLst>
                              <p:cond delay="5000"/>
                            </p:stCondLst>
                            <p:childTnLst>
                              <p:par>
                                <p:cTn id="29" presetID="47" presetClass="entr" presetSubtype="0"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1000"/>
                                        <p:tgtEl>
                                          <p:spTgt spid="11"/>
                                        </p:tgtEl>
                                      </p:cBhvr>
                                    </p:animEffect>
                                    <p:anim calcmode="lin" valueType="num">
                                      <p:cBhvr>
                                        <p:cTn id="32" dur="1000" fill="hold"/>
                                        <p:tgtEl>
                                          <p:spTgt spid="11"/>
                                        </p:tgtEl>
                                        <p:attrNameLst>
                                          <p:attrName>ppt_x</p:attrName>
                                        </p:attrNameLst>
                                      </p:cBhvr>
                                      <p:tavLst>
                                        <p:tav tm="0">
                                          <p:val>
                                            <p:strVal val="#ppt_x"/>
                                          </p:val>
                                        </p:tav>
                                        <p:tav tm="100000">
                                          <p:val>
                                            <p:strVal val="#ppt_x"/>
                                          </p:val>
                                        </p:tav>
                                      </p:tavLst>
                                    </p:anim>
                                    <p:anim calcmode="lin" valueType="num">
                                      <p:cBhvr>
                                        <p:cTn id="33" dur="1000" fill="hold"/>
                                        <p:tgtEl>
                                          <p:spTgt spid="11"/>
                                        </p:tgtEl>
                                        <p:attrNameLst>
                                          <p:attrName>ppt_y</p:attrName>
                                        </p:attrNameLst>
                                      </p:cBhvr>
                                      <p:tavLst>
                                        <p:tav tm="0">
                                          <p:val>
                                            <p:strVal val="#ppt_y-.1"/>
                                          </p:val>
                                        </p:tav>
                                        <p:tav tm="100000">
                                          <p:val>
                                            <p:strVal val="#ppt_y"/>
                                          </p:val>
                                        </p:tav>
                                      </p:tavLst>
                                    </p:anim>
                                  </p:childTnLst>
                                </p:cTn>
                              </p:par>
                            </p:childTnLst>
                          </p:cTn>
                        </p:par>
                        <p:par>
                          <p:cTn id="34" fill="hold">
                            <p:stCondLst>
                              <p:cond delay="6000"/>
                            </p:stCondLst>
                            <p:childTnLst>
                              <p:par>
                                <p:cTn id="35" presetID="22" presetClass="entr" presetSubtype="8"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wipe(left)">
                                      <p:cBhvr>
                                        <p:cTn id="37" dur="1000"/>
                                        <p:tgtEl>
                                          <p:spTgt spid="14"/>
                                        </p:tgtEl>
                                      </p:cBhvr>
                                    </p:animEffect>
                                  </p:childTnLst>
                                </p:cTn>
                              </p:par>
                            </p:childTnLst>
                          </p:cTn>
                        </p:par>
                        <p:par>
                          <p:cTn id="38" fill="hold">
                            <p:stCondLst>
                              <p:cond delay="7000"/>
                            </p:stCondLst>
                            <p:childTnLst>
                              <p:par>
                                <p:cTn id="39" presetID="42" presetClass="entr" presetSubtype="0" fill="hold" nodeType="after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fade">
                                      <p:cBhvr>
                                        <p:cTn id="41" dur="1000"/>
                                        <p:tgtEl>
                                          <p:spTgt spid="19"/>
                                        </p:tgtEl>
                                      </p:cBhvr>
                                    </p:animEffect>
                                    <p:anim calcmode="lin" valueType="num">
                                      <p:cBhvr>
                                        <p:cTn id="42" dur="1000" fill="hold"/>
                                        <p:tgtEl>
                                          <p:spTgt spid="19"/>
                                        </p:tgtEl>
                                        <p:attrNameLst>
                                          <p:attrName>ppt_x</p:attrName>
                                        </p:attrNameLst>
                                      </p:cBhvr>
                                      <p:tavLst>
                                        <p:tav tm="0">
                                          <p:val>
                                            <p:strVal val="#ppt_x"/>
                                          </p:val>
                                        </p:tav>
                                        <p:tav tm="100000">
                                          <p:val>
                                            <p:strVal val="#ppt_x"/>
                                          </p:val>
                                        </p:tav>
                                      </p:tavLst>
                                    </p:anim>
                                    <p:anim calcmode="lin" valueType="num">
                                      <p:cBhvr>
                                        <p:cTn id="43" dur="1000" fill="hold"/>
                                        <p:tgtEl>
                                          <p:spTgt spid="19"/>
                                        </p:tgtEl>
                                        <p:attrNameLst>
                                          <p:attrName>ppt_y</p:attrName>
                                        </p:attrNameLst>
                                      </p:cBhvr>
                                      <p:tavLst>
                                        <p:tav tm="0">
                                          <p:val>
                                            <p:strVal val="#ppt_y+.1"/>
                                          </p:val>
                                        </p:tav>
                                        <p:tav tm="100000">
                                          <p:val>
                                            <p:strVal val="#ppt_y"/>
                                          </p:val>
                                        </p:tav>
                                      </p:tavLst>
                                    </p:anim>
                                  </p:childTnLst>
                                </p:cTn>
                              </p:par>
                            </p:childTnLst>
                          </p:cTn>
                        </p:par>
                        <p:par>
                          <p:cTn id="44" fill="hold">
                            <p:stCondLst>
                              <p:cond delay="8000"/>
                            </p:stCondLst>
                            <p:childTnLst>
                              <p:par>
                                <p:cTn id="45" presetID="22" presetClass="entr" presetSubtype="8" fill="hold" grpId="0" nodeType="after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wipe(left)">
                                      <p:cBhvr>
                                        <p:cTn id="47" dur="1000"/>
                                        <p:tgtEl>
                                          <p:spTgt spid="22"/>
                                        </p:tgtEl>
                                      </p:cBhvr>
                                    </p:animEffect>
                                  </p:childTnLst>
                                </p:cTn>
                              </p:par>
                            </p:childTnLst>
                          </p:cTn>
                        </p:par>
                        <p:par>
                          <p:cTn id="48" fill="hold">
                            <p:stCondLst>
                              <p:cond delay="9000"/>
                            </p:stCondLst>
                            <p:childTnLst>
                              <p:par>
                                <p:cTn id="49" presetID="47" presetClass="entr" presetSubtype="0" fill="hold" nodeType="after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fade">
                                      <p:cBhvr>
                                        <p:cTn id="51" dur="1000"/>
                                        <p:tgtEl>
                                          <p:spTgt spid="23"/>
                                        </p:tgtEl>
                                      </p:cBhvr>
                                    </p:animEffect>
                                    <p:anim calcmode="lin" valueType="num">
                                      <p:cBhvr>
                                        <p:cTn id="52" dur="1000" fill="hold"/>
                                        <p:tgtEl>
                                          <p:spTgt spid="23"/>
                                        </p:tgtEl>
                                        <p:attrNameLst>
                                          <p:attrName>ppt_x</p:attrName>
                                        </p:attrNameLst>
                                      </p:cBhvr>
                                      <p:tavLst>
                                        <p:tav tm="0">
                                          <p:val>
                                            <p:strVal val="#ppt_x"/>
                                          </p:val>
                                        </p:tav>
                                        <p:tav tm="100000">
                                          <p:val>
                                            <p:strVal val="#ppt_x"/>
                                          </p:val>
                                        </p:tav>
                                      </p:tavLst>
                                    </p:anim>
                                    <p:anim calcmode="lin" valueType="num">
                                      <p:cBhvr>
                                        <p:cTn id="53" dur="1000" fill="hold"/>
                                        <p:tgtEl>
                                          <p:spTgt spid="23"/>
                                        </p:tgtEl>
                                        <p:attrNameLst>
                                          <p:attrName>ppt_y</p:attrName>
                                        </p:attrNameLst>
                                      </p:cBhvr>
                                      <p:tavLst>
                                        <p:tav tm="0">
                                          <p:val>
                                            <p:strVal val="#ppt_y-.1"/>
                                          </p:val>
                                        </p:tav>
                                        <p:tav tm="100000">
                                          <p:val>
                                            <p:strVal val="#ppt_y"/>
                                          </p:val>
                                        </p:tav>
                                      </p:tavLst>
                                    </p:anim>
                                  </p:childTnLst>
                                </p:cTn>
                              </p:par>
                            </p:childTnLst>
                          </p:cTn>
                        </p:par>
                        <p:par>
                          <p:cTn id="54" fill="hold">
                            <p:stCondLst>
                              <p:cond delay="10000"/>
                            </p:stCondLst>
                            <p:childTnLst>
                              <p:par>
                                <p:cTn id="55" presetID="22" presetClass="entr" presetSubtype="8" fill="hold" grpId="0" nodeType="afterEffect">
                                  <p:stCondLst>
                                    <p:cond delay="0"/>
                                  </p:stCondLst>
                                  <p:childTnLst>
                                    <p:set>
                                      <p:cBhvr>
                                        <p:cTn id="56" dur="1" fill="hold">
                                          <p:stCondLst>
                                            <p:cond delay="0"/>
                                          </p:stCondLst>
                                        </p:cTn>
                                        <p:tgtEl>
                                          <p:spTgt spid="26"/>
                                        </p:tgtEl>
                                        <p:attrNameLst>
                                          <p:attrName>style.visibility</p:attrName>
                                        </p:attrNameLst>
                                      </p:cBhvr>
                                      <p:to>
                                        <p:strVal val="visible"/>
                                      </p:to>
                                    </p:set>
                                    <p:animEffect transition="in" filter="wipe(left)">
                                      <p:cBhvr>
                                        <p:cTn id="57"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10" grpId="0"/>
      <p:bldP spid="14" grpId="0"/>
      <p:bldP spid="18" grpId="0"/>
      <p:bldP spid="22" grpId="0"/>
      <p:bldP spid="2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flipV="1">
            <a:off x="-11430" y="5089684"/>
            <a:ext cx="9143524" cy="5715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Calibri" panose="020F0502020204030204" pitchFamily="34" charset="0"/>
              <a:ea typeface="微软雅黑" panose="020B0503020204020204" pitchFamily="34" charset="-122"/>
              <a:sym typeface="Calibri" panose="020F0502020204030204" pitchFamily="34" charset="0"/>
            </a:endParaRPr>
          </a:p>
        </p:txBody>
      </p:sp>
      <p:sp>
        <p:nvSpPr>
          <p:cNvPr id="7" name="矩形 6"/>
          <p:cNvSpPr/>
          <p:nvPr/>
        </p:nvSpPr>
        <p:spPr>
          <a:xfrm>
            <a:off x="5005388" y="1271588"/>
            <a:ext cx="1607344" cy="1607344"/>
          </a:xfrm>
          <a:prstGeom prst="rect">
            <a:avLst/>
          </a:prstGeom>
          <a:solidFill>
            <a:srgbClr val="6565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altLang="zh-CN" sz="1800" b="1" dirty="0">
                <a:latin typeface="Calibri" panose="020F0502020204030204" pitchFamily="34" charset="0"/>
                <a:ea typeface="微软雅黑" panose="020B0503020204020204" pitchFamily="34" charset="-122"/>
                <a:sym typeface="Calibri" panose="020F0502020204030204" pitchFamily="34" charset="0"/>
              </a:rPr>
              <a:t>请在此粘贴或者输入您的文字内容</a:t>
            </a:r>
            <a:endParaRPr lang="zh-CN" altLang="en-US" sz="1200" dirty="0">
              <a:latin typeface="Calibri" panose="020F0502020204030204" pitchFamily="34" charset="0"/>
              <a:ea typeface="微软雅黑" panose="020B0503020204020204" pitchFamily="34" charset="-122"/>
              <a:sym typeface="Calibri" panose="020F0502020204030204" pitchFamily="34" charset="0"/>
            </a:endParaRPr>
          </a:p>
        </p:txBody>
      </p:sp>
      <p:sp>
        <p:nvSpPr>
          <p:cNvPr id="8" name="矩形 7"/>
          <p:cNvSpPr/>
          <p:nvPr/>
        </p:nvSpPr>
        <p:spPr>
          <a:xfrm>
            <a:off x="5005388" y="2878932"/>
            <a:ext cx="1607344" cy="1607344"/>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lnSpc>
                <a:spcPct val="150000"/>
              </a:lnSpc>
            </a:pPr>
            <a:r>
              <a:rPr lang="en-US" altLang="zh-CN" sz="1200" dirty="0">
                <a:latin typeface="Calibri" panose="020F0502020204030204" pitchFamily="34" charset="0"/>
                <a:ea typeface="微软雅黑" panose="020B0503020204020204" pitchFamily="34" charset="-122"/>
                <a:sym typeface="Calibri" panose="020F0502020204030204" pitchFamily="34" charset="0"/>
              </a:rPr>
              <a:t>请在此粘贴</a:t>
            </a:r>
          </a:p>
          <a:p>
            <a:pPr algn="ctr">
              <a:lnSpc>
                <a:spcPct val="150000"/>
              </a:lnSpc>
            </a:pPr>
            <a:r>
              <a:rPr lang="en-US" altLang="zh-CN" sz="1200" dirty="0">
                <a:latin typeface="Calibri" panose="020F0502020204030204" pitchFamily="34" charset="0"/>
                <a:ea typeface="微软雅黑" panose="020B0503020204020204" pitchFamily="34" charset="-122"/>
                <a:sym typeface="Calibri" panose="020F0502020204030204" pitchFamily="34" charset="0"/>
              </a:rPr>
              <a:t>或者输入您的</a:t>
            </a:r>
          </a:p>
          <a:p>
            <a:pPr algn="ctr">
              <a:lnSpc>
                <a:spcPct val="150000"/>
              </a:lnSpc>
            </a:pPr>
            <a:r>
              <a:rPr lang="en-US" altLang="zh-CN" sz="1200" dirty="0">
                <a:latin typeface="Calibri" panose="020F0502020204030204" pitchFamily="34" charset="0"/>
                <a:ea typeface="微软雅黑" panose="020B0503020204020204" pitchFamily="34" charset="-122"/>
                <a:sym typeface="Calibri" panose="020F0502020204030204" pitchFamily="34" charset="0"/>
              </a:rPr>
              <a:t>文字内容</a:t>
            </a:r>
          </a:p>
        </p:txBody>
      </p:sp>
      <p:sp>
        <p:nvSpPr>
          <p:cNvPr id="9" name="矩形 8"/>
          <p:cNvSpPr/>
          <p:nvPr/>
        </p:nvSpPr>
        <p:spPr>
          <a:xfrm>
            <a:off x="6613208" y="1271588"/>
            <a:ext cx="1607344" cy="1607344"/>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lnSpc>
                <a:spcPct val="150000"/>
              </a:lnSpc>
            </a:pPr>
            <a:r>
              <a:rPr lang="en-US" altLang="zh-CN" sz="1200" dirty="0">
                <a:latin typeface="Calibri" panose="020F0502020204030204" pitchFamily="34" charset="0"/>
                <a:ea typeface="微软雅黑" panose="020B0503020204020204" pitchFamily="34" charset="-122"/>
                <a:sym typeface="Calibri" panose="020F0502020204030204" pitchFamily="34" charset="0"/>
              </a:rPr>
              <a:t>请在此粘贴</a:t>
            </a:r>
          </a:p>
          <a:p>
            <a:pPr algn="ctr">
              <a:lnSpc>
                <a:spcPct val="150000"/>
              </a:lnSpc>
            </a:pPr>
            <a:r>
              <a:rPr lang="en-US" altLang="zh-CN" sz="1200" dirty="0">
                <a:latin typeface="Calibri" panose="020F0502020204030204" pitchFamily="34" charset="0"/>
                <a:ea typeface="微软雅黑" panose="020B0503020204020204" pitchFamily="34" charset="-122"/>
                <a:sym typeface="Calibri" panose="020F0502020204030204" pitchFamily="34" charset="0"/>
              </a:rPr>
              <a:t>或者输入您的</a:t>
            </a:r>
          </a:p>
          <a:p>
            <a:pPr algn="ctr">
              <a:lnSpc>
                <a:spcPct val="150000"/>
              </a:lnSpc>
            </a:pPr>
            <a:r>
              <a:rPr lang="en-US" altLang="zh-CN" sz="1200" dirty="0">
                <a:latin typeface="Calibri" panose="020F0502020204030204" pitchFamily="34" charset="0"/>
                <a:ea typeface="微软雅黑" panose="020B0503020204020204" pitchFamily="34" charset="-122"/>
                <a:sym typeface="Calibri" panose="020F0502020204030204" pitchFamily="34" charset="0"/>
              </a:rPr>
              <a:t>文字内容</a:t>
            </a:r>
          </a:p>
        </p:txBody>
      </p:sp>
      <p:sp>
        <p:nvSpPr>
          <p:cNvPr id="10" name="矩形 9"/>
          <p:cNvSpPr/>
          <p:nvPr/>
        </p:nvSpPr>
        <p:spPr>
          <a:xfrm>
            <a:off x="6612732" y="2878932"/>
            <a:ext cx="1607344" cy="1607344"/>
          </a:xfrm>
          <a:prstGeom prst="rect">
            <a:avLst/>
          </a:prstGeom>
          <a:solidFill>
            <a:srgbClr val="6565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altLang="zh-CN" sz="2100" b="1" dirty="0">
                <a:latin typeface="Calibri" panose="020F0502020204030204" pitchFamily="34" charset="0"/>
                <a:ea typeface="微软雅黑" panose="020B0503020204020204" pitchFamily="34" charset="-122"/>
                <a:sym typeface="Calibri" panose="020F0502020204030204" pitchFamily="34" charset="0"/>
              </a:rPr>
              <a:t>78%</a:t>
            </a:r>
          </a:p>
          <a:p>
            <a:pPr algn="ctr">
              <a:lnSpc>
                <a:spcPct val="150000"/>
              </a:lnSpc>
            </a:pPr>
            <a:r>
              <a:rPr lang="en-US" altLang="zh-CN" sz="1200" dirty="0">
                <a:latin typeface="Calibri" panose="020F0502020204030204" pitchFamily="34" charset="0"/>
                <a:ea typeface="微软雅黑" panose="020B0503020204020204" pitchFamily="34" charset="-122"/>
                <a:sym typeface="Calibri" panose="020F0502020204030204" pitchFamily="34" charset="0"/>
              </a:rPr>
              <a:t>请在此粘贴或者输入您的文字内容</a:t>
            </a:r>
          </a:p>
        </p:txBody>
      </p:sp>
      <p:sp>
        <p:nvSpPr>
          <p:cNvPr id="11" name="任意多边形 10"/>
          <p:cNvSpPr>
            <a:spLocks noChangeAspect="1"/>
          </p:cNvSpPr>
          <p:nvPr/>
        </p:nvSpPr>
        <p:spPr>
          <a:xfrm>
            <a:off x="7304565" y="1631700"/>
            <a:ext cx="223675" cy="270000"/>
          </a:xfrm>
          <a:custGeom>
            <a:avLst/>
            <a:gdLst>
              <a:gd name="connsiteX0" fmla="*/ 483834 w 967669"/>
              <a:gd name="connsiteY0" fmla="*/ 124292 h 1168081"/>
              <a:gd name="connsiteX1" fmla="*/ 124291 w 967669"/>
              <a:gd name="connsiteY1" fmla="*/ 483835 h 1168081"/>
              <a:gd name="connsiteX2" fmla="*/ 483834 w 967669"/>
              <a:gd name="connsiteY2" fmla="*/ 843378 h 1168081"/>
              <a:gd name="connsiteX3" fmla="*/ 843377 w 967669"/>
              <a:gd name="connsiteY3" fmla="*/ 483835 h 1168081"/>
              <a:gd name="connsiteX4" fmla="*/ 483834 w 967669"/>
              <a:gd name="connsiteY4" fmla="*/ 124292 h 1168081"/>
              <a:gd name="connsiteX5" fmla="*/ 483835 w 967669"/>
              <a:gd name="connsiteY5" fmla="*/ 0 h 1168081"/>
              <a:gd name="connsiteX6" fmla="*/ 825958 w 967669"/>
              <a:gd name="connsiteY6" fmla="*/ 141712 h 1168081"/>
              <a:gd name="connsiteX7" fmla="*/ 825957 w 967669"/>
              <a:gd name="connsiteY7" fmla="*/ 141713 h 1168081"/>
              <a:gd name="connsiteX8" fmla="*/ 825957 w 967669"/>
              <a:gd name="connsiteY8" fmla="*/ 825959 h 1168081"/>
              <a:gd name="connsiteX9" fmla="*/ 483835 w 967669"/>
              <a:gd name="connsiteY9" fmla="*/ 1168081 h 1168081"/>
              <a:gd name="connsiteX10" fmla="*/ 141712 w 967669"/>
              <a:gd name="connsiteY10" fmla="*/ 825958 h 1168081"/>
              <a:gd name="connsiteX11" fmla="*/ 141712 w 967669"/>
              <a:gd name="connsiteY11" fmla="*/ 141712 h 1168081"/>
              <a:gd name="connsiteX12" fmla="*/ 483835 w 967669"/>
              <a:gd name="connsiteY12" fmla="*/ 0 h 1168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67669" h="1168081">
                <a:moveTo>
                  <a:pt x="483834" y="124292"/>
                </a:moveTo>
                <a:cubicBezTo>
                  <a:pt x="285264" y="124292"/>
                  <a:pt x="124291" y="285265"/>
                  <a:pt x="124291" y="483835"/>
                </a:cubicBezTo>
                <a:cubicBezTo>
                  <a:pt x="124291" y="682405"/>
                  <a:pt x="285264" y="843378"/>
                  <a:pt x="483834" y="843378"/>
                </a:cubicBezTo>
                <a:cubicBezTo>
                  <a:pt x="682404" y="843378"/>
                  <a:pt x="843377" y="682405"/>
                  <a:pt x="843377" y="483835"/>
                </a:cubicBezTo>
                <a:cubicBezTo>
                  <a:pt x="843377" y="285265"/>
                  <a:pt x="682404" y="124292"/>
                  <a:pt x="483834" y="124292"/>
                </a:cubicBezTo>
                <a:close/>
                <a:moveTo>
                  <a:pt x="483835" y="0"/>
                </a:moveTo>
                <a:cubicBezTo>
                  <a:pt x="607659" y="0"/>
                  <a:pt x="731483" y="47237"/>
                  <a:pt x="825958" y="141712"/>
                </a:cubicBezTo>
                <a:lnTo>
                  <a:pt x="825957" y="141713"/>
                </a:lnTo>
                <a:cubicBezTo>
                  <a:pt x="1014907" y="330662"/>
                  <a:pt x="1014907" y="637009"/>
                  <a:pt x="825957" y="825959"/>
                </a:cubicBezTo>
                <a:lnTo>
                  <a:pt x="483835" y="1168081"/>
                </a:lnTo>
                <a:lnTo>
                  <a:pt x="141712" y="825958"/>
                </a:lnTo>
                <a:cubicBezTo>
                  <a:pt x="-47238" y="637008"/>
                  <a:pt x="-47238" y="330661"/>
                  <a:pt x="141712" y="141712"/>
                </a:cubicBezTo>
                <a:cubicBezTo>
                  <a:pt x="236187" y="47237"/>
                  <a:pt x="360011" y="0"/>
                  <a:pt x="48383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Calibri" panose="020F0502020204030204" pitchFamily="34" charset="0"/>
              <a:ea typeface="微软雅黑" panose="020B0503020204020204" pitchFamily="34" charset="-122"/>
              <a:sym typeface="Calibri" panose="020F0502020204030204" pitchFamily="34" charset="0"/>
            </a:endParaRPr>
          </a:p>
        </p:txBody>
      </p:sp>
      <p:sp>
        <p:nvSpPr>
          <p:cNvPr id="12" name="任意多边形 11"/>
          <p:cNvSpPr>
            <a:spLocks noChangeAspect="1"/>
          </p:cNvSpPr>
          <p:nvPr/>
        </p:nvSpPr>
        <p:spPr>
          <a:xfrm>
            <a:off x="5674060" y="3938780"/>
            <a:ext cx="270000" cy="270000"/>
          </a:xfrm>
          <a:custGeom>
            <a:avLst/>
            <a:gdLst>
              <a:gd name="connsiteX0" fmla="*/ 3817270 w 6400799"/>
              <a:gd name="connsiteY0" fmla="*/ 3323047 h 6400800"/>
              <a:gd name="connsiteX1" fmla="*/ 5066529 w 6400799"/>
              <a:gd name="connsiteY1" fmla="*/ 4572306 h 6400800"/>
              <a:gd name="connsiteX2" fmla="*/ 5272152 w 6400799"/>
              <a:gd name="connsiteY2" fmla="*/ 4366683 h 6400800"/>
              <a:gd name="connsiteX3" fmla="*/ 5272152 w 6400799"/>
              <a:gd name="connsiteY3" fmla="*/ 5189175 h 6400800"/>
              <a:gd name="connsiteX4" fmla="*/ 4449659 w 6400799"/>
              <a:gd name="connsiteY4" fmla="*/ 5189176 h 6400800"/>
              <a:gd name="connsiteX5" fmla="*/ 4655282 w 6400799"/>
              <a:gd name="connsiteY5" fmla="*/ 4983553 h 6400800"/>
              <a:gd name="connsiteX6" fmla="*/ 3406023 w 6400799"/>
              <a:gd name="connsiteY6" fmla="*/ 3734293 h 6400800"/>
              <a:gd name="connsiteX7" fmla="*/ 2583528 w 6400799"/>
              <a:gd name="connsiteY7" fmla="*/ 3323047 h 6400800"/>
              <a:gd name="connsiteX8" fmla="*/ 2994775 w 6400799"/>
              <a:gd name="connsiteY8" fmla="*/ 3734293 h 6400800"/>
              <a:gd name="connsiteX9" fmla="*/ 1745516 w 6400799"/>
              <a:gd name="connsiteY9" fmla="*/ 4983553 h 6400800"/>
              <a:gd name="connsiteX10" fmla="*/ 1951139 w 6400799"/>
              <a:gd name="connsiteY10" fmla="*/ 5189176 h 6400800"/>
              <a:gd name="connsiteX11" fmla="*/ 1128646 w 6400799"/>
              <a:gd name="connsiteY11" fmla="*/ 5189175 h 6400800"/>
              <a:gd name="connsiteX12" fmla="*/ 1128646 w 6400799"/>
              <a:gd name="connsiteY12" fmla="*/ 4366683 h 6400800"/>
              <a:gd name="connsiteX13" fmla="*/ 1334269 w 6400799"/>
              <a:gd name="connsiteY13" fmla="*/ 4572306 h 6400800"/>
              <a:gd name="connsiteX14" fmla="*/ 4449660 w 6400799"/>
              <a:gd name="connsiteY14" fmla="*/ 1211625 h 6400800"/>
              <a:gd name="connsiteX15" fmla="*/ 5272153 w 6400799"/>
              <a:gd name="connsiteY15" fmla="*/ 1211626 h 6400800"/>
              <a:gd name="connsiteX16" fmla="*/ 5272153 w 6400799"/>
              <a:gd name="connsiteY16" fmla="*/ 2034118 h 6400800"/>
              <a:gd name="connsiteX17" fmla="*/ 5066530 w 6400799"/>
              <a:gd name="connsiteY17" fmla="*/ 1828495 h 6400800"/>
              <a:gd name="connsiteX18" fmla="*/ 3817271 w 6400799"/>
              <a:gd name="connsiteY18" fmla="*/ 3077754 h 6400800"/>
              <a:gd name="connsiteX19" fmla="*/ 3406024 w 6400799"/>
              <a:gd name="connsiteY19" fmla="*/ 2666508 h 6400800"/>
              <a:gd name="connsiteX20" fmla="*/ 4655283 w 6400799"/>
              <a:gd name="connsiteY20" fmla="*/ 1417248 h 6400800"/>
              <a:gd name="connsiteX21" fmla="*/ 1951140 w 6400799"/>
              <a:gd name="connsiteY21" fmla="*/ 1211625 h 6400800"/>
              <a:gd name="connsiteX22" fmla="*/ 1745517 w 6400799"/>
              <a:gd name="connsiteY22" fmla="*/ 1417248 h 6400800"/>
              <a:gd name="connsiteX23" fmla="*/ 2994776 w 6400799"/>
              <a:gd name="connsiteY23" fmla="*/ 2666507 h 6400800"/>
              <a:gd name="connsiteX24" fmla="*/ 2583529 w 6400799"/>
              <a:gd name="connsiteY24" fmla="*/ 3077754 h 6400800"/>
              <a:gd name="connsiteX25" fmla="*/ 1334270 w 6400799"/>
              <a:gd name="connsiteY25" fmla="*/ 1828495 h 6400800"/>
              <a:gd name="connsiteX26" fmla="*/ 1128647 w 6400799"/>
              <a:gd name="connsiteY26" fmla="*/ 2034118 h 6400800"/>
              <a:gd name="connsiteX27" fmla="*/ 1128647 w 6400799"/>
              <a:gd name="connsiteY27" fmla="*/ 1211626 h 6400800"/>
              <a:gd name="connsiteX28" fmla="*/ 1079141 w 6400799"/>
              <a:gd name="connsiteY28" fmla="*/ 428327 h 6400800"/>
              <a:gd name="connsiteX29" fmla="*/ 426570 w 6400799"/>
              <a:gd name="connsiteY29" fmla="*/ 1080899 h 6400800"/>
              <a:gd name="connsiteX30" fmla="*/ 426570 w 6400799"/>
              <a:gd name="connsiteY30" fmla="*/ 5323416 h 6400800"/>
              <a:gd name="connsiteX31" fmla="*/ 1079141 w 6400799"/>
              <a:gd name="connsiteY31" fmla="*/ 5975988 h 6400800"/>
              <a:gd name="connsiteX32" fmla="*/ 5321659 w 6400799"/>
              <a:gd name="connsiteY32" fmla="*/ 5975988 h 6400800"/>
              <a:gd name="connsiteX33" fmla="*/ 5974230 w 6400799"/>
              <a:gd name="connsiteY33" fmla="*/ 5323416 h 6400800"/>
              <a:gd name="connsiteX34" fmla="*/ 5974230 w 6400799"/>
              <a:gd name="connsiteY34" fmla="*/ 1080899 h 6400800"/>
              <a:gd name="connsiteX35" fmla="*/ 5321659 w 6400799"/>
              <a:gd name="connsiteY35" fmla="*/ 428327 h 6400800"/>
              <a:gd name="connsiteX36" fmla="*/ 752926 w 6400799"/>
              <a:gd name="connsiteY36" fmla="*/ 0 h 6400800"/>
              <a:gd name="connsiteX37" fmla="*/ 5647873 w 6400799"/>
              <a:gd name="connsiteY37" fmla="*/ 0 h 6400800"/>
              <a:gd name="connsiteX38" fmla="*/ 6400799 w 6400799"/>
              <a:gd name="connsiteY38" fmla="*/ 752926 h 6400800"/>
              <a:gd name="connsiteX39" fmla="*/ 6400799 w 6400799"/>
              <a:gd name="connsiteY39" fmla="*/ 5647874 h 6400800"/>
              <a:gd name="connsiteX40" fmla="*/ 5647873 w 6400799"/>
              <a:gd name="connsiteY40" fmla="*/ 6400800 h 6400800"/>
              <a:gd name="connsiteX41" fmla="*/ 752926 w 6400799"/>
              <a:gd name="connsiteY41" fmla="*/ 6400800 h 6400800"/>
              <a:gd name="connsiteX42" fmla="*/ 0 w 6400799"/>
              <a:gd name="connsiteY42" fmla="*/ 5647874 h 6400800"/>
              <a:gd name="connsiteX43" fmla="*/ 0 w 6400799"/>
              <a:gd name="connsiteY43" fmla="*/ 752926 h 6400800"/>
              <a:gd name="connsiteX44" fmla="*/ 752926 w 6400799"/>
              <a:gd name="connsiteY44" fmla="*/ 0 h 6400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6400799" h="6400800">
                <a:moveTo>
                  <a:pt x="3817270" y="3323047"/>
                </a:moveTo>
                <a:lnTo>
                  <a:pt x="5066529" y="4572306"/>
                </a:lnTo>
                <a:lnTo>
                  <a:pt x="5272152" y="4366683"/>
                </a:lnTo>
                <a:lnTo>
                  <a:pt x="5272152" y="5189175"/>
                </a:lnTo>
                <a:lnTo>
                  <a:pt x="4449659" y="5189176"/>
                </a:lnTo>
                <a:lnTo>
                  <a:pt x="4655282" y="4983553"/>
                </a:lnTo>
                <a:lnTo>
                  <a:pt x="3406023" y="3734293"/>
                </a:lnTo>
                <a:close/>
                <a:moveTo>
                  <a:pt x="2583528" y="3323047"/>
                </a:moveTo>
                <a:lnTo>
                  <a:pt x="2994775" y="3734293"/>
                </a:lnTo>
                <a:lnTo>
                  <a:pt x="1745516" y="4983553"/>
                </a:lnTo>
                <a:lnTo>
                  <a:pt x="1951139" y="5189176"/>
                </a:lnTo>
                <a:lnTo>
                  <a:pt x="1128646" y="5189175"/>
                </a:lnTo>
                <a:lnTo>
                  <a:pt x="1128646" y="4366683"/>
                </a:lnTo>
                <a:lnTo>
                  <a:pt x="1334269" y="4572306"/>
                </a:lnTo>
                <a:close/>
                <a:moveTo>
                  <a:pt x="4449660" y="1211625"/>
                </a:moveTo>
                <a:lnTo>
                  <a:pt x="5272153" y="1211626"/>
                </a:lnTo>
                <a:lnTo>
                  <a:pt x="5272153" y="2034118"/>
                </a:lnTo>
                <a:lnTo>
                  <a:pt x="5066530" y="1828495"/>
                </a:lnTo>
                <a:lnTo>
                  <a:pt x="3817271" y="3077754"/>
                </a:lnTo>
                <a:lnTo>
                  <a:pt x="3406024" y="2666508"/>
                </a:lnTo>
                <a:lnTo>
                  <a:pt x="4655283" y="1417248"/>
                </a:lnTo>
                <a:close/>
                <a:moveTo>
                  <a:pt x="1951140" y="1211625"/>
                </a:moveTo>
                <a:lnTo>
                  <a:pt x="1745517" y="1417248"/>
                </a:lnTo>
                <a:lnTo>
                  <a:pt x="2994776" y="2666507"/>
                </a:lnTo>
                <a:lnTo>
                  <a:pt x="2583529" y="3077754"/>
                </a:lnTo>
                <a:lnTo>
                  <a:pt x="1334270" y="1828495"/>
                </a:lnTo>
                <a:lnTo>
                  <a:pt x="1128647" y="2034118"/>
                </a:lnTo>
                <a:lnTo>
                  <a:pt x="1128647" y="1211626"/>
                </a:lnTo>
                <a:close/>
                <a:moveTo>
                  <a:pt x="1079141" y="428327"/>
                </a:moveTo>
                <a:cubicBezTo>
                  <a:pt x="718736" y="428327"/>
                  <a:pt x="426570" y="720493"/>
                  <a:pt x="426570" y="1080899"/>
                </a:cubicBezTo>
                <a:lnTo>
                  <a:pt x="426570" y="5323416"/>
                </a:lnTo>
                <a:cubicBezTo>
                  <a:pt x="426570" y="5683822"/>
                  <a:pt x="718736" y="5975988"/>
                  <a:pt x="1079141" y="5975988"/>
                </a:cubicBezTo>
                <a:lnTo>
                  <a:pt x="5321659" y="5975988"/>
                </a:lnTo>
                <a:cubicBezTo>
                  <a:pt x="5682065" y="5975988"/>
                  <a:pt x="5974230" y="5683822"/>
                  <a:pt x="5974230" y="5323416"/>
                </a:cubicBezTo>
                <a:lnTo>
                  <a:pt x="5974230" y="1080899"/>
                </a:lnTo>
                <a:cubicBezTo>
                  <a:pt x="5974230" y="720493"/>
                  <a:pt x="5682065" y="428327"/>
                  <a:pt x="5321659" y="428327"/>
                </a:cubicBezTo>
                <a:close/>
                <a:moveTo>
                  <a:pt x="752926" y="0"/>
                </a:moveTo>
                <a:lnTo>
                  <a:pt x="5647873" y="0"/>
                </a:lnTo>
                <a:cubicBezTo>
                  <a:pt x="6063703" y="0"/>
                  <a:pt x="6400799" y="337096"/>
                  <a:pt x="6400799" y="752926"/>
                </a:cubicBezTo>
                <a:lnTo>
                  <a:pt x="6400799" y="5647874"/>
                </a:lnTo>
                <a:cubicBezTo>
                  <a:pt x="6400799" y="6063704"/>
                  <a:pt x="6063703" y="6400800"/>
                  <a:pt x="5647873" y="6400800"/>
                </a:cubicBezTo>
                <a:lnTo>
                  <a:pt x="752926" y="6400800"/>
                </a:lnTo>
                <a:cubicBezTo>
                  <a:pt x="337096" y="6400800"/>
                  <a:pt x="0" y="6063704"/>
                  <a:pt x="0" y="5647874"/>
                </a:cubicBezTo>
                <a:lnTo>
                  <a:pt x="0" y="752926"/>
                </a:lnTo>
                <a:cubicBezTo>
                  <a:pt x="0" y="337096"/>
                  <a:pt x="337096" y="0"/>
                  <a:pt x="75292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Calibri" panose="020F0502020204030204" pitchFamily="34" charset="0"/>
              <a:ea typeface="微软雅黑" panose="020B0503020204020204" pitchFamily="34" charset="-122"/>
              <a:sym typeface="Calibri" panose="020F0502020204030204" pitchFamily="34" charset="0"/>
            </a:endParaRPr>
          </a:p>
        </p:txBody>
      </p:sp>
      <p:sp>
        <p:nvSpPr>
          <p:cNvPr id="13" name="Rectangle 44"/>
          <p:cNvSpPr/>
          <p:nvPr/>
        </p:nvSpPr>
        <p:spPr>
          <a:xfrm>
            <a:off x="608648" y="1271587"/>
            <a:ext cx="4396740" cy="3214688"/>
          </a:xfrm>
          <a:prstGeom prst="rect">
            <a:avLst/>
          </a:prstGeom>
          <a:blipFill>
            <a:blip r:embed="rId2"/>
            <a:stretch>
              <a:fillRect/>
            </a:stretch>
          </a:blip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sz="1013">
              <a:latin typeface="Calibri" panose="020F0502020204030204" pitchFamily="34" charset="0"/>
              <a:ea typeface="微软雅黑" panose="020B0503020204020204" pitchFamily="34" charset="-122"/>
              <a:sym typeface="Calibri" panose="020F0502020204030204" pitchFamily="34" charset="0"/>
            </a:endParaRPr>
          </a:p>
        </p:txBody>
      </p:sp>
      <p:pic>
        <p:nvPicPr>
          <p:cNvPr id="14" name="图片 13">
            <a:extLst>
              <a:ext uri="{FF2B5EF4-FFF2-40B4-BE49-F238E27FC236}">
                <a16:creationId xmlns:a16="http://schemas.microsoft.com/office/drawing/2014/main" xmlns="" id="{F31D867B-9564-4054-AA0B-35487452E525}"/>
              </a:ext>
            </a:extLst>
          </p:cNvPr>
          <p:cNvPicPr>
            <a:picLocks noChangeAspect="1"/>
          </p:cNvPicPr>
          <p:nvPr/>
        </p:nvPicPr>
        <p:blipFill>
          <a:blip r:embed="rId3">
            <a:extLst>
              <a:ext uri="{BEBA8EAE-BF5A-486C-A8C5-ECC9F3942E4B}">
                <a14:imgProps xmlns:a14="http://schemas.microsoft.com/office/drawing/2010/main">
                  <a14:imgLayer r:embed="rId4">
                    <a14:imgEffect>
                      <a14:saturation sat="0"/>
                    </a14:imgEffect>
                  </a14:imgLayer>
                </a14:imgProps>
              </a:ext>
            </a:extLst>
          </a:blip>
          <a:stretch>
            <a:fillRect/>
          </a:stretch>
        </p:blipFill>
        <p:spPr>
          <a:xfrm rot="16200000">
            <a:off x="108877" y="-108876"/>
            <a:ext cx="951311" cy="1169063"/>
          </a:xfrm>
          <a:prstGeom prst="rect">
            <a:avLst/>
          </a:prstGeom>
        </p:spPr>
      </p:pic>
      <p:sp>
        <p:nvSpPr>
          <p:cNvPr id="15" name="文本框 14">
            <a:extLst>
              <a:ext uri="{FF2B5EF4-FFF2-40B4-BE49-F238E27FC236}">
                <a16:creationId xmlns:a16="http://schemas.microsoft.com/office/drawing/2014/main" xmlns="" id="{CB017218-143E-4A5B-9EB8-B10BB946E911}"/>
              </a:ext>
            </a:extLst>
          </p:cNvPr>
          <p:cNvSpPr txBox="1"/>
          <p:nvPr/>
        </p:nvSpPr>
        <p:spPr>
          <a:xfrm>
            <a:off x="1233327" y="246336"/>
            <a:ext cx="2886075" cy="415498"/>
          </a:xfrm>
          <a:prstGeom prst="rect">
            <a:avLst/>
          </a:prstGeom>
          <a:noFill/>
        </p:spPr>
        <p:txBody>
          <a:bodyPr wrap="square" rtlCol="0">
            <a:spAutoFit/>
          </a:bodyPr>
          <a:lstStyle/>
          <a:p>
            <a:r>
              <a:rPr lang="zh-CN" altLang="en-US" sz="2100" b="1" dirty="0">
                <a:solidFill>
                  <a:schemeClr val="tx2"/>
                </a:solidFill>
                <a:latin typeface="Calibri" panose="020F0502020204030204" pitchFamily="34" charset="0"/>
                <a:ea typeface="微软雅黑" panose="020B0503020204020204" pitchFamily="34" charset="-122"/>
                <a:sym typeface="Calibri" panose="020F0502020204030204" pitchFamily="34" charset="0"/>
              </a:rPr>
              <a:t>输入章节标题文案</a:t>
            </a:r>
            <a:endParaRPr lang="en-US" altLang="zh-CN" sz="2100" b="1" dirty="0">
              <a:solidFill>
                <a:schemeClr val="tx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6" name="文本框 15">
            <a:extLst>
              <a:ext uri="{FF2B5EF4-FFF2-40B4-BE49-F238E27FC236}">
                <a16:creationId xmlns:a16="http://schemas.microsoft.com/office/drawing/2014/main" xmlns="" id="{78B4FB74-50CE-4FF8-A199-EDB1078570DD}"/>
              </a:ext>
            </a:extLst>
          </p:cNvPr>
          <p:cNvSpPr txBox="1"/>
          <p:nvPr/>
        </p:nvSpPr>
        <p:spPr>
          <a:xfrm>
            <a:off x="1233327" y="638752"/>
            <a:ext cx="3076564" cy="213585"/>
          </a:xfrm>
          <a:prstGeom prst="rect">
            <a:avLst/>
          </a:prstGeom>
          <a:noFill/>
        </p:spPr>
        <p:txBody>
          <a:bodyPr wrap="square" rtlCol="0">
            <a:spAutoFit/>
            <a:scene3d>
              <a:camera prst="orthographicFront"/>
              <a:lightRig rig="threePt" dir="t"/>
            </a:scene3d>
            <a:sp3d contourW="12700"/>
          </a:bodyPr>
          <a:lstStyle/>
          <a:p>
            <a:r>
              <a:rPr lang="en-US" altLang="zh-CN" sz="788" dirty="0">
                <a:latin typeface="Century Gothic" panose="020B0502020202020204" pitchFamily="34" charset="0"/>
              </a:rPr>
              <a:t>print the presentation and make it into a film a wider field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750" fill="hold"/>
                                        <p:tgtEl>
                                          <p:spTgt spid="7"/>
                                        </p:tgtEl>
                                        <p:attrNameLst>
                                          <p:attrName>ppt_x</p:attrName>
                                        </p:attrNameLst>
                                      </p:cBhvr>
                                      <p:tavLst>
                                        <p:tav tm="0">
                                          <p:val>
                                            <p:strVal val="1+#ppt_w/2"/>
                                          </p:val>
                                        </p:tav>
                                        <p:tav tm="100000">
                                          <p:val>
                                            <p:strVal val="#ppt_x"/>
                                          </p:val>
                                        </p:tav>
                                      </p:tavLst>
                                    </p:anim>
                                    <p:anim calcmode="lin" valueType="num">
                                      <p:cBhvr additive="base">
                                        <p:cTn id="8" dur="75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1000"/>
                                        <p:tgtEl>
                                          <p:spTgt spid="11"/>
                                        </p:tgtEl>
                                      </p:cBhvr>
                                    </p:animEffect>
                                  </p:childTnLst>
                                </p:cTn>
                              </p:par>
                            </p:childTnLst>
                          </p:cTn>
                        </p:par>
                        <p:par>
                          <p:cTn id="16" fill="hold">
                            <p:stCondLst>
                              <p:cond delay="2000"/>
                            </p:stCondLst>
                            <p:childTnLst>
                              <p:par>
                                <p:cTn id="17" presetID="10"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1000"/>
                                        <p:tgtEl>
                                          <p:spTgt spid="12"/>
                                        </p:tgtEl>
                                      </p:cBhvr>
                                    </p:animEffect>
                                  </p:childTnLst>
                                </p:cTn>
                              </p:par>
                            </p:childTnLst>
                          </p:cTn>
                        </p:par>
                        <p:par>
                          <p:cTn id="23" fill="hold">
                            <p:stCondLst>
                              <p:cond delay="3000"/>
                            </p:stCondLst>
                            <p:childTnLst>
                              <p:par>
                                <p:cTn id="24" presetID="2" presetClass="entr" presetSubtype="2"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750" fill="hold"/>
                                        <p:tgtEl>
                                          <p:spTgt spid="10"/>
                                        </p:tgtEl>
                                        <p:attrNameLst>
                                          <p:attrName>ppt_x</p:attrName>
                                        </p:attrNameLst>
                                      </p:cBhvr>
                                      <p:tavLst>
                                        <p:tav tm="0">
                                          <p:val>
                                            <p:strVal val="1+#ppt_w/2"/>
                                          </p:val>
                                        </p:tav>
                                        <p:tav tm="100000">
                                          <p:val>
                                            <p:strVal val="#ppt_x"/>
                                          </p:val>
                                        </p:tav>
                                      </p:tavLst>
                                    </p:anim>
                                    <p:anim calcmode="lin" valueType="num">
                                      <p:cBhvr additive="base">
                                        <p:cTn id="27" dur="750" fill="hold"/>
                                        <p:tgtEl>
                                          <p:spTgt spid="10"/>
                                        </p:tgtEl>
                                        <p:attrNameLst>
                                          <p:attrName>ppt_y</p:attrName>
                                        </p:attrNameLst>
                                      </p:cBhvr>
                                      <p:tavLst>
                                        <p:tav tm="0">
                                          <p:val>
                                            <p:strVal val="#ppt_y"/>
                                          </p:val>
                                        </p:tav>
                                        <p:tav tm="100000">
                                          <p:val>
                                            <p:strVal val="#ppt_y"/>
                                          </p:val>
                                        </p:tav>
                                      </p:tavLst>
                                    </p:anim>
                                  </p:childTnLst>
                                </p:cTn>
                              </p:par>
                            </p:childTnLst>
                          </p:cTn>
                        </p:par>
                        <p:par>
                          <p:cTn id="28" fill="hold">
                            <p:stCondLst>
                              <p:cond delay="4000"/>
                            </p:stCondLst>
                            <p:childTnLst>
                              <p:par>
                                <p:cTn id="29" presetID="10" presetClass="entr" presetSubtype="0"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9" grpId="0" bldLvl="0" animBg="1"/>
      <p:bldP spid="10" grpId="0" bldLvl="0" animBg="1"/>
      <p:bldP spid="11" grpId="0" bldLvl="0" animBg="1"/>
      <p:bldP spid="12" grpId="0" bldLvl="0" animBg="1"/>
      <p:bldP spid="13"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flipV="1">
            <a:off x="-11430" y="5089684"/>
            <a:ext cx="9143524" cy="5715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Calibri" panose="020F0502020204030204" pitchFamily="34" charset="0"/>
              <a:ea typeface="微软雅黑" panose="020B0503020204020204" pitchFamily="34" charset="-122"/>
              <a:sym typeface="Calibri" panose="020F0502020204030204" pitchFamily="34" charset="0"/>
            </a:endParaRPr>
          </a:p>
        </p:txBody>
      </p:sp>
      <p:cxnSp>
        <p:nvCxnSpPr>
          <p:cNvPr id="6" name="直接连接符 5"/>
          <p:cNvCxnSpPr/>
          <p:nvPr/>
        </p:nvCxnSpPr>
        <p:spPr>
          <a:xfrm>
            <a:off x="790239" y="2831171"/>
            <a:ext cx="7481038"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779524" y="2198949"/>
            <a:ext cx="321469" cy="632222"/>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 name="椭圆 7"/>
          <p:cNvSpPr/>
          <p:nvPr/>
        </p:nvSpPr>
        <p:spPr>
          <a:xfrm>
            <a:off x="1068846" y="2113224"/>
            <a:ext cx="117872" cy="117872"/>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68580" tIns="34290" rIns="68580" bIns="34290" numCol="1" spcCol="0" rtlCol="0" fromWordArt="0" anchor="ctr" anchorCtr="0" forceAA="0" compatLnSpc="1">
            <a:noAutofit/>
          </a:bodyPr>
          <a:lstStyle/>
          <a:p>
            <a:pPr algn="ctr"/>
            <a:endParaRPr lang="zh-CN" altLang="en-US" sz="1200" dirty="0">
              <a:latin typeface="Calibri" panose="020F0502020204030204" pitchFamily="34" charset="0"/>
              <a:ea typeface="微软雅黑" panose="020B0503020204020204" pitchFamily="34" charset="-122"/>
              <a:sym typeface="Calibri" panose="020F0502020204030204" pitchFamily="34" charset="0"/>
            </a:endParaRPr>
          </a:p>
        </p:txBody>
      </p:sp>
      <p:sp>
        <p:nvSpPr>
          <p:cNvPr id="9" name="椭圆 8"/>
          <p:cNvSpPr/>
          <p:nvPr/>
        </p:nvSpPr>
        <p:spPr>
          <a:xfrm>
            <a:off x="1151891" y="1505111"/>
            <a:ext cx="482204" cy="482204"/>
          </a:xfrm>
          <a:prstGeom prst="ellipse">
            <a:avLst/>
          </a:prstGeom>
          <a:solidFill>
            <a:srgbClr val="65656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68580" tIns="34290" rIns="68580" bIns="34290" numCol="1" spcCol="0" rtlCol="0" fromWordArt="0" anchor="ctr" anchorCtr="0" forceAA="0" compatLnSpc="1">
            <a:noAutofit/>
          </a:bodyPr>
          <a:lstStyle/>
          <a:p>
            <a:pPr algn="ctr"/>
            <a:r>
              <a:rPr lang="en-US" altLang="zh-CN" sz="1200" dirty="0">
                <a:latin typeface="Calibri" panose="020F0502020204030204" pitchFamily="34" charset="0"/>
                <a:ea typeface="微软雅黑" panose="020B0503020204020204" pitchFamily="34" charset="-122"/>
                <a:sym typeface="Calibri" panose="020F0502020204030204" pitchFamily="34" charset="0"/>
              </a:rPr>
              <a:t>01</a:t>
            </a:r>
            <a:endParaRPr lang="zh-CN" altLang="en-US" sz="1200" dirty="0">
              <a:latin typeface="Calibri" panose="020F0502020204030204" pitchFamily="34" charset="0"/>
              <a:ea typeface="微软雅黑" panose="020B0503020204020204" pitchFamily="34" charset="-122"/>
              <a:sym typeface="Calibri" panose="020F0502020204030204" pitchFamily="34" charset="0"/>
            </a:endParaRPr>
          </a:p>
        </p:txBody>
      </p:sp>
      <p:grpSp>
        <p:nvGrpSpPr>
          <p:cNvPr id="10" name="组合 9"/>
          <p:cNvGrpSpPr/>
          <p:nvPr/>
        </p:nvGrpSpPr>
        <p:grpSpPr>
          <a:xfrm>
            <a:off x="1068845" y="1422065"/>
            <a:ext cx="648296" cy="648296"/>
            <a:chOff x="857250" y="1893093"/>
            <a:chExt cx="864394" cy="864394"/>
          </a:xfrm>
        </p:grpSpPr>
        <p:sp>
          <p:nvSpPr>
            <p:cNvPr id="11" name="弧形 10"/>
            <p:cNvSpPr/>
            <p:nvPr/>
          </p:nvSpPr>
          <p:spPr>
            <a:xfrm>
              <a:off x="857250" y="1893093"/>
              <a:ext cx="864394" cy="864394"/>
            </a:xfrm>
            <a:prstGeom prst="arc">
              <a:avLst>
                <a:gd name="adj1" fmla="val 3406397"/>
                <a:gd name="adj2" fmla="val 20528884"/>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13">
                <a:latin typeface="Calibri" panose="020F0502020204030204" pitchFamily="34" charset="0"/>
                <a:ea typeface="微软雅黑" panose="020B0503020204020204" pitchFamily="34" charset="-122"/>
                <a:sym typeface="Calibri" panose="020F0502020204030204" pitchFamily="34" charset="0"/>
              </a:endParaRPr>
            </a:p>
          </p:txBody>
        </p:sp>
        <p:sp>
          <p:nvSpPr>
            <p:cNvPr id="12" name="弧形 11"/>
            <p:cNvSpPr/>
            <p:nvPr/>
          </p:nvSpPr>
          <p:spPr>
            <a:xfrm>
              <a:off x="857250" y="1893093"/>
              <a:ext cx="864394" cy="864394"/>
            </a:xfrm>
            <a:prstGeom prst="arc">
              <a:avLst>
                <a:gd name="adj1" fmla="val 7448849"/>
                <a:gd name="adj2" fmla="val 17571339"/>
              </a:avLst>
            </a:prstGeom>
            <a:ln w="762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13">
                <a:latin typeface="Calibri" panose="020F0502020204030204" pitchFamily="34" charset="0"/>
                <a:ea typeface="微软雅黑" panose="020B0503020204020204" pitchFamily="34" charset="-122"/>
                <a:sym typeface="Calibri" panose="020F0502020204030204" pitchFamily="34" charset="0"/>
              </a:endParaRPr>
            </a:p>
          </p:txBody>
        </p:sp>
      </p:grpSp>
      <p:sp>
        <p:nvSpPr>
          <p:cNvPr id="13" name="文本框 12"/>
          <p:cNvSpPr txBox="1"/>
          <p:nvPr/>
        </p:nvSpPr>
        <p:spPr>
          <a:xfrm>
            <a:off x="1800187" y="1434589"/>
            <a:ext cx="2207423" cy="646331"/>
          </a:xfrm>
          <a:prstGeom prst="rect">
            <a:avLst/>
          </a:prstGeom>
          <a:noFill/>
        </p:spPr>
        <p:txBody>
          <a:bodyPr wrap="square" rtlCol="0">
            <a:spAutoFit/>
          </a:bodyPr>
          <a:lstStyle/>
          <a:p>
            <a:pPr>
              <a:spcBef>
                <a:spcPts val="450"/>
              </a:spcBef>
            </a:pPr>
            <a:r>
              <a:rPr lang="en-US" altLang="zh-CN" sz="1200" dirty="0">
                <a:latin typeface="Calibri" panose="020F0502020204030204" pitchFamily="34" charset="0"/>
                <a:ea typeface="微软雅黑" panose="020B0503020204020204" pitchFamily="34" charset="-122"/>
                <a:sym typeface="Calibri" panose="020F0502020204030204" pitchFamily="34" charset="0"/>
              </a:rPr>
              <a:t>请在此粘贴或者输入您的文字内容请在此粘贴或者输入您的文字内容</a:t>
            </a:r>
          </a:p>
        </p:txBody>
      </p:sp>
      <p:cxnSp>
        <p:nvCxnSpPr>
          <p:cNvPr id="14" name="直接连接符 13"/>
          <p:cNvCxnSpPr/>
          <p:nvPr/>
        </p:nvCxnSpPr>
        <p:spPr>
          <a:xfrm flipH="1">
            <a:off x="1845729" y="2843695"/>
            <a:ext cx="321469" cy="632222"/>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5" name="椭圆 14"/>
          <p:cNvSpPr/>
          <p:nvPr/>
        </p:nvSpPr>
        <p:spPr>
          <a:xfrm flipV="1">
            <a:off x="1786793" y="3432184"/>
            <a:ext cx="117872" cy="117872"/>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68580" tIns="34290" rIns="68580" bIns="34290" numCol="1" spcCol="0" rtlCol="0" fromWordArt="0" anchor="ctr" anchorCtr="0" forceAA="0" compatLnSpc="1">
            <a:noAutofit/>
          </a:bodyPr>
          <a:lstStyle/>
          <a:p>
            <a:pPr algn="ctr"/>
            <a:endParaRPr lang="zh-CN" altLang="en-US" sz="1200" dirty="0">
              <a:latin typeface="Calibri" panose="020F0502020204030204" pitchFamily="34" charset="0"/>
              <a:ea typeface="微软雅黑" panose="020B0503020204020204" pitchFamily="34" charset="-122"/>
              <a:sym typeface="Calibri" panose="020F0502020204030204" pitchFamily="34" charset="0"/>
            </a:endParaRPr>
          </a:p>
        </p:txBody>
      </p:sp>
      <p:sp>
        <p:nvSpPr>
          <p:cNvPr id="16" name="椭圆 15"/>
          <p:cNvSpPr/>
          <p:nvPr/>
        </p:nvSpPr>
        <p:spPr>
          <a:xfrm>
            <a:off x="1344766" y="3687551"/>
            <a:ext cx="482204" cy="482204"/>
          </a:xfrm>
          <a:prstGeom prst="ellipse">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68580" tIns="34290" rIns="68580" bIns="34290" numCol="1" spcCol="0" rtlCol="0" fromWordArt="0" anchor="ctr" anchorCtr="0" forceAA="0" compatLnSpc="1">
            <a:noAutofit/>
          </a:bodyPr>
          <a:lstStyle/>
          <a:p>
            <a:pPr algn="ctr"/>
            <a:r>
              <a:rPr lang="en-US" altLang="zh-CN" sz="1200" dirty="0">
                <a:latin typeface="Calibri" panose="020F0502020204030204" pitchFamily="34" charset="0"/>
                <a:ea typeface="微软雅黑" panose="020B0503020204020204" pitchFamily="34" charset="-122"/>
                <a:sym typeface="Calibri" panose="020F0502020204030204" pitchFamily="34" charset="0"/>
              </a:rPr>
              <a:t>02</a:t>
            </a:r>
            <a:endParaRPr lang="zh-CN" altLang="en-US" sz="1200" dirty="0">
              <a:latin typeface="Calibri" panose="020F0502020204030204" pitchFamily="34" charset="0"/>
              <a:ea typeface="微软雅黑" panose="020B0503020204020204" pitchFamily="34" charset="-122"/>
              <a:sym typeface="Calibri" panose="020F0502020204030204" pitchFamily="34" charset="0"/>
            </a:endParaRPr>
          </a:p>
        </p:txBody>
      </p:sp>
      <p:grpSp>
        <p:nvGrpSpPr>
          <p:cNvPr id="17" name="组合 16"/>
          <p:cNvGrpSpPr/>
          <p:nvPr/>
        </p:nvGrpSpPr>
        <p:grpSpPr>
          <a:xfrm>
            <a:off x="1261720" y="3604505"/>
            <a:ext cx="648296" cy="648296"/>
            <a:chOff x="857250" y="1893093"/>
            <a:chExt cx="864394" cy="864394"/>
          </a:xfrm>
        </p:grpSpPr>
        <p:sp>
          <p:nvSpPr>
            <p:cNvPr id="18" name="弧形 17"/>
            <p:cNvSpPr/>
            <p:nvPr/>
          </p:nvSpPr>
          <p:spPr>
            <a:xfrm>
              <a:off x="857250" y="1893093"/>
              <a:ext cx="864394" cy="864394"/>
            </a:xfrm>
            <a:prstGeom prst="arc">
              <a:avLst>
                <a:gd name="adj1" fmla="val 3406397"/>
                <a:gd name="adj2" fmla="val 20528884"/>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13">
                <a:latin typeface="Calibri" panose="020F0502020204030204" pitchFamily="34" charset="0"/>
                <a:ea typeface="微软雅黑" panose="020B0503020204020204" pitchFamily="34" charset="-122"/>
                <a:sym typeface="Calibri" panose="020F0502020204030204" pitchFamily="34" charset="0"/>
              </a:endParaRPr>
            </a:p>
          </p:txBody>
        </p:sp>
        <p:sp>
          <p:nvSpPr>
            <p:cNvPr id="19" name="弧形 18"/>
            <p:cNvSpPr/>
            <p:nvPr/>
          </p:nvSpPr>
          <p:spPr>
            <a:xfrm>
              <a:off x="857250" y="1893093"/>
              <a:ext cx="864394" cy="864394"/>
            </a:xfrm>
            <a:prstGeom prst="arc">
              <a:avLst>
                <a:gd name="adj1" fmla="val 7448849"/>
                <a:gd name="adj2" fmla="val 17571339"/>
              </a:avLst>
            </a:prstGeom>
            <a:ln w="762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13">
                <a:latin typeface="Calibri" panose="020F0502020204030204" pitchFamily="34" charset="0"/>
                <a:ea typeface="微软雅黑" panose="020B0503020204020204" pitchFamily="34" charset="-122"/>
                <a:sym typeface="Calibri" panose="020F0502020204030204" pitchFamily="34" charset="0"/>
              </a:endParaRPr>
            </a:p>
          </p:txBody>
        </p:sp>
      </p:grpSp>
      <p:sp>
        <p:nvSpPr>
          <p:cNvPr id="20" name="文本框 19"/>
          <p:cNvSpPr txBox="1"/>
          <p:nvPr/>
        </p:nvSpPr>
        <p:spPr>
          <a:xfrm>
            <a:off x="1993062" y="3617029"/>
            <a:ext cx="2207423" cy="646331"/>
          </a:xfrm>
          <a:prstGeom prst="rect">
            <a:avLst/>
          </a:prstGeom>
          <a:noFill/>
        </p:spPr>
        <p:txBody>
          <a:bodyPr wrap="square" rtlCol="0">
            <a:spAutoFit/>
          </a:bodyPr>
          <a:lstStyle/>
          <a:p>
            <a:pPr>
              <a:spcBef>
                <a:spcPts val="450"/>
              </a:spcBef>
            </a:pPr>
            <a:r>
              <a:rPr lang="en-US" altLang="zh-CN" sz="1200" dirty="0">
                <a:latin typeface="Calibri" panose="020F0502020204030204" pitchFamily="34" charset="0"/>
                <a:ea typeface="微软雅黑" panose="020B0503020204020204" pitchFamily="34" charset="-122"/>
                <a:sym typeface="Calibri" panose="020F0502020204030204" pitchFamily="34" charset="0"/>
              </a:rPr>
              <a:t>请在此粘贴或者输入您的文字内容请在此粘贴或者输入您的文字内容</a:t>
            </a:r>
          </a:p>
        </p:txBody>
      </p:sp>
      <p:cxnSp>
        <p:nvCxnSpPr>
          <p:cNvPr id="21" name="直接连接符 20"/>
          <p:cNvCxnSpPr/>
          <p:nvPr/>
        </p:nvCxnSpPr>
        <p:spPr>
          <a:xfrm flipV="1">
            <a:off x="4632374" y="2198949"/>
            <a:ext cx="321469" cy="632222"/>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2" name="椭圆 21"/>
          <p:cNvSpPr/>
          <p:nvPr/>
        </p:nvSpPr>
        <p:spPr>
          <a:xfrm>
            <a:off x="4921696" y="2113224"/>
            <a:ext cx="117872" cy="117872"/>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68580" tIns="34290" rIns="68580" bIns="34290" numCol="1" spcCol="0" rtlCol="0" fromWordArt="0" anchor="ctr" anchorCtr="0" forceAA="0" compatLnSpc="1">
            <a:noAutofit/>
          </a:bodyPr>
          <a:lstStyle/>
          <a:p>
            <a:pPr algn="ctr"/>
            <a:endParaRPr lang="zh-CN" altLang="en-US" sz="1200" dirty="0">
              <a:latin typeface="Calibri" panose="020F0502020204030204" pitchFamily="34" charset="0"/>
              <a:ea typeface="微软雅黑" panose="020B0503020204020204" pitchFamily="34" charset="-122"/>
              <a:sym typeface="Calibri" panose="020F0502020204030204" pitchFamily="34" charset="0"/>
            </a:endParaRPr>
          </a:p>
        </p:txBody>
      </p:sp>
      <p:sp>
        <p:nvSpPr>
          <p:cNvPr id="23" name="椭圆 22"/>
          <p:cNvSpPr/>
          <p:nvPr/>
        </p:nvSpPr>
        <p:spPr>
          <a:xfrm>
            <a:off x="5004741" y="1505111"/>
            <a:ext cx="482204" cy="482204"/>
          </a:xfrm>
          <a:prstGeom prst="ellipse">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68580" tIns="34290" rIns="68580" bIns="34290" numCol="1" spcCol="0" rtlCol="0" fromWordArt="0" anchor="ctr" anchorCtr="0" forceAA="0" compatLnSpc="1">
            <a:noAutofit/>
          </a:bodyPr>
          <a:lstStyle/>
          <a:p>
            <a:pPr algn="ctr"/>
            <a:r>
              <a:rPr lang="en-US" altLang="zh-CN" sz="1200" dirty="0">
                <a:latin typeface="Calibri" panose="020F0502020204030204" pitchFamily="34" charset="0"/>
                <a:ea typeface="微软雅黑" panose="020B0503020204020204" pitchFamily="34" charset="-122"/>
                <a:sym typeface="Calibri" panose="020F0502020204030204" pitchFamily="34" charset="0"/>
              </a:rPr>
              <a:t>03</a:t>
            </a:r>
            <a:endParaRPr lang="zh-CN" altLang="en-US" sz="1200" dirty="0">
              <a:latin typeface="Calibri" panose="020F0502020204030204" pitchFamily="34" charset="0"/>
              <a:ea typeface="微软雅黑" panose="020B0503020204020204" pitchFamily="34" charset="-122"/>
              <a:sym typeface="Calibri" panose="020F0502020204030204" pitchFamily="34" charset="0"/>
            </a:endParaRPr>
          </a:p>
        </p:txBody>
      </p:sp>
      <p:grpSp>
        <p:nvGrpSpPr>
          <p:cNvPr id="24" name="组合 23"/>
          <p:cNvGrpSpPr/>
          <p:nvPr/>
        </p:nvGrpSpPr>
        <p:grpSpPr>
          <a:xfrm>
            <a:off x="4921695" y="1422065"/>
            <a:ext cx="648296" cy="648296"/>
            <a:chOff x="857250" y="1893093"/>
            <a:chExt cx="864394" cy="864394"/>
          </a:xfrm>
        </p:grpSpPr>
        <p:sp>
          <p:nvSpPr>
            <p:cNvPr id="25" name="弧形 24"/>
            <p:cNvSpPr/>
            <p:nvPr/>
          </p:nvSpPr>
          <p:spPr>
            <a:xfrm>
              <a:off x="857250" y="1893093"/>
              <a:ext cx="864394" cy="864394"/>
            </a:xfrm>
            <a:prstGeom prst="arc">
              <a:avLst>
                <a:gd name="adj1" fmla="val 3406397"/>
                <a:gd name="adj2" fmla="val 20528884"/>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13">
                <a:latin typeface="Calibri" panose="020F0502020204030204" pitchFamily="34" charset="0"/>
                <a:ea typeface="微软雅黑" panose="020B0503020204020204" pitchFamily="34" charset="-122"/>
                <a:sym typeface="Calibri" panose="020F0502020204030204" pitchFamily="34" charset="0"/>
              </a:endParaRPr>
            </a:p>
          </p:txBody>
        </p:sp>
        <p:sp>
          <p:nvSpPr>
            <p:cNvPr id="26" name="弧形 25"/>
            <p:cNvSpPr/>
            <p:nvPr/>
          </p:nvSpPr>
          <p:spPr>
            <a:xfrm>
              <a:off x="857250" y="1893093"/>
              <a:ext cx="864394" cy="864394"/>
            </a:xfrm>
            <a:prstGeom prst="arc">
              <a:avLst>
                <a:gd name="adj1" fmla="val 7448849"/>
                <a:gd name="adj2" fmla="val 17571339"/>
              </a:avLst>
            </a:prstGeom>
            <a:ln w="762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13">
                <a:latin typeface="Calibri" panose="020F0502020204030204" pitchFamily="34" charset="0"/>
                <a:ea typeface="微软雅黑" panose="020B0503020204020204" pitchFamily="34" charset="-122"/>
                <a:sym typeface="Calibri" panose="020F0502020204030204" pitchFamily="34" charset="0"/>
              </a:endParaRPr>
            </a:p>
          </p:txBody>
        </p:sp>
      </p:grpSp>
      <p:sp>
        <p:nvSpPr>
          <p:cNvPr id="27" name="文本框 26"/>
          <p:cNvSpPr txBox="1"/>
          <p:nvPr/>
        </p:nvSpPr>
        <p:spPr>
          <a:xfrm>
            <a:off x="5653036" y="1434589"/>
            <a:ext cx="2207423" cy="646331"/>
          </a:xfrm>
          <a:prstGeom prst="rect">
            <a:avLst/>
          </a:prstGeom>
          <a:noFill/>
        </p:spPr>
        <p:txBody>
          <a:bodyPr wrap="square" rtlCol="0">
            <a:spAutoFit/>
          </a:bodyPr>
          <a:lstStyle/>
          <a:p>
            <a:pPr>
              <a:spcBef>
                <a:spcPts val="450"/>
              </a:spcBef>
            </a:pPr>
            <a:r>
              <a:rPr lang="en-US" altLang="zh-CN" sz="1200" dirty="0">
                <a:latin typeface="Calibri" panose="020F0502020204030204" pitchFamily="34" charset="0"/>
                <a:ea typeface="微软雅黑" panose="020B0503020204020204" pitchFamily="34" charset="-122"/>
                <a:sym typeface="Calibri" panose="020F0502020204030204" pitchFamily="34" charset="0"/>
              </a:rPr>
              <a:t>请在此粘贴或者输入您的文字内容请在此粘贴或者输入您的文字内容</a:t>
            </a:r>
          </a:p>
        </p:txBody>
      </p:sp>
      <p:cxnSp>
        <p:nvCxnSpPr>
          <p:cNvPr id="28" name="直接连接符 27"/>
          <p:cNvCxnSpPr/>
          <p:nvPr/>
        </p:nvCxnSpPr>
        <p:spPr>
          <a:xfrm flipH="1">
            <a:off x="5698578" y="2843695"/>
            <a:ext cx="321469" cy="632222"/>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9" name="椭圆 28"/>
          <p:cNvSpPr/>
          <p:nvPr/>
        </p:nvSpPr>
        <p:spPr>
          <a:xfrm flipV="1">
            <a:off x="5639643" y="3432184"/>
            <a:ext cx="117872" cy="117872"/>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68580" tIns="34290" rIns="68580" bIns="34290" numCol="1" spcCol="0" rtlCol="0" fromWordArt="0" anchor="ctr" anchorCtr="0" forceAA="0" compatLnSpc="1">
            <a:noAutofit/>
          </a:bodyPr>
          <a:lstStyle/>
          <a:p>
            <a:pPr algn="ctr"/>
            <a:endParaRPr lang="zh-CN" altLang="en-US" sz="1200" dirty="0">
              <a:latin typeface="Calibri" panose="020F0502020204030204" pitchFamily="34" charset="0"/>
              <a:ea typeface="微软雅黑" panose="020B0503020204020204" pitchFamily="34" charset="-122"/>
              <a:sym typeface="Calibri" panose="020F0502020204030204" pitchFamily="34" charset="0"/>
            </a:endParaRPr>
          </a:p>
        </p:txBody>
      </p:sp>
      <p:sp>
        <p:nvSpPr>
          <p:cNvPr id="30" name="椭圆 29"/>
          <p:cNvSpPr/>
          <p:nvPr/>
        </p:nvSpPr>
        <p:spPr>
          <a:xfrm>
            <a:off x="5197616" y="3687551"/>
            <a:ext cx="482204" cy="482204"/>
          </a:xfrm>
          <a:prstGeom prst="ellipse">
            <a:avLst/>
          </a:prstGeom>
          <a:solidFill>
            <a:srgbClr val="65656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68580" tIns="34290" rIns="68580" bIns="34290" numCol="1" spcCol="0" rtlCol="0" fromWordArt="0" anchor="ctr" anchorCtr="0" forceAA="0" compatLnSpc="1">
            <a:noAutofit/>
          </a:bodyPr>
          <a:lstStyle/>
          <a:p>
            <a:pPr algn="ctr"/>
            <a:r>
              <a:rPr lang="en-US" altLang="zh-CN" sz="1200" dirty="0">
                <a:latin typeface="Calibri" panose="020F0502020204030204" pitchFamily="34" charset="0"/>
                <a:ea typeface="微软雅黑" panose="020B0503020204020204" pitchFamily="34" charset="-122"/>
                <a:sym typeface="Calibri" panose="020F0502020204030204" pitchFamily="34" charset="0"/>
              </a:rPr>
              <a:t>04</a:t>
            </a:r>
            <a:endParaRPr lang="zh-CN" altLang="en-US" sz="1200" dirty="0">
              <a:latin typeface="Calibri" panose="020F0502020204030204" pitchFamily="34" charset="0"/>
              <a:ea typeface="微软雅黑" panose="020B0503020204020204" pitchFamily="34" charset="-122"/>
              <a:sym typeface="Calibri" panose="020F0502020204030204" pitchFamily="34" charset="0"/>
            </a:endParaRPr>
          </a:p>
        </p:txBody>
      </p:sp>
      <p:grpSp>
        <p:nvGrpSpPr>
          <p:cNvPr id="31" name="组合 30"/>
          <p:cNvGrpSpPr/>
          <p:nvPr/>
        </p:nvGrpSpPr>
        <p:grpSpPr>
          <a:xfrm>
            <a:off x="5114570" y="3604505"/>
            <a:ext cx="648296" cy="648296"/>
            <a:chOff x="857250" y="1893093"/>
            <a:chExt cx="864394" cy="864394"/>
          </a:xfrm>
        </p:grpSpPr>
        <p:sp>
          <p:nvSpPr>
            <p:cNvPr id="32" name="弧形 31"/>
            <p:cNvSpPr/>
            <p:nvPr/>
          </p:nvSpPr>
          <p:spPr>
            <a:xfrm>
              <a:off x="857250" y="1893093"/>
              <a:ext cx="864394" cy="864394"/>
            </a:xfrm>
            <a:prstGeom prst="arc">
              <a:avLst>
                <a:gd name="adj1" fmla="val 3406397"/>
                <a:gd name="adj2" fmla="val 20528884"/>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13">
                <a:latin typeface="Calibri" panose="020F0502020204030204" pitchFamily="34" charset="0"/>
                <a:ea typeface="微软雅黑" panose="020B0503020204020204" pitchFamily="34" charset="-122"/>
                <a:sym typeface="Calibri" panose="020F0502020204030204" pitchFamily="34" charset="0"/>
              </a:endParaRPr>
            </a:p>
          </p:txBody>
        </p:sp>
        <p:sp>
          <p:nvSpPr>
            <p:cNvPr id="33" name="弧形 32"/>
            <p:cNvSpPr/>
            <p:nvPr/>
          </p:nvSpPr>
          <p:spPr>
            <a:xfrm>
              <a:off x="857250" y="1893093"/>
              <a:ext cx="864394" cy="864394"/>
            </a:xfrm>
            <a:prstGeom prst="arc">
              <a:avLst>
                <a:gd name="adj1" fmla="val 7448849"/>
                <a:gd name="adj2" fmla="val 17571339"/>
              </a:avLst>
            </a:prstGeom>
            <a:ln w="762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13">
                <a:latin typeface="Calibri" panose="020F0502020204030204" pitchFamily="34" charset="0"/>
                <a:ea typeface="微软雅黑" panose="020B0503020204020204" pitchFamily="34" charset="-122"/>
                <a:sym typeface="Calibri" panose="020F0502020204030204" pitchFamily="34" charset="0"/>
              </a:endParaRPr>
            </a:p>
          </p:txBody>
        </p:sp>
      </p:grpSp>
      <p:sp>
        <p:nvSpPr>
          <p:cNvPr id="34" name="文本框 33"/>
          <p:cNvSpPr txBox="1"/>
          <p:nvPr/>
        </p:nvSpPr>
        <p:spPr>
          <a:xfrm>
            <a:off x="5845912" y="3617029"/>
            <a:ext cx="2207423" cy="646331"/>
          </a:xfrm>
          <a:prstGeom prst="rect">
            <a:avLst/>
          </a:prstGeom>
          <a:noFill/>
        </p:spPr>
        <p:txBody>
          <a:bodyPr wrap="square" rtlCol="0">
            <a:spAutoFit/>
          </a:bodyPr>
          <a:lstStyle/>
          <a:p>
            <a:pPr>
              <a:spcBef>
                <a:spcPts val="450"/>
              </a:spcBef>
            </a:pPr>
            <a:r>
              <a:rPr lang="en-US" altLang="zh-CN" sz="1200" dirty="0">
                <a:latin typeface="Calibri" panose="020F0502020204030204" pitchFamily="34" charset="0"/>
                <a:ea typeface="微软雅黑" panose="020B0503020204020204" pitchFamily="34" charset="-122"/>
                <a:sym typeface="Calibri" panose="020F0502020204030204" pitchFamily="34" charset="0"/>
              </a:rPr>
              <a:t>请在此粘贴或者输入您的文字内容请在此粘贴或者输入您的文字内容</a:t>
            </a:r>
          </a:p>
        </p:txBody>
      </p:sp>
      <p:pic>
        <p:nvPicPr>
          <p:cNvPr id="35" name="图片 34">
            <a:extLst>
              <a:ext uri="{FF2B5EF4-FFF2-40B4-BE49-F238E27FC236}">
                <a16:creationId xmlns:a16="http://schemas.microsoft.com/office/drawing/2014/main" xmlns="" id="{5B9420B8-51E4-409F-8280-8929FD01D603}"/>
              </a:ext>
            </a:extLst>
          </p:cNvPr>
          <p:cNvPicPr>
            <a:picLocks noChangeAspect="1"/>
          </p:cNvPicPr>
          <p:nvPr/>
        </p:nvPicPr>
        <p:blipFill>
          <a:blip r:embed="rId2">
            <a:extLst>
              <a:ext uri="{BEBA8EAE-BF5A-486C-A8C5-ECC9F3942E4B}">
                <a14:imgProps xmlns:a14="http://schemas.microsoft.com/office/drawing/2010/main">
                  <a14:imgLayer r:embed="rId3">
                    <a14:imgEffect>
                      <a14:saturation sat="0"/>
                    </a14:imgEffect>
                  </a14:imgLayer>
                </a14:imgProps>
              </a:ext>
            </a:extLst>
          </a:blip>
          <a:stretch>
            <a:fillRect/>
          </a:stretch>
        </p:blipFill>
        <p:spPr>
          <a:xfrm rot="16200000">
            <a:off x="108877" y="-108876"/>
            <a:ext cx="951311" cy="1169063"/>
          </a:xfrm>
          <a:prstGeom prst="rect">
            <a:avLst/>
          </a:prstGeom>
        </p:spPr>
      </p:pic>
      <p:sp>
        <p:nvSpPr>
          <p:cNvPr id="36" name="文本框 35">
            <a:extLst>
              <a:ext uri="{FF2B5EF4-FFF2-40B4-BE49-F238E27FC236}">
                <a16:creationId xmlns:a16="http://schemas.microsoft.com/office/drawing/2014/main" xmlns="" id="{8F8645C2-E06B-4406-917D-D34365E52A41}"/>
              </a:ext>
            </a:extLst>
          </p:cNvPr>
          <p:cNvSpPr txBox="1"/>
          <p:nvPr/>
        </p:nvSpPr>
        <p:spPr>
          <a:xfrm>
            <a:off x="1233327" y="246336"/>
            <a:ext cx="2886075" cy="415498"/>
          </a:xfrm>
          <a:prstGeom prst="rect">
            <a:avLst/>
          </a:prstGeom>
          <a:noFill/>
        </p:spPr>
        <p:txBody>
          <a:bodyPr wrap="square" rtlCol="0">
            <a:spAutoFit/>
          </a:bodyPr>
          <a:lstStyle/>
          <a:p>
            <a:r>
              <a:rPr lang="zh-CN" altLang="en-US" sz="2100" b="1" dirty="0">
                <a:solidFill>
                  <a:schemeClr val="tx2"/>
                </a:solidFill>
                <a:latin typeface="Calibri" panose="020F0502020204030204" pitchFamily="34" charset="0"/>
                <a:ea typeface="微软雅黑" panose="020B0503020204020204" pitchFamily="34" charset="-122"/>
                <a:sym typeface="Calibri" panose="020F0502020204030204" pitchFamily="34" charset="0"/>
              </a:rPr>
              <a:t>输入章节标题文案</a:t>
            </a:r>
            <a:endParaRPr lang="en-US" altLang="zh-CN" sz="2100" b="1" dirty="0">
              <a:solidFill>
                <a:schemeClr val="tx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37" name="文本框 36">
            <a:extLst>
              <a:ext uri="{FF2B5EF4-FFF2-40B4-BE49-F238E27FC236}">
                <a16:creationId xmlns:a16="http://schemas.microsoft.com/office/drawing/2014/main" xmlns="" id="{74FEB21A-347B-45CA-AB67-5C430D85401D}"/>
              </a:ext>
            </a:extLst>
          </p:cNvPr>
          <p:cNvSpPr txBox="1"/>
          <p:nvPr/>
        </p:nvSpPr>
        <p:spPr>
          <a:xfrm>
            <a:off x="1233327" y="638752"/>
            <a:ext cx="3076564" cy="213585"/>
          </a:xfrm>
          <a:prstGeom prst="rect">
            <a:avLst/>
          </a:prstGeom>
          <a:noFill/>
        </p:spPr>
        <p:txBody>
          <a:bodyPr wrap="square" rtlCol="0">
            <a:spAutoFit/>
            <a:scene3d>
              <a:camera prst="orthographicFront"/>
              <a:lightRig rig="threePt" dir="t"/>
            </a:scene3d>
            <a:sp3d contourW="12700"/>
          </a:bodyPr>
          <a:lstStyle/>
          <a:p>
            <a:r>
              <a:rPr lang="en-US" altLang="zh-CN" sz="788" dirty="0">
                <a:latin typeface="Century Gothic" panose="020B0502020202020204" pitchFamily="34" charset="0"/>
              </a:rPr>
              <a:t>print the presentation and make it into a film a wider field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000"/>
                                        <p:tgtEl>
                                          <p:spTgt spid="6"/>
                                        </p:tgtEl>
                                      </p:cBhvr>
                                    </p:animEffect>
                                  </p:childTnLst>
                                </p:cTn>
                              </p:par>
                            </p:childTnLst>
                          </p:cTn>
                        </p:par>
                        <p:par>
                          <p:cTn id="8" fill="hold">
                            <p:stCondLst>
                              <p:cond delay="1000"/>
                            </p:stCondLst>
                            <p:childTnLst>
                              <p:par>
                                <p:cTn id="9" presetID="22" presetClass="entr" presetSubtype="4"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down)">
                                      <p:cBhvr>
                                        <p:cTn id="11" dur="500"/>
                                        <p:tgtEl>
                                          <p:spTgt spid="7"/>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2000"/>
                            </p:stCondLst>
                            <p:childTnLst>
                              <p:par>
                                <p:cTn id="17" presetID="10"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750"/>
                                        <p:tgtEl>
                                          <p:spTgt spid="10"/>
                                        </p:tgtEl>
                                      </p:cBhvr>
                                    </p:animEffect>
                                  </p:childTnLst>
                                </p:cTn>
                              </p:par>
                            </p:childTnLst>
                          </p:cTn>
                        </p:par>
                        <p:par>
                          <p:cTn id="20" fill="hold">
                            <p:stCondLst>
                              <p:cond delay="3000"/>
                            </p:stCondLst>
                            <p:childTnLst>
                              <p:par>
                                <p:cTn id="21" presetID="10"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1000"/>
                                        <p:tgtEl>
                                          <p:spTgt spid="9"/>
                                        </p:tgtEl>
                                      </p:cBhvr>
                                    </p:animEffect>
                                  </p:childTnLst>
                                </p:cTn>
                              </p:par>
                            </p:childTnLst>
                          </p:cTn>
                        </p:par>
                        <p:par>
                          <p:cTn id="24" fill="hold">
                            <p:stCondLst>
                              <p:cond delay="4000"/>
                            </p:stCondLst>
                            <p:childTnLst>
                              <p:par>
                                <p:cTn id="25" presetID="22" presetClass="entr" presetSubtype="8"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left)">
                                      <p:cBhvr>
                                        <p:cTn id="27" dur="1000"/>
                                        <p:tgtEl>
                                          <p:spTgt spid="13"/>
                                        </p:tgtEl>
                                      </p:cBhvr>
                                    </p:animEffect>
                                  </p:childTnLst>
                                </p:cTn>
                              </p:par>
                            </p:childTnLst>
                          </p:cTn>
                        </p:par>
                        <p:par>
                          <p:cTn id="28" fill="hold">
                            <p:stCondLst>
                              <p:cond delay="5000"/>
                            </p:stCondLst>
                            <p:childTnLst>
                              <p:par>
                                <p:cTn id="29" presetID="22" presetClass="entr" presetSubtype="1"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ipe(up)">
                                      <p:cBhvr>
                                        <p:cTn id="31" dur="500"/>
                                        <p:tgtEl>
                                          <p:spTgt spid="14"/>
                                        </p:tgtEl>
                                      </p:cBhvr>
                                    </p:animEffect>
                                  </p:childTnLst>
                                </p:cTn>
                              </p:par>
                            </p:childTnLst>
                          </p:cTn>
                        </p:par>
                        <p:par>
                          <p:cTn id="32" fill="hold">
                            <p:stCondLst>
                              <p:cond delay="5500"/>
                            </p:stCondLst>
                            <p:childTnLst>
                              <p:par>
                                <p:cTn id="33" presetID="10" presetClass="entr" presetSubtype="0"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500"/>
                                        <p:tgtEl>
                                          <p:spTgt spid="15"/>
                                        </p:tgtEl>
                                      </p:cBhvr>
                                    </p:animEffect>
                                  </p:childTnLst>
                                </p:cTn>
                              </p:par>
                            </p:childTnLst>
                          </p:cTn>
                        </p:par>
                        <p:par>
                          <p:cTn id="36" fill="hold">
                            <p:stCondLst>
                              <p:cond delay="6000"/>
                            </p:stCondLst>
                            <p:childTnLst>
                              <p:par>
                                <p:cTn id="37" presetID="10" presetClass="entr" presetSubtype="0" fill="hold" nodeType="after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fade">
                                      <p:cBhvr>
                                        <p:cTn id="39" dur="750"/>
                                        <p:tgtEl>
                                          <p:spTgt spid="17"/>
                                        </p:tgtEl>
                                      </p:cBhvr>
                                    </p:animEffect>
                                  </p:childTnLst>
                                </p:cTn>
                              </p:par>
                            </p:childTnLst>
                          </p:cTn>
                        </p:par>
                        <p:par>
                          <p:cTn id="40" fill="hold">
                            <p:stCondLst>
                              <p:cond delay="7000"/>
                            </p:stCondLst>
                            <p:childTnLst>
                              <p:par>
                                <p:cTn id="41" presetID="10" presetClass="entr" presetSubtype="0"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1000"/>
                                        <p:tgtEl>
                                          <p:spTgt spid="16"/>
                                        </p:tgtEl>
                                      </p:cBhvr>
                                    </p:animEffect>
                                  </p:childTnLst>
                                </p:cTn>
                              </p:par>
                            </p:childTnLst>
                          </p:cTn>
                        </p:par>
                        <p:par>
                          <p:cTn id="44" fill="hold">
                            <p:stCondLst>
                              <p:cond delay="8000"/>
                            </p:stCondLst>
                            <p:childTnLst>
                              <p:par>
                                <p:cTn id="45" presetID="22" presetClass="entr" presetSubtype="8" fill="hold" grpId="0" nodeType="after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wipe(left)">
                                      <p:cBhvr>
                                        <p:cTn id="47" dur="1000"/>
                                        <p:tgtEl>
                                          <p:spTgt spid="20"/>
                                        </p:tgtEl>
                                      </p:cBhvr>
                                    </p:animEffect>
                                  </p:childTnLst>
                                </p:cTn>
                              </p:par>
                            </p:childTnLst>
                          </p:cTn>
                        </p:par>
                        <p:par>
                          <p:cTn id="48" fill="hold">
                            <p:stCondLst>
                              <p:cond delay="9000"/>
                            </p:stCondLst>
                            <p:childTnLst>
                              <p:par>
                                <p:cTn id="49" presetID="22" presetClass="entr" presetSubtype="4" fill="hold" nodeType="after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wipe(down)">
                                      <p:cBhvr>
                                        <p:cTn id="51" dur="500"/>
                                        <p:tgtEl>
                                          <p:spTgt spid="21"/>
                                        </p:tgtEl>
                                      </p:cBhvr>
                                    </p:animEffect>
                                  </p:childTnLst>
                                </p:cTn>
                              </p:par>
                            </p:childTnLst>
                          </p:cTn>
                        </p:par>
                        <p:par>
                          <p:cTn id="52" fill="hold">
                            <p:stCondLst>
                              <p:cond delay="9500"/>
                            </p:stCondLst>
                            <p:childTnLst>
                              <p:par>
                                <p:cTn id="53" presetID="10" presetClass="entr" presetSubtype="0" fill="hold" grpId="0" nodeType="after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fade">
                                      <p:cBhvr>
                                        <p:cTn id="55" dur="500"/>
                                        <p:tgtEl>
                                          <p:spTgt spid="22"/>
                                        </p:tgtEl>
                                      </p:cBhvr>
                                    </p:animEffect>
                                  </p:childTnLst>
                                </p:cTn>
                              </p:par>
                            </p:childTnLst>
                          </p:cTn>
                        </p:par>
                        <p:par>
                          <p:cTn id="56" fill="hold">
                            <p:stCondLst>
                              <p:cond delay="10000"/>
                            </p:stCondLst>
                            <p:childTnLst>
                              <p:par>
                                <p:cTn id="57" presetID="10" presetClass="entr" presetSubtype="0" fill="hold" nodeType="afterEffect">
                                  <p:stCondLst>
                                    <p:cond delay="0"/>
                                  </p:stCondLst>
                                  <p:childTnLst>
                                    <p:set>
                                      <p:cBhvr>
                                        <p:cTn id="58" dur="1" fill="hold">
                                          <p:stCondLst>
                                            <p:cond delay="0"/>
                                          </p:stCondLst>
                                        </p:cTn>
                                        <p:tgtEl>
                                          <p:spTgt spid="24"/>
                                        </p:tgtEl>
                                        <p:attrNameLst>
                                          <p:attrName>style.visibility</p:attrName>
                                        </p:attrNameLst>
                                      </p:cBhvr>
                                      <p:to>
                                        <p:strVal val="visible"/>
                                      </p:to>
                                    </p:set>
                                    <p:animEffect transition="in" filter="fade">
                                      <p:cBhvr>
                                        <p:cTn id="59" dur="750"/>
                                        <p:tgtEl>
                                          <p:spTgt spid="24"/>
                                        </p:tgtEl>
                                      </p:cBhvr>
                                    </p:animEffect>
                                  </p:childTnLst>
                                </p:cTn>
                              </p:par>
                            </p:childTnLst>
                          </p:cTn>
                        </p:par>
                        <p:par>
                          <p:cTn id="60" fill="hold">
                            <p:stCondLst>
                              <p:cond delay="11000"/>
                            </p:stCondLst>
                            <p:childTnLst>
                              <p:par>
                                <p:cTn id="61" presetID="10" presetClass="entr" presetSubtype="0" fill="hold" grpId="0" nodeType="after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fade">
                                      <p:cBhvr>
                                        <p:cTn id="63" dur="1000"/>
                                        <p:tgtEl>
                                          <p:spTgt spid="23"/>
                                        </p:tgtEl>
                                      </p:cBhvr>
                                    </p:animEffect>
                                  </p:childTnLst>
                                </p:cTn>
                              </p:par>
                            </p:childTnLst>
                          </p:cTn>
                        </p:par>
                        <p:par>
                          <p:cTn id="64" fill="hold">
                            <p:stCondLst>
                              <p:cond delay="12000"/>
                            </p:stCondLst>
                            <p:childTnLst>
                              <p:par>
                                <p:cTn id="65" presetID="22" presetClass="entr" presetSubtype="8" fill="hold" grpId="0" nodeType="after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wipe(left)">
                                      <p:cBhvr>
                                        <p:cTn id="67" dur="1000"/>
                                        <p:tgtEl>
                                          <p:spTgt spid="27"/>
                                        </p:tgtEl>
                                      </p:cBhvr>
                                    </p:animEffect>
                                  </p:childTnLst>
                                </p:cTn>
                              </p:par>
                            </p:childTnLst>
                          </p:cTn>
                        </p:par>
                        <p:par>
                          <p:cTn id="68" fill="hold">
                            <p:stCondLst>
                              <p:cond delay="13000"/>
                            </p:stCondLst>
                            <p:childTnLst>
                              <p:par>
                                <p:cTn id="69" presetID="22" presetClass="entr" presetSubtype="1" fill="hold" nodeType="afterEffect">
                                  <p:stCondLst>
                                    <p:cond delay="0"/>
                                  </p:stCondLst>
                                  <p:childTnLst>
                                    <p:set>
                                      <p:cBhvr>
                                        <p:cTn id="70" dur="1" fill="hold">
                                          <p:stCondLst>
                                            <p:cond delay="0"/>
                                          </p:stCondLst>
                                        </p:cTn>
                                        <p:tgtEl>
                                          <p:spTgt spid="28"/>
                                        </p:tgtEl>
                                        <p:attrNameLst>
                                          <p:attrName>style.visibility</p:attrName>
                                        </p:attrNameLst>
                                      </p:cBhvr>
                                      <p:to>
                                        <p:strVal val="visible"/>
                                      </p:to>
                                    </p:set>
                                    <p:animEffect transition="in" filter="wipe(up)">
                                      <p:cBhvr>
                                        <p:cTn id="71" dur="500"/>
                                        <p:tgtEl>
                                          <p:spTgt spid="28"/>
                                        </p:tgtEl>
                                      </p:cBhvr>
                                    </p:animEffect>
                                  </p:childTnLst>
                                </p:cTn>
                              </p:par>
                            </p:childTnLst>
                          </p:cTn>
                        </p:par>
                        <p:par>
                          <p:cTn id="72" fill="hold">
                            <p:stCondLst>
                              <p:cond delay="13500"/>
                            </p:stCondLst>
                            <p:childTnLst>
                              <p:par>
                                <p:cTn id="73" presetID="10" presetClass="entr" presetSubtype="0" fill="hold" grpId="0" nodeType="afterEffect">
                                  <p:stCondLst>
                                    <p:cond delay="0"/>
                                  </p:stCondLst>
                                  <p:childTnLst>
                                    <p:set>
                                      <p:cBhvr>
                                        <p:cTn id="74" dur="1" fill="hold">
                                          <p:stCondLst>
                                            <p:cond delay="0"/>
                                          </p:stCondLst>
                                        </p:cTn>
                                        <p:tgtEl>
                                          <p:spTgt spid="29"/>
                                        </p:tgtEl>
                                        <p:attrNameLst>
                                          <p:attrName>style.visibility</p:attrName>
                                        </p:attrNameLst>
                                      </p:cBhvr>
                                      <p:to>
                                        <p:strVal val="visible"/>
                                      </p:to>
                                    </p:set>
                                    <p:animEffect transition="in" filter="fade">
                                      <p:cBhvr>
                                        <p:cTn id="75" dur="500"/>
                                        <p:tgtEl>
                                          <p:spTgt spid="29"/>
                                        </p:tgtEl>
                                      </p:cBhvr>
                                    </p:animEffect>
                                  </p:childTnLst>
                                </p:cTn>
                              </p:par>
                            </p:childTnLst>
                          </p:cTn>
                        </p:par>
                        <p:par>
                          <p:cTn id="76" fill="hold">
                            <p:stCondLst>
                              <p:cond delay="14000"/>
                            </p:stCondLst>
                            <p:childTnLst>
                              <p:par>
                                <p:cTn id="77" presetID="10" presetClass="entr" presetSubtype="0" fill="hold" nodeType="afterEffect">
                                  <p:stCondLst>
                                    <p:cond delay="0"/>
                                  </p:stCondLst>
                                  <p:childTnLst>
                                    <p:set>
                                      <p:cBhvr>
                                        <p:cTn id="78" dur="1" fill="hold">
                                          <p:stCondLst>
                                            <p:cond delay="0"/>
                                          </p:stCondLst>
                                        </p:cTn>
                                        <p:tgtEl>
                                          <p:spTgt spid="31"/>
                                        </p:tgtEl>
                                        <p:attrNameLst>
                                          <p:attrName>style.visibility</p:attrName>
                                        </p:attrNameLst>
                                      </p:cBhvr>
                                      <p:to>
                                        <p:strVal val="visible"/>
                                      </p:to>
                                    </p:set>
                                    <p:animEffect transition="in" filter="fade">
                                      <p:cBhvr>
                                        <p:cTn id="79" dur="750"/>
                                        <p:tgtEl>
                                          <p:spTgt spid="31"/>
                                        </p:tgtEl>
                                      </p:cBhvr>
                                    </p:animEffect>
                                  </p:childTnLst>
                                </p:cTn>
                              </p:par>
                            </p:childTnLst>
                          </p:cTn>
                        </p:par>
                        <p:par>
                          <p:cTn id="80" fill="hold">
                            <p:stCondLst>
                              <p:cond delay="15000"/>
                            </p:stCondLst>
                            <p:childTnLst>
                              <p:par>
                                <p:cTn id="81" presetID="10" presetClass="entr" presetSubtype="0" fill="hold" grpId="0" nodeType="afterEffect">
                                  <p:stCondLst>
                                    <p:cond delay="0"/>
                                  </p:stCondLst>
                                  <p:childTnLst>
                                    <p:set>
                                      <p:cBhvr>
                                        <p:cTn id="82" dur="1" fill="hold">
                                          <p:stCondLst>
                                            <p:cond delay="0"/>
                                          </p:stCondLst>
                                        </p:cTn>
                                        <p:tgtEl>
                                          <p:spTgt spid="30"/>
                                        </p:tgtEl>
                                        <p:attrNameLst>
                                          <p:attrName>style.visibility</p:attrName>
                                        </p:attrNameLst>
                                      </p:cBhvr>
                                      <p:to>
                                        <p:strVal val="visible"/>
                                      </p:to>
                                    </p:set>
                                    <p:animEffect transition="in" filter="fade">
                                      <p:cBhvr>
                                        <p:cTn id="83" dur="1000"/>
                                        <p:tgtEl>
                                          <p:spTgt spid="30"/>
                                        </p:tgtEl>
                                      </p:cBhvr>
                                    </p:animEffect>
                                  </p:childTnLst>
                                </p:cTn>
                              </p:par>
                            </p:childTnLst>
                          </p:cTn>
                        </p:par>
                        <p:par>
                          <p:cTn id="84" fill="hold">
                            <p:stCondLst>
                              <p:cond delay="16000"/>
                            </p:stCondLst>
                            <p:childTnLst>
                              <p:par>
                                <p:cTn id="85" presetID="22" presetClass="entr" presetSubtype="8" fill="hold" grpId="0" nodeType="afterEffect">
                                  <p:stCondLst>
                                    <p:cond delay="0"/>
                                  </p:stCondLst>
                                  <p:childTnLst>
                                    <p:set>
                                      <p:cBhvr>
                                        <p:cTn id="86" dur="1" fill="hold">
                                          <p:stCondLst>
                                            <p:cond delay="0"/>
                                          </p:stCondLst>
                                        </p:cTn>
                                        <p:tgtEl>
                                          <p:spTgt spid="34"/>
                                        </p:tgtEl>
                                        <p:attrNameLst>
                                          <p:attrName>style.visibility</p:attrName>
                                        </p:attrNameLst>
                                      </p:cBhvr>
                                      <p:to>
                                        <p:strVal val="visible"/>
                                      </p:to>
                                    </p:set>
                                    <p:animEffect transition="in" filter="wipe(left)">
                                      <p:cBhvr>
                                        <p:cTn id="87"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9" grpId="0" bldLvl="0" animBg="1"/>
      <p:bldP spid="13" grpId="0"/>
      <p:bldP spid="15" grpId="0" bldLvl="0" animBg="1"/>
      <p:bldP spid="16" grpId="0" bldLvl="0" animBg="1"/>
      <p:bldP spid="20" grpId="0"/>
      <p:bldP spid="22" grpId="0" bldLvl="0" animBg="1"/>
      <p:bldP spid="23" grpId="0" bldLvl="0" animBg="1"/>
      <p:bldP spid="27" grpId="0"/>
      <p:bldP spid="29" grpId="0" bldLvl="0" animBg="1"/>
      <p:bldP spid="30" grpId="0" bldLvl="0" animBg="1"/>
      <p:bldP spid="3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flipV="1">
            <a:off x="-11430" y="5089684"/>
            <a:ext cx="9143524" cy="5715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Calibri" panose="020F0502020204030204" pitchFamily="34" charset="0"/>
              <a:ea typeface="微软雅黑" panose="020B0503020204020204" pitchFamily="34" charset="-122"/>
              <a:sym typeface="Calibri" panose="020F0502020204030204" pitchFamily="34" charset="0"/>
            </a:endParaRPr>
          </a:p>
        </p:txBody>
      </p:sp>
      <p:grpSp>
        <p:nvGrpSpPr>
          <p:cNvPr id="6" name="Group 35"/>
          <p:cNvGrpSpPr/>
          <p:nvPr/>
        </p:nvGrpSpPr>
        <p:grpSpPr bwMode="auto">
          <a:xfrm>
            <a:off x="516173" y="1734863"/>
            <a:ext cx="8105775" cy="464344"/>
            <a:chOff x="408" y="1537"/>
            <a:chExt cx="6808" cy="390"/>
          </a:xfrm>
        </p:grpSpPr>
        <p:sp>
          <p:nvSpPr>
            <p:cNvPr id="7" name="Rectangle 3"/>
            <p:cNvSpPr>
              <a:spLocks noChangeArrowheads="1"/>
            </p:cNvSpPr>
            <p:nvPr/>
          </p:nvSpPr>
          <p:spPr bwMode="gray">
            <a:xfrm>
              <a:off x="408" y="1537"/>
              <a:ext cx="6808" cy="390"/>
            </a:xfrm>
            <a:prstGeom prst="rect">
              <a:avLst/>
            </a:prstGeom>
            <a:solidFill>
              <a:schemeClr val="tx1">
                <a:lumMod val="75000"/>
                <a:lumOff val="2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sz="1013">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8" name="Text Box 7"/>
            <p:cNvSpPr txBox="1">
              <a:spLocks noChangeArrowheads="1"/>
            </p:cNvSpPr>
            <p:nvPr/>
          </p:nvSpPr>
          <p:spPr bwMode="gray">
            <a:xfrm>
              <a:off x="1679" y="1620"/>
              <a:ext cx="1056" cy="2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en-US" altLang="zh-CN" sz="1013" dirty="0">
                  <a:solidFill>
                    <a:schemeClr val="bg1"/>
                  </a:solidFill>
                  <a:latin typeface="Calibri" panose="020F0502020204030204" pitchFamily="34" charset="0"/>
                  <a:ea typeface="微软雅黑" panose="020B0503020204020204" pitchFamily="34" charset="-122"/>
                  <a:cs typeface="Arial" panose="020B0604020202020204" pitchFamily="34" charset="0"/>
                  <a:sym typeface="Calibri" panose="020F0502020204030204" pitchFamily="34" charset="0"/>
                </a:rPr>
                <a:t>添加标题</a:t>
              </a:r>
            </a:p>
          </p:txBody>
        </p:sp>
        <p:sp>
          <p:nvSpPr>
            <p:cNvPr id="9" name="AutoShape 9"/>
            <p:cNvSpPr>
              <a:spLocks noChangeArrowheads="1"/>
            </p:cNvSpPr>
            <p:nvPr/>
          </p:nvSpPr>
          <p:spPr bwMode="gray">
            <a:xfrm>
              <a:off x="2870" y="1642"/>
              <a:ext cx="232" cy="172"/>
            </a:xfrm>
            <a:prstGeom prst="rightArrow">
              <a:avLst>
                <a:gd name="adj1" fmla="val 50000"/>
                <a:gd name="adj2" fmla="val 60467"/>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sz="1013">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0" name="Text Box 10"/>
            <p:cNvSpPr txBox="1">
              <a:spLocks noChangeArrowheads="1"/>
            </p:cNvSpPr>
            <p:nvPr/>
          </p:nvSpPr>
          <p:spPr bwMode="gray">
            <a:xfrm>
              <a:off x="3223" y="1620"/>
              <a:ext cx="1056" cy="2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en-US" altLang="zh-CN" sz="1013" dirty="0">
                  <a:solidFill>
                    <a:schemeClr val="bg1"/>
                  </a:solidFill>
                  <a:latin typeface="Calibri" panose="020F0502020204030204" pitchFamily="34" charset="0"/>
                  <a:ea typeface="微软雅黑" panose="020B0503020204020204" pitchFamily="34" charset="-122"/>
                  <a:cs typeface="Arial" panose="020B0604020202020204" pitchFamily="34" charset="0"/>
                  <a:sym typeface="Calibri" panose="020F0502020204030204" pitchFamily="34" charset="0"/>
                </a:rPr>
                <a:t>添加标题</a:t>
              </a:r>
            </a:p>
          </p:txBody>
        </p:sp>
        <p:sp>
          <p:nvSpPr>
            <p:cNvPr id="11" name="AutoShape 11"/>
            <p:cNvSpPr>
              <a:spLocks noChangeArrowheads="1"/>
            </p:cNvSpPr>
            <p:nvPr/>
          </p:nvSpPr>
          <p:spPr bwMode="gray">
            <a:xfrm>
              <a:off x="4345" y="1642"/>
              <a:ext cx="232" cy="172"/>
            </a:xfrm>
            <a:prstGeom prst="rightArrow">
              <a:avLst>
                <a:gd name="adj1" fmla="val 50000"/>
                <a:gd name="adj2" fmla="val 60467"/>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sz="1013">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2" name="Text Box 12"/>
            <p:cNvSpPr txBox="1">
              <a:spLocks noChangeArrowheads="1"/>
            </p:cNvSpPr>
            <p:nvPr/>
          </p:nvSpPr>
          <p:spPr bwMode="gray">
            <a:xfrm>
              <a:off x="4648" y="1620"/>
              <a:ext cx="1056" cy="2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en-US" altLang="zh-CN" sz="1013" dirty="0">
                  <a:solidFill>
                    <a:schemeClr val="bg1"/>
                  </a:solidFill>
                  <a:latin typeface="Calibri" panose="020F0502020204030204" pitchFamily="34" charset="0"/>
                  <a:ea typeface="微软雅黑" panose="020B0503020204020204" pitchFamily="34" charset="-122"/>
                  <a:cs typeface="Arial" panose="020B0604020202020204" pitchFamily="34" charset="0"/>
                  <a:sym typeface="Calibri" panose="020F0502020204030204" pitchFamily="34" charset="0"/>
                </a:rPr>
                <a:t>添加标题</a:t>
              </a:r>
            </a:p>
          </p:txBody>
        </p:sp>
        <p:sp>
          <p:nvSpPr>
            <p:cNvPr id="13" name="AutoShape 11"/>
            <p:cNvSpPr>
              <a:spLocks noChangeArrowheads="1"/>
            </p:cNvSpPr>
            <p:nvPr/>
          </p:nvSpPr>
          <p:spPr bwMode="gray">
            <a:xfrm>
              <a:off x="5840" y="1642"/>
              <a:ext cx="232" cy="172"/>
            </a:xfrm>
            <a:prstGeom prst="rightArrow">
              <a:avLst>
                <a:gd name="adj1" fmla="val 50000"/>
                <a:gd name="adj2" fmla="val 60467"/>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sz="1013">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4" name="Text Box 12"/>
            <p:cNvSpPr txBox="1">
              <a:spLocks noChangeArrowheads="1"/>
            </p:cNvSpPr>
            <p:nvPr/>
          </p:nvSpPr>
          <p:spPr bwMode="gray">
            <a:xfrm>
              <a:off x="6116" y="1620"/>
              <a:ext cx="1056" cy="2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en-US" altLang="zh-CN" sz="1013" dirty="0">
                  <a:solidFill>
                    <a:schemeClr val="bg1"/>
                  </a:solidFill>
                  <a:latin typeface="Calibri" panose="020F0502020204030204" pitchFamily="34" charset="0"/>
                  <a:ea typeface="微软雅黑" panose="020B0503020204020204" pitchFamily="34" charset="-122"/>
                  <a:cs typeface="Arial" panose="020B0604020202020204" pitchFamily="34" charset="0"/>
                  <a:sym typeface="Calibri" panose="020F0502020204030204" pitchFamily="34" charset="0"/>
                </a:rPr>
                <a:t>添加标题</a:t>
              </a:r>
            </a:p>
          </p:txBody>
        </p:sp>
      </p:grpSp>
      <p:grpSp>
        <p:nvGrpSpPr>
          <p:cNvPr id="15" name="Group 4"/>
          <p:cNvGrpSpPr/>
          <p:nvPr/>
        </p:nvGrpSpPr>
        <p:grpSpPr bwMode="auto">
          <a:xfrm>
            <a:off x="507839" y="1734863"/>
            <a:ext cx="1540669" cy="464344"/>
            <a:chOff x="404" y="1980"/>
            <a:chExt cx="1294" cy="298"/>
          </a:xfrm>
          <a:solidFill>
            <a:srgbClr val="656565"/>
          </a:solidFill>
        </p:grpSpPr>
        <p:sp>
          <p:nvSpPr>
            <p:cNvPr id="16" name="Rectangle 5"/>
            <p:cNvSpPr>
              <a:spLocks noChangeArrowheads="1"/>
            </p:cNvSpPr>
            <p:nvPr/>
          </p:nvSpPr>
          <p:spPr bwMode="invGray">
            <a:xfrm>
              <a:off x="404" y="1980"/>
              <a:ext cx="1205" cy="29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altLang="zh-CN" sz="1013" dirty="0">
                  <a:solidFill>
                    <a:schemeClr val="bg1"/>
                  </a:solidFill>
                  <a:latin typeface="Calibri" panose="020F0502020204030204" pitchFamily="34" charset="0"/>
                  <a:ea typeface="微软雅黑" panose="020B0503020204020204" pitchFamily="34" charset="-122"/>
                  <a:sym typeface="Calibri" panose="020F0502020204030204" pitchFamily="34" charset="0"/>
                </a:rPr>
                <a:t>添加标题</a:t>
              </a:r>
            </a:p>
          </p:txBody>
        </p:sp>
        <p:sp>
          <p:nvSpPr>
            <p:cNvPr id="17" name="AutoShape 6"/>
            <p:cNvSpPr>
              <a:spLocks noChangeArrowheads="1"/>
            </p:cNvSpPr>
            <p:nvPr/>
          </p:nvSpPr>
          <p:spPr bwMode="invGray">
            <a:xfrm rot="5400000">
              <a:off x="1568" y="2072"/>
              <a:ext cx="139" cy="120"/>
            </a:xfrm>
            <a:prstGeom prst="triangle">
              <a:avLst>
                <a:gd name="adj" fmla="val 50000"/>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sz="1013">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grpSp>
      <p:cxnSp>
        <p:nvCxnSpPr>
          <p:cNvPr id="18" name="AutoShape 17"/>
          <p:cNvCxnSpPr>
            <a:cxnSpLocks noChangeShapeType="1"/>
          </p:cNvCxnSpPr>
          <p:nvPr/>
        </p:nvCxnSpPr>
        <p:spPr bwMode="gray">
          <a:xfrm>
            <a:off x="1608898" y="2758800"/>
            <a:ext cx="650081" cy="0"/>
          </a:xfrm>
          <a:prstGeom prst="straightConnector1">
            <a:avLst/>
          </a:prstGeom>
          <a:noFill/>
          <a:ln w="12700">
            <a:solidFill>
              <a:schemeClr val="tx1">
                <a:lumMod val="50000"/>
                <a:lumOff val="50000"/>
              </a:schemeClr>
            </a:solidFill>
            <a:round/>
            <a:headEnd type="oval" w="sm" len="sm"/>
            <a:tailEnd type="oval" w="sm" len="sm"/>
          </a:ln>
          <a:extLst>
            <a:ext uri="{909E8E84-426E-40DD-AFC4-6F175D3DCCD1}">
              <a14:hiddenFill xmlns:a14="http://schemas.microsoft.com/office/drawing/2010/main">
                <a:noFill/>
              </a14:hiddenFill>
            </a:ext>
          </a:extLst>
        </p:spPr>
      </p:cxnSp>
      <p:cxnSp>
        <p:nvCxnSpPr>
          <p:cNvPr id="19" name="AutoShape 18"/>
          <p:cNvCxnSpPr>
            <a:cxnSpLocks noChangeShapeType="1"/>
          </p:cNvCxnSpPr>
          <p:nvPr/>
        </p:nvCxnSpPr>
        <p:spPr bwMode="gray">
          <a:xfrm>
            <a:off x="3274340" y="2758800"/>
            <a:ext cx="657225" cy="0"/>
          </a:xfrm>
          <a:prstGeom prst="straightConnector1">
            <a:avLst/>
          </a:prstGeom>
          <a:noFill/>
          <a:ln w="12700">
            <a:solidFill>
              <a:schemeClr val="tx1">
                <a:lumMod val="50000"/>
                <a:lumOff val="50000"/>
              </a:schemeClr>
            </a:solidFill>
            <a:round/>
            <a:headEnd type="oval" w="sm" len="sm"/>
            <a:tailEnd type="oval" w="sm" len="sm"/>
          </a:ln>
          <a:extLst>
            <a:ext uri="{909E8E84-426E-40DD-AFC4-6F175D3DCCD1}">
              <a14:hiddenFill xmlns:a14="http://schemas.microsoft.com/office/drawing/2010/main">
                <a:noFill/>
              </a14:hiddenFill>
            </a:ext>
          </a:extLst>
        </p:spPr>
      </p:cxnSp>
      <p:cxnSp>
        <p:nvCxnSpPr>
          <p:cNvPr id="20" name="AutoShape 19"/>
          <p:cNvCxnSpPr>
            <a:cxnSpLocks noChangeShapeType="1"/>
          </p:cNvCxnSpPr>
          <p:nvPr/>
        </p:nvCxnSpPr>
        <p:spPr bwMode="gray">
          <a:xfrm>
            <a:off x="5015329" y="2758800"/>
            <a:ext cx="621506" cy="0"/>
          </a:xfrm>
          <a:prstGeom prst="straightConnector1">
            <a:avLst/>
          </a:prstGeom>
          <a:noFill/>
          <a:ln w="12700">
            <a:solidFill>
              <a:schemeClr val="tx1">
                <a:lumMod val="50000"/>
                <a:lumOff val="50000"/>
              </a:schemeClr>
            </a:solidFill>
            <a:round/>
            <a:headEnd type="oval" w="sm" len="sm"/>
            <a:tailEnd type="oval" w="sm" len="sm"/>
          </a:ln>
          <a:extLst>
            <a:ext uri="{909E8E84-426E-40DD-AFC4-6F175D3DCCD1}">
              <a14:hiddenFill xmlns:a14="http://schemas.microsoft.com/office/drawing/2010/main">
                <a:noFill/>
              </a14:hiddenFill>
            </a:ext>
          </a:extLst>
        </p:spPr>
      </p:cxnSp>
      <p:sp>
        <p:nvSpPr>
          <p:cNvPr id="21" name="AutoShape 13"/>
          <p:cNvSpPr>
            <a:spLocks noChangeArrowheads="1"/>
          </p:cNvSpPr>
          <p:nvPr/>
        </p:nvSpPr>
        <p:spPr bwMode="gray">
          <a:xfrm>
            <a:off x="729609" y="2340891"/>
            <a:ext cx="835819" cy="835819"/>
          </a:xfrm>
          <a:prstGeom prst="diamond">
            <a:avLst/>
          </a:prstGeom>
          <a:solidFill>
            <a:schemeClr val="tx1">
              <a:lumMod val="75000"/>
              <a:lumOff val="25000"/>
            </a:schemeClr>
          </a:solidFill>
          <a:ln w="9525">
            <a:miter lim="800000"/>
          </a:ln>
        </p:spPr>
        <p:txBody>
          <a:bodyPr wrap="none" anchor="ctr">
            <a:flatTx/>
          </a:bodyPr>
          <a:lstStyle/>
          <a:p>
            <a:pPr algn="ctr">
              <a:defRPr/>
            </a:pPr>
            <a:r>
              <a:rPr lang="en-US" altLang="zh-CN" sz="1013" kern="0" dirty="0">
                <a:solidFill>
                  <a:schemeClr val="bg1"/>
                </a:solidFill>
                <a:latin typeface="Calibri" panose="020F0502020204030204" pitchFamily="34" charset="0"/>
                <a:ea typeface="微软雅黑" panose="020B0503020204020204" pitchFamily="34" charset="-122"/>
                <a:sym typeface="Calibri" panose="020F0502020204030204" pitchFamily="34" charset="0"/>
              </a:rPr>
              <a:t>TEXT</a:t>
            </a:r>
            <a:endParaRPr lang="zh-CN" altLang="en-US" sz="1013" kern="0" dirty="0">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2" name="AutoShape 14"/>
          <p:cNvSpPr>
            <a:spLocks noChangeArrowheads="1"/>
          </p:cNvSpPr>
          <p:nvPr/>
        </p:nvSpPr>
        <p:spPr bwMode="gray">
          <a:xfrm>
            <a:off x="2325072" y="2340890"/>
            <a:ext cx="835819" cy="835819"/>
          </a:xfrm>
          <a:prstGeom prst="diamond">
            <a:avLst/>
          </a:prstGeom>
          <a:solidFill>
            <a:srgbClr val="404040"/>
          </a:solidFill>
          <a:ln w="9525">
            <a:miter lim="800000"/>
          </a:ln>
        </p:spPr>
        <p:txBody>
          <a:bodyPr wrap="none" anchor="ctr">
            <a:flatTx/>
          </a:bodyPr>
          <a:lstStyle/>
          <a:p>
            <a:pPr algn="ctr">
              <a:defRPr/>
            </a:pPr>
            <a:r>
              <a:rPr lang="en-US" altLang="zh-CN" sz="1013" kern="0" dirty="0">
                <a:solidFill>
                  <a:schemeClr val="bg1"/>
                </a:solidFill>
                <a:latin typeface="Calibri" panose="020F0502020204030204" pitchFamily="34" charset="0"/>
                <a:ea typeface="微软雅黑" panose="020B0503020204020204" pitchFamily="34" charset="-122"/>
                <a:sym typeface="Calibri" panose="020F0502020204030204" pitchFamily="34" charset="0"/>
              </a:rPr>
              <a:t>TEXT</a:t>
            </a:r>
            <a:endParaRPr lang="zh-CN" altLang="en-US" sz="1013" kern="0" dirty="0">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3" name="AutoShape 15"/>
          <p:cNvSpPr>
            <a:spLocks noChangeArrowheads="1"/>
          </p:cNvSpPr>
          <p:nvPr/>
        </p:nvSpPr>
        <p:spPr bwMode="gray">
          <a:xfrm>
            <a:off x="4055346" y="2340890"/>
            <a:ext cx="835819" cy="835819"/>
          </a:xfrm>
          <a:prstGeom prst="diamond">
            <a:avLst/>
          </a:prstGeom>
          <a:solidFill>
            <a:srgbClr val="404040"/>
          </a:solidFill>
          <a:ln w="9525">
            <a:miter lim="800000"/>
          </a:ln>
        </p:spPr>
        <p:txBody>
          <a:bodyPr wrap="none" anchor="ctr">
            <a:flatTx/>
          </a:bodyPr>
          <a:lstStyle/>
          <a:p>
            <a:pPr algn="ctr">
              <a:defRPr/>
            </a:pPr>
            <a:r>
              <a:rPr lang="en-US" altLang="zh-CN" sz="1013" kern="0" dirty="0">
                <a:solidFill>
                  <a:schemeClr val="bg1"/>
                </a:solidFill>
                <a:latin typeface="Calibri" panose="020F0502020204030204" pitchFamily="34" charset="0"/>
                <a:ea typeface="微软雅黑" panose="020B0503020204020204" pitchFamily="34" charset="-122"/>
                <a:sym typeface="Calibri" panose="020F0502020204030204" pitchFamily="34" charset="0"/>
              </a:rPr>
              <a:t>TEXT</a:t>
            </a:r>
            <a:endParaRPr lang="zh-CN" altLang="en-US" sz="1013" kern="0" dirty="0">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4" name="AutoShape 16"/>
          <p:cNvSpPr>
            <a:spLocks noChangeArrowheads="1"/>
          </p:cNvSpPr>
          <p:nvPr/>
        </p:nvSpPr>
        <p:spPr bwMode="gray">
          <a:xfrm>
            <a:off x="5751935" y="2340890"/>
            <a:ext cx="835819" cy="835819"/>
          </a:xfrm>
          <a:prstGeom prst="diamond">
            <a:avLst/>
          </a:prstGeom>
          <a:solidFill>
            <a:srgbClr val="404040"/>
          </a:solidFill>
          <a:ln w="9525">
            <a:miter lim="800000"/>
          </a:ln>
        </p:spPr>
        <p:txBody>
          <a:bodyPr wrap="none" anchor="ctr">
            <a:flatTx/>
          </a:bodyPr>
          <a:lstStyle/>
          <a:p>
            <a:pPr algn="ctr">
              <a:defRPr/>
            </a:pPr>
            <a:r>
              <a:rPr lang="en-US" altLang="zh-CN" sz="1013" kern="0" dirty="0">
                <a:solidFill>
                  <a:schemeClr val="bg1"/>
                </a:solidFill>
                <a:latin typeface="Calibri" panose="020F0502020204030204" pitchFamily="34" charset="0"/>
                <a:ea typeface="微软雅黑" panose="020B0503020204020204" pitchFamily="34" charset="-122"/>
                <a:sym typeface="Calibri" panose="020F0502020204030204" pitchFamily="34" charset="0"/>
              </a:rPr>
              <a:t>TEXT</a:t>
            </a:r>
            <a:endParaRPr lang="zh-CN" altLang="en-US" sz="1013" kern="0" dirty="0">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5" name="Text Box 24"/>
          <p:cNvSpPr txBox="1">
            <a:spLocks noChangeArrowheads="1"/>
          </p:cNvSpPr>
          <p:nvPr/>
        </p:nvSpPr>
        <p:spPr bwMode="gray">
          <a:xfrm>
            <a:off x="339680" y="3200522"/>
            <a:ext cx="15692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en-US" altLang="zh-CN" sz="1200" dirty="0">
                <a:solidFill>
                  <a:srgbClr val="000000"/>
                </a:solidFill>
                <a:latin typeface="Calibri" panose="020F0502020204030204" pitchFamily="34" charset="0"/>
                <a:ea typeface="微软雅黑" panose="020B0503020204020204" pitchFamily="34" charset="-122"/>
                <a:cs typeface="Arial" panose="020B0604020202020204" pitchFamily="34" charset="0"/>
                <a:sym typeface="Calibri" panose="020F0502020204030204" pitchFamily="34" charset="0"/>
              </a:rPr>
              <a:t>请在此粘贴或者输入您的文字内容</a:t>
            </a:r>
          </a:p>
        </p:txBody>
      </p:sp>
      <p:sp>
        <p:nvSpPr>
          <p:cNvPr id="26" name="Text Box 25"/>
          <p:cNvSpPr txBox="1">
            <a:spLocks noChangeArrowheads="1"/>
          </p:cNvSpPr>
          <p:nvPr/>
        </p:nvSpPr>
        <p:spPr bwMode="gray">
          <a:xfrm>
            <a:off x="1935738" y="3200522"/>
            <a:ext cx="15692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en-US" altLang="zh-CN" sz="1200" dirty="0">
                <a:solidFill>
                  <a:srgbClr val="000000"/>
                </a:solidFill>
                <a:latin typeface="Calibri" panose="020F0502020204030204" pitchFamily="34" charset="0"/>
                <a:ea typeface="微软雅黑" panose="020B0503020204020204" pitchFamily="34" charset="-122"/>
                <a:cs typeface="Arial" panose="020B0604020202020204" pitchFamily="34" charset="0"/>
                <a:sym typeface="Calibri" panose="020F0502020204030204" pitchFamily="34" charset="0"/>
              </a:rPr>
              <a:t>请在此粘贴或者输入您的文字内容</a:t>
            </a:r>
          </a:p>
        </p:txBody>
      </p:sp>
      <p:sp>
        <p:nvSpPr>
          <p:cNvPr id="27" name="Text Box 26"/>
          <p:cNvSpPr txBox="1">
            <a:spLocks noChangeArrowheads="1"/>
          </p:cNvSpPr>
          <p:nvPr/>
        </p:nvSpPr>
        <p:spPr bwMode="gray">
          <a:xfrm>
            <a:off x="3666956" y="3200522"/>
            <a:ext cx="15692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en-US" altLang="zh-CN" sz="1200" dirty="0">
                <a:solidFill>
                  <a:srgbClr val="000000"/>
                </a:solidFill>
                <a:latin typeface="Calibri" panose="020F0502020204030204" pitchFamily="34" charset="0"/>
                <a:ea typeface="微软雅黑" panose="020B0503020204020204" pitchFamily="34" charset="-122"/>
                <a:cs typeface="Arial" panose="020B0604020202020204" pitchFamily="34" charset="0"/>
                <a:sym typeface="Calibri" panose="020F0502020204030204" pitchFamily="34" charset="0"/>
              </a:rPr>
              <a:t>请在此粘贴或者输入您的文字内容</a:t>
            </a:r>
          </a:p>
        </p:txBody>
      </p:sp>
      <p:sp>
        <p:nvSpPr>
          <p:cNvPr id="28" name="Text Box 27"/>
          <p:cNvSpPr txBox="1">
            <a:spLocks noChangeArrowheads="1"/>
          </p:cNvSpPr>
          <p:nvPr/>
        </p:nvSpPr>
        <p:spPr bwMode="gray">
          <a:xfrm>
            <a:off x="5385222" y="3200522"/>
            <a:ext cx="15692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en-US" altLang="zh-CN" sz="1200" dirty="0">
                <a:solidFill>
                  <a:srgbClr val="000000"/>
                </a:solidFill>
                <a:latin typeface="Calibri" panose="020F0502020204030204" pitchFamily="34" charset="0"/>
                <a:ea typeface="微软雅黑" panose="020B0503020204020204" pitchFamily="34" charset="-122"/>
                <a:cs typeface="Arial" panose="020B0604020202020204" pitchFamily="34" charset="0"/>
                <a:sym typeface="Calibri" panose="020F0502020204030204" pitchFamily="34" charset="0"/>
              </a:rPr>
              <a:t>请在此粘贴或者输入您的文字内容</a:t>
            </a:r>
          </a:p>
        </p:txBody>
      </p:sp>
      <p:cxnSp>
        <p:nvCxnSpPr>
          <p:cNvPr id="29" name="AutoShape 19"/>
          <p:cNvCxnSpPr>
            <a:cxnSpLocks noChangeShapeType="1"/>
          </p:cNvCxnSpPr>
          <p:nvPr/>
        </p:nvCxnSpPr>
        <p:spPr bwMode="gray">
          <a:xfrm>
            <a:off x="6731818" y="2758800"/>
            <a:ext cx="621506" cy="0"/>
          </a:xfrm>
          <a:prstGeom prst="straightConnector1">
            <a:avLst/>
          </a:prstGeom>
          <a:noFill/>
          <a:ln w="12700">
            <a:solidFill>
              <a:schemeClr val="tx1">
                <a:lumMod val="50000"/>
                <a:lumOff val="50000"/>
              </a:schemeClr>
            </a:solidFill>
            <a:round/>
            <a:headEnd type="oval" w="sm" len="sm"/>
            <a:tailEnd type="oval" w="sm" len="sm"/>
          </a:ln>
          <a:extLst>
            <a:ext uri="{909E8E84-426E-40DD-AFC4-6F175D3DCCD1}">
              <a14:hiddenFill xmlns:a14="http://schemas.microsoft.com/office/drawing/2010/main">
                <a:noFill/>
              </a14:hiddenFill>
            </a:ext>
          </a:extLst>
        </p:spPr>
      </p:cxnSp>
      <p:sp>
        <p:nvSpPr>
          <p:cNvPr id="30" name="AutoShape 16"/>
          <p:cNvSpPr>
            <a:spLocks noChangeArrowheads="1"/>
          </p:cNvSpPr>
          <p:nvPr/>
        </p:nvSpPr>
        <p:spPr bwMode="gray">
          <a:xfrm>
            <a:off x="7461405" y="2340890"/>
            <a:ext cx="835819" cy="835819"/>
          </a:xfrm>
          <a:prstGeom prst="diamond">
            <a:avLst/>
          </a:prstGeom>
          <a:solidFill>
            <a:srgbClr val="404040"/>
          </a:solidFill>
          <a:ln w="9525">
            <a:miter lim="800000"/>
          </a:ln>
        </p:spPr>
        <p:txBody>
          <a:bodyPr wrap="none" anchor="ctr">
            <a:flatTx/>
          </a:bodyPr>
          <a:lstStyle/>
          <a:p>
            <a:pPr algn="ctr">
              <a:defRPr/>
            </a:pPr>
            <a:r>
              <a:rPr lang="en-US" altLang="zh-CN" sz="1013" kern="0" dirty="0">
                <a:solidFill>
                  <a:schemeClr val="bg1"/>
                </a:solidFill>
                <a:latin typeface="Calibri" panose="020F0502020204030204" pitchFamily="34" charset="0"/>
                <a:ea typeface="微软雅黑" panose="020B0503020204020204" pitchFamily="34" charset="-122"/>
                <a:sym typeface="Calibri" panose="020F0502020204030204" pitchFamily="34" charset="0"/>
              </a:rPr>
              <a:t>TEXT</a:t>
            </a:r>
            <a:endParaRPr lang="zh-CN" altLang="en-US" sz="1013" kern="0" dirty="0">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31" name="Text Box 27"/>
          <p:cNvSpPr txBox="1">
            <a:spLocks noChangeArrowheads="1"/>
          </p:cNvSpPr>
          <p:nvPr/>
        </p:nvSpPr>
        <p:spPr bwMode="gray">
          <a:xfrm>
            <a:off x="7094692" y="3200522"/>
            <a:ext cx="15692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en-US" altLang="zh-CN" sz="1200" dirty="0">
                <a:solidFill>
                  <a:srgbClr val="000000"/>
                </a:solidFill>
                <a:latin typeface="Calibri" panose="020F0502020204030204" pitchFamily="34" charset="0"/>
                <a:ea typeface="微软雅黑" panose="020B0503020204020204" pitchFamily="34" charset="-122"/>
                <a:cs typeface="Arial" panose="020B0604020202020204" pitchFamily="34" charset="0"/>
                <a:sym typeface="Calibri" panose="020F0502020204030204" pitchFamily="34" charset="0"/>
              </a:rPr>
              <a:t>请在此粘贴或者输入您的文字内容</a:t>
            </a:r>
          </a:p>
        </p:txBody>
      </p:sp>
      <p:pic>
        <p:nvPicPr>
          <p:cNvPr id="32" name="图片 31">
            <a:extLst>
              <a:ext uri="{FF2B5EF4-FFF2-40B4-BE49-F238E27FC236}">
                <a16:creationId xmlns:a16="http://schemas.microsoft.com/office/drawing/2014/main" xmlns="" id="{44D3F543-1D96-4862-814A-1522B2675FBF}"/>
              </a:ext>
            </a:extLst>
          </p:cNvPr>
          <p:cNvPicPr>
            <a:picLocks noChangeAspect="1"/>
          </p:cNvPicPr>
          <p:nvPr/>
        </p:nvPicPr>
        <p:blipFill>
          <a:blip r:embed="rId2">
            <a:extLst>
              <a:ext uri="{BEBA8EAE-BF5A-486C-A8C5-ECC9F3942E4B}">
                <a14:imgProps xmlns:a14="http://schemas.microsoft.com/office/drawing/2010/main">
                  <a14:imgLayer r:embed="rId3">
                    <a14:imgEffect>
                      <a14:saturation sat="0"/>
                    </a14:imgEffect>
                  </a14:imgLayer>
                </a14:imgProps>
              </a:ext>
            </a:extLst>
          </a:blip>
          <a:stretch>
            <a:fillRect/>
          </a:stretch>
        </p:blipFill>
        <p:spPr>
          <a:xfrm rot="16200000">
            <a:off x="108877" y="-108876"/>
            <a:ext cx="951311" cy="1169063"/>
          </a:xfrm>
          <a:prstGeom prst="rect">
            <a:avLst/>
          </a:prstGeom>
        </p:spPr>
      </p:pic>
      <p:sp>
        <p:nvSpPr>
          <p:cNvPr id="33" name="文本框 32">
            <a:extLst>
              <a:ext uri="{FF2B5EF4-FFF2-40B4-BE49-F238E27FC236}">
                <a16:creationId xmlns:a16="http://schemas.microsoft.com/office/drawing/2014/main" xmlns="" id="{6B678BC8-CEEC-4D58-BB64-C07CD66FF5EE}"/>
              </a:ext>
            </a:extLst>
          </p:cNvPr>
          <p:cNvSpPr txBox="1"/>
          <p:nvPr/>
        </p:nvSpPr>
        <p:spPr>
          <a:xfrm>
            <a:off x="1233327" y="246336"/>
            <a:ext cx="2886075" cy="415498"/>
          </a:xfrm>
          <a:prstGeom prst="rect">
            <a:avLst/>
          </a:prstGeom>
          <a:noFill/>
        </p:spPr>
        <p:txBody>
          <a:bodyPr wrap="square" rtlCol="0">
            <a:spAutoFit/>
          </a:bodyPr>
          <a:lstStyle/>
          <a:p>
            <a:r>
              <a:rPr lang="zh-CN" altLang="en-US" sz="2100" b="1" dirty="0">
                <a:solidFill>
                  <a:schemeClr val="tx2"/>
                </a:solidFill>
                <a:latin typeface="Calibri" panose="020F0502020204030204" pitchFamily="34" charset="0"/>
                <a:ea typeface="微软雅黑" panose="020B0503020204020204" pitchFamily="34" charset="-122"/>
                <a:sym typeface="Calibri" panose="020F0502020204030204" pitchFamily="34" charset="0"/>
              </a:rPr>
              <a:t>输入章节标题文案</a:t>
            </a:r>
            <a:endParaRPr lang="en-US" altLang="zh-CN" sz="2100" b="1" dirty="0">
              <a:solidFill>
                <a:schemeClr val="tx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34" name="文本框 33">
            <a:extLst>
              <a:ext uri="{FF2B5EF4-FFF2-40B4-BE49-F238E27FC236}">
                <a16:creationId xmlns:a16="http://schemas.microsoft.com/office/drawing/2014/main" xmlns="" id="{C1E41B9C-BFD4-4969-8A7F-9E91792AD4CD}"/>
              </a:ext>
            </a:extLst>
          </p:cNvPr>
          <p:cNvSpPr txBox="1"/>
          <p:nvPr/>
        </p:nvSpPr>
        <p:spPr>
          <a:xfrm>
            <a:off x="1233327" y="638752"/>
            <a:ext cx="3076564" cy="213585"/>
          </a:xfrm>
          <a:prstGeom prst="rect">
            <a:avLst/>
          </a:prstGeom>
          <a:noFill/>
        </p:spPr>
        <p:txBody>
          <a:bodyPr wrap="square" rtlCol="0">
            <a:spAutoFit/>
            <a:scene3d>
              <a:camera prst="orthographicFront"/>
              <a:lightRig rig="threePt" dir="t"/>
            </a:scene3d>
            <a:sp3d contourW="12700"/>
          </a:bodyPr>
          <a:lstStyle/>
          <a:p>
            <a:r>
              <a:rPr lang="en-US" altLang="zh-CN" sz="788" dirty="0">
                <a:latin typeface="Century Gothic" panose="020B0502020202020204" pitchFamily="34" charset="0"/>
              </a:rPr>
              <a:t>print the presentation and make it into a film a wider field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750"/>
                                        <p:tgtEl>
                                          <p:spTgt spid="15"/>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500"/>
                            </p:stCondLst>
                            <p:childTnLst>
                              <p:par>
                                <p:cTn id="13" presetID="3" presetClass="entr" presetSubtype="10" fill="hold" grpId="0"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blinds(horizontal)">
                                      <p:cBhvr>
                                        <p:cTn id="15" dur="500"/>
                                        <p:tgtEl>
                                          <p:spTgt spid="21"/>
                                        </p:tgtEl>
                                      </p:cBhvr>
                                    </p:animEffect>
                                  </p:childTnLst>
                                </p:cTn>
                              </p:par>
                            </p:childTnLst>
                          </p:cTn>
                        </p:par>
                        <p:par>
                          <p:cTn id="16" fill="hold">
                            <p:stCondLst>
                              <p:cond delay="2000"/>
                            </p:stCondLst>
                            <p:childTnLst>
                              <p:par>
                                <p:cTn id="17" presetID="12" presetClass="entr" presetSubtype="4" fill="hold" grpId="0" nodeType="after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slide(fromBottom)">
                                      <p:cBhvr>
                                        <p:cTn id="19" dur="500"/>
                                        <p:tgtEl>
                                          <p:spTgt spid="25"/>
                                        </p:tgtEl>
                                      </p:cBhvr>
                                    </p:animEffect>
                                  </p:childTnLst>
                                </p:cTn>
                              </p:par>
                            </p:childTnLst>
                          </p:cTn>
                        </p:par>
                        <p:par>
                          <p:cTn id="20" fill="hold">
                            <p:stCondLst>
                              <p:cond delay="2500"/>
                            </p:stCondLst>
                            <p:childTnLst>
                              <p:par>
                                <p:cTn id="21" presetID="22" presetClass="entr" presetSubtype="8" fill="hold"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ipe(left)">
                                      <p:cBhvr>
                                        <p:cTn id="23" dur="500"/>
                                        <p:tgtEl>
                                          <p:spTgt spid="18"/>
                                        </p:tgtEl>
                                      </p:cBhvr>
                                    </p:animEffect>
                                  </p:childTnLst>
                                </p:cTn>
                              </p:par>
                            </p:childTnLst>
                          </p:cTn>
                        </p:par>
                        <p:par>
                          <p:cTn id="24" fill="hold">
                            <p:stCondLst>
                              <p:cond delay="3000"/>
                            </p:stCondLst>
                            <p:childTnLst>
                              <p:par>
                                <p:cTn id="25" presetID="3" presetClass="entr" presetSubtype="10"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blinds(horizontal)">
                                      <p:cBhvr>
                                        <p:cTn id="27" dur="500"/>
                                        <p:tgtEl>
                                          <p:spTgt spid="22"/>
                                        </p:tgtEl>
                                      </p:cBhvr>
                                    </p:animEffect>
                                  </p:childTnLst>
                                </p:cTn>
                              </p:par>
                            </p:childTnLst>
                          </p:cTn>
                        </p:par>
                        <p:par>
                          <p:cTn id="28" fill="hold">
                            <p:stCondLst>
                              <p:cond delay="3500"/>
                            </p:stCondLst>
                            <p:childTnLst>
                              <p:par>
                                <p:cTn id="29" presetID="12" presetClass="entr" presetSubtype="4" fill="hold" grpId="0" nodeType="after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slide(fromBottom)">
                                      <p:cBhvr>
                                        <p:cTn id="31" dur="500"/>
                                        <p:tgtEl>
                                          <p:spTgt spid="26"/>
                                        </p:tgtEl>
                                      </p:cBhvr>
                                    </p:animEffect>
                                  </p:childTnLst>
                                </p:cTn>
                              </p:par>
                            </p:childTnLst>
                          </p:cTn>
                        </p:par>
                        <p:par>
                          <p:cTn id="32" fill="hold">
                            <p:stCondLst>
                              <p:cond delay="4000"/>
                            </p:stCondLst>
                            <p:childTnLst>
                              <p:par>
                                <p:cTn id="33" presetID="22" presetClass="entr" presetSubtype="8" fill="hold"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wipe(left)">
                                      <p:cBhvr>
                                        <p:cTn id="35" dur="500"/>
                                        <p:tgtEl>
                                          <p:spTgt spid="19"/>
                                        </p:tgtEl>
                                      </p:cBhvr>
                                    </p:animEffect>
                                  </p:childTnLst>
                                </p:cTn>
                              </p:par>
                            </p:childTnLst>
                          </p:cTn>
                        </p:par>
                        <p:par>
                          <p:cTn id="36" fill="hold">
                            <p:stCondLst>
                              <p:cond delay="4500"/>
                            </p:stCondLst>
                            <p:childTnLst>
                              <p:par>
                                <p:cTn id="37" presetID="3" presetClass="entr" presetSubtype="10" fill="hold" grpId="0" nodeType="after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blinds(horizontal)">
                                      <p:cBhvr>
                                        <p:cTn id="39" dur="500"/>
                                        <p:tgtEl>
                                          <p:spTgt spid="23"/>
                                        </p:tgtEl>
                                      </p:cBhvr>
                                    </p:animEffect>
                                  </p:childTnLst>
                                </p:cTn>
                              </p:par>
                            </p:childTnLst>
                          </p:cTn>
                        </p:par>
                        <p:par>
                          <p:cTn id="40" fill="hold">
                            <p:stCondLst>
                              <p:cond delay="5000"/>
                            </p:stCondLst>
                            <p:childTnLst>
                              <p:par>
                                <p:cTn id="41" presetID="12" presetClass="entr" presetSubtype="4" fill="hold" grpId="0" nodeType="after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slide(fromBottom)">
                                      <p:cBhvr>
                                        <p:cTn id="43" dur="500"/>
                                        <p:tgtEl>
                                          <p:spTgt spid="27"/>
                                        </p:tgtEl>
                                      </p:cBhvr>
                                    </p:animEffect>
                                  </p:childTnLst>
                                </p:cTn>
                              </p:par>
                            </p:childTnLst>
                          </p:cTn>
                        </p:par>
                        <p:par>
                          <p:cTn id="44" fill="hold">
                            <p:stCondLst>
                              <p:cond delay="5500"/>
                            </p:stCondLst>
                            <p:childTnLst>
                              <p:par>
                                <p:cTn id="45" presetID="22" presetClass="entr" presetSubtype="8" fill="hold" nodeType="after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wipe(left)">
                                      <p:cBhvr>
                                        <p:cTn id="47" dur="500"/>
                                        <p:tgtEl>
                                          <p:spTgt spid="20"/>
                                        </p:tgtEl>
                                      </p:cBhvr>
                                    </p:animEffect>
                                  </p:childTnLst>
                                </p:cTn>
                              </p:par>
                            </p:childTnLst>
                          </p:cTn>
                        </p:par>
                        <p:par>
                          <p:cTn id="48" fill="hold">
                            <p:stCondLst>
                              <p:cond delay="6000"/>
                            </p:stCondLst>
                            <p:childTnLst>
                              <p:par>
                                <p:cTn id="49" presetID="3" presetClass="entr" presetSubtype="10" fill="hold" grpId="0" nodeType="after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blinds(horizontal)">
                                      <p:cBhvr>
                                        <p:cTn id="51" dur="500"/>
                                        <p:tgtEl>
                                          <p:spTgt spid="24"/>
                                        </p:tgtEl>
                                      </p:cBhvr>
                                    </p:animEffect>
                                  </p:childTnLst>
                                </p:cTn>
                              </p:par>
                            </p:childTnLst>
                          </p:cTn>
                        </p:par>
                        <p:par>
                          <p:cTn id="52" fill="hold">
                            <p:stCondLst>
                              <p:cond delay="6500"/>
                            </p:stCondLst>
                            <p:childTnLst>
                              <p:par>
                                <p:cTn id="53" presetID="12" presetClass="entr" presetSubtype="4" fill="hold" grpId="0" nodeType="after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slide(fromBottom)">
                                      <p:cBhvr>
                                        <p:cTn id="55" dur="500"/>
                                        <p:tgtEl>
                                          <p:spTgt spid="28"/>
                                        </p:tgtEl>
                                      </p:cBhvr>
                                    </p:animEffect>
                                  </p:childTnLst>
                                </p:cTn>
                              </p:par>
                            </p:childTnLst>
                          </p:cTn>
                        </p:par>
                        <p:par>
                          <p:cTn id="56" fill="hold">
                            <p:stCondLst>
                              <p:cond delay="7000"/>
                            </p:stCondLst>
                            <p:childTnLst>
                              <p:par>
                                <p:cTn id="57" presetID="22" presetClass="entr" presetSubtype="8" fill="hold" nodeType="afterEffect">
                                  <p:stCondLst>
                                    <p:cond delay="0"/>
                                  </p:stCondLst>
                                  <p:childTnLst>
                                    <p:set>
                                      <p:cBhvr>
                                        <p:cTn id="58" dur="1" fill="hold">
                                          <p:stCondLst>
                                            <p:cond delay="0"/>
                                          </p:stCondLst>
                                        </p:cTn>
                                        <p:tgtEl>
                                          <p:spTgt spid="29"/>
                                        </p:tgtEl>
                                        <p:attrNameLst>
                                          <p:attrName>style.visibility</p:attrName>
                                        </p:attrNameLst>
                                      </p:cBhvr>
                                      <p:to>
                                        <p:strVal val="visible"/>
                                      </p:to>
                                    </p:set>
                                    <p:animEffect transition="in" filter="wipe(left)">
                                      <p:cBhvr>
                                        <p:cTn id="59" dur="500"/>
                                        <p:tgtEl>
                                          <p:spTgt spid="29"/>
                                        </p:tgtEl>
                                      </p:cBhvr>
                                    </p:animEffect>
                                  </p:childTnLst>
                                </p:cTn>
                              </p:par>
                            </p:childTnLst>
                          </p:cTn>
                        </p:par>
                        <p:par>
                          <p:cTn id="60" fill="hold">
                            <p:stCondLst>
                              <p:cond delay="7500"/>
                            </p:stCondLst>
                            <p:childTnLst>
                              <p:par>
                                <p:cTn id="61" presetID="3" presetClass="entr" presetSubtype="10" fill="hold" grpId="0" nodeType="afterEffect">
                                  <p:stCondLst>
                                    <p:cond delay="0"/>
                                  </p:stCondLst>
                                  <p:childTnLst>
                                    <p:set>
                                      <p:cBhvr>
                                        <p:cTn id="62" dur="1" fill="hold">
                                          <p:stCondLst>
                                            <p:cond delay="0"/>
                                          </p:stCondLst>
                                        </p:cTn>
                                        <p:tgtEl>
                                          <p:spTgt spid="30"/>
                                        </p:tgtEl>
                                        <p:attrNameLst>
                                          <p:attrName>style.visibility</p:attrName>
                                        </p:attrNameLst>
                                      </p:cBhvr>
                                      <p:to>
                                        <p:strVal val="visible"/>
                                      </p:to>
                                    </p:set>
                                    <p:animEffect transition="in" filter="blinds(horizontal)">
                                      <p:cBhvr>
                                        <p:cTn id="63" dur="500"/>
                                        <p:tgtEl>
                                          <p:spTgt spid="30"/>
                                        </p:tgtEl>
                                      </p:cBhvr>
                                    </p:animEffect>
                                  </p:childTnLst>
                                </p:cTn>
                              </p:par>
                            </p:childTnLst>
                          </p:cTn>
                        </p:par>
                        <p:par>
                          <p:cTn id="64" fill="hold">
                            <p:stCondLst>
                              <p:cond delay="8000"/>
                            </p:stCondLst>
                            <p:childTnLst>
                              <p:par>
                                <p:cTn id="65" presetID="12" presetClass="entr" presetSubtype="4" fill="hold" grpId="0" nodeType="afterEffect">
                                  <p:stCondLst>
                                    <p:cond delay="0"/>
                                  </p:stCondLst>
                                  <p:childTnLst>
                                    <p:set>
                                      <p:cBhvr>
                                        <p:cTn id="66" dur="1" fill="hold">
                                          <p:stCondLst>
                                            <p:cond delay="0"/>
                                          </p:stCondLst>
                                        </p:cTn>
                                        <p:tgtEl>
                                          <p:spTgt spid="31"/>
                                        </p:tgtEl>
                                        <p:attrNameLst>
                                          <p:attrName>style.visibility</p:attrName>
                                        </p:attrNameLst>
                                      </p:cBhvr>
                                      <p:to>
                                        <p:strVal val="visible"/>
                                      </p:to>
                                    </p:set>
                                    <p:animEffect transition="in" filter="slide(fromBottom)">
                                      <p:cBhvr>
                                        <p:cTn id="6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2" grpId="0" bldLvl="0" animBg="1"/>
      <p:bldP spid="23" grpId="0" bldLvl="0" animBg="1"/>
      <p:bldP spid="24" grpId="0" bldLvl="0" animBg="1"/>
      <p:bldP spid="25" grpId="0"/>
      <p:bldP spid="26" grpId="0"/>
      <p:bldP spid="27" grpId="0"/>
      <p:bldP spid="28" grpId="0"/>
      <p:bldP spid="30" grpId="0" bldLvl="0" animBg="1"/>
      <p:bldP spid="3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flipV="1">
            <a:off x="-11430" y="5089684"/>
            <a:ext cx="9143524" cy="5715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Calibri" panose="020F0502020204030204" pitchFamily="34" charset="0"/>
              <a:ea typeface="微软雅黑" panose="020B0503020204020204" pitchFamily="34" charset="-122"/>
              <a:sym typeface="Calibri" panose="020F0502020204030204" pitchFamily="34" charset="0"/>
            </a:endParaRPr>
          </a:p>
        </p:txBody>
      </p:sp>
      <p:sp>
        <p:nvSpPr>
          <p:cNvPr id="2" name="等腰三角形 1"/>
          <p:cNvSpPr/>
          <p:nvPr/>
        </p:nvSpPr>
        <p:spPr>
          <a:xfrm>
            <a:off x="0" y="2400300"/>
            <a:ext cx="3671888" cy="2743200"/>
          </a:xfrm>
          <a:prstGeom prst="triangle">
            <a:avLst/>
          </a:prstGeom>
          <a:blipFill>
            <a:blip r:embed="rId2">
              <a:grayscl/>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3">
              <a:latin typeface="Calibri" panose="020F0502020204030204" pitchFamily="34" charset="0"/>
              <a:ea typeface="微软雅黑" panose="020B0503020204020204" pitchFamily="34" charset="-122"/>
              <a:sym typeface="Calibri" panose="020F0502020204030204" pitchFamily="34" charset="0"/>
            </a:endParaRPr>
          </a:p>
        </p:txBody>
      </p:sp>
      <p:sp>
        <p:nvSpPr>
          <p:cNvPr id="7" name="等腰三角形 6"/>
          <p:cNvSpPr/>
          <p:nvPr/>
        </p:nvSpPr>
        <p:spPr>
          <a:xfrm flipV="1">
            <a:off x="2164557" y="2743199"/>
            <a:ext cx="3212902" cy="2400300"/>
          </a:xfrm>
          <a:prstGeom prst="triangle">
            <a:avLst/>
          </a:prstGeom>
          <a:solidFill>
            <a:srgbClr val="65656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3">
              <a:latin typeface="Calibri" panose="020F0502020204030204" pitchFamily="34" charset="0"/>
              <a:ea typeface="微软雅黑" panose="020B0503020204020204" pitchFamily="34" charset="-122"/>
              <a:sym typeface="Calibri" panose="020F0502020204030204" pitchFamily="34" charset="0"/>
            </a:endParaRPr>
          </a:p>
        </p:txBody>
      </p:sp>
      <p:sp>
        <p:nvSpPr>
          <p:cNvPr id="8" name="等腰三角形 6"/>
          <p:cNvSpPr/>
          <p:nvPr/>
        </p:nvSpPr>
        <p:spPr>
          <a:xfrm rot="5400000">
            <a:off x="641151" y="2046685"/>
            <a:ext cx="1700215" cy="592931"/>
          </a:xfrm>
          <a:custGeom>
            <a:avLst/>
            <a:gdLst>
              <a:gd name="connsiteX0" fmla="*/ 0 w 1333500"/>
              <a:gd name="connsiteY0" fmla="*/ 1181099 h 1181099"/>
              <a:gd name="connsiteX1" fmla="*/ 666750 w 1333500"/>
              <a:gd name="connsiteY1" fmla="*/ 0 h 1181099"/>
              <a:gd name="connsiteX2" fmla="*/ 1333500 w 1333500"/>
              <a:gd name="connsiteY2" fmla="*/ 1181099 h 1181099"/>
              <a:gd name="connsiteX3" fmla="*/ 0 w 1333500"/>
              <a:gd name="connsiteY3" fmla="*/ 1181099 h 1181099"/>
              <a:gd name="connsiteX0-1" fmla="*/ 0 w 2057403"/>
              <a:gd name="connsiteY0-2" fmla="*/ 1181099 h 1219199"/>
              <a:gd name="connsiteX1-3" fmla="*/ 666750 w 2057403"/>
              <a:gd name="connsiteY1-4" fmla="*/ 0 h 1219199"/>
              <a:gd name="connsiteX2-5" fmla="*/ 2057403 w 2057403"/>
              <a:gd name="connsiteY2-6" fmla="*/ 1219199 h 1219199"/>
              <a:gd name="connsiteX3-7" fmla="*/ 0 w 2057403"/>
              <a:gd name="connsiteY3-8" fmla="*/ 1181099 h 1219199"/>
              <a:gd name="connsiteX0-9" fmla="*/ 0 w 2571753"/>
              <a:gd name="connsiteY0-10" fmla="*/ 895349 h 1219199"/>
              <a:gd name="connsiteX1-11" fmla="*/ 1181100 w 2571753"/>
              <a:gd name="connsiteY1-12" fmla="*/ 0 h 1219199"/>
              <a:gd name="connsiteX2-13" fmla="*/ 2571753 w 2571753"/>
              <a:gd name="connsiteY2-14" fmla="*/ 1219199 h 1219199"/>
              <a:gd name="connsiteX3-15" fmla="*/ 0 w 2571753"/>
              <a:gd name="connsiteY3-16" fmla="*/ 895349 h 1219199"/>
              <a:gd name="connsiteX0-17" fmla="*/ 0 w 2552703"/>
              <a:gd name="connsiteY0-18" fmla="*/ 895349 h 990599"/>
              <a:gd name="connsiteX1-19" fmla="*/ 1181100 w 2552703"/>
              <a:gd name="connsiteY1-20" fmla="*/ 0 h 990599"/>
              <a:gd name="connsiteX2-21" fmla="*/ 2552703 w 2552703"/>
              <a:gd name="connsiteY2-22" fmla="*/ 990599 h 990599"/>
              <a:gd name="connsiteX3-23" fmla="*/ 0 w 2552703"/>
              <a:gd name="connsiteY3-24" fmla="*/ 895349 h 990599"/>
              <a:gd name="connsiteX0-25" fmla="*/ 0 w 2400303"/>
              <a:gd name="connsiteY0-26" fmla="*/ 895349 h 895349"/>
              <a:gd name="connsiteX1-27" fmla="*/ 1181100 w 2400303"/>
              <a:gd name="connsiteY1-28" fmla="*/ 0 h 895349"/>
              <a:gd name="connsiteX2-29" fmla="*/ 2400303 w 2400303"/>
              <a:gd name="connsiteY2-30" fmla="*/ 895349 h 895349"/>
              <a:gd name="connsiteX3-31" fmla="*/ 0 w 2400303"/>
              <a:gd name="connsiteY3-32" fmla="*/ 895349 h 895349"/>
              <a:gd name="connsiteX0-33" fmla="*/ 0 w 2362203"/>
              <a:gd name="connsiteY0-34" fmla="*/ 838199 h 895349"/>
              <a:gd name="connsiteX1-35" fmla="*/ 1143000 w 2362203"/>
              <a:gd name="connsiteY1-36" fmla="*/ 0 h 895349"/>
              <a:gd name="connsiteX2-37" fmla="*/ 2362203 w 2362203"/>
              <a:gd name="connsiteY2-38" fmla="*/ 895349 h 895349"/>
              <a:gd name="connsiteX3-39" fmla="*/ 0 w 2362203"/>
              <a:gd name="connsiteY3-40" fmla="*/ 838199 h 895349"/>
              <a:gd name="connsiteX0-41" fmla="*/ 0 w 2286003"/>
              <a:gd name="connsiteY0-42" fmla="*/ 838199 h 838199"/>
              <a:gd name="connsiteX1-43" fmla="*/ 1143000 w 2286003"/>
              <a:gd name="connsiteY1-44" fmla="*/ 0 h 838199"/>
              <a:gd name="connsiteX2-45" fmla="*/ 2286003 w 2286003"/>
              <a:gd name="connsiteY2-46" fmla="*/ 838199 h 838199"/>
              <a:gd name="connsiteX3-47" fmla="*/ 0 w 2286003"/>
              <a:gd name="connsiteY3-48" fmla="*/ 838199 h 838199"/>
              <a:gd name="connsiteX0-49" fmla="*/ 0 w 2305053"/>
              <a:gd name="connsiteY0-50" fmla="*/ 838199 h 838199"/>
              <a:gd name="connsiteX1-51" fmla="*/ 1143000 w 2305053"/>
              <a:gd name="connsiteY1-52" fmla="*/ 0 h 838199"/>
              <a:gd name="connsiteX2-53" fmla="*/ 2305053 w 2305053"/>
              <a:gd name="connsiteY2-54" fmla="*/ 838199 h 838199"/>
              <a:gd name="connsiteX3-55" fmla="*/ 0 w 2305053"/>
              <a:gd name="connsiteY3-56" fmla="*/ 838199 h 838199"/>
              <a:gd name="connsiteX0-57" fmla="*/ 0 w 2266953"/>
              <a:gd name="connsiteY0-58" fmla="*/ 781049 h 838199"/>
              <a:gd name="connsiteX1-59" fmla="*/ 1104900 w 2266953"/>
              <a:gd name="connsiteY1-60" fmla="*/ 0 h 838199"/>
              <a:gd name="connsiteX2-61" fmla="*/ 2266953 w 2266953"/>
              <a:gd name="connsiteY2-62" fmla="*/ 838199 h 838199"/>
              <a:gd name="connsiteX3-63" fmla="*/ 0 w 2266953"/>
              <a:gd name="connsiteY3-64" fmla="*/ 781049 h 838199"/>
              <a:gd name="connsiteX0-65" fmla="*/ 0 w 2257428"/>
              <a:gd name="connsiteY0-66" fmla="*/ 781049 h 809624"/>
              <a:gd name="connsiteX1-67" fmla="*/ 1104900 w 2257428"/>
              <a:gd name="connsiteY1-68" fmla="*/ 0 h 809624"/>
              <a:gd name="connsiteX2-69" fmla="*/ 2257428 w 2257428"/>
              <a:gd name="connsiteY2-70" fmla="*/ 809624 h 809624"/>
              <a:gd name="connsiteX3-71" fmla="*/ 0 w 2257428"/>
              <a:gd name="connsiteY3-72" fmla="*/ 781049 h 809624"/>
              <a:gd name="connsiteX0-73" fmla="*/ 0 w 2247903"/>
              <a:gd name="connsiteY0-74" fmla="*/ 781049 h 790574"/>
              <a:gd name="connsiteX1-75" fmla="*/ 1104900 w 2247903"/>
              <a:gd name="connsiteY1-76" fmla="*/ 0 h 790574"/>
              <a:gd name="connsiteX2-77" fmla="*/ 2247903 w 2247903"/>
              <a:gd name="connsiteY2-78" fmla="*/ 790574 h 790574"/>
              <a:gd name="connsiteX3-79" fmla="*/ 0 w 2247903"/>
              <a:gd name="connsiteY3-80" fmla="*/ 781049 h 790574"/>
              <a:gd name="connsiteX0-81" fmla="*/ 0 w 2266953"/>
              <a:gd name="connsiteY0-82" fmla="*/ 761999 h 790574"/>
              <a:gd name="connsiteX1-83" fmla="*/ 1123950 w 2266953"/>
              <a:gd name="connsiteY1-84" fmla="*/ 0 h 790574"/>
              <a:gd name="connsiteX2-85" fmla="*/ 2266953 w 2266953"/>
              <a:gd name="connsiteY2-86" fmla="*/ 790574 h 790574"/>
              <a:gd name="connsiteX3-87" fmla="*/ 0 w 2266953"/>
              <a:gd name="connsiteY3-88" fmla="*/ 761999 h 790574"/>
            </a:gdLst>
            <a:ahLst/>
            <a:cxnLst>
              <a:cxn ang="0">
                <a:pos x="connsiteX0-1" y="connsiteY0-2"/>
              </a:cxn>
              <a:cxn ang="0">
                <a:pos x="connsiteX1-3" y="connsiteY1-4"/>
              </a:cxn>
              <a:cxn ang="0">
                <a:pos x="connsiteX2-5" y="connsiteY2-6"/>
              </a:cxn>
              <a:cxn ang="0">
                <a:pos x="connsiteX3-7" y="connsiteY3-8"/>
              </a:cxn>
            </a:cxnLst>
            <a:rect l="l" t="t" r="r" b="b"/>
            <a:pathLst>
              <a:path w="2266953" h="790574">
                <a:moveTo>
                  <a:pt x="0" y="761999"/>
                </a:moveTo>
                <a:lnTo>
                  <a:pt x="1123950" y="0"/>
                </a:lnTo>
                <a:lnTo>
                  <a:pt x="2266953" y="790574"/>
                </a:lnTo>
                <a:lnTo>
                  <a:pt x="0" y="761999"/>
                </a:ln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3">
              <a:latin typeface="Calibri" panose="020F0502020204030204" pitchFamily="34" charset="0"/>
              <a:ea typeface="微软雅黑" panose="020B0503020204020204" pitchFamily="34" charset="-122"/>
              <a:sym typeface="Calibri" panose="020F0502020204030204" pitchFamily="34" charset="0"/>
            </a:endParaRPr>
          </a:p>
        </p:txBody>
      </p:sp>
      <p:sp>
        <p:nvSpPr>
          <p:cNvPr id="9" name="文本框 8"/>
          <p:cNvSpPr txBox="1"/>
          <p:nvPr/>
        </p:nvSpPr>
        <p:spPr>
          <a:xfrm>
            <a:off x="3046527" y="1925460"/>
            <a:ext cx="2740192" cy="600164"/>
          </a:xfrm>
          <a:prstGeom prst="rect">
            <a:avLst/>
          </a:prstGeom>
          <a:noFill/>
        </p:spPr>
        <p:txBody>
          <a:bodyPr wrap="square" rtlCol="0">
            <a:spAutoFit/>
          </a:bodyPr>
          <a:lstStyle/>
          <a:p>
            <a:r>
              <a:rPr lang="en-US" altLang="zh-CN" sz="3300" dirty="0">
                <a:solidFill>
                  <a:srgbClr val="3A3A3A"/>
                </a:solidFill>
                <a:latin typeface="Calibri" panose="020F0502020204030204" pitchFamily="34" charset="0"/>
                <a:ea typeface="微软雅黑" panose="020B0503020204020204" pitchFamily="34" charset="-122"/>
                <a:sym typeface="Calibri" panose="020F0502020204030204" pitchFamily="34" charset="0"/>
              </a:rPr>
              <a:t>此处添加标题</a:t>
            </a:r>
          </a:p>
        </p:txBody>
      </p:sp>
      <p:sp>
        <p:nvSpPr>
          <p:cNvPr id="10" name="文本框 9"/>
          <p:cNvSpPr txBox="1"/>
          <p:nvPr/>
        </p:nvSpPr>
        <p:spPr>
          <a:xfrm>
            <a:off x="2966320" y="2396950"/>
            <a:ext cx="2337633" cy="369332"/>
          </a:xfrm>
          <a:prstGeom prst="rect">
            <a:avLst/>
          </a:prstGeom>
          <a:noFill/>
        </p:spPr>
        <p:txBody>
          <a:bodyPr wrap="square" rtlCol="0">
            <a:spAutoFit/>
          </a:bodyPr>
          <a:lstStyle/>
          <a:p>
            <a:pPr algn="ctr"/>
            <a:r>
              <a:rPr lang="en-US" altLang="zh-CN" sz="1800" dirty="0">
                <a:latin typeface="Calibri" panose="020F0502020204030204" pitchFamily="34" charset="0"/>
                <a:ea typeface="微软雅黑" panose="020B0503020204020204" pitchFamily="34" charset="-122"/>
                <a:sym typeface="Calibri" panose="020F0502020204030204" pitchFamily="34" charset="0"/>
              </a:rPr>
              <a:t>单击此处添加标题</a:t>
            </a:r>
          </a:p>
        </p:txBody>
      </p:sp>
      <p:sp>
        <p:nvSpPr>
          <p:cNvPr id="11" name="文本框 10"/>
          <p:cNvSpPr txBox="1"/>
          <p:nvPr/>
        </p:nvSpPr>
        <p:spPr>
          <a:xfrm>
            <a:off x="5377458" y="2628496"/>
            <a:ext cx="3437930" cy="1087798"/>
          </a:xfrm>
          <a:prstGeom prst="rect">
            <a:avLst/>
          </a:prstGeom>
          <a:noFill/>
        </p:spPr>
        <p:txBody>
          <a:bodyPr wrap="square" rtlCol="0">
            <a:spAutoFit/>
          </a:bodyPr>
          <a:lstStyle/>
          <a:p>
            <a:pPr algn="just">
              <a:lnSpc>
                <a:spcPct val="130000"/>
              </a:lnSpc>
            </a:pPr>
            <a:r>
              <a:rPr lang="en-US" altLang="zh-CN" sz="1275" dirty="0">
                <a:solidFill>
                  <a:srgbClr val="3A3A3A"/>
                </a:solidFill>
                <a:latin typeface="Calibri" panose="020F0502020204030204" pitchFamily="34" charset="0"/>
                <a:ea typeface="微软雅黑" panose="020B0503020204020204" pitchFamily="34" charset="-122"/>
                <a:sym typeface="Calibri" panose="020F0502020204030204" pitchFamily="34" charset="0"/>
              </a:rPr>
              <a:t>您的内容打在这里，或者通过复制您的文本后，在此框中选择粘贴，并选择只保留文字。您的内容打在这里，或者通过复制您的文本后，在此框中</a:t>
            </a:r>
          </a:p>
        </p:txBody>
      </p:sp>
      <p:sp>
        <p:nvSpPr>
          <p:cNvPr id="12" name="文本框 11"/>
          <p:cNvSpPr txBox="1"/>
          <p:nvPr/>
        </p:nvSpPr>
        <p:spPr>
          <a:xfrm>
            <a:off x="5450963" y="3658008"/>
            <a:ext cx="3323630" cy="323165"/>
          </a:xfrm>
          <a:prstGeom prst="rect">
            <a:avLst/>
          </a:prstGeom>
          <a:solidFill>
            <a:srgbClr val="3A3A3A"/>
          </a:solidFill>
        </p:spPr>
        <p:txBody>
          <a:bodyPr wrap="square" rtlCol="0">
            <a:spAutoFit/>
          </a:bodyPr>
          <a:lstStyle/>
          <a:p>
            <a:pPr algn="ctr"/>
            <a:r>
              <a:rPr lang="en-US" altLang="zh-CN" sz="1500" dirty="0">
                <a:solidFill>
                  <a:schemeClr val="bg1"/>
                </a:solidFill>
                <a:latin typeface="Calibri" panose="020F0502020204030204" pitchFamily="34" charset="0"/>
                <a:ea typeface="微软雅黑" panose="020B0503020204020204" pitchFamily="34" charset="-122"/>
                <a:sym typeface="Calibri" panose="020F0502020204030204" pitchFamily="34" charset="0"/>
              </a:rPr>
              <a:t>单击此处添加标题</a:t>
            </a:r>
          </a:p>
        </p:txBody>
      </p:sp>
      <p:pic>
        <p:nvPicPr>
          <p:cNvPr id="13" name="图片 12">
            <a:extLst>
              <a:ext uri="{FF2B5EF4-FFF2-40B4-BE49-F238E27FC236}">
                <a16:creationId xmlns:a16="http://schemas.microsoft.com/office/drawing/2014/main" xmlns="" id="{78A6515F-D180-478D-836D-622064385C06}"/>
              </a:ext>
            </a:extLst>
          </p:cNvPr>
          <p:cNvPicPr>
            <a:picLocks noChangeAspect="1"/>
          </p:cNvPicPr>
          <p:nvPr/>
        </p:nvPicPr>
        <p:blipFill>
          <a:blip r:embed="rId3">
            <a:extLst>
              <a:ext uri="{BEBA8EAE-BF5A-486C-A8C5-ECC9F3942E4B}">
                <a14:imgProps xmlns:a14="http://schemas.microsoft.com/office/drawing/2010/main">
                  <a14:imgLayer r:embed="rId4">
                    <a14:imgEffect>
                      <a14:saturation sat="0"/>
                    </a14:imgEffect>
                  </a14:imgLayer>
                </a14:imgProps>
              </a:ext>
            </a:extLst>
          </a:blip>
          <a:stretch>
            <a:fillRect/>
          </a:stretch>
        </p:blipFill>
        <p:spPr>
          <a:xfrm rot="16200000">
            <a:off x="108877" y="-108876"/>
            <a:ext cx="951311" cy="1169063"/>
          </a:xfrm>
          <a:prstGeom prst="rect">
            <a:avLst/>
          </a:prstGeom>
        </p:spPr>
      </p:pic>
      <p:sp>
        <p:nvSpPr>
          <p:cNvPr id="14" name="文本框 13">
            <a:extLst>
              <a:ext uri="{FF2B5EF4-FFF2-40B4-BE49-F238E27FC236}">
                <a16:creationId xmlns:a16="http://schemas.microsoft.com/office/drawing/2014/main" xmlns="" id="{BE4FB9F3-7423-45A1-8D62-B6A8E999A316}"/>
              </a:ext>
            </a:extLst>
          </p:cNvPr>
          <p:cNvSpPr txBox="1"/>
          <p:nvPr/>
        </p:nvSpPr>
        <p:spPr>
          <a:xfrm>
            <a:off x="1233327" y="246336"/>
            <a:ext cx="2886075" cy="415498"/>
          </a:xfrm>
          <a:prstGeom prst="rect">
            <a:avLst/>
          </a:prstGeom>
          <a:noFill/>
        </p:spPr>
        <p:txBody>
          <a:bodyPr wrap="square" rtlCol="0">
            <a:spAutoFit/>
          </a:bodyPr>
          <a:lstStyle/>
          <a:p>
            <a:r>
              <a:rPr lang="zh-CN" altLang="en-US" sz="2100" b="1" dirty="0">
                <a:solidFill>
                  <a:schemeClr val="tx2"/>
                </a:solidFill>
                <a:latin typeface="Calibri" panose="020F0502020204030204" pitchFamily="34" charset="0"/>
                <a:ea typeface="微软雅黑" panose="020B0503020204020204" pitchFamily="34" charset="-122"/>
                <a:sym typeface="Calibri" panose="020F0502020204030204" pitchFamily="34" charset="0"/>
              </a:rPr>
              <a:t>输入章节标题文案</a:t>
            </a:r>
            <a:endParaRPr lang="en-US" altLang="zh-CN" sz="2100" b="1" dirty="0">
              <a:solidFill>
                <a:schemeClr val="tx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5" name="文本框 14">
            <a:extLst>
              <a:ext uri="{FF2B5EF4-FFF2-40B4-BE49-F238E27FC236}">
                <a16:creationId xmlns:a16="http://schemas.microsoft.com/office/drawing/2014/main" xmlns="" id="{E207E853-676D-4556-9965-CA90E259C85C}"/>
              </a:ext>
            </a:extLst>
          </p:cNvPr>
          <p:cNvSpPr txBox="1"/>
          <p:nvPr/>
        </p:nvSpPr>
        <p:spPr>
          <a:xfrm>
            <a:off x="1233327" y="638752"/>
            <a:ext cx="3076564" cy="213585"/>
          </a:xfrm>
          <a:prstGeom prst="rect">
            <a:avLst/>
          </a:prstGeom>
          <a:noFill/>
        </p:spPr>
        <p:txBody>
          <a:bodyPr wrap="square" rtlCol="0">
            <a:spAutoFit/>
            <a:scene3d>
              <a:camera prst="orthographicFront"/>
              <a:lightRig rig="threePt" dir="t"/>
            </a:scene3d>
            <a:sp3d contourW="12700"/>
          </a:bodyPr>
          <a:lstStyle/>
          <a:p>
            <a:r>
              <a:rPr lang="en-US" altLang="zh-CN" sz="788" dirty="0">
                <a:latin typeface="Century Gothic" panose="020B0502020202020204" pitchFamily="34" charset="0"/>
              </a:rPr>
              <a:t>print the presentation and make it into a film a wider field</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flipV="1">
            <a:off x="-11430" y="5089684"/>
            <a:ext cx="9143524" cy="5715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Calibri" panose="020F0502020204030204" pitchFamily="34" charset="0"/>
              <a:ea typeface="微软雅黑" panose="020B0503020204020204" pitchFamily="34" charset="-122"/>
              <a:sym typeface="Calibri" panose="020F0502020204030204" pitchFamily="34" charset="0"/>
            </a:endParaRPr>
          </a:p>
        </p:txBody>
      </p:sp>
      <p:graphicFrame>
        <p:nvGraphicFramePr>
          <p:cNvPr id="2" name="图表 1"/>
          <p:cNvGraphicFramePr/>
          <p:nvPr/>
        </p:nvGraphicFramePr>
        <p:xfrm>
          <a:off x="519155" y="1644647"/>
          <a:ext cx="4409661" cy="2049394"/>
        </p:xfrm>
        <a:graphic>
          <a:graphicData uri="http://schemas.openxmlformats.org/drawingml/2006/chart">
            <c:chart xmlns:c="http://schemas.openxmlformats.org/drawingml/2006/chart" xmlns:r="http://schemas.openxmlformats.org/officeDocument/2006/relationships" r:id="rId2"/>
          </a:graphicData>
        </a:graphic>
      </p:graphicFrame>
      <p:sp>
        <p:nvSpPr>
          <p:cNvPr id="17" name="文本框 16"/>
          <p:cNvSpPr txBox="1"/>
          <p:nvPr/>
        </p:nvSpPr>
        <p:spPr>
          <a:xfrm>
            <a:off x="2995474" y="3713028"/>
            <a:ext cx="2720136" cy="230832"/>
          </a:xfrm>
          <a:prstGeom prst="rect">
            <a:avLst/>
          </a:prstGeom>
          <a:noFill/>
        </p:spPr>
        <p:txBody>
          <a:bodyPr wrap="square" rtlCol="0">
            <a:spAutoFit/>
          </a:bodyPr>
          <a:lstStyle/>
          <a:p>
            <a:pPr algn="ctr">
              <a:defRPr/>
            </a:pPr>
            <a:r>
              <a:rPr lang="en-US" altLang="zh-CN" sz="900" kern="0" dirty="0">
                <a:solidFill>
                  <a:srgbClr val="3A3A3A"/>
                </a:solidFill>
                <a:latin typeface="Calibri" panose="020F0502020204030204" pitchFamily="34" charset="0"/>
                <a:ea typeface="微软雅黑" panose="020B0503020204020204" pitchFamily="34" charset="-122"/>
                <a:sym typeface="Calibri" panose="020F0502020204030204" pitchFamily="34" charset="0"/>
              </a:rPr>
              <a:t>Message 02</a:t>
            </a:r>
            <a:endParaRPr lang="zh-CN" altLang="en-US" sz="900" kern="0" dirty="0">
              <a:solidFill>
                <a:srgbClr val="3A3A3A"/>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8" name="文本框 17"/>
          <p:cNvSpPr txBox="1"/>
          <p:nvPr/>
        </p:nvSpPr>
        <p:spPr>
          <a:xfrm>
            <a:off x="1480148" y="3713028"/>
            <a:ext cx="2720136" cy="230832"/>
          </a:xfrm>
          <a:prstGeom prst="rect">
            <a:avLst/>
          </a:prstGeom>
          <a:noFill/>
        </p:spPr>
        <p:txBody>
          <a:bodyPr wrap="square" rtlCol="0">
            <a:spAutoFit/>
          </a:bodyPr>
          <a:lstStyle/>
          <a:p>
            <a:pPr algn="ctr">
              <a:defRPr/>
            </a:pPr>
            <a:r>
              <a:rPr lang="en-US" altLang="zh-CN" sz="900" kern="0" dirty="0">
                <a:solidFill>
                  <a:srgbClr val="3A3A3A"/>
                </a:solidFill>
                <a:latin typeface="Calibri" panose="020F0502020204030204" pitchFamily="34" charset="0"/>
                <a:ea typeface="微软雅黑" panose="020B0503020204020204" pitchFamily="34" charset="-122"/>
                <a:sym typeface="Calibri" panose="020F0502020204030204" pitchFamily="34" charset="0"/>
              </a:rPr>
              <a:t>Message 02</a:t>
            </a:r>
            <a:endParaRPr lang="zh-CN" altLang="en-US" sz="900" kern="0" dirty="0">
              <a:solidFill>
                <a:srgbClr val="3A3A3A"/>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0" name="矩形 19"/>
          <p:cNvSpPr/>
          <p:nvPr/>
        </p:nvSpPr>
        <p:spPr>
          <a:xfrm>
            <a:off x="811051" y="3763923"/>
            <a:ext cx="126119" cy="91591"/>
          </a:xfrm>
          <a:prstGeom prst="rect">
            <a:avLst/>
          </a:pr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Calibri" panose="020F0502020204030204" pitchFamily="34" charset="0"/>
              <a:ea typeface="微软雅黑" panose="020B0503020204020204" pitchFamily="34" charset="-122"/>
              <a:sym typeface="Calibri" panose="020F0502020204030204" pitchFamily="34" charset="0"/>
            </a:endParaRPr>
          </a:p>
        </p:txBody>
      </p:sp>
      <p:sp>
        <p:nvSpPr>
          <p:cNvPr id="21" name="矩形 20"/>
          <p:cNvSpPr/>
          <p:nvPr/>
        </p:nvSpPr>
        <p:spPr>
          <a:xfrm>
            <a:off x="2285338" y="3763923"/>
            <a:ext cx="126119" cy="91591"/>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Calibri" panose="020F0502020204030204" pitchFamily="34" charset="0"/>
              <a:ea typeface="微软雅黑" panose="020B0503020204020204" pitchFamily="34" charset="-122"/>
              <a:sym typeface="Calibri" panose="020F0502020204030204" pitchFamily="34" charset="0"/>
            </a:endParaRPr>
          </a:p>
        </p:txBody>
      </p:sp>
      <p:sp>
        <p:nvSpPr>
          <p:cNvPr id="22" name="矩形 21"/>
          <p:cNvSpPr/>
          <p:nvPr/>
        </p:nvSpPr>
        <p:spPr>
          <a:xfrm>
            <a:off x="3800663" y="3763923"/>
            <a:ext cx="126119" cy="9159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Calibri" panose="020F0502020204030204" pitchFamily="34" charset="0"/>
              <a:ea typeface="微软雅黑" panose="020B0503020204020204" pitchFamily="34" charset="-122"/>
              <a:sym typeface="Calibri" panose="020F0502020204030204" pitchFamily="34" charset="0"/>
            </a:endParaRPr>
          </a:p>
        </p:txBody>
      </p:sp>
      <p:sp>
        <p:nvSpPr>
          <p:cNvPr id="24" name="KSO_Shape"/>
          <p:cNvSpPr/>
          <p:nvPr/>
        </p:nvSpPr>
        <p:spPr>
          <a:xfrm>
            <a:off x="2557249" y="1622791"/>
            <a:ext cx="565934" cy="379176"/>
          </a:xfrm>
          <a:prstGeom prst="wedgeRectCallout">
            <a:avLst>
              <a:gd name="adj1" fmla="val 33601"/>
              <a:gd name="adj2" fmla="val 93728"/>
            </a:avLst>
          </a:pr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013">
              <a:solidFill>
                <a:srgbClr val="FFFFFF"/>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9" name="文本框 28"/>
          <p:cNvSpPr txBox="1"/>
          <p:nvPr/>
        </p:nvSpPr>
        <p:spPr>
          <a:xfrm>
            <a:off x="1196796" y="1667782"/>
            <a:ext cx="3286840" cy="276999"/>
          </a:xfrm>
          <a:prstGeom prst="rect">
            <a:avLst/>
          </a:prstGeom>
          <a:noFill/>
        </p:spPr>
        <p:txBody>
          <a:bodyPr wrap="square" rtlCol="0">
            <a:spAutoFit/>
          </a:bodyPr>
          <a:lstStyle>
            <a:defPPr>
              <a:defRPr lang="zh-CN"/>
            </a:defPPr>
            <a:lvl1pPr algn="ctr">
              <a:defRPr sz="1600" b="1">
                <a:solidFill>
                  <a:schemeClr val="bg1"/>
                </a:solidFill>
              </a:defRPr>
            </a:lvl1pPr>
          </a:lstStyle>
          <a:p>
            <a:r>
              <a:rPr lang="en-US" altLang="zh-CN" sz="1200" dirty="0">
                <a:latin typeface="Calibri" panose="020F0502020204030204" pitchFamily="34" charset="0"/>
                <a:ea typeface="微软雅黑" panose="020B0503020204020204" pitchFamily="34" charset="-122"/>
                <a:sym typeface="Calibri" panose="020F0502020204030204" pitchFamily="34" charset="0"/>
              </a:rPr>
              <a:t>NO.2</a:t>
            </a:r>
            <a:endParaRPr lang="zh-CN" altLang="en-US" sz="1200" dirty="0">
              <a:latin typeface="Calibri" panose="020F0502020204030204" pitchFamily="34" charset="0"/>
              <a:ea typeface="微软雅黑" panose="020B0503020204020204" pitchFamily="34" charset="-122"/>
              <a:sym typeface="Calibri" panose="020F0502020204030204" pitchFamily="34" charset="0"/>
            </a:endParaRPr>
          </a:p>
        </p:txBody>
      </p:sp>
      <p:sp>
        <p:nvSpPr>
          <p:cNvPr id="15" name="文本框 14"/>
          <p:cNvSpPr txBox="1"/>
          <p:nvPr/>
        </p:nvSpPr>
        <p:spPr>
          <a:xfrm>
            <a:off x="5459097" y="2051155"/>
            <a:ext cx="3044824" cy="1978811"/>
          </a:xfrm>
          <a:prstGeom prst="rect">
            <a:avLst/>
          </a:prstGeom>
          <a:noFill/>
        </p:spPr>
        <p:txBody>
          <a:bodyPr wrap="square" rtlCol="0">
            <a:spAutoFit/>
          </a:bodyPr>
          <a:lstStyle/>
          <a:p>
            <a:pPr algn="just">
              <a:lnSpc>
                <a:spcPct val="130000"/>
              </a:lnSpc>
            </a:pPr>
            <a:r>
              <a:rPr lang="en-US" altLang="zh-CN" sz="1200" dirty="0">
                <a:solidFill>
                  <a:srgbClr val="3A3A3A"/>
                </a:solidFill>
                <a:latin typeface="Calibri" panose="020F0502020204030204" pitchFamily="34" charset="0"/>
                <a:ea typeface="微软雅黑" panose="020B0503020204020204" pitchFamily="34" charset="-122"/>
                <a:sym typeface="Calibri" panose="020F0502020204030204" pitchFamily="34" charset="0"/>
              </a:rPr>
              <a:t>您的内容打在这里，或者通过复制您的文本后，在此框中选择粘贴，并选择只保留文字。您的内容打在这里，或者通过复制您的文本后，在此框中您的内容打在这里，或者通过复制您的文本后，在此框中选择粘贴，并选择只保留文字。您的内容打在这里，或者通过复制您的文本后，在此框中</a:t>
            </a:r>
          </a:p>
        </p:txBody>
      </p:sp>
      <p:sp>
        <p:nvSpPr>
          <p:cNvPr id="23" name="文本框 22"/>
          <p:cNvSpPr txBox="1"/>
          <p:nvPr/>
        </p:nvSpPr>
        <p:spPr>
          <a:xfrm>
            <a:off x="5516246" y="1644646"/>
            <a:ext cx="2720136" cy="415498"/>
          </a:xfrm>
          <a:prstGeom prst="rect">
            <a:avLst/>
          </a:prstGeom>
          <a:solidFill>
            <a:srgbClr val="3A3A3A"/>
          </a:solidFill>
        </p:spPr>
        <p:txBody>
          <a:bodyPr wrap="square" rtlCol="0">
            <a:spAutoFit/>
          </a:bodyPr>
          <a:lstStyle/>
          <a:p>
            <a:pPr algn="ctr">
              <a:defRPr/>
            </a:pPr>
            <a:r>
              <a:rPr lang="en-US" altLang="zh-CN" sz="2100" kern="0" dirty="0">
                <a:solidFill>
                  <a:schemeClr val="bg1"/>
                </a:solidFill>
                <a:latin typeface="Calibri" panose="020F0502020204030204" pitchFamily="34" charset="0"/>
                <a:ea typeface="微软雅黑" panose="020B0503020204020204" pitchFamily="34" charset="-122"/>
                <a:sym typeface="Calibri" panose="020F0502020204030204" pitchFamily="34" charset="0"/>
              </a:rPr>
              <a:t>此处添加标题</a:t>
            </a:r>
          </a:p>
        </p:txBody>
      </p:sp>
      <p:pic>
        <p:nvPicPr>
          <p:cNvPr id="16" name="图片 15">
            <a:extLst>
              <a:ext uri="{FF2B5EF4-FFF2-40B4-BE49-F238E27FC236}">
                <a16:creationId xmlns:a16="http://schemas.microsoft.com/office/drawing/2014/main" xmlns="" id="{58E702D7-6073-4C9E-A758-C0589B71150B}"/>
              </a:ext>
            </a:extLst>
          </p:cNvPr>
          <p:cNvPicPr>
            <a:picLocks noChangeAspect="1"/>
          </p:cNvPicPr>
          <p:nvPr/>
        </p:nvPicPr>
        <p:blipFill>
          <a:blip r:embed="rId3">
            <a:extLst>
              <a:ext uri="{BEBA8EAE-BF5A-486C-A8C5-ECC9F3942E4B}">
                <a14:imgProps xmlns:a14="http://schemas.microsoft.com/office/drawing/2010/main">
                  <a14:imgLayer r:embed="rId4">
                    <a14:imgEffect>
                      <a14:saturation sat="0"/>
                    </a14:imgEffect>
                  </a14:imgLayer>
                </a14:imgProps>
              </a:ext>
            </a:extLst>
          </a:blip>
          <a:stretch>
            <a:fillRect/>
          </a:stretch>
        </p:blipFill>
        <p:spPr>
          <a:xfrm rot="16200000">
            <a:off x="108877" y="-108876"/>
            <a:ext cx="951311" cy="1169063"/>
          </a:xfrm>
          <a:prstGeom prst="rect">
            <a:avLst/>
          </a:prstGeom>
        </p:spPr>
      </p:pic>
      <p:sp>
        <p:nvSpPr>
          <p:cNvPr id="19" name="文本框 18">
            <a:extLst>
              <a:ext uri="{FF2B5EF4-FFF2-40B4-BE49-F238E27FC236}">
                <a16:creationId xmlns:a16="http://schemas.microsoft.com/office/drawing/2014/main" xmlns="" id="{D46DE21E-7CE3-4971-9518-4FD7128D9A9C}"/>
              </a:ext>
            </a:extLst>
          </p:cNvPr>
          <p:cNvSpPr txBox="1"/>
          <p:nvPr/>
        </p:nvSpPr>
        <p:spPr>
          <a:xfrm>
            <a:off x="1233327" y="246336"/>
            <a:ext cx="2886075" cy="415498"/>
          </a:xfrm>
          <a:prstGeom prst="rect">
            <a:avLst/>
          </a:prstGeom>
          <a:noFill/>
        </p:spPr>
        <p:txBody>
          <a:bodyPr wrap="square" rtlCol="0">
            <a:spAutoFit/>
          </a:bodyPr>
          <a:lstStyle/>
          <a:p>
            <a:r>
              <a:rPr lang="zh-CN" altLang="en-US" sz="2100" b="1" dirty="0">
                <a:solidFill>
                  <a:schemeClr val="tx2"/>
                </a:solidFill>
                <a:latin typeface="Calibri" panose="020F0502020204030204" pitchFamily="34" charset="0"/>
                <a:ea typeface="微软雅黑" panose="020B0503020204020204" pitchFamily="34" charset="-122"/>
                <a:sym typeface="Calibri" panose="020F0502020204030204" pitchFamily="34" charset="0"/>
              </a:rPr>
              <a:t>输入章节标题文案</a:t>
            </a:r>
            <a:endParaRPr lang="en-US" altLang="zh-CN" sz="2100" b="1" dirty="0">
              <a:solidFill>
                <a:schemeClr val="tx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5" name="文本框 24">
            <a:extLst>
              <a:ext uri="{FF2B5EF4-FFF2-40B4-BE49-F238E27FC236}">
                <a16:creationId xmlns:a16="http://schemas.microsoft.com/office/drawing/2014/main" xmlns="" id="{37CC9F34-D40A-41D4-A0CD-040331FA17E7}"/>
              </a:ext>
            </a:extLst>
          </p:cNvPr>
          <p:cNvSpPr txBox="1"/>
          <p:nvPr/>
        </p:nvSpPr>
        <p:spPr>
          <a:xfrm>
            <a:off x="1233327" y="638752"/>
            <a:ext cx="3076564" cy="213585"/>
          </a:xfrm>
          <a:prstGeom prst="rect">
            <a:avLst/>
          </a:prstGeom>
          <a:noFill/>
        </p:spPr>
        <p:txBody>
          <a:bodyPr wrap="square" rtlCol="0">
            <a:spAutoFit/>
            <a:scene3d>
              <a:camera prst="orthographicFront"/>
              <a:lightRig rig="threePt" dir="t"/>
            </a:scene3d>
            <a:sp3d contourW="12700"/>
          </a:bodyPr>
          <a:lstStyle/>
          <a:p>
            <a:r>
              <a:rPr lang="en-US" altLang="zh-CN" sz="788" dirty="0">
                <a:latin typeface="Century Gothic" panose="020B0502020202020204" pitchFamily="34" charset="0"/>
              </a:rPr>
              <a:t>print the presentation and make it into a film a wider field</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2_Office 主题​​">
  <a:themeElements>
    <a:clrScheme name="自定义 97">
      <a:dk1>
        <a:srgbClr val="080808"/>
      </a:dk1>
      <a:lt1>
        <a:srgbClr val="FFFFFF"/>
      </a:lt1>
      <a:dk2>
        <a:srgbClr val="080808"/>
      </a:dk2>
      <a:lt2>
        <a:srgbClr val="FFFFFF"/>
      </a:lt2>
      <a:accent1>
        <a:srgbClr val="087AB4"/>
      </a:accent1>
      <a:accent2>
        <a:srgbClr val="454545"/>
      </a:accent2>
      <a:accent3>
        <a:srgbClr val="087AB4"/>
      </a:accent3>
      <a:accent4>
        <a:srgbClr val="454545"/>
      </a:accent4>
      <a:accent5>
        <a:srgbClr val="087AB4"/>
      </a:accent5>
      <a:accent6>
        <a:srgbClr val="454545"/>
      </a:accent6>
      <a:hlink>
        <a:srgbClr val="8064A1"/>
      </a:hlink>
      <a:folHlink>
        <a:srgbClr val="9BBB58"/>
      </a:folHlink>
    </a:clrScheme>
    <a:fontScheme name="自定义 1">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3A3A3A"/>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Office 主题​​">
  <a:themeElements>
    <a:clrScheme name="自定义 161">
      <a:dk1>
        <a:srgbClr val="6D6D6D"/>
      </a:dk1>
      <a:lt1>
        <a:srgbClr val="FFFFFF"/>
      </a:lt1>
      <a:dk2>
        <a:srgbClr val="000000"/>
      </a:dk2>
      <a:lt2>
        <a:srgbClr val="FFFFFF"/>
      </a:lt2>
      <a:accent1>
        <a:srgbClr val="000000"/>
      </a:accent1>
      <a:accent2>
        <a:srgbClr val="B3B3B3"/>
      </a:accent2>
      <a:accent3>
        <a:srgbClr val="000000"/>
      </a:accent3>
      <a:accent4>
        <a:srgbClr val="B3B3B3"/>
      </a:accent4>
      <a:accent5>
        <a:srgbClr val="000000"/>
      </a:accent5>
      <a:accent6>
        <a:srgbClr val="B3B3B3"/>
      </a:accent6>
      <a:hlink>
        <a:srgbClr val="E7E7E7"/>
      </a:hlink>
      <a:folHlink>
        <a:srgbClr val="D87867"/>
      </a:folHlink>
    </a:clrScheme>
    <a:fontScheme name="标准1">
      <a:majorFont>
        <a:latin typeface="Calibri Light"/>
        <a:ea typeface="微软雅黑"/>
        <a:cs typeface=""/>
      </a:majorFont>
      <a:minorFont>
        <a:latin typeface="Calibri"/>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标准1">
      <a:majorFont>
        <a:latin typeface="Calibri Light"/>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546</TotalTime>
  <Words>519</Words>
  <Application>Microsoft Office PowerPoint</Application>
  <PresentationFormat>全屏显示(16:9)</PresentationFormat>
  <Paragraphs>115</Paragraphs>
  <Slides>15</Slides>
  <Notes>4</Notes>
  <HiddenSlides>0</HiddenSlides>
  <MMClips>0</MMClips>
  <ScaleCrop>false</ScaleCrop>
  <HeadingPairs>
    <vt:vector size="6" baseType="variant">
      <vt:variant>
        <vt:lpstr>已用的字体</vt:lpstr>
      </vt:variant>
      <vt:variant>
        <vt:i4>6</vt:i4>
      </vt:variant>
      <vt:variant>
        <vt:lpstr>主题</vt:lpstr>
      </vt:variant>
      <vt:variant>
        <vt:i4>3</vt:i4>
      </vt:variant>
      <vt:variant>
        <vt:lpstr>幻灯片标题</vt:lpstr>
      </vt:variant>
      <vt:variant>
        <vt:i4>15</vt:i4>
      </vt:variant>
    </vt:vector>
  </HeadingPairs>
  <TitlesOfParts>
    <vt:vector size="24" baseType="lpstr">
      <vt:lpstr>Century Gothic</vt:lpstr>
      <vt:lpstr>等线</vt:lpstr>
      <vt:lpstr>微软雅黑</vt:lpstr>
      <vt:lpstr>Arial</vt:lpstr>
      <vt:lpstr>Calibri</vt:lpstr>
      <vt:lpstr>Calibri Light</vt:lpstr>
      <vt:lpstr>2_Office 主题​​</vt:lpstr>
      <vt:lpstr>3_Office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多彩演示（ColourPPT）</dc:creator>
  <cp:keywords>www.51pptmoban.com</cp:keywords>
  <cp:lastModifiedBy>精美PPT（不二演示）</cp:lastModifiedBy>
  <cp:revision>90</cp:revision>
  <dcterms:created xsi:type="dcterms:W3CDTF">2017-05-02T06:39:58Z</dcterms:created>
  <dcterms:modified xsi:type="dcterms:W3CDTF">2019-03-13T15:20:27Z</dcterms:modified>
</cp:coreProperties>
</file>