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58" r:id="rId4"/>
    <p:sldId id="270" r:id="rId5"/>
    <p:sldId id="261" r:id="rId6"/>
    <p:sldId id="271" r:id="rId7"/>
    <p:sldId id="272" r:id="rId8"/>
    <p:sldId id="273" r:id="rId9"/>
    <p:sldId id="274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4E0C"/>
    <a:srgbClr val="B80000"/>
    <a:srgbClr val="9E0000"/>
    <a:srgbClr val="CE4538"/>
    <a:srgbClr val="DA0000"/>
    <a:srgbClr val="34C1D5"/>
    <a:srgbClr val="A20000"/>
    <a:srgbClr val="A40000"/>
    <a:srgbClr val="C7450B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3" name="矩形 9962">
            <a:extLst>
              <a:ext uri="{FF2B5EF4-FFF2-40B4-BE49-F238E27FC236}">
                <a16:creationId xmlns:a16="http://schemas.microsoft.com/office/drawing/2014/main" xmlns="" id="{9FF8B870-3ACA-4661-B49D-C980D08BA6CF}"/>
              </a:ext>
            </a:extLst>
          </p:cNvPr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57" name="组合 9956">
            <a:extLst>
              <a:ext uri="{FF2B5EF4-FFF2-40B4-BE49-F238E27FC236}">
                <a16:creationId xmlns:a16="http://schemas.microsoft.com/office/drawing/2014/main" xmlns="" id="{B9F980F8-33A0-49C1-8608-154576F12223}"/>
              </a:ext>
            </a:extLst>
          </p:cNvPr>
          <p:cNvGrpSpPr/>
          <p:nvPr userDrawn="1"/>
        </p:nvGrpSpPr>
        <p:grpSpPr>
          <a:xfrm>
            <a:off x="6750739" y="-1186171"/>
            <a:ext cx="1603582" cy="2014120"/>
            <a:chOff x="6461126" y="4879976"/>
            <a:chExt cx="923925" cy="1160462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A52E1453-8D9D-444D-A7C8-1AE1FA041B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CEF59B36-9B6E-460D-BE17-A3C7FD3525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B4B20F61-F794-4CE5-A01D-31069E3DD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xmlns="" id="{BA1BB325-F82C-4DEA-9E79-82472916FF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01EFDAB8-2B7D-4625-BD03-C59487082D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CBCECBC2-68D1-4828-AD69-350B5EFCAC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B8371381-C9D1-4B05-8C05-DE21B7EF0F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xmlns="" id="{6F4CD0D5-1F57-45DD-AE0B-F62D7CF9F9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xmlns="" id="{D3EADF1F-C248-4828-B8B7-9682BB24EF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xmlns="" id="{E685AA46-53ED-4968-8DB9-B988364B0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92" name="Freeform 31">
            <a:extLst>
              <a:ext uri="{FF2B5EF4-FFF2-40B4-BE49-F238E27FC236}">
                <a16:creationId xmlns:a16="http://schemas.microsoft.com/office/drawing/2014/main" xmlns="" id="{7816DF9A-5D58-43CC-B4C1-2A8D155EEFC0}"/>
              </a:ext>
            </a:extLst>
          </p:cNvPr>
          <p:cNvSpPr>
            <a:spLocks/>
          </p:cNvSpPr>
          <p:nvPr userDrawn="1"/>
        </p:nvSpPr>
        <p:spPr bwMode="auto">
          <a:xfrm>
            <a:off x="8770370" y="227294"/>
            <a:ext cx="1942484" cy="1460306"/>
          </a:xfrm>
          <a:custGeom>
            <a:avLst/>
            <a:gdLst>
              <a:gd name="T0" fmla="*/ 0 w 705"/>
              <a:gd name="T1" fmla="*/ 21 h 530"/>
              <a:gd name="T2" fmla="*/ 14 w 705"/>
              <a:gd name="T3" fmla="*/ 0 h 530"/>
              <a:gd name="T4" fmla="*/ 514 w 705"/>
              <a:gd name="T5" fmla="*/ 48 h 530"/>
              <a:gd name="T6" fmla="*/ 705 w 705"/>
              <a:gd name="T7" fmla="*/ 505 h 530"/>
              <a:gd name="T8" fmla="*/ 690 w 705"/>
              <a:gd name="T9" fmla="*/ 530 h 530"/>
              <a:gd name="T10" fmla="*/ 0 w 705"/>
              <a:gd name="T11" fmla="*/ 21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5" h="530">
                <a:moveTo>
                  <a:pt x="0" y="21"/>
                </a:moveTo>
                <a:lnTo>
                  <a:pt x="14" y="0"/>
                </a:lnTo>
                <a:lnTo>
                  <a:pt x="514" y="48"/>
                </a:lnTo>
                <a:lnTo>
                  <a:pt x="705" y="505"/>
                </a:lnTo>
                <a:lnTo>
                  <a:pt x="690" y="530"/>
                </a:lnTo>
                <a:lnTo>
                  <a:pt x="0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5" name="Freeform 34">
            <a:extLst>
              <a:ext uri="{FF2B5EF4-FFF2-40B4-BE49-F238E27FC236}">
                <a16:creationId xmlns:a16="http://schemas.microsoft.com/office/drawing/2014/main" xmlns="" id="{15B1262E-0B19-40C5-8D7E-58E49A9B24E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55785" y="489048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close/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E8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6" name="Freeform 35">
            <a:extLst>
              <a:ext uri="{FF2B5EF4-FFF2-40B4-BE49-F238E27FC236}">
                <a16:creationId xmlns:a16="http://schemas.microsoft.com/office/drawing/2014/main" xmlns="" id="{125684E0-D366-4C4B-893C-58D5D1520AC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55785" y="489048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961" name="组合 9960">
            <a:extLst>
              <a:ext uri="{FF2B5EF4-FFF2-40B4-BE49-F238E27FC236}">
                <a16:creationId xmlns:a16="http://schemas.microsoft.com/office/drawing/2014/main" xmlns="" id="{06FE37FD-7292-489E-856C-7D600CD60E42}"/>
              </a:ext>
            </a:extLst>
          </p:cNvPr>
          <p:cNvGrpSpPr/>
          <p:nvPr userDrawn="1"/>
        </p:nvGrpSpPr>
        <p:grpSpPr>
          <a:xfrm>
            <a:off x="7830815" y="847237"/>
            <a:ext cx="1253660" cy="2242810"/>
            <a:chOff x="7083426" y="6051551"/>
            <a:chExt cx="722313" cy="1292225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14427014-35D3-46D1-84C0-5C4AFA0F43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35813" y="6238876"/>
              <a:ext cx="565150" cy="657225"/>
            </a:xfrm>
            <a:custGeom>
              <a:avLst/>
              <a:gdLst>
                <a:gd name="T0" fmla="*/ 39 w 188"/>
                <a:gd name="T1" fmla="*/ 215 h 219"/>
                <a:gd name="T2" fmla="*/ 12 w 188"/>
                <a:gd name="T3" fmla="*/ 152 h 219"/>
                <a:gd name="T4" fmla="*/ 8 w 188"/>
                <a:gd name="T5" fmla="*/ 118 h 219"/>
                <a:gd name="T6" fmla="*/ 9 w 188"/>
                <a:gd name="T7" fmla="*/ 102 h 219"/>
                <a:gd name="T8" fmla="*/ 23 w 188"/>
                <a:gd name="T9" fmla="*/ 54 h 219"/>
                <a:gd name="T10" fmla="*/ 56 w 188"/>
                <a:gd name="T11" fmla="*/ 19 h 219"/>
                <a:gd name="T12" fmla="*/ 103 w 188"/>
                <a:gd name="T13" fmla="*/ 8 h 219"/>
                <a:gd name="T14" fmla="*/ 120 w 188"/>
                <a:gd name="T15" fmla="*/ 9 h 219"/>
                <a:gd name="T16" fmla="*/ 186 w 188"/>
                <a:gd name="T17" fmla="*/ 28 h 219"/>
                <a:gd name="T18" fmla="*/ 188 w 188"/>
                <a:gd name="T19" fmla="*/ 21 h 219"/>
                <a:gd name="T20" fmla="*/ 121 w 188"/>
                <a:gd name="T21" fmla="*/ 1 h 219"/>
                <a:gd name="T22" fmla="*/ 103 w 188"/>
                <a:gd name="T23" fmla="*/ 0 h 219"/>
                <a:gd name="T24" fmla="*/ 52 w 188"/>
                <a:gd name="T25" fmla="*/ 12 h 219"/>
                <a:gd name="T26" fmla="*/ 16 w 188"/>
                <a:gd name="T27" fmla="*/ 51 h 219"/>
                <a:gd name="T28" fmla="*/ 1 w 188"/>
                <a:gd name="T29" fmla="*/ 102 h 219"/>
                <a:gd name="T30" fmla="*/ 0 w 188"/>
                <a:gd name="T31" fmla="*/ 118 h 219"/>
                <a:gd name="T32" fmla="*/ 4 w 188"/>
                <a:gd name="T33" fmla="*/ 154 h 219"/>
                <a:gd name="T34" fmla="*/ 32 w 188"/>
                <a:gd name="T35" fmla="*/ 219 h 219"/>
                <a:gd name="T36" fmla="*/ 39 w 188"/>
                <a:gd name="T37" fmla="*/ 21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19">
                  <a:moveTo>
                    <a:pt x="39" y="215"/>
                  </a:moveTo>
                  <a:cubicBezTo>
                    <a:pt x="26" y="196"/>
                    <a:pt x="17" y="174"/>
                    <a:pt x="12" y="152"/>
                  </a:cubicBezTo>
                  <a:cubicBezTo>
                    <a:pt x="9" y="141"/>
                    <a:pt x="8" y="129"/>
                    <a:pt x="8" y="118"/>
                  </a:cubicBezTo>
                  <a:cubicBezTo>
                    <a:pt x="8" y="113"/>
                    <a:pt x="8" y="108"/>
                    <a:pt x="9" y="102"/>
                  </a:cubicBezTo>
                  <a:cubicBezTo>
                    <a:pt x="11" y="86"/>
                    <a:pt x="15" y="69"/>
                    <a:pt x="23" y="54"/>
                  </a:cubicBezTo>
                  <a:cubicBezTo>
                    <a:pt x="31" y="40"/>
                    <a:pt x="42" y="27"/>
                    <a:pt x="56" y="19"/>
                  </a:cubicBezTo>
                  <a:cubicBezTo>
                    <a:pt x="70" y="11"/>
                    <a:pt x="86" y="8"/>
                    <a:pt x="103" y="8"/>
                  </a:cubicBezTo>
                  <a:cubicBezTo>
                    <a:pt x="109" y="8"/>
                    <a:pt x="114" y="8"/>
                    <a:pt x="120" y="9"/>
                  </a:cubicBezTo>
                  <a:cubicBezTo>
                    <a:pt x="143" y="12"/>
                    <a:pt x="164" y="20"/>
                    <a:pt x="186" y="28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67" y="12"/>
                    <a:pt x="145" y="4"/>
                    <a:pt x="121" y="1"/>
                  </a:cubicBezTo>
                  <a:cubicBezTo>
                    <a:pt x="115" y="0"/>
                    <a:pt x="109" y="0"/>
                    <a:pt x="103" y="0"/>
                  </a:cubicBezTo>
                  <a:cubicBezTo>
                    <a:pt x="85" y="0"/>
                    <a:pt x="67" y="3"/>
                    <a:pt x="52" y="12"/>
                  </a:cubicBezTo>
                  <a:cubicBezTo>
                    <a:pt x="36" y="21"/>
                    <a:pt x="24" y="35"/>
                    <a:pt x="16" y="51"/>
                  </a:cubicBezTo>
                  <a:cubicBezTo>
                    <a:pt x="8" y="66"/>
                    <a:pt x="3" y="84"/>
                    <a:pt x="1" y="102"/>
                  </a:cubicBezTo>
                  <a:cubicBezTo>
                    <a:pt x="0" y="107"/>
                    <a:pt x="0" y="112"/>
                    <a:pt x="0" y="118"/>
                  </a:cubicBezTo>
                  <a:cubicBezTo>
                    <a:pt x="0" y="130"/>
                    <a:pt x="1" y="142"/>
                    <a:pt x="4" y="154"/>
                  </a:cubicBezTo>
                  <a:cubicBezTo>
                    <a:pt x="9" y="177"/>
                    <a:pt x="19" y="199"/>
                    <a:pt x="32" y="219"/>
                  </a:cubicBezTo>
                  <a:cubicBezTo>
                    <a:pt x="39" y="215"/>
                    <a:pt x="39" y="215"/>
                    <a:pt x="39" y="215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xmlns="" id="{C85E47FC-3CC8-455F-B500-9F29F017B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97776" y="6262688"/>
              <a:ext cx="207963" cy="147638"/>
            </a:xfrm>
            <a:custGeom>
              <a:avLst/>
              <a:gdLst>
                <a:gd name="T0" fmla="*/ 20 w 69"/>
                <a:gd name="T1" fmla="*/ 7 h 49"/>
                <a:gd name="T2" fmla="*/ 18 w 69"/>
                <a:gd name="T3" fmla="*/ 7 h 49"/>
                <a:gd name="T4" fmla="*/ 18 w 69"/>
                <a:gd name="T5" fmla="*/ 5 h 49"/>
                <a:gd name="T6" fmla="*/ 5 w 69"/>
                <a:gd name="T7" fmla="*/ 2 h 49"/>
                <a:gd name="T8" fmla="*/ 2 w 69"/>
                <a:gd name="T9" fmla="*/ 15 h 49"/>
                <a:gd name="T10" fmla="*/ 12 w 69"/>
                <a:gd name="T11" fmla="*/ 19 h 49"/>
                <a:gd name="T12" fmla="*/ 50 w 69"/>
                <a:gd name="T13" fmla="*/ 49 h 49"/>
                <a:gd name="T14" fmla="*/ 69 w 69"/>
                <a:gd name="T15" fmla="*/ 13 h 49"/>
                <a:gd name="T16" fmla="*/ 20 w 69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">
                  <a:moveTo>
                    <a:pt x="20" y="7"/>
                  </a:moveTo>
                  <a:cubicBezTo>
                    <a:pt x="19" y="7"/>
                    <a:pt x="19" y="7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5" y="1"/>
                    <a:pt x="10" y="0"/>
                    <a:pt x="5" y="2"/>
                  </a:cubicBezTo>
                  <a:cubicBezTo>
                    <a:pt x="1" y="5"/>
                    <a:pt x="0" y="10"/>
                    <a:pt x="2" y="15"/>
                  </a:cubicBezTo>
                  <a:cubicBezTo>
                    <a:pt x="4" y="18"/>
                    <a:pt x="8" y="20"/>
                    <a:pt x="12" y="19"/>
                  </a:cubicBezTo>
                  <a:cubicBezTo>
                    <a:pt x="22" y="32"/>
                    <a:pt x="50" y="49"/>
                    <a:pt x="50" y="49"/>
                  </a:cubicBezTo>
                  <a:cubicBezTo>
                    <a:pt x="50" y="49"/>
                    <a:pt x="63" y="25"/>
                    <a:pt x="69" y="13"/>
                  </a:cubicBezTo>
                  <a:cubicBezTo>
                    <a:pt x="53" y="11"/>
                    <a:pt x="36" y="9"/>
                    <a:pt x="20" y="7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xmlns="" id="{CD8B634D-BB51-45B6-AF54-ECC3708FD7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79387598-3752-46D1-A411-3AB462C600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A0A4CF70-0951-4452-85F8-AFC3F82A8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xmlns="" id="{73B02DE1-4A8A-4069-9E58-FD1558CFBA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xmlns="" id="{EB647550-6928-48BE-A993-BCE5E5D651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19951" y="6569076"/>
              <a:ext cx="390525" cy="760413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4" y="12"/>
                    <a:pt x="38" y="25"/>
                    <a:pt x="32" y="39"/>
                  </a:cubicBezTo>
                  <a:cubicBezTo>
                    <a:pt x="15" y="84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3F71C9C4-F328-435B-B633-6946F18FDF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1863" y="6664326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9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3" y="20"/>
                    <a:pt x="19" y="9"/>
                  </a:cubicBezTo>
                  <a:cubicBezTo>
                    <a:pt x="48" y="6"/>
                    <a:pt x="78" y="3"/>
                    <a:pt x="108" y="0"/>
                  </a:cubicBezTo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2E5A9E82-3E98-438F-9BBB-1CBA6A5B52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1863" y="6670676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9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2"/>
                    <a:pt x="77" y="15"/>
                    <a:pt x="91" y="0"/>
                  </a:cubicBezTo>
                  <a:cubicBezTo>
                    <a:pt x="67" y="2"/>
                    <a:pt x="43" y="4"/>
                    <a:pt x="19" y="7"/>
                  </a:cubicBezTo>
                  <a:cubicBezTo>
                    <a:pt x="13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9E2D6806-838A-4B6C-AFE1-63BF26AAF8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94563" y="6664326"/>
              <a:ext cx="352425" cy="166688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5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3091321E-A0AD-49FD-B419-9E354F6FFF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10463" y="6670676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71A01130-2174-421C-9A32-C5A88C1F81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26338" y="6697663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6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Freeform 38">
              <a:extLst>
                <a:ext uri="{FF2B5EF4-FFF2-40B4-BE49-F238E27FC236}">
                  <a16:creationId xmlns:a16="http://schemas.microsoft.com/office/drawing/2014/main" xmlns="" id="{1162D738-0CBF-4ED2-98AE-A918DFDC80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8101" y="6051551"/>
              <a:ext cx="103188" cy="141288"/>
            </a:xfrm>
            <a:custGeom>
              <a:avLst/>
              <a:gdLst>
                <a:gd name="T0" fmla="*/ 34 w 34"/>
                <a:gd name="T1" fmla="*/ 0 h 47"/>
                <a:gd name="T2" fmla="*/ 0 w 34"/>
                <a:gd name="T3" fmla="*/ 47 h 47"/>
                <a:gd name="T4" fmla="*/ 0 w 34"/>
                <a:gd name="T5" fmla="*/ 47 h 47"/>
                <a:gd name="T6" fmla="*/ 34 w 34"/>
                <a:gd name="T7" fmla="*/ 0 h 47"/>
                <a:gd name="T8" fmla="*/ 34 w 3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7">
                  <a:moveTo>
                    <a:pt x="34" y="0"/>
                  </a:moveTo>
                  <a:cubicBezTo>
                    <a:pt x="23" y="15"/>
                    <a:pt x="11" y="3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" y="31"/>
                    <a:pt x="23" y="15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C3C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Rectangle 39">
              <a:extLst>
                <a:ext uri="{FF2B5EF4-FFF2-40B4-BE49-F238E27FC236}">
                  <a16:creationId xmlns:a16="http://schemas.microsoft.com/office/drawing/2014/main" xmlns="" id="{D0B14E09-7D73-4455-A0ED-3CAF641F23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solidFill>
              <a:srgbClr val="60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Rectangle 40">
              <a:extLst>
                <a:ext uri="{FF2B5EF4-FFF2-40B4-BE49-F238E27FC236}">
                  <a16:creationId xmlns:a16="http://schemas.microsoft.com/office/drawing/2014/main" xmlns="" id="{962A90D5-5D03-40B9-8F26-0DE8566E71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4" name="Freeform 41">
            <a:extLst>
              <a:ext uri="{FF2B5EF4-FFF2-40B4-BE49-F238E27FC236}">
                <a16:creationId xmlns:a16="http://schemas.microsoft.com/office/drawing/2014/main" xmlns="" id="{B2054174-F9D6-4D27-809D-EB82C5D00D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007325" y="593750"/>
            <a:ext cx="1248150" cy="854141"/>
          </a:xfrm>
          <a:custGeom>
            <a:avLst/>
            <a:gdLst>
              <a:gd name="T0" fmla="*/ 239 w 239"/>
              <a:gd name="T1" fmla="*/ 150 h 164"/>
              <a:gd name="T2" fmla="*/ 229 w 239"/>
              <a:gd name="T3" fmla="*/ 164 h 164"/>
              <a:gd name="T4" fmla="*/ 239 w 239"/>
              <a:gd name="T5" fmla="*/ 150 h 164"/>
              <a:gd name="T6" fmla="*/ 187 w 239"/>
              <a:gd name="T7" fmla="*/ 69 h 164"/>
              <a:gd name="T8" fmla="*/ 187 w 239"/>
              <a:gd name="T9" fmla="*/ 69 h 164"/>
              <a:gd name="T10" fmla="*/ 187 w 239"/>
              <a:gd name="T11" fmla="*/ 69 h 164"/>
              <a:gd name="T12" fmla="*/ 36 w 239"/>
              <a:gd name="T13" fmla="*/ 0 h 164"/>
              <a:gd name="T14" fmla="*/ 0 w 239"/>
              <a:gd name="T15" fmla="*/ 49 h 164"/>
              <a:gd name="T16" fmla="*/ 0 w 239"/>
              <a:gd name="T17" fmla="*/ 49 h 164"/>
              <a:gd name="T18" fmla="*/ 36 w 239"/>
              <a:gd name="T19" fmla="*/ 0 h 164"/>
              <a:gd name="T20" fmla="*/ 156 w 239"/>
              <a:gd name="T21" fmla="*/ 43 h 164"/>
              <a:gd name="T22" fmla="*/ 187 w 239"/>
              <a:gd name="T23" fmla="*/ 69 h 164"/>
              <a:gd name="T24" fmla="*/ 156 w 239"/>
              <a:gd name="T25" fmla="*/ 43 h 164"/>
              <a:gd name="T26" fmla="*/ 36 w 239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164">
                <a:moveTo>
                  <a:pt x="239" y="150"/>
                </a:moveTo>
                <a:cubicBezTo>
                  <a:pt x="236" y="154"/>
                  <a:pt x="232" y="159"/>
                  <a:pt x="229" y="164"/>
                </a:cubicBezTo>
                <a:cubicBezTo>
                  <a:pt x="232" y="159"/>
                  <a:pt x="236" y="154"/>
                  <a:pt x="239" y="150"/>
                </a:cubicBezTo>
                <a:moveTo>
                  <a:pt x="187" y="69"/>
                </a:moveTo>
                <a:cubicBezTo>
                  <a:pt x="187" y="69"/>
                  <a:pt x="187" y="69"/>
                  <a:pt x="187" y="69"/>
                </a:cubicBezTo>
                <a:cubicBezTo>
                  <a:pt x="187" y="69"/>
                  <a:pt x="187" y="69"/>
                  <a:pt x="187" y="69"/>
                </a:cubicBezTo>
                <a:moveTo>
                  <a:pt x="36" y="0"/>
                </a:moveTo>
                <a:cubicBezTo>
                  <a:pt x="24" y="16"/>
                  <a:pt x="12" y="33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33"/>
                  <a:pt x="24" y="16"/>
                  <a:pt x="36" y="0"/>
                </a:cubicBezTo>
                <a:cubicBezTo>
                  <a:pt x="57" y="2"/>
                  <a:pt x="107" y="7"/>
                  <a:pt x="156" y="43"/>
                </a:cubicBezTo>
                <a:cubicBezTo>
                  <a:pt x="168" y="51"/>
                  <a:pt x="178" y="60"/>
                  <a:pt x="187" y="69"/>
                </a:cubicBezTo>
                <a:cubicBezTo>
                  <a:pt x="178" y="60"/>
                  <a:pt x="168" y="51"/>
                  <a:pt x="156" y="43"/>
                </a:cubicBezTo>
                <a:cubicBezTo>
                  <a:pt x="107" y="7"/>
                  <a:pt x="57" y="2"/>
                  <a:pt x="36" y="0"/>
                </a:cubicBezTo>
              </a:path>
            </a:pathLst>
          </a:custGeom>
          <a:solidFill>
            <a:srgbClr val="0B1A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959" name="组合 9958">
            <a:extLst>
              <a:ext uri="{FF2B5EF4-FFF2-40B4-BE49-F238E27FC236}">
                <a16:creationId xmlns:a16="http://schemas.microsoft.com/office/drawing/2014/main" xmlns="" id="{9A8444D5-1416-4BA0-A8FD-609C1F3351E5}"/>
              </a:ext>
            </a:extLst>
          </p:cNvPr>
          <p:cNvGrpSpPr/>
          <p:nvPr userDrawn="1"/>
        </p:nvGrpSpPr>
        <p:grpSpPr>
          <a:xfrm>
            <a:off x="8740062" y="227294"/>
            <a:ext cx="2157397" cy="2465990"/>
            <a:chOff x="7607301" y="5694363"/>
            <a:chExt cx="1243013" cy="1420813"/>
          </a:xfrm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xmlns="" id="{E39D6A8A-7E23-4719-8494-13AD36EF2F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18526" y="6127751"/>
              <a:ext cx="331788" cy="704850"/>
            </a:xfrm>
            <a:custGeom>
              <a:avLst/>
              <a:gdLst>
                <a:gd name="T0" fmla="*/ 81 w 110"/>
                <a:gd name="T1" fmla="*/ 235 h 235"/>
                <a:gd name="T2" fmla="*/ 100 w 110"/>
                <a:gd name="T3" fmla="*/ 95 h 235"/>
                <a:gd name="T4" fmla="*/ 0 w 110"/>
                <a:gd name="T5" fmla="*/ 0 h 235"/>
                <a:gd name="T6" fmla="*/ 0 w 110"/>
                <a:gd name="T7" fmla="*/ 12 h 235"/>
                <a:gd name="T8" fmla="*/ 89 w 110"/>
                <a:gd name="T9" fmla="*/ 97 h 235"/>
                <a:gd name="T10" fmla="*/ 70 w 110"/>
                <a:gd name="T11" fmla="*/ 231 h 235"/>
                <a:gd name="T12" fmla="*/ 81 w 110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35">
                  <a:moveTo>
                    <a:pt x="81" y="235"/>
                  </a:moveTo>
                  <a:cubicBezTo>
                    <a:pt x="97" y="190"/>
                    <a:pt x="110" y="142"/>
                    <a:pt x="100" y="95"/>
                  </a:cubicBezTo>
                  <a:cubicBezTo>
                    <a:pt x="91" y="49"/>
                    <a:pt x="53" y="1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5" y="13"/>
                    <a:pt x="80" y="55"/>
                    <a:pt x="89" y="97"/>
                  </a:cubicBezTo>
                  <a:cubicBezTo>
                    <a:pt x="98" y="141"/>
                    <a:pt x="85" y="188"/>
                    <a:pt x="70" y="231"/>
                  </a:cubicBezTo>
                  <a:cubicBezTo>
                    <a:pt x="81" y="235"/>
                    <a:pt x="81" y="235"/>
                    <a:pt x="81" y="235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xmlns="" id="{868DCEF3-81F6-4678-BED7-C07BCA2C26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2338" y="6797676"/>
              <a:ext cx="244475" cy="317500"/>
            </a:xfrm>
            <a:custGeom>
              <a:avLst/>
              <a:gdLst>
                <a:gd name="T0" fmla="*/ 50 w 81"/>
                <a:gd name="T1" fmla="*/ 23 h 106"/>
                <a:gd name="T2" fmla="*/ 52 w 81"/>
                <a:gd name="T3" fmla="*/ 22 h 106"/>
                <a:gd name="T4" fmla="*/ 51 w 81"/>
                <a:gd name="T5" fmla="*/ 19 h 106"/>
                <a:gd name="T6" fmla="*/ 62 w 81"/>
                <a:gd name="T7" fmla="*/ 2 h 106"/>
                <a:gd name="T8" fmla="*/ 79 w 81"/>
                <a:gd name="T9" fmla="*/ 12 h 106"/>
                <a:gd name="T10" fmla="*/ 73 w 81"/>
                <a:gd name="T11" fmla="*/ 28 h 106"/>
                <a:gd name="T12" fmla="*/ 63 w 81"/>
                <a:gd name="T13" fmla="*/ 106 h 106"/>
                <a:gd name="T14" fmla="*/ 0 w 81"/>
                <a:gd name="T15" fmla="*/ 86 h 106"/>
                <a:gd name="T16" fmla="*/ 50 w 81"/>
                <a:gd name="T17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06">
                  <a:moveTo>
                    <a:pt x="50" y="23"/>
                  </a:moveTo>
                  <a:cubicBezTo>
                    <a:pt x="51" y="23"/>
                    <a:pt x="51" y="22"/>
                    <a:pt x="52" y="22"/>
                  </a:cubicBezTo>
                  <a:cubicBezTo>
                    <a:pt x="51" y="21"/>
                    <a:pt x="51" y="20"/>
                    <a:pt x="51" y="19"/>
                  </a:cubicBezTo>
                  <a:cubicBezTo>
                    <a:pt x="49" y="11"/>
                    <a:pt x="54" y="4"/>
                    <a:pt x="62" y="2"/>
                  </a:cubicBezTo>
                  <a:cubicBezTo>
                    <a:pt x="70" y="0"/>
                    <a:pt x="78" y="4"/>
                    <a:pt x="79" y="12"/>
                  </a:cubicBezTo>
                  <a:cubicBezTo>
                    <a:pt x="81" y="19"/>
                    <a:pt x="78" y="25"/>
                    <a:pt x="73" y="28"/>
                  </a:cubicBezTo>
                  <a:cubicBezTo>
                    <a:pt x="76" y="54"/>
                    <a:pt x="63" y="106"/>
                    <a:pt x="63" y="106"/>
                  </a:cubicBezTo>
                  <a:cubicBezTo>
                    <a:pt x="63" y="106"/>
                    <a:pt x="21" y="92"/>
                    <a:pt x="0" y="86"/>
                  </a:cubicBezTo>
                  <a:cubicBezTo>
                    <a:pt x="17" y="65"/>
                    <a:pt x="33" y="44"/>
                    <a:pt x="50" y="23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958" name="组合 9957">
              <a:extLst>
                <a:ext uri="{FF2B5EF4-FFF2-40B4-BE49-F238E27FC236}">
                  <a16:creationId xmlns:a16="http://schemas.microsoft.com/office/drawing/2014/main" xmlns="" id="{200DF39B-AAC0-46B5-AB18-1B69C8FC98BE}"/>
                </a:ext>
              </a:extLst>
            </p:cNvPr>
            <p:cNvGrpSpPr/>
            <p:nvPr userDrawn="1"/>
          </p:nvGrpSpPr>
          <p:grpSpPr>
            <a:xfrm>
              <a:off x="7607301" y="5694363"/>
              <a:ext cx="1136650" cy="1012826"/>
              <a:chOff x="7607301" y="5694363"/>
              <a:chExt cx="1136650" cy="1012826"/>
            </a:xfrm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xmlns="" id="{8A7AB3ED-E8EB-40B3-BA5F-FBBDFD8381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24763" y="5694363"/>
                <a:ext cx="1119188" cy="841375"/>
              </a:xfrm>
              <a:custGeom>
                <a:avLst/>
                <a:gdLst>
                  <a:gd name="T0" fmla="*/ 0 w 705"/>
                  <a:gd name="T1" fmla="*/ 21 h 530"/>
                  <a:gd name="T2" fmla="*/ 14 w 705"/>
                  <a:gd name="T3" fmla="*/ 0 h 530"/>
                  <a:gd name="T4" fmla="*/ 514 w 705"/>
                  <a:gd name="T5" fmla="*/ 48 h 530"/>
                  <a:gd name="T6" fmla="*/ 705 w 705"/>
                  <a:gd name="T7" fmla="*/ 505 h 530"/>
                  <a:gd name="T8" fmla="*/ 690 w 705"/>
                  <a:gd name="T9" fmla="*/ 530 h 530"/>
                  <a:gd name="T10" fmla="*/ 0 w 705"/>
                  <a:gd name="T11" fmla="*/ 21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5" h="530">
                    <a:moveTo>
                      <a:pt x="0" y="21"/>
                    </a:moveTo>
                    <a:lnTo>
                      <a:pt x="14" y="0"/>
                    </a:lnTo>
                    <a:lnTo>
                      <a:pt x="514" y="48"/>
                    </a:lnTo>
                    <a:lnTo>
                      <a:pt x="705" y="505"/>
                    </a:lnTo>
                    <a:lnTo>
                      <a:pt x="690" y="53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3" name="Freeform 32">
                <a:extLst>
                  <a:ext uri="{FF2B5EF4-FFF2-40B4-BE49-F238E27FC236}">
                    <a16:creationId xmlns:a16="http://schemas.microsoft.com/office/drawing/2014/main" xmlns="" id="{A05AD612-B501-42BF-9D3F-FC68D377DC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24763" y="5727701"/>
                <a:ext cx="1098550" cy="808038"/>
              </a:xfrm>
              <a:custGeom>
                <a:avLst/>
                <a:gdLst>
                  <a:gd name="T0" fmla="*/ 194 w 692"/>
                  <a:gd name="T1" fmla="*/ 460 h 509"/>
                  <a:gd name="T2" fmla="*/ 692 w 692"/>
                  <a:gd name="T3" fmla="*/ 509 h 509"/>
                  <a:gd name="T4" fmla="*/ 499 w 692"/>
                  <a:gd name="T5" fmla="*/ 47 h 509"/>
                  <a:gd name="T6" fmla="*/ 0 w 692"/>
                  <a:gd name="T7" fmla="*/ 0 h 509"/>
                  <a:gd name="T8" fmla="*/ 194 w 692"/>
                  <a:gd name="T9" fmla="*/ 46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2" h="509">
                    <a:moveTo>
                      <a:pt x="194" y="460"/>
                    </a:moveTo>
                    <a:lnTo>
                      <a:pt x="692" y="509"/>
                    </a:lnTo>
                    <a:lnTo>
                      <a:pt x="499" y="47"/>
                    </a:lnTo>
                    <a:lnTo>
                      <a:pt x="0" y="0"/>
                    </a:lnTo>
                    <a:lnTo>
                      <a:pt x="194" y="460"/>
                    </a:lnTo>
                    <a:close/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7" name="Freeform 36">
                <a:extLst>
                  <a:ext uri="{FF2B5EF4-FFF2-40B4-BE49-F238E27FC236}">
                    <a16:creationId xmlns:a16="http://schemas.microsoft.com/office/drawing/2014/main" xmlns="" id="{7E928EF2-807A-49F4-850B-AFC63754C5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73976" y="5845176"/>
                <a:ext cx="1025525" cy="687388"/>
              </a:xfrm>
              <a:custGeom>
                <a:avLst/>
                <a:gdLst>
                  <a:gd name="T0" fmla="*/ 0 w 341"/>
                  <a:gd name="T1" fmla="*/ 0 h 229"/>
                  <a:gd name="T2" fmla="*/ 29 w 341"/>
                  <a:gd name="T3" fmla="*/ 69 h 229"/>
                  <a:gd name="T4" fmla="*/ 65 w 341"/>
                  <a:gd name="T5" fmla="*/ 20 h 229"/>
                  <a:gd name="T6" fmla="*/ 185 w 341"/>
                  <a:gd name="T7" fmla="*/ 63 h 229"/>
                  <a:gd name="T8" fmla="*/ 216 w 341"/>
                  <a:gd name="T9" fmla="*/ 89 h 229"/>
                  <a:gd name="T10" fmla="*/ 216 w 341"/>
                  <a:gd name="T11" fmla="*/ 89 h 229"/>
                  <a:gd name="T12" fmla="*/ 216 w 341"/>
                  <a:gd name="T13" fmla="*/ 89 h 229"/>
                  <a:gd name="T14" fmla="*/ 267 w 341"/>
                  <a:gd name="T15" fmla="*/ 168 h 229"/>
                  <a:gd name="T16" fmla="*/ 268 w 341"/>
                  <a:gd name="T17" fmla="*/ 170 h 229"/>
                  <a:gd name="T18" fmla="*/ 268 w 341"/>
                  <a:gd name="T19" fmla="*/ 170 h 229"/>
                  <a:gd name="T20" fmla="*/ 268 w 341"/>
                  <a:gd name="T21" fmla="*/ 170 h 229"/>
                  <a:gd name="T22" fmla="*/ 268 w 341"/>
                  <a:gd name="T23" fmla="*/ 170 h 229"/>
                  <a:gd name="T24" fmla="*/ 258 w 341"/>
                  <a:gd name="T25" fmla="*/ 184 h 229"/>
                  <a:gd name="T26" fmla="*/ 232 w 341"/>
                  <a:gd name="T27" fmla="*/ 218 h 229"/>
                  <a:gd name="T28" fmla="*/ 341 w 341"/>
                  <a:gd name="T29" fmla="*/ 229 h 229"/>
                  <a:gd name="T30" fmla="*/ 266 w 341"/>
                  <a:gd name="T31" fmla="*/ 67 h 229"/>
                  <a:gd name="T32" fmla="*/ 68 w 341"/>
                  <a:gd name="T33" fmla="*/ 9 h 229"/>
                  <a:gd name="T34" fmla="*/ 0 w 341"/>
                  <a:gd name="T3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1" h="229">
                    <a:moveTo>
                      <a:pt x="0" y="0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41" y="53"/>
                      <a:pt x="53" y="36"/>
                      <a:pt x="65" y="20"/>
                    </a:cubicBezTo>
                    <a:cubicBezTo>
                      <a:pt x="86" y="22"/>
                      <a:pt x="136" y="27"/>
                      <a:pt x="185" y="63"/>
                    </a:cubicBezTo>
                    <a:cubicBezTo>
                      <a:pt x="197" y="71"/>
                      <a:pt x="207" y="80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47" y="120"/>
                      <a:pt x="261" y="153"/>
                      <a:pt x="267" y="168"/>
                    </a:cubicBezTo>
                    <a:cubicBezTo>
                      <a:pt x="268" y="169"/>
                      <a:pt x="268" y="169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5" y="174"/>
                      <a:pt x="261" y="179"/>
                      <a:pt x="258" y="184"/>
                    </a:cubicBezTo>
                    <a:cubicBezTo>
                      <a:pt x="249" y="195"/>
                      <a:pt x="241" y="207"/>
                      <a:pt x="232" y="218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16" y="175"/>
                      <a:pt x="291" y="121"/>
                      <a:pt x="266" y="67"/>
                    </a:cubicBezTo>
                    <a:cubicBezTo>
                      <a:pt x="211" y="44"/>
                      <a:pt x="145" y="22"/>
                      <a:pt x="68" y="9"/>
                    </a:cubicBezTo>
                    <a:cubicBezTo>
                      <a:pt x="45" y="5"/>
                      <a:pt x="22" y="2"/>
                      <a:pt x="0" y="0"/>
                    </a:cubicBezTo>
                  </a:path>
                </a:pathLst>
              </a:custGeom>
              <a:solidFill>
                <a:srgbClr val="0F2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8" name="Freeform 37">
                <a:extLst>
                  <a:ext uri="{FF2B5EF4-FFF2-40B4-BE49-F238E27FC236}">
                    <a16:creationId xmlns:a16="http://schemas.microsoft.com/office/drawing/2014/main" xmlns="" id="{1565C78C-7264-45BF-B527-447681B066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07301" y="5905501"/>
                <a:ext cx="873125" cy="801688"/>
              </a:xfrm>
              <a:custGeom>
                <a:avLst/>
                <a:gdLst>
                  <a:gd name="T0" fmla="*/ 0 w 290"/>
                  <a:gd name="T1" fmla="*/ 118 h 267"/>
                  <a:gd name="T2" fmla="*/ 96 w 290"/>
                  <a:gd name="T3" fmla="*/ 208 h 267"/>
                  <a:gd name="T4" fmla="*/ 203 w 290"/>
                  <a:gd name="T5" fmla="*/ 267 h 267"/>
                  <a:gd name="T6" fmla="*/ 290 w 290"/>
                  <a:gd name="T7" fmla="*/ 150 h 267"/>
                  <a:gd name="T8" fmla="*/ 207 w 290"/>
                  <a:gd name="T9" fmla="*/ 43 h 267"/>
                  <a:gd name="T10" fmla="*/ 87 w 290"/>
                  <a:gd name="T11" fmla="*/ 0 h 267"/>
                  <a:gd name="T12" fmla="*/ 0 w 290"/>
                  <a:gd name="T13" fmla="*/ 11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267">
                    <a:moveTo>
                      <a:pt x="0" y="118"/>
                    </a:moveTo>
                    <a:cubicBezTo>
                      <a:pt x="22" y="144"/>
                      <a:pt x="53" y="177"/>
                      <a:pt x="96" y="208"/>
                    </a:cubicBezTo>
                    <a:cubicBezTo>
                      <a:pt x="136" y="237"/>
                      <a:pt x="174" y="255"/>
                      <a:pt x="203" y="267"/>
                    </a:cubicBezTo>
                    <a:cubicBezTo>
                      <a:pt x="232" y="228"/>
                      <a:pt x="261" y="189"/>
                      <a:pt x="290" y="150"/>
                    </a:cubicBezTo>
                    <a:cubicBezTo>
                      <a:pt x="283" y="130"/>
                      <a:pt x="261" y="81"/>
                      <a:pt x="207" y="43"/>
                    </a:cubicBezTo>
                    <a:cubicBezTo>
                      <a:pt x="158" y="7"/>
                      <a:pt x="108" y="2"/>
                      <a:pt x="87" y="0"/>
                    </a:cubicBezTo>
                    <a:cubicBezTo>
                      <a:pt x="58" y="39"/>
                      <a:pt x="29" y="79"/>
                      <a:pt x="0" y="118"/>
                    </a:cubicBezTo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5" name="Freeform 42">
                <a:extLst>
                  <a:ext uri="{FF2B5EF4-FFF2-40B4-BE49-F238E27FC236}">
                    <a16:creationId xmlns:a16="http://schemas.microsoft.com/office/drawing/2014/main" xmlns="" id="{77A5B2C2-32C9-41E1-B312-F36100F52B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58101" y="5905501"/>
                <a:ext cx="822325" cy="612775"/>
              </a:xfrm>
              <a:custGeom>
                <a:avLst/>
                <a:gdLst>
                  <a:gd name="T0" fmla="*/ 70 w 273"/>
                  <a:gd name="T1" fmla="*/ 0 h 204"/>
                  <a:gd name="T2" fmla="*/ 34 w 273"/>
                  <a:gd name="T3" fmla="*/ 49 h 204"/>
                  <a:gd name="T4" fmla="*/ 34 w 273"/>
                  <a:gd name="T5" fmla="*/ 49 h 204"/>
                  <a:gd name="T6" fmla="*/ 0 w 273"/>
                  <a:gd name="T7" fmla="*/ 96 h 204"/>
                  <a:gd name="T8" fmla="*/ 63 w 273"/>
                  <a:gd name="T9" fmla="*/ 88 h 204"/>
                  <a:gd name="T10" fmla="*/ 99 w 273"/>
                  <a:gd name="T11" fmla="*/ 91 h 204"/>
                  <a:gd name="T12" fmla="*/ 233 w 273"/>
                  <a:gd name="T13" fmla="*/ 204 h 204"/>
                  <a:gd name="T14" fmla="*/ 263 w 273"/>
                  <a:gd name="T15" fmla="*/ 164 h 204"/>
                  <a:gd name="T16" fmla="*/ 273 w 273"/>
                  <a:gd name="T17" fmla="*/ 150 h 204"/>
                  <a:gd name="T18" fmla="*/ 273 w 273"/>
                  <a:gd name="T19" fmla="*/ 150 h 204"/>
                  <a:gd name="T20" fmla="*/ 272 w 273"/>
                  <a:gd name="T21" fmla="*/ 148 h 204"/>
                  <a:gd name="T22" fmla="*/ 221 w 273"/>
                  <a:gd name="T23" fmla="*/ 69 h 204"/>
                  <a:gd name="T24" fmla="*/ 221 w 273"/>
                  <a:gd name="T25" fmla="*/ 69 h 204"/>
                  <a:gd name="T26" fmla="*/ 221 w 273"/>
                  <a:gd name="T27" fmla="*/ 69 h 204"/>
                  <a:gd name="T28" fmla="*/ 190 w 273"/>
                  <a:gd name="T29" fmla="*/ 43 h 204"/>
                  <a:gd name="T30" fmla="*/ 70 w 273"/>
                  <a:gd name="T31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204">
                    <a:moveTo>
                      <a:pt x="70" y="0"/>
                    </a:moveTo>
                    <a:cubicBezTo>
                      <a:pt x="58" y="16"/>
                      <a:pt x="46" y="33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3" y="64"/>
                      <a:pt x="11" y="80"/>
                      <a:pt x="0" y="96"/>
                    </a:cubicBezTo>
                    <a:cubicBezTo>
                      <a:pt x="21" y="91"/>
                      <a:pt x="42" y="88"/>
                      <a:pt x="63" y="88"/>
                    </a:cubicBezTo>
                    <a:cubicBezTo>
                      <a:pt x="75" y="88"/>
                      <a:pt x="87" y="89"/>
                      <a:pt x="99" y="91"/>
                    </a:cubicBezTo>
                    <a:cubicBezTo>
                      <a:pt x="159" y="102"/>
                      <a:pt x="210" y="147"/>
                      <a:pt x="233" y="204"/>
                    </a:cubicBezTo>
                    <a:cubicBezTo>
                      <a:pt x="243" y="190"/>
                      <a:pt x="253" y="177"/>
                      <a:pt x="263" y="164"/>
                    </a:cubicBezTo>
                    <a:cubicBezTo>
                      <a:pt x="266" y="159"/>
                      <a:pt x="270" y="154"/>
                      <a:pt x="273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273" y="149"/>
                      <a:pt x="273" y="149"/>
                      <a:pt x="272" y="148"/>
                    </a:cubicBezTo>
                    <a:cubicBezTo>
                      <a:pt x="266" y="133"/>
                      <a:pt x="252" y="100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12" y="60"/>
                      <a:pt x="202" y="51"/>
                      <a:pt x="190" y="43"/>
                    </a:cubicBezTo>
                    <a:cubicBezTo>
                      <a:pt x="141" y="7"/>
                      <a:pt x="91" y="2"/>
                      <a:pt x="70" y="0"/>
                    </a:cubicBezTo>
                  </a:path>
                </a:pathLst>
              </a:custGeom>
              <a:solidFill>
                <a:srgbClr val="182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6" name="Freeform 43">
                <a:extLst>
                  <a:ext uri="{FF2B5EF4-FFF2-40B4-BE49-F238E27FC236}">
                    <a16:creationId xmlns:a16="http://schemas.microsoft.com/office/drawing/2014/main" xmlns="" id="{D46781C1-CA7F-4AAE-B4E5-399CA1D35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07301" y="5905501"/>
                <a:ext cx="493713" cy="515938"/>
              </a:xfrm>
              <a:custGeom>
                <a:avLst/>
                <a:gdLst>
                  <a:gd name="T0" fmla="*/ 164 w 164"/>
                  <a:gd name="T1" fmla="*/ 19 h 172"/>
                  <a:gd name="T2" fmla="*/ 51 w 164"/>
                  <a:gd name="T3" fmla="*/ 172 h 172"/>
                  <a:gd name="T4" fmla="*/ 0 w 164"/>
                  <a:gd name="T5" fmla="*/ 118 h 172"/>
                  <a:gd name="T6" fmla="*/ 87 w 164"/>
                  <a:gd name="T7" fmla="*/ 0 h 172"/>
                  <a:gd name="T8" fmla="*/ 164 w 164"/>
                  <a:gd name="T9" fmla="*/ 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72">
                    <a:moveTo>
                      <a:pt x="164" y="19"/>
                    </a:moveTo>
                    <a:cubicBezTo>
                      <a:pt x="51" y="172"/>
                      <a:pt x="51" y="172"/>
                      <a:pt x="51" y="172"/>
                    </a:cubicBezTo>
                    <a:cubicBezTo>
                      <a:pt x="30" y="152"/>
                      <a:pt x="13" y="134"/>
                      <a:pt x="0" y="118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02" y="1"/>
                      <a:pt x="131" y="4"/>
                      <a:pt x="164" y="19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7" name="Freeform 44">
                <a:extLst>
                  <a:ext uri="{FF2B5EF4-FFF2-40B4-BE49-F238E27FC236}">
                    <a16:creationId xmlns:a16="http://schemas.microsoft.com/office/drawing/2014/main" xmlns="" id="{91065692-5F13-45EE-BFCF-4C545D322C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13651" y="6265863"/>
                <a:ext cx="604838" cy="441325"/>
              </a:xfrm>
              <a:custGeom>
                <a:avLst/>
                <a:gdLst>
                  <a:gd name="T0" fmla="*/ 0 w 201"/>
                  <a:gd name="T1" fmla="*/ 0 h 147"/>
                  <a:gd name="T2" fmla="*/ 201 w 201"/>
                  <a:gd name="T3" fmla="*/ 147 h 147"/>
                  <a:gd name="T4" fmla="*/ 0 w 201"/>
                  <a:gd name="T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1" h="147">
                    <a:moveTo>
                      <a:pt x="0" y="0"/>
                    </a:moveTo>
                    <a:cubicBezTo>
                      <a:pt x="0" y="0"/>
                      <a:pt x="140" y="22"/>
                      <a:pt x="201" y="147"/>
                    </a:cubicBezTo>
                    <a:cubicBezTo>
                      <a:pt x="201" y="147"/>
                      <a:pt x="62" y="123"/>
                      <a:pt x="0" y="0"/>
                    </a:cubicBezTo>
                    <a:close/>
                  </a:path>
                </a:pathLst>
              </a:custGeom>
              <a:solidFill>
                <a:srgbClr val="2B4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8" name="Freeform 45">
                <a:extLst>
                  <a:ext uri="{FF2B5EF4-FFF2-40B4-BE49-F238E27FC236}">
                    <a16:creationId xmlns:a16="http://schemas.microsoft.com/office/drawing/2014/main" xmlns="" id="{3CA76626-098E-4BFD-9A84-7A024B0246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46988" y="6296026"/>
                <a:ext cx="549275" cy="401638"/>
              </a:xfrm>
              <a:custGeom>
                <a:avLst/>
                <a:gdLst>
                  <a:gd name="T0" fmla="*/ 0 w 183"/>
                  <a:gd name="T1" fmla="*/ 0 h 134"/>
                  <a:gd name="T2" fmla="*/ 183 w 183"/>
                  <a:gd name="T3" fmla="*/ 134 h 134"/>
                  <a:gd name="T4" fmla="*/ 0 w 183"/>
                  <a:gd name="T5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134">
                    <a:moveTo>
                      <a:pt x="0" y="0"/>
                    </a:moveTo>
                    <a:cubicBezTo>
                      <a:pt x="0" y="0"/>
                      <a:pt x="128" y="20"/>
                      <a:pt x="183" y="134"/>
                    </a:cubicBezTo>
                    <a:cubicBezTo>
                      <a:pt x="183" y="134"/>
                      <a:pt x="57" y="112"/>
                      <a:pt x="0" y="0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962" name="组合 9961">
            <a:extLst>
              <a:ext uri="{FF2B5EF4-FFF2-40B4-BE49-F238E27FC236}">
                <a16:creationId xmlns:a16="http://schemas.microsoft.com/office/drawing/2014/main" xmlns="" id="{DCA1485D-9D4E-4546-900C-0CE1AD5ABCD2}"/>
              </a:ext>
            </a:extLst>
          </p:cNvPr>
          <p:cNvGrpSpPr/>
          <p:nvPr userDrawn="1"/>
        </p:nvGrpSpPr>
        <p:grpSpPr>
          <a:xfrm>
            <a:off x="-235011" y="-243858"/>
            <a:ext cx="1250904" cy="1925950"/>
            <a:chOff x="5045076" y="7613651"/>
            <a:chExt cx="720725" cy="1109662"/>
          </a:xfrm>
        </p:grpSpPr>
        <p:sp>
          <p:nvSpPr>
            <p:cNvPr id="9809" name="Freeform 46">
              <a:extLst>
                <a:ext uri="{FF2B5EF4-FFF2-40B4-BE49-F238E27FC236}">
                  <a16:creationId xmlns:a16="http://schemas.microsoft.com/office/drawing/2014/main" xmlns="" id="{CDA9868B-6E69-4F0B-AB0B-184F1A644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46676" y="7613651"/>
              <a:ext cx="568325" cy="661988"/>
            </a:xfrm>
            <a:custGeom>
              <a:avLst/>
              <a:gdLst>
                <a:gd name="T0" fmla="*/ 157 w 189"/>
                <a:gd name="T1" fmla="*/ 220 h 220"/>
                <a:gd name="T2" fmla="*/ 185 w 189"/>
                <a:gd name="T3" fmla="*/ 154 h 220"/>
                <a:gd name="T4" fmla="*/ 189 w 189"/>
                <a:gd name="T5" fmla="*/ 119 h 220"/>
                <a:gd name="T6" fmla="*/ 188 w 189"/>
                <a:gd name="T7" fmla="*/ 103 h 220"/>
                <a:gd name="T8" fmla="*/ 173 w 189"/>
                <a:gd name="T9" fmla="*/ 51 h 220"/>
                <a:gd name="T10" fmla="*/ 137 w 189"/>
                <a:gd name="T11" fmla="*/ 13 h 220"/>
                <a:gd name="T12" fmla="*/ 86 w 189"/>
                <a:gd name="T13" fmla="*/ 0 h 220"/>
                <a:gd name="T14" fmla="*/ 68 w 189"/>
                <a:gd name="T15" fmla="*/ 2 h 220"/>
                <a:gd name="T16" fmla="*/ 0 w 189"/>
                <a:gd name="T17" fmla="*/ 21 h 220"/>
                <a:gd name="T18" fmla="*/ 3 w 189"/>
                <a:gd name="T19" fmla="*/ 29 h 220"/>
                <a:gd name="T20" fmla="*/ 69 w 189"/>
                <a:gd name="T21" fmla="*/ 10 h 220"/>
                <a:gd name="T22" fmla="*/ 86 w 189"/>
                <a:gd name="T23" fmla="*/ 8 h 220"/>
                <a:gd name="T24" fmla="*/ 133 w 189"/>
                <a:gd name="T25" fmla="*/ 20 h 220"/>
                <a:gd name="T26" fmla="*/ 166 w 189"/>
                <a:gd name="T27" fmla="*/ 55 h 220"/>
                <a:gd name="T28" fmla="*/ 180 w 189"/>
                <a:gd name="T29" fmla="*/ 103 h 220"/>
                <a:gd name="T30" fmla="*/ 181 w 189"/>
                <a:gd name="T31" fmla="*/ 119 h 220"/>
                <a:gd name="T32" fmla="*/ 177 w 189"/>
                <a:gd name="T33" fmla="*/ 153 h 220"/>
                <a:gd name="T34" fmla="*/ 150 w 189"/>
                <a:gd name="T35" fmla="*/ 215 h 220"/>
                <a:gd name="T36" fmla="*/ 157 w 189"/>
                <a:gd name="T3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" h="220">
                  <a:moveTo>
                    <a:pt x="157" y="220"/>
                  </a:moveTo>
                  <a:cubicBezTo>
                    <a:pt x="170" y="200"/>
                    <a:pt x="180" y="178"/>
                    <a:pt x="185" y="154"/>
                  </a:cubicBezTo>
                  <a:cubicBezTo>
                    <a:pt x="187" y="143"/>
                    <a:pt x="189" y="131"/>
                    <a:pt x="189" y="119"/>
                  </a:cubicBezTo>
                  <a:cubicBezTo>
                    <a:pt x="189" y="113"/>
                    <a:pt x="189" y="108"/>
                    <a:pt x="188" y="103"/>
                  </a:cubicBezTo>
                  <a:cubicBezTo>
                    <a:pt x="186" y="85"/>
                    <a:pt x="181" y="67"/>
                    <a:pt x="173" y="51"/>
                  </a:cubicBezTo>
                  <a:cubicBezTo>
                    <a:pt x="165" y="36"/>
                    <a:pt x="153" y="22"/>
                    <a:pt x="137" y="13"/>
                  </a:cubicBezTo>
                  <a:cubicBezTo>
                    <a:pt x="122" y="4"/>
                    <a:pt x="104" y="0"/>
                    <a:pt x="86" y="0"/>
                  </a:cubicBezTo>
                  <a:cubicBezTo>
                    <a:pt x="80" y="0"/>
                    <a:pt x="74" y="1"/>
                    <a:pt x="68" y="2"/>
                  </a:cubicBezTo>
                  <a:cubicBezTo>
                    <a:pt x="44" y="5"/>
                    <a:pt x="22" y="13"/>
                    <a:pt x="0" y="2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5" y="21"/>
                    <a:pt x="46" y="13"/>
                    <a:pt x="69" y="10"/>
                  </a:cubicBezTo>
                  <a:cubicBezTo>
                    <a:pt x="74" y="9"/>
                    <a:pt x="80" y="8"/>
                    <a:pt x="86" y="8"/>
                  </a:cubicBezTo>
                  <a:cubicBezTo>
                    <a:pt x="103" y="8"/>
                    <a:pt x="119" y="12"/>
                    <a:pt x="133" y="20"/>
                  </a:cubicBezTo>
                  <a:cubicBezTo>
                    <a:pt x="147" y="28"/>
                    <a:pt x="158" y="41"/>
                    <a:pt x="166" y="55"/>
                  </a:cubicBezTo>
                  <a:cubicBezTo>
                    <a:pt x="174" y="70"/>
                    <a:pt x="178" y="87"/>
                    <a:pt x="180" y="103"/>
                  </a:cubicBezTo>
                  <a:cubicBezTo>
                    <a:pt x="181" y="108"/>
                    <a:pt x="181" y="114"/>
                    <a:pt x="181" y="119"/>
                  </a:cubicBezTo>
                  <a:cubicBezTo>
                    <a:pt x="181" y="130"/>
                    <a:pt x="180" y="142"/>
                    <a:pt x="177" y="153"/>
                  </a:cubicBezTo>
                  <a:cubicBezTo>
                    <a:pt x="172" y="175"/>
                    <a:pt x="163" y="197"/>
                    <a:pt x="150" y="215"/>
                  </a:cubicBezTo>
                  <a:cubicBezTo>
                    <a:pt x="157" y="220"/>
                    <a:pt x="157" y="220"/>
                    <a:pt x="157" y="220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Freeform 47">
              <a:extLst>
                <a:ext uri="{FF2B5EF4-FFF2-40B4-BE49-F238E27FC236}">
                  <a16:creationId xmlns:a16="http://schemas.microsoft.com/office/drawing/2014/main" xmlns="" id="{4F9A92FA-4191-4F68-9B18-F1DF5E327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5076" y="7640638"/>
              <a:ext cx="206375" cy="147638"/>
            </a:xfrm>
            <a:custGeom>
              <a:avLst/>
              <a:gdLst>
                <a:gd name="T0" fmla="*/ 49 w 69"/>
                <a:gd name="T1" fmla="*/ 7 h 49"/>
                <a:gd name="T2" fmla="*/ 50 w 69"/>
                <a:gd name="T3" fmla="*/ 7 h 49"/>
                <a:gd name="T4" fmla="*/ 51 w 69"/>
                <a:gd name="T5" fmla="*/ 5 h 49"/>
                <a:gd name="T6" fmla="*/ 64 w 69"/>
                <a:gd name="T7" fmla="*/ 2 h 49"/>
                <a:gd name="T8" fmla="*/ 67 w 69"/>
                <a:gd name="T9" fmla="*/ 15 h 49"/>
                <a:gd name="T10" fmla="*/ 57 w 69"/>
                <a:gd name="T11" fmla="*/ 19 h 49"/>
                <a:gd name="T12" fmla="*/ 19 w 69"/>
                <a:gd name="T13" fmla="*/ 49 h 49"/>
                <a:gd name="T14" fmla="*/ 0 w 69"/>
                <a:gd name="T15" fmla="*/ 13 h 49"/>
                <a:gd name="T16" fmla="*/ 49 w 69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">
                  <a:moveTo>
                    <a:pt x="49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1" y="6"/>
                    <a:pt x="51" y="6"/>
                    <a:pt x="51" y="5"/>
                  </a:cubicBezTo>
                  <a:cubicBezTo>
                    <a:pt x="54" y="1"/>
                    <a:pt x="59" y="0"/>
                    <a:pt x="64" y="2"/>
                  </a:cubicBezTo>
                  <a:cubicBezTo>
                    <a:pt x="68" y="5"/>
                    <a:pt x="69" y="10"/>
                    <a:pt x="67" y="15"/>
                  </a:cubicBezTo>
                  <a:cubicBezTo>
                    <a:pt x="65" y="18"/>
                    <a:pt x="61" y="20"/>
                    <a:pt x="57" y="19"/>
                  </a:cubicBezTo>
                  <a:cubicBezTo>
                    <a:pt x="47" y="32"/>
                    <a:pt x="19" y="49"/>
                    <a:pt x="19" y="49"/>
                  </a:cubicBezTo>
                  <a:cubicBezTo>
                    <a:pt x="19" y="49"/>
                    <a:pt x="6" y="25"/>
                    <a:pt x="0" y="13"/>
                  </a:cubicBezTo>
                  <a:cubicBezTo>
                    <a:pt x="16" y="11"/>
                    <a:pt x="33" y="9"/>
                    <a:pt x="49" y="7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Freeform 48">
              <a:extLst>
                <a:ext uri="{FF2B5EF4-FFF2-40B4-BE49-F238E27FC236}">
                  <a16:creationId xmlns:a16="http://schemas.microsoft.com/office/drawing/2014/main" xmlns="" id="{A071EE43-7F6F-4D0E-BB84-36CBBD0832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1476" y="7885113"/>
              <a:ext cx="314325" cy="835025"/>
            </a:xfrm>
            <a:custGeom>
              <a:avLst/>
              <a:gdLst>
                <a:gd name="T0" fmla="*/ 49 w 198"/>
                <a:gd name="T1" fmla="*/ 0 h 526"/>
                <a:gd name="T2" fmla="*/ 64 w 198"/>
                <a:gd name="T3" fmla="*/ 0 h 526"/>
                <a:gd name="T4" fmla="*/ 198 w 198"/>
                <a:gd name="T5" fmla="*/ 280 h 526"/>
                <a:gd name="T6" fmla="*/ 17 w 198"/>
                <a:gd name="T7" fmla="*/ 526 h 526"/>
                <a:gd name="T8" fmla="*/ 0 w 198"/>
                <a:gd name="T9" fmla="*/ 526 h 526"/>
                <a:gd name="T10" fmla="*/ 49 w 198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526">
                  <a:moveTo>
                    <a:pt x="49" y="0"/>
                  </a:moveTo>
                  <a:lnTo>
                    <a:pt x="64" y="0"/>
                  </a:lnTo>
                  <a:lnTo>
                    <a:pt x="198" y="280"/>
                  </a:lnTo>
                  <a:lnTo>
                    <a:pt x="17" y="526"/>
                  </a:lnTo>
                  <a:lnTo>
                    <a:pt x="0" y="52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Freeform 49">
              <a:extLst>
                <a:ext uri="{FF2B5EF4-FFF2-40B4-BE49-F238E27FC236}">
                  <a16:creationId xmlns:a16="http://schemas.microsoft.com/office/drawing/2014/main" xmlns="" id="{663BC3D6-E896-4FC9-9009-58D5365AEF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0338" y="7885113"/>
              <a:ext cx="501650" cy="838200"/>
            </a:xfrm>
            <a:custGeom>
              <a:avLst/>
              <a:gdLst>
                <a:gd name="T0" fmla="*/ 0 w 316"/>
                <a:gd name="T1" fmla="*/ 248 h 528"/>
                <a:gd name="T2" fmla="*/ 133 w 316"/>
                <a:gd name="T3" fmla="*/ 528 h 528"/>
                <a:gd name="T4" fmla="*/ 316 w 316"/>
                <a:gd name="T5" fmla="*/ 278 h 528"/>
                <a:gd name="T6" fmla="*/ 182 w 316"/>
                <a:gd name="T7" fmla="*/ 0 h 528"/>
                <a:gd name="T8" fmla="*/ 0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0" y="248"/>
                  </a:moveTo>
                  <a:lnTo>
                    <a:pt x="133" y="528"/>
                  </a:lnTo>
                  <a:lnTo>
                    <a:pt x="316" y="278"/>
                  </a:lnTo>
                  <a:lnTo>
                    <a:pt x="182" y="0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Freeform 50">
              <a:extLst>
                <a:ext uri="{FF2B5EF4-FFF2-40B4-BE49-F238E27FC236}">
                  <a16:creationId xmlns:a16="http://schemas.microsoft.com/office/drawing/2014/main" xmlns="" id="{E26DEA2B-B449-48CC-AEC1-62FA89AB37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0338" y="7947026"/>
              <a:ext cx="390525" cy="760413"/>
            </a:xfrm>
            <a:custGeom>
              <a:avLst/>
              <a:gdLst>
                <a:gd name="T0" fmla="*/ 81 w 130"/>
                <a:gd name="T1" fmla="*/ 0 h 253"/>
                <a:gd name="T2" fmla="*/ 97 w 130"/>
                <a:gd name="T3" fmla="*/ 39 h 253"/>
                <a:gd name="T4" fmla="*/ 130 w 130"/>
                <a:gd name="T5" fmla="*/ 162 h 253"/>
                <a:gd name="T6" fmla="*/ 68 w 130"/>
                <a:gd name="T7" fmla="*/ 253 h 253"/>
                <a:gd name="T8" fmla="*/ 0 w 130"/>
                <a:gd name="T9" fmla="*/ 110 h 253"/>
                <a:gd name="T10" fmla="*/ 81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81" y="0"/>
                  </a:moveTo>
                  <a:cubicBezTo>
                    <a:pt x="86" y="12"/>
                    <a:pt x="92" y="25"/>
                    <a:pt x="97" y="39"/>
                  </a:cubicBezTo>
                  <a:cubicBezTo>
                    <a:pt x="115" y="83"/>
                    <a:pt x="125" y="125"/>
                    <a:pt x="130" y="162"/>
                  </a:cubicBezTo>
                  <a:cubicBezTo>
                    <a:pt x="109" y="192"/>
                    <a:pt x="89" y="223"/>
                    <a:pt x="68" y="253"/>
                  </a:cubicBezTo>
                  <a:cubicBezTo>
                    <a:pt x="0" y="110"/>
                    <a:pt x="0" y="110"/>
                    <a:pt x="0" y="11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Freeform 51">
              <a:extLst>
                <a:ext uri="{FF2B5EF4-FFF2-40B4-BE49-F238E27FC236}">
                  <a16:creationId xmlns:a16="http://schemas.microsoft.com/office/drawing/2014/main" xmlns="" id="{E4A5DAC0-A521-45C0-8A73-76D4DD5AC6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3188" y="8043863"/>
              <a:ext cx="384175" cy="492125"/>
            </a:xfrm>
            <a:custGeom>
              <a:avLst/>
              <a:gdLst>
                <a:gd name="T0" fmla="*/ 20 w 128"/>
                <a:gd name="T1" fmla="*/ 0 h 164"/>
                <a:gd name="T2" fmla="*/ 2 w 128"/>
                <a:gd name="T3" fmla="*/ 80 h 164"/>
                <a:gd name="T4" fmla="*/ 5 w 128"/>
                <a:gd name="T5" fmla="*/ 155 h 164"/>
                <a:gd name="T6" fmla="*/ 95 w 128"/>
                <a:gd name="T7" fmla="*/ 164 h 164"/>
                <a:gd name="T8" fmla="*/ 125 w 128"/>
                <a:gd name="T9" fmla="*/ 86 h 164"/>
                <a:gd name="T10" fmla="*/ 109 w 128"/>
                <a:gd name="T11" fmla="*/ 9 h 164"/>
                <a:gd name="T12" fmla="*/ 20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20" y="0"/>
                  </a:moveTo>
                  <a:cubicBezTo>
                    <a:pt x="13" y="20"/>
                    <a:pt x="5" y="47"/>
                    <a:pt x="2" y="80"/>
                  </a:cubicBezTo>
                  <a:cubicBezTo>
                    <a:pt x="0" y="110"/>
                    <a:pt x="2" y="136"/>
                    <a:pt x="5" y="155"/>
                  </a:cubicBezTo>
                  <a:cubicBezTo>
                    <a:pt x="35" y="158"/>
                    <a:pt x="65" y="161"/>
                    <a:pt x="95" y="164"/>
                  </a:cubicBezTo>
                  <a:cubicBezTo>
                    <a:pt x="103" y="154"/>
                    <a:pt x="122" y="126"/>
                    <a:pt x="125" y="86"/>
                  </a:cubicBezTo>
                  <a:cubicBezTo>
                    <a:pt x="128" y="48"/>
                    <a:pt x="115" y="20"/>
                    <a:pt x="109" y="9"/>
                  </a:cubicBezTo>
                  <a:cubicBezTo>
                    <a:pt x="79" y="6"/>
                    <a:pt x="50" y="3"/>
                    <a:pt x="20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Freeform 52">
              <a:extLst>
                <a:ext uri="{FF2B5EF4-FFF2-40B4-BE49-F238E27FC236}">
                  <a16:creationId xmlns:a16="http://schemas.microsoft.com/office/drawing/2014/main" xmlns="" id="{2FBC0E8E-621C-4C75-8883-45ED877A43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1138" y="8050213"/>
              <a:ext cx="276225" cy="485775"/>
            </a:xfrm>
            <a:custGeom>
              <a:avLst/>
              <a:gdLst>
                <a:gd name="T0" fmla="*/ 59 w 92"/>
                <a:gd name="T1" fmla="*/ 162 h 162"/>
                <a:gd name="T2" fmla="*/ 18 w 92"/>
                <a:gd name="T3" fmla="*/ 158 h 162"/>
                <a:gd name="T4" fmla="*/ 34 w 92"/>
                <a:gd name="T5" fmla="*/ 51 h 162"/>
                <a:gd name="T6" fmla="*/ 0 w 92"/>
                <a:gd name="T7" fmla="*/ 0 h 162"/>
                <a:gd name="T8" fmla="*/ 73 w 92"/>
                <a:gd name="T9" fmla="*/ 7 h 162"/>
                <a:gd name="T10" fmla="*/ 89 w 92"/>
                <a:gd name="T11" fmla="*/ 84 h 162"/>
                <a:gd name="T12" fmla="*/ 59 w 92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62">
                  <a:moveTo>
                    <a:pt x="59" y="162"/>
                  </a:moveTo>
                  <a:cubicBezTo>
                    <a:pt x="45" y="160"/>
                    <a:pt x="31" y="159"/>
                    <a:pt x="18" y="158"/>
                  </a:cubicBezTo>
                  <a:cubicBezTo>
                    <a:pt x="40" y="128"/>
                    <a:pt x="48" y="86"/>
                    <a:pt x="34" y="51"/>
                  </a:cubicBezTo>
                  <a:cubicBezTo>
                    <a:pt x="27" y="31"/>
                    <a:pt x="15" y="15"/>
                    <a:pt x="0" y="0"/>
                  </a:cubicBezTo>
                  <a:cubicBezTo>
                    <a:pt x="25" y="2"/>
                    <a:pt x="49" y="4"/>
                    <a:pt x="73" y="7"/>
                  </a:cubicBezTo>
                  <a:cubicBezTo>
                    <a:pt x="79" y="18"/>
                    <a:pt x="92" y="46"/>
                    <a:pt x="89" y="84"/>
                  </a:cubicBezTo>
                  <a:cubicBezTo>
                    <a:pt x="86" y="124"/>
                    <a:pt x="67" y="152"/>
                    <a:pt x="59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Freeform 53">
              <a:extLst>
                <a:ext uri="{FF2B5EF4-FFF2-40B4-BE49-F238E27FC236}">
                  <a16:creationId xmlns:a16="http://schemas.microsoft.com/office/drawing/2014/main" xmlns="" id="{70462CF4-34D7-4EF9-A095-C0DE3D02A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3826" y="8043863"/>
              <a:ext cx="352425" cy="165100"/>
            </a:xfrm>
            <a:custGeom>
              <a:avLst/>
              <a:gdLst>
                <a:gd name="T0" fmla="*/ 117 w 117"/>
                <a:gd name="T1" fmla="*/ 55 h 55"/>
                <a:gd name="T2" fmla="*/ 0 w 117"/>
                <a:gd name="T3" fmla="*/ 44 h 55"/>
                <a:gd name="T4" fmla="*/ 13 w 117"/>
                <a:gd name="T5" fmla="*/ 0 h 55"/>
                <a:gd name="T6" fmla="*/ 102 w 117"/>
                <a:gd name="T7" fmla="*/ 9 h 55"/>
                <a:gd name="T8" fmla="*/ 117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117" y="5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" y="27"/>
                    <a:pt x="8" y="12"/>
                    <a:pt x="13" y="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7" y="17"/>
                    <a:pt x="114" y="33"/>
                    <a:pt x="117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Freeform 54">
              <a:extLst>
                <a:ext uri="{FF2B5EF4-FFF2-40B4-BE49-F238E27FC236}">
                  <a16:creationId xmlns:a16="http://schemas.microsoft.com/office/drawing/2014/main" xmlns="" id="{EED1F927-DF47-4503-B823-C33E11F23F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05401" y="8050213"/>
              <a:ext cx="233363" cy="458788"/>
            </a:xfrm>
            <a:custGeom>
              <a:avLst/>
              <a:gdLst>
                <a:gd name="T0" fmla="*/ 45 w 78"/>
                <a:gd name="T1" fmla="*/ 0 h 153"/>
                <a:gd name="T2" fmla="*/ 31 w 78"/>
                <a:gd name="T3" fmla="*/ 153 h 153"/>
                <a:gd name="T4" fmla="*/ 45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45" y="0"/>
                  </a:moveTo>
                  <a:cubicBezTo>
                    <a:pt x="45" y="0"/>
                    <a:pt x="78" y="81"/>
                    <a:pt x="31" y="153"/>
                  </a:cubicBezTo>
                  <a:cubicBezTo>
                    <a:pt x="31" y="153"/>
                    <a:pt x="0" y="72"/>
                    <a:pt x="45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Freeform 55">
              <a:extLst>
                <a:ext uri="{FF2B5EF4-FFF2-40B4-BE49-F238E27FC236}">
                  <a16:creationId xmlns:a16="http://schemas.microsoft.com/office/drawing/2014/main" xmlns="" id="{96E621E4-A0CD-4481-8A0F-F47B86ADBA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0163" y="8077201"/>
              <a:ext cx="214313" cy="417513"/>
            </a:xfrm>
            <a:custGeom>
              <a:avLst/>
              <a:gdLst>
                <a:gd name="T0" fmla="*/ 41 w 71"/>
                <a:gd name="T1" fmla="*/ 0 h 139"/>
                <a:gd name="T2" fmla="*/ 29 w 71"/>
                <a:gd name="T3" fmla="*/ 139 h 139"/>
                <a:gd name="T4" fmla="*/ 41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41" y="0"/>
                  </a:moveTo>
                  <a:cubicBezTo>
                    <a:pt x="41" y="0"/>
                    <a:pt x="71" y="74"/>
                    <a:pt x="29" y="139"/>
                  </a:cubicBezTo>
                  <a:cubicBezTo>
                    <a:pt x="29" y="139"/>
                    <a:pt x="0" y="65"/>
                    <a:pt x="41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60" name="组合 9959">
            <a:extLst>
              <a:ext uri="{FF2B5EF4-FFF2-40B4-BE49-F238E27FC236}">
                <a16:creationId xmlns:a16="http://schemas.microsoft.com/office/drawing/2014/main" xmlns="" id="{39157BE9-DFF0-40D6-92B7-0A29D058059C}"/>
              </a:ext>
            </a:extLst>
          </p:cNvPr>
          <p:cNvGrpSpPr/>
          <p:nvPr userDrawn="1"/>
        </p:nvGrpSpPr>
        <p:grpSpPr>
          <a:xfrm>
            <a:off x="6640527" y="2235905"/>
            <a:ext cx="2240054" cy="3565352"/>
            <a:chOff x="6397626" y="6851651"/>
            <a:chExt cx="1290637" cy="2054225"/>
          </a:xfrm>
        </p:grpSpPr>
        <p:sp>
          <p:nvSpPr>
            <p:cNvPr id="9839" name="Freeform 76">
              <a:extLst>
                <a:ext uri="{FF2B5EF4-FFF2-40B4-BE49-F238E27FC236}">
                  <a16:creationId xmlns:a16="http://schemas.microsoft.com/office/drawing/2014/main" xmlns="" id="{03010E4E-7D82-43CF-A35C-F55015745D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43813" y="7807326"/>
              <a:ext cx="44450" cy="354013"/>
            </a:xfrm>
            <a:custGeom>
              <a:avLst/>
              <a:gdLst>
                <a:gd name="T0" fmla="*/ 0 w 15"/>
                <a:gd name="T1" fmla="*/ 118 h 118"/>
                <a:gd name="T2" fmla="*/ 0 w 15"/>
                <a:gd name="T3" fmla="*/ 118 h 118"/>
                <a:gd name="T4" fmla="*/ 0 w 15"/>
                <a:gd name="T5" fmla="*/ 118 h 118"/>
                <a:gd name="T6" fmla="*/ 1 w 15"/>
                <a:gd name="T7" fmla="*/ 117 h 118"/>
                <a:gd name="T8" fmla="*/ 1 w 15"/>
                <a:gd name="T9" fmla="*/ 117 h 118"/>
                <a:gd name="T10" fmla="*/ 1 w 15"/>
                <a:gd name="T11" fmla="*/ 117 h 118"/>
                <a:gd name="T12" fmla="*/ 1 w 15"/>
                <a:gd name="T13" fmla="*/ 116 h 118"/>
                <a:gd name="T14" fmla="*/ 1 w 15"/>
                <a:gd name="T15" fmla="*/ 116 h 118"/>
                <a:gd name="T16" fmla="*/ 1 w 15"/>
                <a:gd name="T17" fmla="*/ 116 h 118"/>
                <a:gd name="T18" fmla="*/ 1 w 15"/>
                <a:gd name="T19" fmla="*/ 115 h 118"/>
                <a:gd name="T20" fmla="*/ 1 w 15"/>
                <a:gd name="T21" fmla="*/ 116 h 118"/>
                <a:gd name="T22" fmla="*/ 1 w 15"/>
                <a:gd name="T23" fmla="*/ 115 h 118"/>
                <a:gd name="T24" fmla="*/ 1 w 15"/>
                <a:gd name="T25" fmla="*/ 115 h 118"/>
                <a:gd name="T26" fmla="*/ 1 w 15"/>
                <a:gd name="T27" fmla="*/ 115 h 118"/>
                <a:gd name="T28" fmla="*/ 1 w 15"/>
                <a:gd name="T29" fmla="*/ 115 h 118"/>
                <a:gd name="T30" fmla="*/ 15 w 15"/>
                <a:gd name="T31" fmla="*/ 77 h 118"/>
                <a:gd name="T32" fmla="*/ 1 w 15"/>
                <a:gd name="T33" fmla="*/ 115 h 118"/>
                <a:gd name="T34" fmla="*/ 15 w 15"/>
                <a:gd name="T35" fmla="*/ 77 h 118"/>
                <a:gd name="T36" fmla="*/ 15 w 15"/>
                <a:gd name="T37" fmla="*/ 77 h 118"/>
                <a:gd name="T38" fmla="*/ 15 w 15"/>
                <a:gd name="T39" fmla="*/ 77 h 118"/>
                <a:gd name="T40" fmla="*/ 15 w 15"/>
                <a:gd name="T41" fmla="*/ 77 h 118"/>
                <a:gd name="T42" fmla="*/ 15 w 15"/>
                <a:gd name="T43" fmla="*/ 76 h 118"/>
                <a:gd name="T44" fmla="*/ 15 w 15"/>
                <a:gd name="T45" fmla="*/ 76 h 118"/>
                <a:gd name="T46" fmla="*/ 15 w 15"/>
                <a:gd name="T47" fmla="*/ 76 h 118"/>
                <a:gd name="T48" fmla="*/ 15 w 15"/>
                <a:gd name="T49" fmla="*/ 76 h 118"/>
                <a:gd name="T50" fmla="*/ 15 w 15"/>
                <a:gd name="T51" fmla="*/ 76 h 118"/>
                <a:gd name="T52" fmla="*/ 15 w 15"/>
                <a:gd name="T53" fmla="*/ 76 h 118"/>
                <a:gd name="T54" fmla="*/ 15 w 15"/>
                <a:gd name="T55" fmla="*/ 76 h 118"/>
                <a:gd name="T56" fmla="*/ 15 w 15"/>
                <a:gd name="T57" fmla="*/ 76 h 118"/>
                <a:gd name="T58" fmla="*/ 15 w 15"/>
                <a:gd name="T59" fmla="*/ 76 h 118"/>
                <a:gd name="T60" fmla="*/ 15 w 15"/>
                <a:gd name="T61" fmla="*/ 76 h 118"/>
                <a:gd name="T62" fmla="*/ 15 w 15"/>
                <a:gd name="T63" fmla="*/ 76 h 118"/>
                <a:gd name="T64" fmla="*/ 15 w 15"/>
                <a:gd name="T65" fmla="*/ 76 h 118"/>
                <a:gd name="T66" fmla="*/ 14 w 15"/>
                <a:gd name="T67" fmla="*/ 0 h 118"/>
                <a:gd name="T68" fmla="*/ 15 w 15"/>
                <a:gd name="T69" fmla="*/ 76 h 118"/>
                <a:gd name="T70" fmla="*/ 14 w 15"/>
                <a:gd name="T71" fmla="*/ 0 h 118"/>
                <a:gd name="T72" fmla="*/ 14 w 15"/>
                <a:gd name="T7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118">
                  <a:moveTo>
                    <a:pt x="0" y="118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" y="117"/>
                  </a:move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moveTo>
                    <a:pt x="1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moveTo>
                    <a:pt x="1" y="115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5"/>
                  </a:cubicBezTo>
                  <a:moveTo>
                    <a:pt x="1" y="115"/>
                  </a:move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moveTo>
                    <a:pt x="15" y="77"/>
                  </a:moveTo>
                  <a:cubicBezTo>
                    <a:pt x="12" y="85"/>
                    <a:pt x="7" y="98"/>
                    <a:pt x="1" y="115"/>
                  </a:cubicBezTo>
                  <a:cubicBezTo>
                    <a:pt x="7" y="98"/>
                    <a:pt x="12" y="85"/>
                    <a:pt x="15" y="77"/>
                  </a:cubicBezTo>
                  <a:moveTo>
                    <a:pt x="15" y="77"/>
                  </a:moveTo>
                  <a:cubicBezTo>
                    <a:pt x="15" y="77"/>
                    <a:pt x="15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4" y="0"/>
                  </a:moveTo>
                  <a:cubicBezTo>
                    <a:pt x="14" y="28"/>
                    <a:pt x="14" y="74"/>
                    <a:pt x="15" y="76"/>
                  </a:cubicBezTo>
                  <a:cubicBezTo>
                    <a:pt x="14" y="74"/>
                    <a:pt x="14" y="28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3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3" name="Freeform 130">
              <a:extLst>
                <a:ext uri="{FF2B5EF4-FFF2-40B4-BE49-F238E27FC236}">
                  <a16:creationId xmlns:a16="http://schemas.microsoft.com/office/drawing/2014/main" xmlns="" id="{B7F01C07-7775-430A-A270-F1C1DF7E2C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9413" y="7656513"/>
              <a:ext cx="255588" cy="1111250"/>
            </a:xfrm>
            <a:custGeom>
              <a:avLst/>
              <a:gdLst>
                <a:gd name="T0" fmla="*/ 21 w 85"/>
                <a:gd name="T1" fmla="*/ 370 h 370"/>
                <a:gd name="T2" fmla="*/ 75 w 85"/>
                <a:gd name="T3" fmla="*/ 0 h 370"/>
                <a:gd name="T4" fmla="*/ 85 w 85"/>
                <a:gd name="T5" fmla="*/ 5 h 370"/>
                <a:gd name="T6" fmla="*/ 33 w 85"/>
                <a:gd name="T7" fmla="*/ 368 h 370"/>
                <a:gd name="T8" fmla="*/ 21 w 85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70">
                  <a:moveTo>
                    <a:pt x="21" y="370"/>
                  </a:moveTo>
                  <a:cubicBezTo>
                    <a:pt x="0" y="245"/>
                    <a:pt x="19" y="114"/>
                    <a:pt x="75" y="0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31" y="117"/>
                    <a:pt x="12" y="246"/>
                    <a:pt x="33" y="368"/>
                  </a:cubicBezTo>
                  <a:cubicBezTo>
                    <a:pt x="21" y="370"/>
                    <a:pt x="21" y="370"/>
                    <a:pt x="21" y="370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4" name="Freeform 131">
              <a:extLst>
                <a:ext uri="{FF2B5EF4-FFF2-40B4-BE49-F238E27FC236}">
                  <a16:creationId xmlns:a16="http://schemas.microsoft.com/office/drawing/2014/main" xmlns="" id="{86F69DD4-604D-48E2-A639-9C17D55C49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89726" y="8593138"/>
              <a:ext cx="195263" cy="312738"/>
            </a:xfrm>
            <a:custGeom>
              <a:avLst/>
              <a:gdLst>
                <a:gd name="T0" fmla="*/ 44 w 65"/>
                <a:gd name="T1" fmla="*/ 24 h 104"/>
                <a:gd name="T2" fmla="*/ 43 w 65"/>
                <a:gd name="T3" fmla="*/ 7 h 104"/>
                <a:gd name="T4" fmla="*/ 23 w 65"/>
                <a:gd name="T5" fmla="*/ 5 h 104"/>
                <a:gd name="T6" fmla="*/ 20 w 65"/>
                <a:gd name="T7" fmla="*/ 25 h 104"/>
                <a:gd name="T8" fmla="*/ 22 w 65"/>
                <a:gd name="T9" fmla="*/ 26 h 104"/>
                <a:gd name="T10" fmla="*/ 21 w 65"/>
                <a:gd name="T11" fmla="*/ 28 h 104"/>
                <a:gd name="T12" fmla="*/ 0 w 65"/>
                <a:gd name="T13" fmla="*/ 104 h 104"/>
                <a:gd name="T14" fmla="*/ 65 w 65"/>
                <a:gd name="T15" fmla="*/ 98 h 104"/>
                <a:gd name="T16" fmla="*/ 44 w 65"/>
                <a:gd name="T17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04">
                  <a:moveTo>
                    <a:pt x="44" y="24"/>
                  </a:moveTo>
                  <a:cubicBezTo>
                    <a:pt x="47" y="19"/>
                    <a:pt x="47" y="12"/>
                    <a:pt x="43" y="7"/>
                  </a:cubicBezTo>
                  <a:cubicBezTo>
                    <a:pt x="38" y="1"/>
                    <a:pt x="29" y="0"/>
                    <a:pt x="23" y="5"/>
                  </a:cubicBezTo>
                  <a:cubicBezTo>
                    <a:pt x="16" y="9"/>
                    <a:pt x="15" y="19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14" y="54"/>
                    <a:pt x="7" y="79"/>
                    <a:pt x="0" y="104"/>
                  </a:cubicBezTo>
                  <a:cubicBezTo>
                    <a:pt x="22" y="102"/>
                    <a:pt x="65" y="98"/>
                    <a:pt x="65" y="98"/>
                  </a:cubicBezTo>
                  <a:cubicBezTo>
                    <a:pt x="65" y="98"/>
                    <a:pt x="56" y="46"/>
                    <a:pt x="44" y="24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5" name="Freeform 132">
              <a:extLst>
                <a:ext uri="{FF2B5EF4-FFF2-40B4-BE49-F238E27FC236}">
                  <a16:creationId xmlns:a16="http://schemas.microsoft.com/office/drawing/2014/main" xmlns="" id="{D0F8A31C-8B6B-4D1B-82E5-592F10106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3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6" name="Freeform 133">
              <a:extLst>
                <a:ext uri="{FF2B5EF4-FFF2-40B4-BE49-F238E27FC236}">
                  <a16:creationId xmlns:a16="http://schemas.microsoft.com/office/drawing/2014/main" xmlns="" id="{761DAA0E-899C-48F4-8E16-59FFE2D3D3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7" name="Freeform 134">
              <a:extLst>
                <a:ext uri="{FF2B5EF4-FFF2-40B4-BE49-F238E27FC236}">
                  <a16:creationId xmlns:a16="http://schemas.microsoft.com/office/drawing/2014/main" xmlns="" id="{B03A633A-58A9-44BF-856A-09BAEEFE15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8" name="Freeform 135">
              <a:extLst>
                <a:ext uri="{FF2B5EF4-FFF2-40B4-BE49-F238E27FC236}">
                  <a16:creationId xmlns:a16="http://schemas.microsoft.com/office/drawing/2014/main" xmlns="" id="{2B15101C-698B-439C-9ADE-443751F51A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9" name="Freeform 136">
              <a:extLst>
                <a:ext uri="{FF2B5EF4-FFF2-40B4-BE49-F238E27FC236}">
                  <a16:creationId xmlns:a16="http://schemas.microsoft.com/office/drawing/2014/main" xmlns="" id="{34C72EAB-7A9E-4980-9D34-20C21D0219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7E8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0" name="Freeform 137">
              <a:extLst>
                <a:ext uri="{FF2B5EF4-FFF2-40B4-BE49-F238E27FC236}">
                  <a16:creationId xmlns:a16="http://schemas.microsoft.com/office/drawing/2014/main" xmlns="" id="{C3D529FB-6369-4176-A788-1ACCB24DBB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1" name="Freeform 138">
              <a:extLst>
                <a:ext uri="{FF2B5EF4-FFF2-40B4-BE49-F238E27FC236}">
                  <a16:creationId xmlns:a16="http://schemas.microsoft.com/office/drawing/2014/main" xmlns="" id="{1CF7B00D-6E9F-4FDC-B4C9-1F633A8522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9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2" name="Freeform 139">
              <a:extLst>
                <a:ext uri="{FF2B5EF4-FFF2-40B4-BE49-F238E27FC236}">
                  <a16:creationId xmlns:a16="http://schemas.microsoft.com/office/drawing/2014/main" xmlns="" id="{DA55B4BF-6BCC-44DC-8B2D-BD8DBF921C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3" name="Freeform 140">
              <a:extLst>
                <a:ext uri="{FF2B5EF4-FFF2-40B4-BE49-F238E27FC236}">
                  <a16:creationId xmlns:a16="http://schemas.microsoft.com/office/drawing/2014/main" xmlns="" id="{B1D9BF72-E853-43C1-B9E0-DE716C1B42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F3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4" name="Freeform 141">
              <a:extLst>
                <a:ext uri="{FF2B5EF4-FFF2-40B4-BE49-F238E27FC236}">
                  <a16:creationId xmlns:a16="http://schemas.microsoft.com/office/drawing/2014/main" xmlns="" id="{B4E93935-D9EB-45E6-8309-1E6EF7147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5" name="Freeform 142">
              <a:extLst>
                <a:ext uri="{FF2B5EF4-FFF2-40B4-BE49-F238E27FC236}">
                  <a16:creationId xmlns:a16="http://schemas.microsoft.com/office/drawing/2014/main" xmlns="" id="{2D21FA74-50CB-47E2-B80C-0F2E85BE2A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73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6" name="Freeform 143">
              <a:extLst>
                <a:ext uri="{FF2B5EF4-FFF2-40B4-BE49-F238E27FC236}">
                  <a16:creationId xmlns:a16="http://schemas.microsoft.com/office/drawing/2014/main" xmlns="" id="{DC8E7466-21AA-4033-A8DC-505849282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7" name="Freeform 144">
              <a:extLst>
                <a:ext uri="{FF2B5EF4-FFF2-40B4-BE49-F238E27FC236}">
                  <a16:creationId xmlns:a16="http://schemas.microsoft.com/office/drawing/2014/main" xmlns="" id="{91EB91DF-EB1E-40E6-AFEA-3CBE6BE622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C3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8" name="Freeform 145">
              <a:extLst>
                <a:ext uri="{FF2B5EF4-FFF2-40B4-BE49-F238E27FC236}">
                  <a16:creationId xmlns:a16="http://schemas.microsoft.com/office/drawing/2014/main" xmlns="" id="{3A9EDF70-7701-4BF4-8735-56D96EC82F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9" name="Freeform 146">
              <a:extLst>
                <a:ext uri="{FF2B5EF4-FFF2-40B4-BE49-F238E27FC236}">
                  <a16:creationId xmlns:a16="http://schemas.microsoft.com/office/drawing/2014/main" xmlns="" id="{681E60A7-3517-49BE-97D8-85BB364F60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7951" y="7010401"/>
              <a:ext cx="903288" cy="838200"/>
            </a:xfrm>
            <a:custGeom>
              <a:avLst/>
              <a:gdLst>
                <a:gd name="T0" fmla="*/ 300 w 300"/>
                <a:gd name="T1" fmla="*/ 0 h 279"/>
                <a:gd name="T2" fmla="*/ 283 w 300"/>
                <a:gd name="T3" fmla="*/ 3 h 279"/>
                <a:gd name="T4" fmla="*/ 254 w 300"/>
                <a:gd name="T5" fmla="*/ 8 h 279"/>
                <a:gd name="T6" fmla="*/ 239 w 300"/>
                <a:gd name="T7" fmla="*/ 10 h 279"/>
                <a:gd name="T8" fmla="*/ 231 w 300"/>
                <a:gd name="T9" fmla="*/ 11 h 279"/>
                <a:gd name="T10" fmla="*/ 82 w 300"/>
                <a:gd name="T11" fmla="*/ 37 h 279"/>
                <a:gd name="T12" fmla="*/ 0 w 300"/>
                <a:gd name="T13" fmla="*/ 279 h 279"/>
                <a:gd name="T14" fmla="*/ 175 w 300"/>
                <a:gd name="T15" fmla="*/ 243 h 279"/>
                <a:gd name="T16" fmla="*/ 276 w 300"/>
                <a:gd name="T17" fmla="*/ 64 h 279"/>
                <a:gd name="T18" fmla="*/ 300 w 300"/>
                <a:gd name="T1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79">
                  <a:moveTo>
                    <a:pt x="300" y="0"/>
                  </a:moveTo>
                  <a:cubicBezTo>
                    <a:pt x="283" y="3"/>
                    <a:pt x="283" y="3"/>
                    <a:pt x="283" y="3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59" y="267"/>
                    <a:pt x="117" y="255"/>
                    <a:pt x="175" y="243"/>
                  </a:cubicBezTo>
                  <a:cubicBezTo>
                    <a:pt x="210" y="195"/>
                    <a:pt x="246" y="135"/>
                    <a:pt x="276" y="64"/>
                  </a:cubicBezTo>
                  <a:cubicBezTo>
                    <a:pt x="286" y="42"/>
                    <a:pt x="293" y="20"/>
                    <a:pt x="300" y="0"/>
                  </a:cubicBezTo>
                </a:path>
              </a:pathLst>
            </a:custGeom>
            <a:solidFill>
              <a:srgbClr val="0F2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0" name="Freeform 147">
              <a:extLst>
                <a:ext uri="{FF2B5EF4-FFF2-40B4-BE49-F238E27FC236}">
                  <a16:creationId xmlns:a16="http://schemas.microsoft.com/office/drawing/2014/main" xmlns="" id="{B3EE2889-515C-4E97-A669-695367CF6A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7626" y="6851651"/>
              <a:ext cx="860425" cy="825500"/>
            </a:xfrm>
            <a:custGeom>
              <a:avLst/>
              <a:gdLst>
                <a:gd name="T0" fmla="*/ 191 w 286"/>
                <a:gd name="T1" fmla="*/ 0 h 275"/>
                <a:gd name="T2" fmla="*/ 81 w 286"/>
                <a:gd name="T3" fmla="*/ 73 h 275"/>
                <a:gd name="T4" fmla="*/ 0 w 286"/>
                <a:gd name="T5" fmla="*/ 164 h 275"/>
                <a:gd name="T6" fmla="*/ 94 w 286"/>
                <a:gd name="T7" fmla="*/ 275 h 275"/>
                <a:gd name="T8" fmla="*/ 218 w 286"/>
                <a:gd name="T9" fmla="*/ 218 h 275"/>
                <a:gd name="T10" fmla="*/ 286 w 286"/>
                <a:gd name="T11" fmla="*/ 111 h 275"/>
                <a:gd name="T12" fmla="*/ 191 w 28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275">
                  <a:moveTo>
                    <a:pt x="191" y="0"/>
                  </a:moveTo>
                  <a:cubicBezTo>
                    <a:pt x="161" y="15"/>
                    <a:pt x="122" y="38"/>
                    <a:pt x="81" y="73"/>
                  </a:cubicBezTo>
                  <a:cubicBezTo>
                    <a:pt x="44" y="105"/>
                    <a:pt x="18" y="138"/>
                    <a:pt x="0" y="164"/>
                  </a:cubicBezTo>
                  <a:cubicBezTo>
                    <a:pt x="31" y="201"/>
                    <a:pt x="63" y="238"/>
                    <a:pt x="94" y="275"/>
                  </a:cubicBezTo>
                  <a:cubicBezTo>
                    <a:pt x="115" y="272"/>
                    <a:pt x="168" y="262"/>
                    <a:pt x="218" y="218"/>
                  </a:cubicBezTo>
                  <a:cubicBezTo>
                    <a:pt x="263" y="178"/>
                    <a:pt x="280" y="131"/>
                    <a:pt x="286" y="111"/>
                  </a:cubicBezTo>
                  <a:cubicBezTo>
                    <a:pt x="254" y="74"/>
                    <a:pt x="223" y="37"/>
                    <a:pt x="191" y="0"/>
                  </a:cubicBez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1" name="Freeform 148">
              <a:extLst>
                <a:ext uri="{FF2B5EF4-FFF2-40B4-BE49-F238E27FC236}">
                  <a16:creationId xmlns:a16="http://schemas.microsoft.com/office/drawing/2014/main" xmlns="" id="{3397A8A9-AD7F-469E-96F6-0238DB655E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1613" y="6915151"/>
              <a:ext cx="706438" cy="762000"/>
            </a:xfrm>
            <a:custGeom>
              <a:avLst/>
              <a:gdLst>
                <a:gd name="T0" fmla="*/ 43 w 235"/>
                <a:gd name="T1" fmla="*/ 254 h 254"/>
                <a:gd name="T2" fmla="*/ 0 w 235"/>
                <a:gd name="T3" fmla="*/ 203 h 254"/>
                <a:gd name="T4" fmla="*/ 140 w 235"/>
                <a:gd name="T5" fmla="*/ 97 h 254"/>
                <a:gd name="T6" fmla="*/ 158 w 235"/>
                <a:gd name="T7" fmla="*/ 0 h 254"/>
                <a:gd name="T8" fmla="*/ 235 w 235"/>
                <a:gd name="T9" fmla="*/ 90 h 254"/>
                <a:gd name="T10" fmla="*/ 167 w 235"/>
                <a:gd name="T11" fmla="*/ 197 h 254"/>
                <a:gd name="T12" fmla="*/ 43 w 235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54">
                  <a:moveTo>
                    <a:pt x="43" y="254"/>
                  </a:moveTo>
                  <a:cubicBezTo>
                    <a:pt x="29" y="237"/>
                    <a:pt x="14" y="220"/>
                    <a:pt x="0" y="203"/>
                  </a:cubicBezTo>
                  <a:cubicBezTo>
                    <a:pt x="60" y="193"/>
                    <a:pt x="115" y="153"/>
                    <a:pt x="140" y="97"/>
                  </a:cubicBezTo>
                  <a:cubicBezTo>
                    <a:pt x="153" y="67"/>
                    <a:pt x="157" y="34"/>
                    <a:pt x="158" y="0"/>
                  </a:cubicBezTo>
                  <a:cubicBezTo>
                    <a:pt x="184" y="30"/>
                    <a:pt x="209" y="60"/>
                    <a:pt x="235" y="90"/>
                  </a:cubicBezTo>
                  <a:cubicBezTo>
                    <a:pt x="229" y="110"/>
                    <a:pt x="212" y="157"/>
                    <a:pt x="167" y="197"/>
                  </a:cubicBezTo>
                  <a:cubicBezTo>
                    <a:pt x="117" y="241"/>
                    <a:pt x="64" y="251"/>
                    <a:pt x="43" y="254"/>
                  </a:cubicBezTo>
                  <a:close/>
                </a:path>
              </a:pathLst>
            </a:custGeom>
            <a:solidFill>
              <a:srgbClr val="193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2" name="Freeform 149">
              <a:extLst>
                <a:ext uri="{FF2B5EF4-FFF2-40B4-BE49-F238E27FC236}">
                  <a16:creationId xmlns:a16="http://schemas.microsoft.com/office/drawing/2014/main" xmlns="" id="{E20AF1A2-0ADB-45D6-8B83-568725B27B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0213" y="6851651"/>
              <a:ext cx="477838" cy="546100"/>
            </a:xfrm>
            <a:custGeom>
              <a:avLst/>
              <a:gdLst>
                <a:gd name="T0" fmla="*/ 124 w 159"/>
                <a:gd name="T1" fmla="*/ 182 h 182"/>
                <a:gd name="T2" fmla="*/ 0 w 159"/>
                <a:gd name="T3" fmla="*/ 37 h 182"/>
                <a:gd name="T4" fmla="*/ 64 w 159"/>
                <a:gd name="T5" fmla="*/ 0 h 182"/>
                <a:gd name="T6" fmla="*/ 159 w 159"/>
                <a:gd name="T7" fmla="*/ 111 h 182"/>
                <a:gd name="T8" fmla="*/ 124 w 159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2">
                  <a:moveTo>
                    <a:pt x="124" y="182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24" y="21"/>
                    <a:pt x="46" y="9"/>
                    <a:pt x="64" y="0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5" y="125"/>
                    <a:pt x="145" y="153"/>
                    <a:pt x="124" y="182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3" name="Freeform 150">
              <a:extLst>
                <a:ext uri="{FF2B5EF4-FFF2-40B4-BE49-F238E27FC236}">
                  <a16:creationId xmlns:a16="http://schemas.microsoft.com/office/drawing/2014/main" xmlns="" id="{D4BCEE92-2030-43EF-AF6D-CBCF75E15E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7626" y="6854826"/>
              <a:ext cx="568325" cy="488950"/>
            </a:xfrm>
            <a:custGeom>
              <a:avLst/>
              <a:gdLst>
                <a:gd name="T0" fmla="*/ 189 w 189"/>
                <a:gd name="T1" fmla="*/ 0 h 163"/>
                <a:gd name="T2" fmla="*/ 0 w 189"/>
                <a:gd name="T3" fmla="*/ 163 h 163"/>
                <a:gd name="T4" fmla="*/ 189 w 18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163">
                  <a:moveTo>
                    <a:pt x="189" y="0"/>
                  </a:moveTo>
                  <a:cubicBezTo>
                    <a:pt x="189" y="0"/>
                    <a:pt x="135" y="132"/>
                    <a:pt x="0" y="163"/>
                  </a:cubicBezTo>
                  <a:cubicBezTo>
                    <a:pt x="0" y="163"/>
                    <a:pt x="55" y="33"/>
                    <a:pt x="189" y="0"/>
                  </a:cubicBezTo>
                  <a:close/>
                </a:path>
              </a:pathLst>
            </a:custGeom>
            <a:solidFill>
              <a:srgbClr val="2B4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4" name="Freeform 151">
              <a:extLst>
                <a:ext uri="{FF2B5EF4-FFF2-40B4-BE49-F238E27FC236}">
                  <a16:creationId xmlns:a16="http://schemas.microsoft.com/office/drawing/2014/main" xmlns="" id="{4E5A288C-4465-4B63-8CB3-77E1AA2A3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3501" y="6878638"/>
              <a:ext cx="514350" cy="447675"/>
            </a:xfrm>
            <a:custGeom>
              <a:avLst/>
              <a:gdLst>
                <a:gd name="T0" fmla="*/ 171 w 171"/>
                <a:gd name="T1" fmla="*/ 0 h 149"/>
                <a:gd name="T2" fmla="*/ 0 w 171"/>
                <a:gd name="T3" fmla="*/ 149 h 149"/>
                <a:gd name="T4" fmla="*/ 171 w 171"/>
                <a:gd name="T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149">
                  <a:moveTo>
                    <a:pt x="171" y="0"/>
                  </a:moveTo>
                  <a:cubicBezTo>
                    <a:pt x="171" y="0"/>
                    <a:pt x="123" y="120"/>
                    <a:pt x="0" y="149"/>
                  </a:cubicBezTo>
                  <a:cubicBezTo>
                    <a:pt x="0" y="149"/>
                    <a:pt x="50" y="30"/>
                    <a:pt x="171" y="0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56" name="组合 9955">
            <a:extLst>
              <a:ext uri="{FF2B5EF4-FFF2-40B4-BE49-F238E27FC236}">
                <a16:creationId xmlns:a16="http://schemas.microsoft.com/office/drawing/2014/main" xmlns="" id="{B2AC909F-A735-46FC-AA45-66B8C2024ACD}"/>
              </a:ext>
            </a:extLst>
          </p:cNvPr>
          <p:cNvGrpSpPr/>
          <p:nvPr userDrawn="1"/>
        </p:nvGrpSpPr>
        <p:grpSpPr>
          <a:xfrm>
            <a:off x="2797214" y="-666489"/>
            <a:ext cx="3997286" cy="4189796"/>
            <a:chOff x="4148138" y="5472113"/>
            <a:chExt cx="2373313" cy="2487613"/>
          </a:xfrm>
        </p:grpSpPr>
        <p:sp>
          <p:nvSpPr>
            <p:cNvPr id="9915" name="Freeform 152">
              <a:extLst>
                <a:ext uri="{FF2B5EF4-FFF2-40B4-BE49-F238E27FC236}">
                  <a16:creationId xmlns:a16="http://schemas.microsoft.com/office/drawing/2014/main" xmlns="" id="{67F94C8B-CFD2-46ED-AAE8-2FE6214784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4063" y="6357938"/>
              <a:ext cx="1611313" cy="1601788"/>
            </a:xfrm>
            <a:custGeom>
              <a:avLst/>
              <a:gdLst>
                <a:gd name="T0" fmla="*/ 119 w 536"/>
                <a:gd name="T1" fmla="*/ 470 h 533"/>
                <a:gd name="T2" fmla="*/ 0 w 536"/>
                <a:gd name="T3" fmla="*/ 223 h 533"/>
                <a:gd name="T4" fmla="*/ 445 w 536"/>
                <a:gd name="T5" fmla="*/ 0 h 533"/>
                <a:gd name="T6" fmla="*/ 536 w 536"/>
                <a:gd name="T7" fmla="*/ 263 h 533"/>
                <a:gd name="T8" fmla="*/ 382 w 536"/>
                <a:gd name="T9" fmla="*/ 468 h 533"/>
                <a:gd name="T10" fmla="*/ 119 w 536"/>
                <a:gd name="T11" fmla="*/ 47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533">
                  <a:moveTo>
                    <a:pt x="119" y="470"/>
                  </a:moveTo>
                  <a:cubicBezTo>
                    <a:pt x="119" y="470"/>
                    <a:pt x="15" y="247"/>
                    <a:pt x="0" y="223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36" y="263"/>
                    <a:pt x="536" y="263"/>
                    <a:pt x="536" y="263"/>
                  </a:cubicBezTo>
                  <a:cubicBezTo>
                    <a:pt x="536" y="263"/>
                    <a:pt x="519" y="404"/>
                    <a:pt x="382" y="468"/>
                  </a:cubicBezTo>
                  <a:cubicBezTo>
                    <a:pt x="245" y="533"/>
                    <a:pt x="119" y="470"/>
                    <a:pt x="119" y="470"/>
                  </a:cubicBezTo>
                  <a:close/>
                </a:path>
              </a:pathLst>
            </a:custGeom>
            <a:solidFill>
              <a:srgbClr val="1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0" name="Freeform 157">
              <a:extLst>
                <a:ext uri="{FF2B5EF4-FFF2-40B4-BE49-F238E27FC236}">
                  <a16:creationId xmlns:a16="http://schemas.microsoft.com/office/drawing/2014/main" xmlns="" id="{C1AA159B-ECBB-47FB-9801-2DBD077028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6084888"/>
              <a:ext cx="2087563" cy="1339850"/>
            </a:xfrm>
            <a:custGeom>
              <a:avLst/>
              <a:gdLst>
                <a:gd name="T0" fmla="*/ 870 w 1315"/>
                <a:gd name="T1" fmla="*/ 844 h 844"/>
                <a:gd name="T2" fmla="*/ 17 w 1315"/>
                <a:gd name="T3" fmla="*/ 725 h 844"/>
                <a:gd name="T4" fmla="*/ 0 w 1315"/>
                <a:gd name="T5" fmla="*/ 668 h 844"/>
                <a:gd name="T6" fmla="*/ 478 w 1315"/>
                <a:gd name="T7" fmla="*/ 0 h 844"/>
                <a:gd name="T8" fmla="*/ 1315 w 1315"/>
                <a:gd name="T9" fmla="*/ 63 h 844"/>
                <a:gd name="T10" fmla="*/ 1315 w 1315"/>
                <a:gd name="T11" fmla="*/ 127 h 844"/>
                <a:gd name="T12" fmla="*/ 870 w 1315"/>
                <a:gd name="T13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5" h="844">
                  <a:moveTo>
                    <a:pt x="870" y="844"/>
                  </a:moveTo>
                  <a:lnTo>
                    <a:pt x="17" y="725"/>
                  </a:lnTo>
                  <a:lnTo>
                    <a:pt x="0" y="668"/>
                  </a:lnTo>
                  <a:lnTo>
                    <a:pt x="478" y="0"/>
                  </a:lnTo>
                  <a:lnTo>
                    <a:pt x="1315" y="63"/>
                  </a:lnTo>
                  <a:lnTo>
                    <a:pt x="1315" y="127"/>
                  </a:lnTo>
                  <a:lnTo>
                    <a:pt x="870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1" name="Freeform 158">
              <a:extLst>
                <a:ext uri="{FF2B5EF4-FFF2-40B4-BE49-F238E27FC236}">
                  <a16:creationId xmlns:a16="http://schemas.microsoft.com/office/drawing/2014/main" xmlns="" id="{D0E839A2-DC2C-429B-B68F-E6A71F6A13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5994401"/>
              <a:ext cx="2087563" cy="1339850"/>
            </a:xfrm>
            <a:custGeom>
              <a:avLst/>
              <a:gdLst>
                <a:gd name="T0" fmla="*/ 855 w 1315"/>
                <a:gd name="T1" fmla="*/ 844 h 844"/>
                <a:gd name="T2" fmla="*/ 0 w 1315"/>
                <a:gd name="T3" fmla="*/ 725 h 844"/>
                <a:gd name="T4" fmla="*/ 462 w 1315"/>
                <a:gd name="T5" fmla="*/ 0 h 844"/>
                <a:gd name="T6" fmla="*/ 1315 w 1315"/>
                <a:gd name="T7" fmla="*/ 120 h 844"/>
                <a:gd name="T8" fmla="*/ 855 w 1315"/>
                <a:gd name="T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844">
                  <a:moveTo>
                    <a:pt x="855" y="844"/>
                  </a:moveTo>
                  <a:lnTo>
                    <a:pt x="0" y="725"/>
                  </a:lnTo>
                  <a:lnTo>
                    <a:pt x="462" y="0"/>
                  </a:lnTo>
                  <a:lnTo>
                    <a:pt x="1315" y="120"/>
                  </a:lnTo>
                  <a:lnTo>
                    <a:pt x="855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2" name="Freeform 159">
              <a:extLst>
                <a:ext uri="{FF2B5EF4-FFF2-40B4-BE49-F238E27FC236}">
                  <a16:creationId xmlns:a16="http://schemas.microsoft.com/office/drawing/2014/main" xmlns="" id="{21CD7DBF-3E8F-4A79-8D7F-CE98D55AB8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6115051"/>
              <a:ext cx="2087563" cy="1219200"/>
            </a:xfrm>
            <a:custGeom>
              <a:avLst/>
              <a:gdLst>
                <a:gd name="T0" fmla="*/ 532 w 694"/>
                <a:gd name="T1" fmla="*/ 0 h 406"/>
                <a:gd name="T2" fmla="*/ 16 w 694"/>
                <a:gd name="T3" fmla="*/ 319 h 406"/>
                <a:gd name="T4" fmla="*/ 0 w 694"/>
                <a:gd name="T5" fmla="*/ 343 h 406"/>
                <a:gd name="T6" fmla="*/ 451 w 694"/>
                <a:gd name="T7" fmla="*/ 406 h 406"/>
                <a:gd name="T8" fmla="*/ 694 w 694"/>
                <a:gd name="T9" fmla="*/ 23 h 406"/>
                <a:gd name="T10" fmla="*/ 532 w 694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406">
                  <a:moveTo>
                    <a:pt x="532" y="0"/>
                  </a:moveTo>
                  <a:cubicBezTo>
                    <a:pt x="404" y="172"/>
                    <a:pt x="240" y="329"/>
                    <a:pt x="16" y="319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451" y="406"/>
                    <a:pt x="451" y="406"/>
                    <a:pt x="451" y="406"/>
                  </a:cubicBezTo>
                  <a:cubicBezTo>
                    <a:pt x="694" y="23"/>
                    <a:pt x="694" y="23"/>
                    <a:pt x="694" y="23"/>
                  </a:cubicBezTo>
                  <a:lnTo>
                    <a:pt x="532" y="0"/>
                  </a:lnTo>
                  <a:close/>
                </a:path>
              </a:pathLst>
            </a:custGeom>
            <a:solidFill>
              <a:srgbClr val="414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3" name="Freeform 160">
              <a:extLst>
                <a:ext uri="{FF2B5EF4-FFF2-40B4-BE49-F238E27FC236}">
                  <a16:creationId xmlns:a16="http://schemas.microsoft.com/office/drawing/2014/main" xmlns="" id="{F3563DC1-B9A4-481F-8A0C-D419F5887A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2538" y="5653088"/>
              <a:ext cx="1190625" cy="1168400"/>
            </a:xfrm>
            <a:custGeom>
              <a:avLst/>
              <a:gdLst>
                <a:gd name="T0" fmla="*/ 63 w 396"/>
                <a:gd name="T1" fmla="*/ 389 h 389"/>
                <a:gd name="T2" fmla="*/ 60 w 396"/>
                <a:gd name="T3" fmla="*/ 389 h 389"/>
                <a:gd name="T4" fmla="*/ 2 w 396"/>
                <a:gd name="T5" fmla="*/ 341 h 389"/>
                <a:gd name="T6" fmla="*/ 8 w 396"/>
                <a:gd name="T7" fmla="*/ 327 h 389"/>
                <a:gd name="T8" fmla="*/ 22 w 396"/>
                <a:gd name="T9" fmla="*/ 333 h 389"/>
                <a:gd name="T10" fmla="*/ 61 w 396"/>
                <a:gd name="T11" fmla="*/ 367 h 389"/>
                <a:gd name="T12" fmla="*/ 375 w 396"/>
                <a:gd name="T13" fmla="*/ 7 h 389"/>
                <a:gd name="T14" fmla="*/ 389 w 396"/>
                <a:gd name="T15" fmla="*/ 3 h 389"/>
                <a:gd name="T16" fmla="*/ 393 w 396"/>
                <a:gd name="T17" fmla="*/ 18 h 389"/>
                <a:gd name="T18" fmla="*/ 63 w 396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89">
                  <a:moveTo>
                    <a:pt x="63" y="389"/>
                  </a:moveTo>
                  <a:cubicBezTo>
                    <a:pt x="62" y="389"/>
                    <a:pt x="61" y="389"/>
                    <a:pt x="60" y="389"/>
                  </a:cubicBezTo>
                  <a:cubicBezTo>
                    <a:pt x="35" y="387"/>
                    <a:pt x="16" y="371"/>
                    <a:pt x="2" y="341"/>
                  </a:cubicBezTo>
                  <a:cubicBezTo>
                    <a:pt x="0" y="336"/>
                    <a:pt x="2" y="330"/>
                    <a:pt x="8" y="327"/>
                  </a:cubicBezTo>
                  <a:cubicBezTo>
                    <a:pt x="13" y="325"/>
                    <a:pt x="20" y="327"/>
                    <a:pt x="22" y="333"/>
                  </a:cubicBezTo>
                  <a:cubicBezTo>
                    <a:pt x="32" y="355"/>
                    <a:pt x="45" y="366"/>
                    <a:pt x="61" y="367"/>
                  </a:cubicBezTo>
                  <a:cubicBezTo>
                    <a:pt x="96" y="369"/>
                    <a:pt x="183" y="326"/>
                    <a:pt x="375" y="7"/>
                  </a:cubicBezTo>
                  <a:cubicBezTo>
                    <a:pt x="378" y="2"/>
                    <a:pt x="384" y="0"/>
                    <a:pt x="389" y="3"/>
                  </a:cubicBezTo>
                  <a:cubicBezTo>
                    <a:pt x="394" y="6"/>
                    <a:pt x="396" y="13"/>
                    <a:pt x="393" y="18"/>
                  </a:cubicBezTo>
                  <a:cubicBezTo>
                    <a:pt x="245" y="264"/>
                    <a:pt x="135" y="388"/>
                    <a:pt x="63" y="389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4" name="Freeform 161">
              <a:extLst>
                <a:ext uri="{FF2B5EF4-FFF2-40B4-BE49-F238E27FC236}">
                  <a16:creationId xmlns:a16="http://schemas.microsoft.com/office/drawing/2014/main" xmlns="" id="{CA981BB6-2101-425F-8D8D-D2DB77540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2963" y="5899151"/>
              <a:ext cx="185738" cy="185738"/>
            </a:xfrm>
            <a:custGeom>
              <a:avLst/>
              <a:gdLst>
                <a:gd name="T0" fmla="*/ 61 w 62"/>
                <a:gd name="T1" fmla="*/ 33 h 62"/>
                <a:gd name="T2" fmla="*/ 33 w 62"/>
                <a:gd name="T3" fmla="*/ 1 h 62"/>
                <a:gd name="T4" fmla="*/ 1 w 62"/>
                <a:gd name="T5" fmla="*/ 30 h 62"/>
                <a:gd name="T6" fmla="*/ 29 w 62"/>
                <a:gd name="T7" fmla="*/ 61 h 62"/>
                <a:gd name="T8" fmla="*/ 61 w 62"/>
                <a:gd name="T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1" y="33"/>
                  </a:moveTo>
                  <a:cubicBezTo>
                    <a:pt x="62" y="16"/>
                    <a:pt x="49" y="2"/>
                    <a:pt x="33" y="1"/>
                  </a:cubicBezTo>
                  <a:cubicBezTo>
                    <a:pt x="16" y="0"/>
                    <a:pt x="2" y="13"/>
                    <a:pt x="1" y="30"/>
                  </a:cubicBezTo>
                  <a:cubicBezTo>
                    <a:pt x="0" y="46"/>
                    <a:pt x="13" y="60"/>
                    <a:pt x="29" y="61"/>
                  </a:cubicBezTo>
                  <a:cubicBezTo>
                    <a:pt x="46" y="62"/>
                    <a:pt x="60" y="49"/>
                    <a:pt x="61" y="33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5" name="Freeform 162">
              <a:extLst>
                <a:ext uri="{FF2B5EF4-FFF2-40B4-BE49-F238E27FC236}">
                  <a16:creationId xmlns:a16="http://schemas.microsoft.com/office/drawing/2014/main" xmlns="" id="{6CB956B7-201F-48B2-8272-0A7F55DA73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1526" y="5472113"/>
              <a:ext cx="669925" cy="565150"/>
            </a:xfrm>
            <a:custGeom>
              <a:avLst/>
              <a:gdLst>
                <a:gd name="T0" fmla="*/ 113 w 223"/>
                <a:gd name="T1" fmla="*/ 0 h 188"/>
                <a:gd name="T2" fmla="*/ 223 w 223"/>
                <a:gd name="T3" fmla="*/ 77 h 188"/>
                <a:gd name="T4" fmla="*/ 88 w 223"/>
                <a:gd name="T5" fmla="*/ 168 h 188"/>
                <a:gd name="T6" fmla="*/ 64 w 223"/>
                <a:gd name="T7" fmla="*/ 179 h 188"/>
                <a:gd name="T8" fmla="*/ 113 w 22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88">
                  <a:moveTo>
                    <a:pt x="113" y="0"/>
                  </a:moveTo>
                  <a:cubicBezTo>
                    <a:pt x="113" y="0"/>
                    <a:pt x="186" y="51"/>
                    <a:pt x="223" y="77"/>
                  </a:cubicBezTo>
                  <a:cubicBezTo>
                    <a:pt x="178" y="107"/>
                    <a:pt x="133" y="138"/>
                    <a:pt x="88" y="168"/>
                  </a:cubicBezTo>
                  <a:cubicBezTo>
                    <a:pt x="81" y="173"/>
                    <a:pt x="73" y="178"/>
                    <a:pt x="64" y="179"/>
                  </a:cubicBezTo>
                  <a:cubicBezTo>
                    <a:pt x="0" y="188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55" name="组合 9954">
            <a:extLst>
              <a:ext uri="{FF2B5EF4-FFF2-40B4-BE49-F238E27FC236}">
                <a16:creationId xmlns:a16="http://schemas.microsoft.com/office/drawing/2014/main" xmlns="" id="{36E12676-4116-40B4-AD24-3347335DEB1C}"/>
              </a:ext>
            </a:extLst>
          </p:cNvPr>
          <p:cNvGrpSpPr/>
          <p:nvPr userDrawn="1"/>
        </p:nvGrpSpPr>
        <p:grpSpPr>
          <a:xfrm>
            <a:off x="1476213" y="-981432"/>
            <a:ext cx="1825788" cy="2412006"/>
            <a:chOff x="3300413" y="5070476"/>
            <a:chExt cx="1295401" cy="1711325"/>
          </a:xfrm>
        </p:grpSpPr>
        <p:sp>
          <p:nvSpPr>
            <p:cNvPr id="9926" name="Freeform 163">
              <a:extLst>
                <a:ext uri="{FF2B5EF4-FFF2-40B4-BE49-F238E27FC236}">
                  <a16:creationId xmlns:a16="http://schemas.microsoft.com/office/drawing/2014/main" xmlns="" id="{29ADB8AC-E5BE-4234-A9FF-D986D38F37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3788" y="5070476"/>
              <a:ext cx="493713" cy="1003300"/>
            </a:xfrm>
            <a:custGeom>
              <a:avLst/>
              <a:gdLst>
                <a:gd name="T0" fmla="*/ 98 w 164"/>
                <a:gd name="T1" fmla="*/ 91 h 334"/>
                <a:gd name="T2" fmla="*/ 99 w 164"/>
                <a:gd name="T3" fmla="*/ 83 h 334"/>
                <a:gd name="T4" fmla="*/ 89 w 164"/>
                <a:gd name="T5" fmla="*/ 70 h 334"/>
                <a:gd name="T6" fmla="*/ 53 w 164"/>
                <a:gd name="T7" fmla="*/ 0 h 334"/>
                <a:gd name="T8" fmla="*/ 0 w 164"/>
                <a:gd name="T9" fmla="*/ 40 h 334"/>
                <a:gd name="T10" fmla="*/ 68 w 164"/>
                <a:gd name="T11" fmla="*/ 83 h 334"/>
                <a:gd name="T12" fmla="*/ 70 w 164"/>
                <a:gd name="T13" fmla="*/ 84 h 334"/>
                <a:gd name="T14" fmla="*/ 70 w 164"/>
                <a:gd name="T15" fmla="*/ 86 h 334"/>
                <a:gd name="T16" fmla="*/ 86 w 164"/>
                <a:gd name="T17" fmla="*/ 99 h 334"/>
                <a:gd name="T18" fmla="*/ 89 w 164"/>
                <a:gd name="T19" fmla="*/ 99 h 334"/>
                <a:gd name="T20" fmla="*/ 146 w 164"/>
                <a:gd name="T21" fmla="*/ 214 h 334"/>
                <a:gd name="T22" fmla="*/ 90 w 164"/>
                <a:gd name="T23" fmla="*/ 323 h 334"/>
                <a:gd name="T24" fmla="*/ 94 w 164"/>
                <a:gd name="T25" fmla="*/ 334 h 334"/>
                <a:gd name="T26" fmla="*/ 158 w 164"/>
                <a:gd name="T27" fmla="*/ 212 h 334"/>
                <a:gd name="T28" fmla="*/ 98 w 164"/>
                <a:gd name="T29" fmla="*/ 9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334">
                  <a:moveTo>
                    <a:pt x="98" y="91"/>
                  </a:moveTo>
                  <a:cubicBezTo>
                    <a:pt x="99" y="89"/>
                    <a:pt x="100" y="86"/>
                    <a:pt x="99" y="83"/>
                  </a:cubicBezTo>
                  <a:cubicBezTo>
                    <a:pt x="99" y="77"/>
                    <a:pt x="94" y="72"/>
                    <a:pt x="89" y="70"/>
                  </a:cubicBezTo>
                  <a:cubicBezTo>
                    <a:pt x="82" y="45"/>
                    <a:pt x="53" y="0"/>
                    <a:pt x="53" y="0"/>
                  </a:cubicBezTo>
                  <a:cubicBezTo>
                    <a:pt x="53" y="0"/>
                    <a:pt x="18" y="27"/>
                    <a:pt x="0" y="40"/>
                  </a:cubicBezTo>
                  <a:cubicBezTo>
                    <a:pt x="23" y="54"/>
                    <a:pt x="46" y="68"/>
                    <a:pt x="68" y="83"/>
                  </a:cubicBezTo>
                  <a:cubicBezTo>
                    <a:pt x="69" y="83"/>
                    <a:pt x="69" y="83"/>
                    <a:pt x="70" y="84"/>
                  </a:cubicBezTo>
                  <a:cubicBezTo>
                    <a:pt x="70" y="84"/>
                    <a:pt x="70" y="85"/>
                    <a:pt x="70" y="86"/>
                  </a:cubicBezTo>
                  <a:cubicBezTo>
                    <a:pt x="71" y="94"/>
                    <a:pt x="78" y="100"/>
                    <a:pt x="86" y="99"/>
                  </a:cubicBezTo>
                  <a:cubicBezTo>
                    <a:pt x="87" y="99"/>
                    <a:pt x="88" y="99"/>
                    <a:pt x="89" y="99"/>
                  </a:cubicBezTo>
                  <a:cubicBezTo>
                    <a:pt x="115" y="133"/>
                    <a:pt x="140" y="171"/>
                    <a:pt x="146" y="214"/>
                  </a:cubicBezTo>
                  <a:cubicBezTo>
                    <a:pt x="151" y="256"/>
                    <a:pt x="132" y="308"/>
                    <a:pt x="90" y="323"/>
                  </a:cubicBezTo>
                  <a:cubicBezTo>
                    <a:pt x="94" y="334"/>
                    <a:pt x="94" y="334"/>
                    <a:pt x="94" y="334"/>
                  </a:cubicBezTo>
                  <a:cubicBezTo>
                    <a:pt x="143" y="317"/>
                    <a:pt x="164" y="258"/>
                    <a:pt x="158" y="212"/>
                  </a:cubicBezTo>
                  <a:cubicBezTo>
                    <a:pt x="151" y="167"/>
                    <a:pt x="126" y="127"/>
                    <a:pt x="98" y="91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7" name="Freeform 164">
              <a:extLst>
                <a:ext uri="{FF2B5EF4-FFF2-40B4-BE49-F238E27FC236}">
                  <a16:creationId xmlns:a16="http://schemas.microsoft.com/office/drawing/2014/main" xmlns="" id="{811A60AB-2EC9-4A2D-8F44-C2E06E4B1C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0413" y="5772151"/>
              <a:ext cx="1295400" cy="658813"/>
            </a:xfrm>
            <a:custGeom>
              <a:avLst/>
              <a:gdLst>
                <a:gd name="T0" fmla="*/ 9 w 816"/>
                <a:gd name="T1" fmla="*/ 415 h 415"/>
                <a:gd name="T2" fmla="*/ 0 w 816"/>
                <a:gd name="T3" fmla="*/ 390 h 415"/>
                <a:gd name="T4" fmla="*/ 316 w 816"/>
                <a:gd name="T5" fmla="*/ 0 h 415"/>
                <a:gd name="T6" fmla="*/ 803 w 816"/>
                <a:gd name="T7" fmla="*/ 93 h 415"/>
                <a:gd name="T8" fmla="*/ 816 w 816"/>
                <a:gd name="T9" fmla="*/ 118 h 415"/>
                <a:gd name="T10" fmla="*/ 9 w 816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415">
                  <a:moveTo>
                    <a:pt x="9" y="415"/>
                  </a:moveTo>
                  <a:lnTo>
                    <a:pt x="0" y="390"/>
                  </a:lnTo>
                  <a:lnTo>
                    <a:pt x="316" y="0"/>
                  </a:lnTo>
                  <a:lnTo>
                    <a:pt x="803" y="93"/>
                  </a:lnTo>
                  <a:lnTo>
                    <a:pt x="816" y="118"/>
                  </a:lnTo>
                  <a:lnTo>
                    <a:pt x="9" y="415"/>
                  </a:lnTo>
                  <a:close/>
                </a:path>
              </a:pathLst>
            </a:custGeom>
            <a:solidFill>
              <a:srgbClr val="3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8" name="Freeform 165">
              <a:extLst>
                <a:ext uri="{FF2B5EF4-FFF2-40B4-BE49-F238E27FC236}">
                  <a16:creationId xmlns:a16="http://schemas.microsoft.com/office/drawing/2014/main" xmlns="" id="{C77F6BD1-1D64-4158-978B-BEBD20AF5A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0413" y="5772151"/>
              <a:ext cx="1295400" cy="658813"/>
            </a:xfrm>
            <a:custGeom>
              <a:avLst/>
              <a:gdLst>
                <a:gd name="T0" fmla="*/ 9 w 816"/>
                <a:gd name="T1" fmla="*/ 415 h 415"/>
                <a:gd name="T2" fmla="*/ 0 w 816"/>
                <a:gd name="T3" fmla="*/ 390 h 415"/>
                <a:gd name="T4" fmla="*/ 316 w 816"/>
                <a:gd name="T5" fmla="*/ 0 h 415"/>
                <a:gd name="T6" fmla="*/ 803 w 816"/>
                <a:gd name="T7" fmla="*/ 93 h 415"/>
                <a:gd name="T8" fmla="*/ 816 w 816"/>
                <a:gd name="T9" fmla="*/ 118 h 415"/>
                <a:gd name="T10" fmla="*/ 9 w 816"/>
                <a:gd name="T11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415">
                  <a:moveTo>
                    <a:pt x="9" y="415"/>
                  </a:moveTo>
                  <a:lnTo>
                    <a:pt x="0" y="390"/>
                  </a:lnTo>
                  <a:lnTo>
                    <a:pt x="316" y="0"/>
                  </a:lnTo>
                  <a:lnTo>
                    <a:pt x="803" y="93"/>
                  </a:lnTo>
                  <a:lnTo>
                    <a:pt x="816" y="118"/>
                  </a:lnTo>
                  <a:lnTo>
                    <a:pt x="9" y="4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9" name="Freeform 166">
              <a:extLst>
                <a:ext uri="{FF2B5EF4-FFF2-40B4-BE49-F238E27FC236}">
                  <a16:creationId xmlns:a16="http://schemas.microsoft.com/office/drawing/2014/main" xmlns="" id="{3DB4F3AC-417B-4BF4-B13C-FE85CB0664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4701" y="5811838"/>
              <a:ext cx="1281113" cy="763588"/>
            </a:xfrm>
            <a:custGeom>
              <a:avLst/>
              <a:gdLst>
                <a:gd name="T0" fmla="*/ 493 w 807"/>
                <a:gd name="T1" fmla="*/ 481 h 481"/>
                <a:gd name="T2" fmla="*/ 807 w 807"/>
                <a:gd name="T3" fmla="*/ 93 h 481"/>
                <a:gd name="T4" fmla="*/ 315 w 807"/>
                <a:gd name="T5" fmla="*/ 0 h 481"/>
                <a:gd name="T6" fmla="*/ 0 w 807"/>
                <a:gd name="T7" fmla="*/ 390 h 481"/>
                <a:gd name="T8" fmla="*/ 493 w 807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481">
                  <a:moveTo>
                    <a:pt x="493" y="481"/>
                  </a:moveTo>
                  <a:lnTo>
                    <a:pt x="807" y="93"/>
                  </a:lnTo>
                  <a:lnTo>
                    <a:pt x="315" y="0"/>
                  </a:lnTo>
                  <a:lnTo>
                    <a:pt x="0" y="390"/>
                  </a:lnTo>
                  <a:lnTo>
                    <a:pt x="493" y="481"/>
                  </a:ln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0" name="Freeform 167">
              <a:extLst>
                <a:ext uri="{FF2B5EF4-FFF2-40B4-BE49-F238E27FC236}">
                  <a16:creationId xmlns:a16="http://schemas.microsoft.com/office/drawing/2014/main" xmlns="" id="{E8D7437A-1D7F-4FD0-98EB-C7BD2C35C5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4701" y="5811838"/>
              <a:ext cx="1281113" cy="763588"/>
            </a:xfrm>
            <a:custGeom>
              <a:avLst/>
              <a:gdLst>
                <a:gd name="T0" fmla="*/ 493 w 807"/>
                <a:gd name="T1" fmla="*/ 481 h 481"/>
                <a:gd name="T2" fmla="*/ 807 w 807"/>
                <a:gd name="T3" fmla="*/ 93 h 481"/>
                <a:gd name="T4" fmla="*/ 315 w 807"/>
                <a:gd name="T5" fmla="*/ 0 h 481"/>
                <a:gd name="T6" fmla="*/ 0 w 807"/>
                <a:gd name="T7" fmla="*/ 390 h 481"/>
                <a:gd name="T8" fmla="*/ 493 w 807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481">
                  <a:moveTo>
                    <a:pt x="493" y="481"/>
                  </a:moveTo>
                  <a:lnTo>
                    <a:pt x="807" y="93"/>
                  </a:lnTo>
                  <a:lnTo>
                    <a:pt x="315" y="0"/>
                  </a:lnTo>
                  <a:lnTo>
                    <a:pt x="0" y="390"/>
                  </a:lnTo>
                  <a:lnTo>
                    <a:pt x="493" y="4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1" name="Freeform 168">
              <a:extLst>
                <a:ext uri="{FF2B5EF4-FFF2-40B4-BE49-F238E27FC236}">
                  <a16:creationId xmlns:a16="http://schemas.microsoft.com/office/drawing/2014/main" xmlns="" id="{6795EF14-26CB-4296-B853-9AA4ADC497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4876" y="6454776"/>
              <a:ext cx="219075" cy="39688"/>
            </a:xfrm>
            <a:custGeom>
              <a:avLst/>
              <a:gdLst>
                <a:gd name="T0" fmla="*/ 0 w 138"/>
                <a:gd name="T1" fmla="*/ 0 h 25"/>
                <a:gd name="T2" fmla="*/ 0 w 138"/>
                <a:gd name="T3" fmla="*/ 0 h 25"/>
                <a:gd name="T4" fmla="*/ 138 w 138"/>
                <a:gd name="T5" fmla="*/ 25 h 25"/>
                <a:gd name="T6" fmla="*/ 138 w 138"/>
                <a:gd name="T7" fmla="*/ 25 h 25"/>
                <a:gd name="T8" fmla="*/ 0 w 13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5">
                  <a:moveTo>
                    <a:pt x="0" y="0"/>
                  </a:moveTo>
                  <a:lnTo>
                    <a:pt x="0" y="0"/>
                  </a:lnTo>
                  <a:lnTo>
                    <a:pt x="138" y="25"/>
                  </a:lnTo>
                  <a:lnTo>
                    <a:pt x="138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8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2" name="Freeform 169">
              <a:extLst>
                <a:ext uri="{FF2B5EF4-FFF2-40B4-BE49-F238E27FC236}">
                  <a16:creationId xmlns:a16="http://schemas.microsoft.com/office/drawing/2014/main" xmlns="" id="{9F9F5014-7B4D-4A98-BFDB-5460AB7637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4876" y="6454776"/>
              <a:ext cx="219075" cy="39688"/>
            </a:xfrm>
            <a:custGeom>
              <a:avLst/>
              <a:gdLst>
                <a:gd name="T0" fmla="*/ 0 w 138"/>
                <a:gd name="T1" fmla="*/ 0 h 25"/>
                <a:gd name="T2" fmla="*/ 0 w 138"/>
                <a:gd name="T3" fmla="*/ 0 h 25"/>
                <a:gd name="T4" fmla="*/ 138 w 138"/>
                <a:gd name="T5" fmla="*/ 25 h 25"/>
                <a:gd name="T6" fmla="*/ 138 w 138"/>
                <a:gd name="T7" fmla="*/ 25 h 25"/>
                <a:gd name="T8" fmla="*/ 0 w 13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5">
                  <a:moveTo>
                    <a:pt x="0" y="0"/>
                  </a:moveTo>
                  <a:lnTo>
                    <a:pt x="0" y="0"/>
                  </a:lnTo>
                  <a:lnTo>
                    <a:pt x="138" y="25"/>
                  </a:lnTo>
                  <a:lnTo>
                    <a:pt x="138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3" name="Freeform 170">
              <a:extLst>
                <a:ext uri="{FF2B5EF4-FFF2-40B4-BE49-F238E27FC236}">
                  <a16:creationId xmlns:a16="http://schemas.microsoft.com/office/drawing/2014/main" xmlns="" id="{2FA28E68-3BC0-4E93-A801-4BF81AB52D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4876" y="5899151"/>
              <a:ext cx="1136650" cy="595313"/>
            </a:xfrm>
            <a:custGeom>
              <a:avLst/>
              <a:gdLst>
                <a:gd name="T0" fmla="*/ 201 w 378"/>
                <a:gd name="T1" fmla="*/ 0 h 198"/>
                <a:gd name="T2" fmla="*/ 44 w 378"/>
                <a:gd name="T3" fmla="*/ 133 h 198"/>
                <a:gd name="T4" fmla="*/ 0 w 378"/>
                <a:gd name="T5" fmla="*/ 185 h 198"/>
                <a:gd name="T6" fmla="*/ 73 w 378"/>
                <a:gd name="T7" fmla="*/ 198 h 198"/>
                <a:gd name="T8" fmla="*/ 52 w 378"/>
                <a:gd name="T9" fmla="*/ 142 h 198"/>
                <a:gd name="T10" fmla="*/ 52 w 378"/>
                <a:gd name="T11" fmla="*/ 142 h 198"/>
                <a:gd name="T12" fmla="*/ 52 w 378"/>
                <a:gd name="T13" fmla="*/ 142 h 198"/>
                <a:gd name="T14" fmla="*/ 153 w 378"/>
                <a:gd name="T15" fmla="*/ 65 h 198"/>
                <a:gd name="T16" fmla="*/ 153 w 378"/>
                <a:gd name="T17" fmla="*/ 65 h 198"/>
                <a:gd name="T18" fmla="*/ 237 w 378"/>
                <a:gd name="T19" fmla="*/ 49 h 198"/>
                <a:gd name="T20" fmla="*/ 238 w 378"/>
                <a:gd name="T21" fmla="*/ 49 h 198"/>
                <a:gd name="T22" fmla="*/ 238 w 378"/>
                <a:gd name="T23" fmla="*/ 49 h 198"/>
                <a:gd name="T24" fmla="*/ 238 w 378"/>
                <a:gd name="T25" fmla="*/ 49 h 198"/>
                <a:gd name="T26" fmla="*/ 238 w 378"/>
                <a:gd name="T27" fmla="*/ 49 h 198"/>
                <a:gd name="T28" fmla="*/ 288 w 378"/>
                <a:gd name="T29" fmla="*/ 54 h 198"/>
                <a:gd name="T30" fmla="*/ 288 w 378"/>
                <a:gd name="T31" fmla="*/ 55 h 198"/>
                <a:gd name="T32" fmla="*/ 289 w 378"/>
                <a:gd name="T33" fmla="*/ 55 h 198"/>
                <a:gd name="T34" fmla="*/ 302 w 378"/>
                <a:gd name="T35" fmla="*/ 91 h 198"/>
                <a:gd name="T36" fmla="*/ 309 w 378"/>
                <a:gd name="T37" fmla="*/ 111 h 198"/>
                <a:gd name="T38" fmla="*/ 378 w 378"/>
                <a:gd name="T39" fmla="*/ 26 h 198"/>
                <a:gd name="T40" fmla="*/ 201 w 378"/>
                <a:gd name="T4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98">
                  <a:moveTo>
                    <a:pt x="201" y="0"/>
                  </a:moveTo>
                  <a:cubicBezTo>
                    <a:pt x="152" y="33"/>
                    <a:pt x="97" y="76"/>
                    <a:pt x="44" y="133"/>
                  </a:cubicBezTo>
                  <a:cubicBezTo>
                    <a:pt x="28" y="150"/>
                    <a:pt x="13" y="168"/>
                    <a:pt x="0" y="185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66" y="180"/>
                    <a:pt x="59" y="161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65" y="125"/>
                    <a:pt x="97" y="87"/>
                    <a:pt x="153" y="65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85" y="53"/>
                    <a:pt x="214" y="49"/>
                    <a:pt x="237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60" y="49"/>
                    <a:pt x="278" y="52"/>
                    <a:pt x="288" y="54"/>
                  </a:cubicBezTo>
                  <a:cubicBezTo>
                    <a:pt x="288" y="54"/>
                    <a:pt x="288" y="55"/>
                    <a:pt x="288" y="55"/>
                  </a:cubicBezTo>
                  <a:cubicBezTo>
                    <a:pt x="288" y="55"/>
                    <a:pt x="288" y="55"/>
                    <a:pt x="289" y="55"/>
                  </a:cubicBezTo>
                  <a:cubicBezTo>
                    <a:pt x="293" y="67"/>
                    <a:pt x="298" y="79"/>
                    <a:pt x="302" y="91"/>
                  </a:cubicBezTo>
                  <a:cubicBezTo>
                    <a:pt x="305" y="98"/>
                    <a:pt x="307" y="105"/>
                    <a:pt x="309" y="111"/>
                  </a:cubicBezTo>
                  <a:cubicBezTo>
                    <a:pt x="378" y="26"/>
                    <a:pt x="378" y="26"/>
                    <a:pt x="378" y="26"/>
                  </a:cubicBezTo>
                  <a:cubicBezTo>
                    <a:pt x="319" y="17"/>
                    <a:pt x="260" y="8"/>
                    <a:pt x="201" y="0"/>
                  </a:cubicBezTo>
                </a:path>
              </a:pathLst>
            </a:custGeom>
            <a:solidFill>
              <a:srgbClr val="0F2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4" name="Freeform 171">
              <a:extLst>
                <a:ext uri="{FF2B5EF4-FFF2-40B4-BE49-F238E27FC236}">
                  <a16:creationId xmlns:a16="http://schemas.microsoft.com/office/drawing/2014/main" xmlns="" id="{433B97EF-562A-4C68-8EA9-D4D4F65AFA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0451" y="6022976"/>
              <a:ext cx="863600" cy="714375"/>
            </a:xfrm>
            <a:custGeom>
              <a:avLst/>
              <a:gdLst>
                <a:gd name="T0" fmla="*/ 50 w 287"/>
                <a:gd name="T1" fmla="*/ 238 h 238"/>
                <a:gd name="T2" fmla="*/ 179 w 287"/>
                <a:gd name="T3" fmla="*/ 208 h 238"/>
                <a:gd name="T4" fmla="*/ 287 w 287"/>
                <a:gd name="T5" fmla="*/ 150 h 238"/>
                <a:gd name="T6" fmla="*/ 237 w 287"/>
                <a:gd name="T7" fmla="*/ 14 h 238"/>
                <a:gd name="T8" fmla="*/ 101 w 287"/>
                <a:gd name="T9" fmla="*/ 24 h 238"/>
                <a:gd name="T10" fmla="*/ 0 w 287"/>
                <a:gd name="T11" fmla="*/ 101 h 238"/>
                <a:gd name="T12" fmla="*/ 50 w 287"/>
                <a:gd name="T13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38">
                  <a:moveTo>
                    <a:pt x="50" y="238"/>
                  </a:moveTo>
                  <a:cubicBezTo>
                    <a:pt x="84" y="234"/>
                    <a:pt x="129" y="227"/>
                    <a:pt x="179" y="208"/>
                  </a:cubicBezTo>
                  <a:cubicBezTo>
                    <a:pt x="225" y="190"/>
                    <a:pt x="261" y="169"/>
                    <a:pt x="287" y="150"/>
                  </a:cubicBezTo>
                  <a:cubicBezTo>
                    <a:pt x="270" y="105"/>
                    <a:pt x="253" y="59"/>
                    <a:pt x="237" y="14"/>
                  </a:cubicBezTo>
                  <a:cubicBezTo>
                    <a:pt x="216" y="9"/>
                    <a:pt x="163" y="0"/>
                    <a:pt x="101" y="24"/>
                  </a:cubicBezTo>
                  <a:cubicBezTo>
                    <a:pt x="45" y="46"/>
                    <a:pt x="13" y="84"/>
                    <a:pt x="0" y="101"/>
                  </a:cubicBezTo>
                  <a:cubicBezTo>
                    <a:pt x="17" y="146"/>
                    <a:pt x="34" y="192"/>
                    <a:pt x="50" y="238"/>
                  </a:cubicBezTo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5" name="Freeform 172">
              <a:extLst>
                <a:ext uri="{FF2B5EF4-FFF2-40B4-BE49-F238E27FC236}">
                  <a16:creationId xmlns:a16="http://schemas.microsoft.com/office/drawing/2014/main" xmlns="" id="{2D14816A-DF30-4E08-A034-987C3FA64B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57663" y="6046788"/>
              <a:ext cx="195263" cy="125413"/>
            </a:xfrm>
            <a:custGeom>
              <a:avLst/>
              <a:gdLst>
                <a:gd name="T0" fmla="*/ 51 w 65"/>
                <a:gd name="T1" fmla="*/ 6 h 42"/>
                <a:gd name="T2" fmla="*/ 52 w 65"/>
                <a:gd name="T3" fmla="*/ 6 h 42"/>
                <a:gd name="T4" fmla="*/ 65 w 65"/>
                <a:gd name="T5" fmla="*/ 42 h 42"/>
                <a:gd name="T6" fmla="*/ 52 w 65"/>
                <a:gd name="T7" fmla="*/ 6 h 42"/>
                <a:gd name="T8" fmla="*/ 51 w 65"/>
                <a:gd name="T9" fmla="*/ 6 h 42"/>
                <a:gd name="T10" fmla="*/ 1 w 65"/>
                <a:gd name="T11" fmla="*/ 0 h 42"/>
                <a:gd name="T12" fmla="*/ 51 w 65"/>
                <a:gd name="T13" fmla="*/ 5 h 42"/>
                <a:gd name="T14" fmla="*/ 1 w 65"/>
                <a:gd name="T15" fmla="*/ 0 h 42"/>
                <a:gd name="T16" fmla="*/ 1 w 65"/>
                <a:gd name="T17" fmla="*/ 0 h 42"/>
                <a:gd name="T18" fmla="*/ 0 w 65"/>
                <a:gd name="T19" fmla="*/ 0 h 42"/>
                <a:gd name="T20" fmla="*/ 1 w 65"/>
                <a:gd name="T21" fmla="*/ 0 h 42"/>
                <a:gd name="T22" fmla="*/ 1 w 65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42">
                  <a:moveTo>
                    <a:pt x="51" y="6"/>
                  </a:moveTo>
                  <a:cubicBezTo>
                    <a:pt x="51" y="6"/>
                    <a:pt x="51" y="6"/>
                    <a:pt x="52" y="6"/>
                  </a:cubicBezTo>
                  <a:cubicBezTo>
                    <a:pt x="56" y="18"/>
                    <a:pt x="61" y="30"/>
                    <a:pt x="65" y="42"/>
                  </a:cubicBezTo>
                  <a:cubicBezTo>
                    <a:pt x="61" y="30"/>
                    <a:pt x="56" y="1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1" y="0"/>
                  </a:moveTo>
                  <a:cubicBezTo>
                    <a:pt x="23" y="0"/>
                    <a:pt x="41" y="3"/>
                    <a:pt x="51" y="5"/>
                  </a:cubicBezTo>
                  <a:cubicBezTo>
                    <a:pt x="41" y="3"/>
                    <a:pt x="23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B1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6" name="Freeform 173">
              <a:extLst>
                <a:ext uri="{FF2B5EF4-FFF2-40B4-BE49-F238E27FC236}">
                  <a16:creationId xmlns:a16="http://schemas.microsoft.com/office/drawing/2014/main" xmlns="" id="{D6B789ED-59E5-437D-907B-6019B3334A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0451" y="6046788"/>
              <a:ext cx="782638" cy="612775"/>
            </a:xfrm>
            <a:custGeom>
              <a:avLst/>
              <a:gdLst>
                <a:gd name="T0" fmla="*/ 186 w 260"/>
                <a:gd name="T1" fmla="*/ 0 h 204"/>
                <a:gd name="T2" fmla="*/ 185 w 260"/>
                <a:gd name="T3" fmla="*/ 0 h 204"/>
                <a:gd name="T4" fmla="*/ 101 w 260"/>
                <a:gd name="T5" fmla="*/ 16 h 204"/>
                <a:gd name="T6" fmla="*/ 101 w 260"/>
                <a:gd name="T7" fmla="*/ 16 h 204"/>
                <a:gd name="T8" fmla="*/ 0 w 260"/>
                <a:gd name="T9" fmla="*/ 93 h 204"/>
                <a:gd name="T10" fmla="*/ 41 w 260"/>
                <a:gd name="T11" fmla="*/ 204 h 204"/>
                <a:gd name="T12" fmla="*/ 92 w 260"/>
                <a:gd name="T13" fmla="*/ 119 h 204"/>
                <a:gd name="T14" fmla="*/ 223 w 260"/>
                <a:gd name="T15" fmla="*/ 65 h 204"/>
                <a:gd name="T16" fmla="*/ 260 w 260"/>
                <a:gd name="T17" fmla="*/ 69 h 204"/>
                <a:gd name="T18" fmla="*/ 250 w 260"/>
                <a:gd name="T19" fmla="*/ 42 h 204"/>
                <a:gd name="T20" fmla="*/ 237 w 260"/>
                <a:gd name="T21" fmla="*/ 6 h 204"/>
                <a:gd name="T22" fmla="*/ 236 w 260"/>
                <a:gd name="T23" fmla="*/ 6 h 204"/>
                <a:gd name="T24" fmla="*/ 236 w 260"/>
                <a:gd name="T25" fmla="*/ 5 h 204"/>
                <a:gd name="T26" fmla="*/ 186 w 260"/>
                <a:gd name="T27" fmla="*/ 0 h 204"/>
                <a:gd name="T28" fmla="*/ 186 w 260"/>
                <a:gd name="T2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0" h="204">
                  <a:moveTo>
                    <a:pt x="186" y="0"/>
                  </a:moveTo>
                  <a:cubicBezTo>
                    <a:pt x="186" y="0"/>
                    <a:pt x="186" y="0"/>
                    <a:pt x="185" y="0"/>
                  </a:cubicBezTo>
                  <a:cubicBezTo>
                    <a:pt x="162" y="0"/>
                    <a:pt x="133" y="4"/>
                    <a:pt x="101" y="16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45" y="38"/>
                    <a:pt x="13" y="76"/>
                    <a:pt x="0" y="93"/>
                  </a:cubicBezTo>
                  <a:cubicBezTo>
                    <a:pt x="14" y="130"/>
                    <a:pt x="27" y="167"/>
                    <a:pt x="41" y="204"/>
                  </a:cubicBezTo>
                  <a:cubicBezTo>
                    <a:pt x="53" y="173"/>
                    <a:pt x="69" y="143"/>
                    <a:pt x="92" y="119"/>
                  </a:cubicBezTo>
                  <a:cubicBezTo>
                    <a:pt x="126" y="84"/>
                    <a:pt x="175" y="65"/>
                    <a:pt x="223" y="65"/>
                  </a:cubicBezTo>
                  <a:cubicBezTo>
                    <a:pt x="236" y="65"/>
                    <a:pt x="248" y="66"/>
                    <a:pt x="260" y="69"/>
                  </a:cubicBezTo>
                  <a:cubicBezTo>
                    <a:pt x="257" y="60"/>
                    <a:pt x="253" y="51"/>
                    <a:pt x="250" y="42"/>
                  </a:cubicBezTo>
                  <a:cubicBezTo>
                    <a:pt x="246" y="30"/>
                    <a:pt x="241" y="18"/>
                    <a:pt x="237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6"/>
                    <a:pt x="236" y="5"/>
                    <a:pt x="236" y="5"/>
                  </a:cubicBezTo>
                  <a:cubicBezTo>
                    <a:pt x="226" y="3"/>
                    <a:pt x="208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solidFill>
              <a:srgbClr val="182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7" name="Freeform 174">
              <a:extLst>
                <a:ext uri="{FF2B5EF4-FFF2-40B4-BE49-F238E27FC236}">
                  <a16:creationId xmlns:a16="http://schemas.microsoft.com/office/drawing/2014/main" xmlns="" id="{3FBBCA0E-B068-48A4-82EC-9DF1546D9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0451" y="6162676"/>
              <a:ext cx="369888" cy="574675"/>
            </a:xfrm>
            <a:custGeom>
              <a:avLst/>
              <a:gdLst>
                <a:gd name="T0" fmla="*/ 58 w 123"/>
                <a:gd name="T1" fmla="*/ 0 h 191"/>
                <a:gd name="T2" fmla="*/ 123 w 123"/>
                <a:gd name="T3" fmla="*/ 178 h 191"/>
                <a:gd name="T4" fmla="*/ 50 w 123"/>
                <a:gd name="T5" fmla="*/ 191 h 191"/>
                <a:gd name="T6" fmla="*/ 0 w 123"/>
                <a:gd name="T7" fmla="*/ 54 h 191"/>
                <a:gd name="T8" fmla="*/ 58 w 123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91">
                  <a:moveTo>
                    <a:pt x="58" y="0"/>
                  </a:moveTo>
                  <a:cubicBezTo>
                    <a:pt x="123" y="178"/>
                    <a:pt x="123" y="178"/>
                    <a:pt x="123" y="178"/>
                  </a:cubicBezTo>
                  <a:cubicBezTo>
                    <a:pt x="96" y="185"/>
                    <a:pt x="71" y="189"/>
                    <a:pt x="50" y="1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9" y="42"/>
                    <a:pt x="28" y="19"/>
                    <a:pt x="58" y="0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8" name="Freeform 175">
              <a:extLst>
                <a:ext uri="{FF2B5EF4-FFF2-40B4-BE49-F238E27FC236}">
                  <a16:creationId xmlns:a16="http://schemas.microsoft.com/office/drawing/2014/main" xmlns="" id="{1067BF76-CDFC-4BF5-9D3A-7804F96F54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0788" y="6421438"/>
              <a:ext cx="703263" cy="360363"/>
            </a:xfrm>
            <a:custGeom>
              <a:avLst/>
              <a:gdLst>
                <a:gd name="T0" fmla="*/ 0 w 234"/>
                <a:gd name="T1" fmla="*/ 105 h 120"/>
                <a:gd name="T2" fmla="*/ 234 w 234"/>
                <a:gd name="T3" fmla="*/ 17 h 120"/>
                <a:gd name="T4" fmla="*/ 0 w 234"/>
                <a:gd name="T5" fmla="*/ 10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4" h="120">
                  <a:moveTo>
                    <a:pt x="0" y="105"/>
                  </a:moveTo>
                  <a:cubicBezTo>
                    <a:pt x="0" y="105"/>
                    <a:pt x="96" y="0"/>
                    <a:pt x="234" y="17"/>
                  </a:cubicBezTo>
                  <a:cubicBezTo>
                    <a:pt x="234" y="17"/>
                    <a:pt x="137" y="120"/>
                    <a:pt x="0" y="105"/>
                  </a:cubicBezTo>
                  <a:close/>
                </a:path>
              </a:pathLst>
            </a:custGeom>
            <a:solidFill>
              <a:srgbClr val="2B4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9" name="Freeform 176">
              <a:extLst>
                <a:ext uri="{FF2B5EF4-FFF2-40B4-BE49-F238E27FC236}">
                  <a16:creationId xmlns:a16="http://schemas.microsoft.com/office/drawing/2014/main" xmlns="" id="{8D87D90A-A3B0-4FBB-9238-F58AAAAAF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05238" y="6437313"/>
              <a:ext cx="638175" cy="330200"/>
            </a:xfrm>
            <a:custGeom>
              <a:avLst/>
              <a:gdLst>
                <a:gd name="T0" fmla="*/ 0 w 212"/>
                <a:gd name="T1" fmla="*/ 96 h 110"/>
                <a:gd name="T2" fmla="*/ 212 w 212"/>
                <a:gd name="T3" fmla="*/ 17 h 110"/>
                <a:gd name="T4" fmla="*/ 0 w 212"/>
                <a:gd name="T5" fmla="*/ 9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110">
                  <a:moveTo>
                    <a:pt x="0" y="96"/>
                  </a:moveTo>
                  <a:cubicBezTo>
                    <a:pt x="0" y="96"/>
                    <a:pt x="87" y="0"/>
                    <a:pt x="212" y="17"/>
                  </a:cubicBezTo>
                  <a:cubicBezTo>
                    <a:pt x="212" y="17"/>
                    <a:pt x="124" y="110"/>
                    <a:pt x="0" y="96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40" name="Freeform 177">
            <a:extLst>
              <a:ext uri="{FF2B5EF4-FFF2-40B4-BE49-F238E27FC236}">
                <a16:creationId xmlns:a16="http://schemas.microsoft.com/office/drawing/2014/main" xmlns="" id="{9E8EFBC8-4402-48F1-8DA1-DB6FE526EC35}"/>
              </a:ext>
            </a:extLst>
          </p:cNvPr>
          <p:cNvSpPr>
            <a:spLocks/>
          </p:cNvSpPr>
          <p:nvPr userDrawn="1"/>
        </p:nvSpPr>
        <p:spPr bwMode="auto">
          <a:xfrm>
            <a:off x="1289744" y="2147736"/>
            <a:ext cx="495953" cy="713622"/>
          </a:xfrm>
          <a:custGeom>
            <a:avLst/>
            <a:gdLst>
              <a:gd name="T0" fmla="*/ 180 w 180"/>
              <a:gd name="T1" fmla="*/ 259 h 259"/>
              <a:gd name="T2" fmla="*/ 0 w 180"/>
              <a:gd name="T3" fmla="*/ 94 h 259"/>
              <a:gd name="T4" fmla="*/ 129 w 180"/>
              <a:gd name="T5" fmla="*/ 0 h 259"/>
              <a:gd name="T6" fmla="*/ 180 w 180"/>
              <a:gd name="T7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" h="259">
                <a:moveTo>
                  <a:pt x="180" y="259"/>
                </a:moveTo>
                <a:lnTo>
                  <a:pt x="0" y="94"/>
                </a:lnTo>
                <a:lnTo>
                  <a:pt x="129" y="0"/>
                </a:lnTo>
                <a:lnTo>
                  <a:pt x="180" y="259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1" name="Freeform 178">
            <a:extLst>
              <a:ext uri="{FF2B5EF4-FFF2-40B4-BE49-F238E27FC236}">
                <a16:creationId xmlns:a16="http://schemas.microsoft.com/office/drawing/2014/main" xmlns="" id="{34CF5DFA-1E0E-4CEC-919E-36A69EB806A1}"/>
              </a:ext>
            </a:extLst>
          </p:cNvPr>
          <p:cNvSpPr>
            <a:spLocks/>
          </p:cNvSpPr>
          <p:nvPr userDrawn="1"/>
        </p:nvSpPr>
        <p:spPr bwMode="auto">
          <a:xfrm>
            <a:off x="9369794" y="4170122"/>
            <a:ext cx="600654" cy="630963"/>
          </a:xfrm>
          <a:custGeom>
            <a:avLst/>
            <a:gdLst>
              <a:gd name="T0" fmla="*/ 0 w 218"/>
              <a:gd name="T1" fmla="*/ 229 h 229"/>
              <a:gd name="T2" fmla="*/ 81 w 218"/>
              <a:gd name="T3" fmla="*/ 0 h 229"/>
              <a:gd name="T4" fmla="*/ 218 w 218"/>
              <a:gd name="T5" fmla="*/ 80 h 229"/>
              <a:gd name="T6" fmla="*/ 0 w 21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229">
                <a:moveTo>
                  <a:pt x="0" y="229"/>
                </a:moveTo>
                <a:lnTo>
                  <a:pt x="81" y="0"/>
                </a:lnTo>
                <a:lnTo>
                  <a:pt x="218" y="80"/>
                </a:lnTo>
                <a:lnTo>
                  <a:pt x="0" y="229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2" name="Freeform 179">
            <a:extLst>
              <a:ext uri="{FF2B5EF4-FFF2-40B4-BE49-F238E27FC236}">
                <a16:creationId xmlns:a16="http://schemas.microsoft.com/office/drawing/2014/main" xmlns="" id="{6FD5D443-3345-437E-9A3B-8C9D031B3DC8}"/>
              </a:ext>
            </a:extLst>
          </p:cNvPr>
          <p:cNvSpPr>
            <a:spLocks/>
          </p:cNvSpPr>
          <p:nvPr userDrawn="1"/>
        </p:nvSpPr>
        <p:spPr bwMode="auto">
          <a:xfrm>
            <a:off x="6337445" y="1855675"/>
            <a:ext cx="435337" cy="691580"/>
          </a:xfrm>
          <a:custGeom>
            <a:avLst/>
            <a:gdLst>
              <a:gd name="T0" fmla="*/ 78 w 158"/>
              <a:gd name="T1" fmla="*/ 251 h 251"/>
              <a:gd name="T2" fmla="*/ 0 w 158"/>
              <a:gd name="T3" fmla="*/ 20 h 251"/>
              <a:gd name="T4" fmla="*/ 158 w 158"/>
              <a:gd name="T5" fmla="*/ 0 h 251"/>
              <a:gd name="T6" fmla="*/ 78 w 158"/>
              <a:gd name="T7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51">
                <a:moveTo>
                  <a:pt x="78" y="251"/>
                </a:moveTo>
                <a:lnTo>
                  <a:pt x="0" y="20"/>
                </a:lnTo>
                <a:lnTo>
                  <a:pt x="158" y="0"/>
                </a:lnTo>
                <a:lnTo>
                  <a:pt x="78" y="251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3" name="Freeform 180">
            <a:extLst>
              <a:ext uri="{FF2B5EF4-FFF2-40B4-BE49-F238E27FC236}">
                <a16:creationId xmlns:a16="http://schemas.microsoft.com/office/drawing/2014/main" xmlns="" id="{F18070B8-FE52-43AC-9C37-771723ED55F8}"/>
              </a:ext>
            </a:extLst>
          </p:cNvPr>
          <p:cNvSpPr>
            <a:spLocks/>
          </p:cNvSpPr>
          <p:nvPr userDrawn="1"/>
        </p:nvSpPr>
        <p:spPr bwMode="auto">
          <a:xfrm>
            <a:off x="2000610" y="2475615"/>
            <a:ext cx="209402" cy="292061"/>
          </a:xfrm>
          <a:custGeom>
            <a:avLst/>
            <a:gdLst>
              <a:gd name="T0" fmla="*/ 23 w 76"/>
              <a:gd name="T1" fmla="*/ 106 h 106"/>
              <a:gd name="T2" fmla="*/ 0 w 76"/>
              <a:gd name="T3" fmla="*/ 0 h 106"/>
              <a:gd name="T4" fmla="*/ 76 w 76"/>
              <a:gd name="T5" fmla="*/ 0 h 106"/>
              <a:gd name="T6" fmla="*/ 23 w 76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06">
                <a:moveTo>
                  <a:pt x="23" y="106"/>
                </a:moveTo>
                <a:lnTo>
                  <a:pt x="0" y="0"/>
                </a:lnTo>
                <a:lnTo>
                  <a:pt x="76" y="0"/>
                </a:lnTo>
                <a:lnTo>
                  <a:pt x="23" y="106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4" name="Freeform 181">
            <a:extLst>
              <a:ext uri="{FF2B5EF4-FFF2-40B4-BE49-F238E27FC236}">
                <a16:creationId xmlns:a16="http://schemas.microsoft.com/office/drawing/2014/main" xmlns="" id="{AA877370-3168-4839-9347-AE13560775AC}"/>
              </a:ext>
            </a:extLst>
          </p:cNvPr>
          <p:cNvSpPr>
            <a:spLocks/>
          </p:cNvSpPr>
          <p:nvPr userDrawn="1"/>
        </p:nvSpPr>
        <p:spPr bwMode="auto">
          <a:xfrm>
            <a:off x="10712854" y="3376597"/>
            <a:ext cx="336146" cy="407784"/>
          </a:xfrm>
          <a:custGeom>
            <a:avLst/>
            <a:gdLst>
              <a:gd name="T0" fmla="*/ 0 w 122"/>
              <a:gd name="T1" fmla="*/ 148 h 148"/>
              <a:gd name="T2" fmla="*/ 31 w 122"/>
              <a:gd name="T3" fmla="*/ 0 h 148"/>
              <a:gd name="T4" fmla="*/ 122 w 122"/>
              <a:gd name="T5" fmla="*/ 38 h 148"/>
              <a:gd name="T6" fmla="*/ 0 w 122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148">
                <a:moveTo>
                  <a:pt x="0" y="148"/>
                </a:moveTo>
                <a:lnTo>
                  <a:pt x="31" y="0"/>
                </a:lnTo>
                <a:lnTo>
                  <a:pt x="122" y="38"/>
                </a:lnTo>
                <a:lnTo>
                  <a:pt x="0" y="148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5" name="Freeform 182">
            <a:extLst>
              <a:ext uri="{FF2B5EF4-FFF2-40B4-BE49-F238E27FC236}">
                <a16:creationId xmlns:a16="http://schemas.microsoft.com/office/drawing/2014/main" xmlns="" id="{E28ED20D-3D85-4A2F-9931-B56859DD83D6}"/>
              </a:ext>
            </a:extLst>
          </p:cNvPr>
          <p:cNvSpPr>
            <a:spLocks/>
          </p:cNvSpPr>
          <p:nvPr userDrawn="1"/>
        </p:nvSpPr>
        <p:spPr bwMode="auto">
          <a:xfrm>
            <a:off x="1085852" y="3120354"/>
            <a:ext cx="289307" cy="443603"/>
          </a:xfrm>
          <a:custGeom>
            <a:avLst/>
            <a:gdLst>
              <a:gd name="T0" fmla="*/ 105 w 105"/>
              <a:gd name="T1" fmla="*/ 161 h 161"/>
              <a:gd name="T2" fmla="*/ 0 w 105"/>
              <a:gd name="T3" fmla="*/ 53 h 161"/>
              <a:gd name="T4" fmla="*/ 82 w 105"/>
              <a:gd name="T5" fmla="*/ 0 h 161"/>
              <a:gd name="T6" fmla="*/ 105 w 105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" h="161">
                <a:moveTo>
                  <a:pt x="105" y="161"/>
                </a:moveTo>
                <a:lnTo>
                  <a:pt x="0" y="53"/>
                </a:lnTo>
                <a:lnTo>
                  <a:pt x="82" y="0"/>
                </a:lnTo>
                <a:lnTo>
                  <a:pt x="105" y="161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6" name="Freeform 183">
            <a:extLst>
              <a:ext uri="{FF2B5EF4-FFF2-40B4-BE49-F238E27FC236}">
                <a16:creationId xmlns:a16="http://schemas.microsoft.com/office/drawing/2014/main" xmlns="" id="{0E14E88E-5F90-404B-95C0-50153DBBF2A6}"/>
              </a:ext>
            </a:extLst>
          </p:cNvPr>
          <p:cNvSpPr>
            <a:spLocks/>
          </p:cNvSpPr>
          <p:nvPr userDrawn="1"/>
        </p:nvSpPr>
        <p:spPr bwMode="auto">
          <a:xfrm>
            <a:off x="5623823" y="4894872"/>
            <a:ext cx="327881" cy="405029"/>
          </a:xfrm>
          <a:custGeom>
            <a:avLst/>
            <a:gdLst>
              <a:gd name="T0" fmla="*/ 0 w 119"/>
              <a:gd name="T1" fmla="*/ 147 h 147"/>
              <a:gd name="T2" fmla="*/ 30 w 119"/>
              <a:gd name="T3" fmla="*/ 0 h 147"/>
              <a:gd name="T4" fmla="*/ 119 w 119"/>
              <a:gd name="T5" fmla="*/ 36 h 147"/>
              <a:gd name="T6" fmla="*/ 0 w 119"/>
              <a:gd name="T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147">
                <a:moveTo>
                  <a:pt x="0" y="147"/>
                </a:moveTo>
                <a:lnTo>
                  <a:pt x="30" y="0"/>
                </a:lnTo>
                <a:lnTo>
                  <a:pt x="119" y="36"/>
                </a:lnTo>
                <a:lnTo>
                  <a:pt x="0" y="147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947" name="Freeform 184">
            <a:extLst>
              <a:ext uri="{FF2B5EF4-FFF2-40B4-BE49-F238E27FC236}">
                <a16:creationId xmlns:a16="http://schemas.microsoft.com/office/drawing/2014/main" xmlns="" id="{DEE7FDE3-CA8C-4E01-8098-E782F6A3BD5B}"/>
              </a:ext>
            </a:extLst>
          </p:cNvPr>
          <p:cNvSpPr>
            <a:spLocks/>
          </p:cNvSpPr>
          <p:nvPr userDrawn="1"/>
        </p:nvSpPr>
        <p:spPr bwMode="auto">
          <a:xfrm>
            <a:off x="9362759" y="2266213"/>
            <a:ext cx="333392" cy="427072"/>
          </a:xfrm>
          <a:custGeom>
            <a:avLst/>
            <a:gdLst>
              <a:gd name="T0" fmla="*/ 0 w 121"/>
              <a:gd name="T1" fmla="*/ 0 h 155"/>
              <a:gd name="T2" fmla="*/ 121 w 121"/>
              <a:gd name="T3" fmla="*/ 89 h 155"/>
              <a:gd name="T4" fmla="*/ 51 w 121"/>
              <a:gd name="T5" fmla="*/ 155 h 155"/>
              <a:gd name="T6" fmla="*/ 0 w 121"/>
              <a:gd name="T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55">
                <a:moveTo>
                  <a:pt x="0" y="0"/>
                </a:moveTo>
                <a:lnTo>
                  <a:pt x="121" y="89"/>
                </a:lnTo>
                <a:lnTo>
                  <a:pt x="51" y="155"/>
                </a:lnTo>
                <a:lnTo>
                  <a:pt x="0" y="0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8" name="Freeform 185">
            <a:extLst>
              <a:ext uri="{FF2B5EF4-FFF2-40B4-BE49-F238E27FC236}">
                <a16:creationId xmlns:a16="http://schemas.microsoft.com/office/drawing/2014/main" xmlns="" id="{E1A53EF7-C9DC-4826-9378-3C9645DA79E0}"/>
              </a:ext>
            </a:extLst>
          </p:cNvPr>
          <p:cNvSpPr>
            <a:spLocks/>
          </p:cNvSpPr>
          <p:nvPr userDrawn="1"/>
        </p:nvSpPr>
        <p:spPr bwMode="auto">
          <a:xfrm>
            <a:off x="5805672" y="4258292"/>
            <a:ext cx="198381" cy="129500"/>
          </a:xfrm>
          <a:custGeom>
            <a:avLst/>
            <a:gdLst>
              <a:gd name="T0" fmla="*/ 0 w 72"/>
              <a:gd name="T1" fmla="*/ 47 h 47"/>
              <a:gd name="T2" fmla="*/ 49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9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9" name="Freeform 186">
            <a:extLst>
              <a:ext uri="{FF2B5EF4-FFF2-40B4-BE49-F238E27FC236}">
                <a16:creationId xmlns:a16="http://schemas.microsoft.com/office/drawing/2014/main" xmlns="" id="{217DE12A-DD2E-471D-BAF2-E0630AA88FA5}"/>
              </a:ext>
            </a:extLst>
          </p:cNvPr>
          <p:cNvSpPr>
            <a:spLocks/>
          </p:cNvSpPr>
          <p:nvPr userDrawn="1"/>
        </p:nvSpPr>
        <p:spPr bwMode="auto">
          <a:xfrm>
            <a:off x="8985283" y="2720837"/>
            <a:ext cx="198381" cy="129500"/>
          </a:xfrm>
          <a:custGeom>
            <a:avLst/>
            <a:gdLst>
              <a:gd name="T0" fmla="*/ 0 w 72"/>
              <a:gd name="T1" fmla="*/ 47 h 47"/>
              <a:gd name="T2" fmla="*/ 48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8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0" name="Freeform 187">
            <a:extLst>
              <a:ext uri="{FF2B5EF4-FFF2-40B4-BE49-F238E27FC236}">
                <a16:creationId xmlns:a16="http://schemas.microsoft.com/office/drawing/2014/main" xmlns="" id="{60A41434-4D06-4F1B-8713-89F20F4ACE21}"/>
              </a:ext>
            </a:extLst>
          </p:cNvPr>
          <p:cNvSpPr>
            <a:spLocks/>
          </p:cNvSpPr>
          <p:nvPr userDrawn="1"/>
        </p:nvSpPr>
        <p:spPr bwMode="auto">
          <a:xfrm>
            <a:off x="10707343" y="2880644"/>
            <a:ext cx="162563" cy="179095"/>
          </a:xfrm>
          <a:custGeom>
            <a:avLst/>
            <a:gdLst>
              <a:gd name="T0" fmla="*/ 0 w 59"/>
              <a:gd name="T1" fmla="*/ 65 h 65"/>
              <a:gd name="T2" fmla="*/ 16 w 59"/>
              <a:gd name="T3" fmla="*/ 0 h 65"/>
              <a:gd name="T4" fmla="*/ 59 w 59"/>
              <a:gd name="T5" fmla="*/ 21 h 65"/>
              <a:gd name="T6" fmla="*/ 0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0" y="65"/>
                </a:moveTo>
                <a:lnTo>
                  <a:pt x="16" y="0"/>
                </a:lnTo>
                <a:lnTo>
                  <a:pt x="59" y="21"/>
                </a:lnTo>
                <a:lnTo>
                  <a:pt x="0" y="65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1" name="Freeform 188">
            <a:extLst>
              <a:ext uri="{FF2B5EF4-FFF2-40B4-BE49-F238E27FC236}">
                <a16:creationId xmlns:a16="http://schemas.microsoft.com/office/drawing/2014/main" xmlns="" id="{CEEF638E-4CAB-498D-A6E7-1E6FC85EFD8F}"/>
              </a:ext>
            </a:extLst>
          </p:cNvPr>
          <p:cNvSpPr>
            <a:spLocks/>
          </p:cNvSpPr>
          <p:nvPr userDrawn="1"/>
        </p:nvSpPr>
        <p:spPr bwMode="auto">
          <a:xfrm>
            <a:off x="9843705" y="3748563"/>
            <a:ext cx="173584" cy="170828"/>
          </a:xfrm>
          <a:custGeom>
            <a:avLst/>
            <a:gdLst>
              <a:gd name="T0" fmla="*/ 63 w 63"/>
              <a:gd name="T1" fmla="*/ 62 h 62"/>
              <a:gd name="T2" fmla="*/ 0 w 63"/>
              <a:gd name="T3" fmla="*/ 41 h 62"/>
              <a:gd name="T4" fmla="*/ 23 w 63"/>
              <a:gd name="T5" fmla="*/ 0 h 62"/>
              <a:gd name="T6" fmla="*/ 63 w 63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2">
                <a:moveTo>
                  <a:pt x="63" y="62"/>
                </a:moveTo>
                <a:lnTo>
                  <a:pt x="0" y="41"/>
                </a:lnTo>
                <a:lnTo>
                  <a:pt x="23" y="0"/>
                </a:lnTo>
                <a:lnTo>
                  <a:pt x="63" y="62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2" name="Freeform 189">
            <a:extLst>
              <a:ext uri="{FF2B5EF4-FFF2-40B4-BE49-F238E27FC236}">
                <a16:creationId xmlns:a16="http://schemas.microsoft.com/office/drawing/2014/main" xmlns="" id="{51A3FF0F-A173-4FFB-BA2D-0D8A3E6B9542}"/>
              </a:ext>
            </a:extLst>
          </p:cNvPr>
          <p:cNvSpPr>
            <a:spLocks/>
          </p:cNvSpPr>
          <p:nvPr userDrawn="1"/>
        </p:nvSpPr>
        <p:spPr bwMode="auto">
          <a:xfrm>
            <a:off x="6254786" y="3544670"/>
            <a:ext cx="162563" cy="176339"/>
          </a:xfrm>
          <a:custGeom>
            <a:avLst/>
            <a:gdLst>
              <a:gd name="T0" fmla="*/ 0 w 59"/>
              <a:gd name="T1" fmla="*/ 64 h 64"/>
              <a:gd name="T2" fmla="*/ 17 w 59"/>
              <a:gd name="T3" fmla="*/ 0 h 64"/>
              <a:gd name="T4" fmla="*/ 59 w 59"/>
              <a:gd name="T5" fmla="*/ 19 h 64"/>
              <a:gd name="T6" fmla="*/ 0 w 59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4">
                <a:moveTo>
                  <a:pt x="0" y="64"/>
                </a:moveTo>
                <a:lnTo>
                  <a:pt x="17" y="0"/>
                </a:lnTo>
                <a:lnTo>
                  <a:pt x="59" y="19"/>
                </a:lnTo>
                <a:lnTo>
                  <a:pt x="0" y="64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3" name="Freeform 190">
            <a:extLst>
              <a:ext uri="{FF2B5EF4-FFF2-40B4-BE49-F238E27FC236}">
                <a16:creationId xmlns:a16="http://schemas.microsoft.com/office/drawing/2014/main" xmlns="" id="{386A5AE6-1F61-4BDC-885A-2D242D613C58}"/>
              </a:ext>
            </a:extLst>
          </p:cNvPr>
          <p:cNvSpPr>
            <a:spLocks/>
          </p:cNvSpPr>
          <p:nvPr userDrawn="1"/>
        </p:nvSpPr>
        <p:spPr bwMode="auto">
          <a:xfrm>
            <a:off x="3628989" y="4137059"/>
            <a:ext cx="281040" cy="168074"/>
          </a:xfrm>
          <a:custGeom>
            <a:avLst/>
            <a:gdLst>
              <a:gd name="T0" fmla="*/ 0 w 102"/>
              <a:gd name="T1" fmla="*/ 0 h 61"/>
              <a:gd name="T2" fmla="*/ 80 w 102"/>
              <a:gd name="T3" fmla="*/ 61 h 61"/>
              <a:gd name="T4" fmla="*/ 102 w 102"/>
              <a:gd name="T5" fmla="*/ 0 h 61"/>
              <a:gd name="T6" fmla="*/ 0 w 102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61">
                <a:moveTo>
                  <a:pt x="0" y="0"/>
                </a:moveTo>
                <a:lnTo>
                  <a:pt x="80" y="61"/>
                </a:lnTo>
                <a:lnTo>
                  <a:pt x="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5083627"/>
            <a:ext cx="10888802" cy="558799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4385036"/>
            <a:ext cx="10888802" cy="69859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5755719"/>
            <a:ext cx="1088880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6051990"/>
            <a:ext cx="1088880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954993D-0FE5-4810-A3C8-744FD2381033}"/>
              </a:ext>
            </a:extLst>
          </p:cNvPr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04A29B90-6445-4A1C-96D1-50FBB0ECBEE0}"/>
              </a:ext>
            </a:extLst>
          </p:cNvPr>
          <p:cNvSpPr/>
          <p:nvPr userDrawn="1"/>
        </p:nvSpPr>
        <p:spPr>
          <a:xfrm>
            <a:off x="2368597" y="2662231"/>
            <a:ext cx="8284482" cy="17259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291432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348970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A67FC6C-DD2E-4C9D-A63B-36D417DF8A98}"/>
              </a:ext>
            </a:extLst>
          </p:cNvPr>
          <p:cNvGrpSpPr/>
          <p:nvPr userDrawn="1"/>
        </p:nvGrpSpPr>
        <p:grpSpPr>
          <a:xfrm>
            <a:off x="968414" y="1010706"/>
            <a:ext cx="3997286" cy="4189796"/>
            <a:chOff x="4148138" y="5472113"/>
            <a:chExt cx="2373313" cy="2487613"/>
          </a:xfrm>
        </p:grpSpPr>
        <p:sp>
          <p:nvSpPr>
            <p:cNvPr id="6" name="Freeform 152">
              <a:extLst>
                <a:ext uri="{FF2B5EF4-FFF2-40B4-BE49-F238E27FC236}">
                  <a16:creationId xmlns:a16="http://schemas.microsoft.com/office/drawing/2014/main" xmlns="" id="{0BD784D2-9EE5-4C65-A690-4C9130FB92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4063" y="6357938"/>
              <a:ext cx="1611313" cy="1601788"/>
            </a:xfrm>
            <a:custGeom>
              <a:avLst/>
              <a:gdLst>
                <a:gd name="T0" fmla="*/ 119 w 536"/>
                <a:gd name="T1" fmla="*/ 470 h 533"/>
                <a:gd name="T2" fmla="*/ 0 w 536"/>
                <a:gd name="T3" fmla="*/ 223 h 533"/>
                <a:gd name="T4" fmla="*/ 445 w 536"/>
                <a:gd name="T5" fmla="*/ 0 h 533"/>
                <a:gd name="T6" fmla="*/ 536 w 536"/>
                <a:gd name="T7" fmla="*/ 263 h 533"/>
                <a:gd name="T8" fmla="*/ 382 w 536"/>
                <a:gd name="T9" fmla="*/ 468 h 533"/>
                <a:gd name="T10" fmla="*/ 119 w 536"/>
                <a:gd name="T11" fmla="*/ 47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533">
                  <a:moveTo>
                    <a:pt x="119" y="470"/>
                  </a:moveTo>
                  <a:cubicBezTo>
                    <a:pt x="119" y="470"/>
                    <a:pt x="15" y="247"/>
                    <a:pt x="0" y="223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36" y="263"/>
                    <a:pt x="536" y="263"/>
                    <a:pt x="536" y="263"/>
                  </a:cubicBezTo>
                  <a:cubicBezTo>
                    <a:pt x="536" y="263"/>
                    <a:pt x="519" y="404"/>
                    <a:pt x="382" y="468"/>
                  </a:cubicBezTo>
                  <a:cubicBezTo>
                    <a:pt x="245" y="533"/>
                    <a:pt x="119" y="470"/>
                    <a:pt x="119" y="470"/>
                  </a:cubicBezTo>
                  <a:close/>
                </a:path>
              </a:pathLst>
            </a:custGeom>
            <a:solidFill>
              <a:srgbClr val="1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57">
              <a:extLst>
                <a:ext uri="{FF2B5EF4-FFF2-40B4-BE49-F238E27FC236}">
                  <a16:creationId xmlns:a16="http://schemas.microsoft.com/office/drawing/2014/main" xmlns="" id="{712BDC6E-693A-403F-9890-75A21E958E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6084888"/>
              <a:ext cx="2087563" cy="1339850"/>
            </a:xfrm>
            <a:custGeom>
              <a:avLst/>
              <a:gdLst>
                <a:gd name="T0" fmla="*/ 870 w 1315"/>
                <a:gd name="T1" fmla="*/ 844 h 844"/>
                <a:gd name="T2" fmla="*/ 17 w 1315"/>
                <a:gd name="T3" fmla="*/ 725 h 844"/>
                <a:gd name="T4" fmla="*/ 0 w 1315"/>
                <a:gd name="T5" fmla="*/ 668 h 844"/>
                <a:gd name="T6" fmla="*/ 478 w 1315"/>
                <a:gd name="T7" fmla="*/ 0 h 844"/>
                <a:gd name="T8" fmla="*/ 1315 w 1315"/>
                <a:gd name="T9" fmla="*/ 63 h 844"/>
                <a:gd name="T10" fmla="*/ 1315 w 1315"/>
                <a:gd name="T11" fmla="*/ 127 h 844"/>
                <a:gd name="T12" fmla="*/ 870 w 1315"/>
                <a:gd name="T13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5" h="844">
                  <a:moveTo>
                    <a:pt x="870" y="844"/>
                  </a:moveTo>
                  <a:lnTo>
                    <a:pt x="17" y="725"/>
                  </a:lnTo>
                  <a:lnTo>
                    <a:pt x="0" y="668"/>
                  </a:lnTo>
                  <a:lnTo>
                    <a:pt x="478" y="0"/>
                  </a:lnTo>
                  <a:lnTo>
                    <a:pt x="1315" y="63"/>
                  </a:lnTo>
                  <a:lnTo>
                    <a:pt x="1315" y="127"/>
                  </a:lnTo>
                  <a:lnTo>
                    <a:pt x="870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8">
              <a:extLst>
                <a:ext uri="{FF2B5EF4-FFF2-40B4-BE49-F238E27FC236}">
                  <a16:creationId xmlns:a16="http://schemas.microsoft.com/office/drawing/2014/main" xmlns="" id="{00EF7BCB-3187-4C97-9F0A-8E729689C0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5994401"/>
              <a:ext cx="2087563" cy="1339850"/>
            </a:xfrm>
            <a:custGeom>
              <a:avLst/>
              <a:gdLst>
                <a:gd name="T0" fmla="*/ 855 w 1315"/>
                <a:gd name="T1" fmla="*/ 844 h 844"/>
                <a:gd name="T2" fmla="*/ 0 w 1315"/>
                <a:gd name="T3" fmla="*/ 725 h 844"/>
                <a:gd name="T4" fmla="*/ 462 w 1315"/>
                <a:gd name="T5" fmla="*/ 0 h 844"/>
                <a:gd name="T6" fmla="*/ 1315 w 1315"/>
                <a:gd name="T7" fmla="*/ 120 h 844"/>
                <a:gd name="T8" fmla="*/ 855 w 1315"/>
                <a:gd name="T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844">
                  <a:moveTo>
                    <a:pt x="855" y="844"/>
                  </a:moveTo>
                  <a:lnTo>
                    <a:pt x="0" y="725"/>
                  </a:lnTo>
                  <a:lnTo>
                    <a:pt x="462" y="0"/>
                  </a:lnTo>
                  <a:lnTo>
                    <a:pt x="1315" y="120"/>
                  </a:lnTo>
                  <a:lnTo>
                    <a:pt x="855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9">
              <a:extLst>
                <a:ext uri="{FF2B5EF4-FFF2-40B4-BE49-F238E27FC236}">
                  <a16:creationId xmlns:a16="http://schemas.microsoft.com/office/drawing/2014/main" xmlns="" id="{1C6C694E-389F-4F3C-9700-3AF2EA4C00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6115051"/>
              <a:ext cx="2087563" cy="1219200"/>
            </a:xfrm>
            <a:custGeom>
              <a:avLst/>
              <a:gdLst>
                <a:gd name="T0" fmla="*/ 532 w 694"/>
                <a:gd name="T1" fmla="*/ 0 h 406"/>
                <a:gd name="T2" fmla="*/ 16 w 694"/>
                <a:gd name="T3" fmla="*/ 319 h 406"/>
                <a:gd name="T4" fmla="*/ 0 w 694"/>
                <a:gd name="T5" fmla="*/ 343 h 406"/>
                <a:gd name="T6" fmla="*/ 451 w 694"/>
                <a:gd name="T7" fmla="*/ 406 h 406"/>
                <a:gd name="T8" fmla="*/ 694 w 694"/>
                <a:gd name="T9" fmla="*/ 23 h 406"/>
                <a:gd name="T10" fmla="*/ 532 w 694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406">
                  <a:moveTo>
                    <a:pt x="532" y="0"/>
                  </a:moveTo>
                  <a:cubicBezTo>
                    <a:pt x="404" y="172"/>
                    <a:pt x="240" y="329"/>
                    <a:pt x="16" y="319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451" y="406"/>
                    <a:pt x="451" y="406"/>
                    <a:pt x="451" y="406"/>
                  </a:cubicBezTo>
                  <a:cubicBezTo>
                    <a:pt x="694" y="23"/>
                    <a:pt x="694" y="23"/>
                    <a:pt x="694" y="23"/>
                  </a:cubicBezTo>
                  <a:lnTo>
                    <a:pt x="532" y="0"/>
                  </a:lnTo>
                  <a:close/>
                </a:path>
              </a:pathLst>
            </a:custGeom>
            <a:solidFill>
              <a:srgbClr val="414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60">
              <a:extLst>
                <a:ext uri="{FF2B5EF4-FFF2-40B4-BE49-F238E27FC236}">
                  <a16:creationId xmlns:a16="http://schemas.microsoft.com/office/drawing/2014/main" xmlns="" id="{8F818268-51E7-4F92-ABE3-3F7A2039E1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2538" y="5653088"/>
              <a:ext cx="1190625" cy="1168400"/>
            </a:xfrm>
            <a:custGeom>
              <a:avLst/>
              <a:gdLst>
                <a:gd name="T0" fmla="*/ 63 w 396"/>
                <a:gd name="T1" fmla="*/ 389 h 389"/>
                <a:gd name="T2" fmla="*/ 60 w 396"/>
                <a:gd name="T3" fmla="*/ 389 h 389"/>
                <a:gd name="T4" fmla="*/ 2 w 396"/>
                <a:gd name="T5" fmla="*/ 341 h 389"/>
                <a:gd name="T6" fmla="*/ 8 w 396"/>
                <a:gd name="T7" fmla="*/ 327 h 389"/>
                <a:gd name="T8" fmla="*/ 22 w 396"/>
                <a:gd name="T9" fmla="*/ 333 h 389"/>
                <a:gd name="T10" fmla="*/ 61 w 396"/>
                <a:gd name="T11" fmla="*/ 367 h 389"/>
                <a:gd name="T12" fmla="*/ 375 w 396"/>
                <a:gd name="T13" fmla="*/ 7 h 389"/>
                <a:gd name="T14" fmla="*/ 389 w 396"/>
                <a:gd name="T15" fmla="*/ 3 h 389"/>
                <a:gd name="T16" fmla="*/ 393 w 396"/>
                <a:gd name="T17" fmla="*/ 18 h 389"/>
                <a:gd name="T18" fmla="*/ 63 w 396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89">
                  <a:moveTo>
                    <a:pt x="63" y="389"/>
                  </a:moveTo>
                  <a:cubicBezTo>
                    <a:pt x="62" y="389"/>
                    <a:pt x="61" y="389"/>
                    <a:pt x="60" y="389"/>
                  </a:cubicBezTo>
                  <a:cubicBezTo>
                    <a:pt x="35" y="387"/>
                    <a:pt x="16" y="371"/>
                    <a:pt x="2" y="341"/>
                  </a:cubicBezTo>
                  <a:cubicBezTo>
                    <a:pt x="0" y="336"/>
                    <a:pt x="2" y="330"/>
                    <a:pt x="8" y="327"/>
                  </a:cubicBezTo>
                  <a:cubicBezTo>
                    <a:pt x="13" y="325"/>
                    <a:pt x="20" y="327"/>
                    <a:pt x="22" y="333"/>
                  </a:cubicBezTo>
                  <a:cubicBezTo>
                    <a:pt x="32" y="355"/>
                    <a:pt x="45" y="366"/>
                    <a:pt x="61" y="367"/>
                  </a:cubicBezTo>
                  <a:cubicBezTo>
                    <a:pt x="96" y="369"/>
                    <a:pt x="183" y="326"/>
                    <a:pt x="375" y="7"/>
                  </a:cubicBezTo>
                  <a:cubicBezTo>
                    <a:pt x="378" y="2"/>
                    <a:pt x="384" y="0"/>
                    <a:pt x="389" y="3"/>
                  </a:cubicBezTo>
                  <a:cubicBezTo>
                    <a:pt x="394" y="6"/>
                    <a:pt x="396" y="13"/>
                    <a:pt x="393" y="18"/>
                  </a:cubicBezTo>
                  <a:cubicBezTo>
                    <a:pt x="245" y="264"/>
                    <a:pt x="135" y="388"/>
                    <a:pt x="63" y="389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1">
              <a:extLst>
                <a:ext uri="{FF2B5EF4-FFF2-40B4-BE49-F238E27FC236}">
                  <a16:creationId xmlns:a16="http://schemas.microsoft.com/office/drawing/2014/main" xmlns="" id="{C107F702-A281-47A6-8EAF-6AC709069A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2963" y="5899151"/>
              <a:ext cx="185738" cy="185738"/>
            </a:xfrm>
            <a:custGeom>
              <a:avLst/>
              <a:gdLst>
                <a:gd name="T0" fmla="*/ 61 w 62"/>
                <a:gd name="T1" fmla="*/ 33 h 62"/>
                <a:gd name="T2" fmla="*/ 33 w 62"/>
                <a:gd name="T3" fmla="*/ 1 h 62"/>
                <a:gd name="T4" fmla="*/ 1 w 62"/>
                <a:gd name="T5" fmla="*/ 30 h 62"/>
                <a:gd name="T6" fmla="*/ 29 w 62"/>
                <a:gd name="T7" fmla="*/ 61 h 62"/>
                <a:gd name="T8" fmla="*/ 61 w 62"/>
                <a:gd name="T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1" y="33"/>
                  </a:moveTo>
                  <a:cubicBezTo>
                    <a:pt x="62" y="16"/>
                    <a:pt x="49" y="2"/>
                    <a:pt x="33" y="1"/>
                  </a:cubicBezTo>
                  <a:cubicBezTo>
                    <a:pt x="16" y="0"/>
                    <a:pt x="2" y="13"/>
                    <a:pt x="1" y="30"/>
                  </a:cubicBezTo>
                  <a:cubicBezTo>
                    <a:pt x="0" y="46"/>
                    <a:pt x="13" y="60"/>
                    <a:pt x="29" y="61"/>
                  </a:cubicBezTo>
                  <a:cubicBezTo>
                    <a:pt x="46" y="62"/>
                    <a:pt x="60" y="49"/>
                    <a:pt x="61" y="33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2">
              <a:extLst>
                <a:ext uri="{FF2B5EF4-FFF2-40B4-BE49-F238E27FC236}">
                  <a16:creationId xmlns:a16="http://schemas.microsoft.com/office/drawing/2014/main" xmlns="" id="{775BF9AE-63ED-4859-AB8C-B57BD93871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1526" y="5472113"/>
              <a:ext cx="669925" cy="565150"/>
            </a:xfrm>
            <a:custGeom>
              <a:avLst/>
              <a:gdLst>
                <a:gd name="T0" fmla="*/ 113 w 223"/>
                <a:gd name="T1" fmla="*/ 0 h 188"/>
                <a:gd name="T2" fmla="*/ 223 w 223"/>
                <a:gd name="T3" fmla="*/ 77 h 188"/>
                <a:gd name="T4" fmla="*/ 88 w 223"/>
                <a:gd name="T5" fmla="*/ 168 h 188"/>
                <a:gd name="T6" fmla="*/ 64 w 223"/>
                <a:gd name="T7" fmla="*/ 179 h 188"/>
                <a:gd name="T8" fmla="*/ 113 w 22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88">
                  <a:moveTo>
                    <a:pt x="113" y="0"/>
                  </a:moveTo>
                  <a:cubicBezTo>
                    <a:pt x="113" y="0"/>
                    <a:pt x="186" y="51"/>
                    <a:pt x="223" y="77"/>
                  </a:cubicBezTo>
                  <a:cubicBezTo>
                    <a:pt x="178" y="107"/>
                    <a:pt x="133" y="138"/>
                    <a:pt x="88" y="168"/>
                  </a:cubicBezTo>
                  <a:cubicBezTo>
                    <a:pt x="81" y="173"/>
                    <a:pt x="73" y="178"/>
                    <a:pt x="64" y="179"/>
                  </a:cubicBezTo>
                  <a:cubicBezTo>
                    <a:pt x="0" y="188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178">
            <a:extLst>
              <a:ext uri="{FF2B5EF4-FFF2-40B4-BE49-F238E27FC236}">
                <a16:creationId xmlns:a16="http://schemas.microsoft.com/office/drawing/2014/main" xmlns="" id="{3CF187E9-E6BF-42B3-B8CD-77AA5988CD07}"/>
              </a:ext>
            </a:extLst>
          </p:cNvPr>
          <p:cNvSpPr>
            <a:spLocks/>
          </p:cNvSpPr>
          <p:nvPr userDrawn="1"/>
        </p:nvSpPr>
        <p:spPr bwMode="auto">
          <a:xfrm>
            <a:off x="4117745" y="3249733"/>
            <a:ext cx="600654" cy="630963"/>
          </a:xfrm>
          <a:custGeom>
            <a:avLst/>
            <a:gdLst>
              <a:gd name="T0" fmla="*/ 0 w 218"/>
              <a:gd name="T1" fmla="*/ 229 h 229"/>
              <a:gd name="T2" fmla="*/ 81 w 218"/>
              <a:gd name="T3" fmla="*/ 0 h 229"/>
              <a:gd name="T4" fmla="*/ 218 w 218"/>
              <a:gd name="T5" fmla="*/ 80 h 229"/>
              <a:gd name="T6" fmla="*/ 0 w 21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229">
                <a:moveTo>
                  <a:pt x="0" y="229"/>
                </a:moveTo>
                <a:lnTo>
                  <a:pt x="81" y="0"/>
                </a:lnTo>
                <a:lnTo>
                  <a:pt x="218" y="80"/>
                </a:lnTo>
                <a:lnTo>
                  <a:pt x="0" y="229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79">
            <a:extLst>
              <a:ext uri="{FF2B5EF4-FFF2-40B4-BE49-F238E27FC236}">
                <a16:creationId xmlns:a16="http://schemas.microsoft.com/office/drawing/2014/main" xmlns="" id="{0732CE7C-6BE1-464E-92BD-78F1E14FEB7F}"/>
              </a:ext>
            </a:extLst>
          </p:cNvPr>
          <p:cNvSpPr>
            <a:spLocks/>
          </p:cNvSpPr>
          <p:nvPr userDrawn="1"/>
        </p:nvSpPr>
        <p:spPr bwMode="auto">
          <a:xfrm>
            <a:off x="1085396" y="935286"/>
            <a:ext cx="435337" cy="691580"/>
          </a:xfrm>
          <a:custGeom>
            <a:avLst/>
            <a:gdLst>
              <a:gd name="T0" fmla="*/ 78 w 158"/>
              <a:gd name="T1" fmla="*/ 251 h 251"/>
              <a:gd name="T2" fmla="*/ 0 w 158"/>
              <a:gd name="T3" fmla="*/ 20 h 251"/>
              <a:gd name="T4" fmla="*/ 158 w 158"/>
              <a:gd name="T5" fmla="*/ 0 h 251"/>
              <a:gd name="T6" fmla="*/ 78 w 158"/>
              <a:gd name="T7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51">
                <a:moveTo>
                  <a:pt x="78" y="251"/>
                </a:moveTo>
                <a:lnTo>
                  <a:pt x="0" y="20"/>
                </a:lnTo>
                <a:lnTo>
                  <a:pt x="158" y="0"/>
                </a:lnTo>
                <a:lnTo>
                  <a:pt x="78" y="251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81">
            <a:extLst>
              <a:ext uri="{FF2B5EF4-FFF2-40B4-BE49-F238E27FC236}">
                <a16:creationId xmlns:a16="http://schemas.microsoft.com/office/drawing/2014/main" xmlns="" id="{EC6F651C-3C79-4548-A56E-52DFABB796E3}"/>
              </a:ext>
            </a:extLst>
          </p:cNvPr>
          <p:cNvSpPr>
            <a:spLocks/>
          </p:cNvSpPr>
          <p:nvPr userDrawn="1"/>
        </p:nvSpPr>
        <p:spPr bwMode="auto">
          <a:xfrm>
            <a:off x="5460805" y="2456208"/>
            <a:ext cx="336146" cy="407784"/>
          </a:xfrm>
          <a:custGeom>
            <a:avLst/>
            <a:gdLst>
              <a:gd name="T0" fmla="*/ 0 w 122"/>
              <a:gd name="T1" fmla="*/ 148 h 148"/>
              <a:gd name="T2" fmla="*/ 31 w 122"/>
              <a:gd name="T3" fmla="*/ 0 h 148"/>
              <a:gd name="T4" fmla="*/ 122 w 122"/>
              <a:gd name="T5" fmla="*/ 38 h 148"/>
              <a:gd name="T6" fmla="*/ 0 w 122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148">
                <a:moveTo>
                  <a:pt x="0" y="148"/>
                </a:moveTo>
                <a:lnTo>
                  <a:pt x="31" y="0"/>
                </a:lnTo>
                <a:lnTo>
                  <a:pt x="122" y="38"/>
                </a:lnTo>
                <a:lnTo>
                  <a:pt x="0" y="148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3">
            <a:extLst>
              <a:ext uri="{FF2B5EF4-FFF2-40B4-BE49-F238E27FC236}">
                <a16:creationId xmlns:a16="http://schemas.microsoft.com/office/drawing/2014/main" xmlns="" id="{757D9FDA-2620-4BE4-9037-839755738785}"/>
              </a:ext>
            </a:extLst>
          </p:cNvPr>
          <p:cNvSpPr>
            <a:spLocks/>
          </p:cNvSpPr>
          <p:nvPr userDrawn="1"/>
        </p:nvSpPr>
        <p:spPr bwMode="auto">
          <a:xfrm>
            <a:off x="371774" y="3974483"/>
            <a:ext cx="327881" cy="405029"/>
          </a:xfrm>
          <a:custGeom>
            <a:avLst/>
            <a:gdLst>
              <a:gd name="T0" fmla="*/ 0 w 119"/>
              <a:gd name="T1" fmla="*/ 147 h 147"/>
              <a:gd name="T2" fmla="*/ 30 w 119"/>
              <a:gd name="T3" fmla="*/ 0 h 147"/>
              <a:gd name="T4" fmla="*/ 119 w 119"/>
              <a:gd name="T5" fmla="*/ 36 h 147"/>
              <a:gd name="T6" fmla="*/ 0 w 119"/>
              <a:gd name="T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147">
                <a:moveTo>
                  <a:pt x="0" y="147"/>
                </a:moveTo>
                <a:lnTo>
                  <a:pt x="30" y="0"/>
                </a:lnTo>
                <a:lnTo>
                  <a:pt x="119" y="36"/>
                </a:lnTo>
                <a:lnTo>
                  <a:pt x="0" y="147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Freeform 185">
            <a:extLst>
              <a:ext uri="{FF2B5EF4-FFF2-40B4-BE49-F238E27FC236}">
                <a16:creationId xmlns:a16="http://schemas.microsoft.com/office/drawing/2014/main" xmlns="" id="{2B0CA54A-07DF-470A-B9C0-33736A4D7BDD}"/>
              </a:ext>
            </a:extLst>
          </p:cNvPr>
          <p:cNvSpPr>
            <a:spLocks/>
          </p:cNvSpPr>
          <p:nvPr userDrawn="1"/>
        </p:nvSpPr>
        <p:spPr bwMode="auto">
          <a:xfrm>
            <a:off x="553623" y="3337903"/>
            <a:ext cx="198381" cy="129500"/>
          </a:xfrm>
          <a:custGeom>
            <a:avLst/>
            <a:gdLst>
              <a:gd name="T0" fmla="*/ 0 w 72"/>
              <a:gd name="T1" fmla="*/ 47 h 47"/>
              <a:gd name="T2" fmla="*/ 49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9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86">
            <a:extLst>
              <a:ext uri="{FF2B5EF4-FFF2-40B4-BE49-F238E27FC236}">
                <a16:creationId xmlns:a16="http://schemas.microsoft.com/office/drawing/2014/main" xmlns="" id="{63112001-213D-4D14-B761-DBFCE34871A2}"/>
              </a:ext>
            </a:extLst>
          </p:cNvPr>
          <p:cNvSpPr>
            <a:spLocks/>
          </p:cNvSpPr>
          <p:nvPr userDrawn="1"/>
        </p:nvSpPr>
        <p:spPr bwMode="auto">
          <a:xfrm>
            <a:off x="3733234" y="1800448"/>
            <a:ext cx="198381" cy="129500"/>
          </a:xfrm>
          <a:custGeom>
            <a:avLst/>
            <a:gdLst>
              <a:gd name="T0" fmla="*/ 0 w 72"/>
              <a:gd name="T1" fmla="*/ 47 h 47"/>
              <a:gd name="T2" fmla="*/ 48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8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87">
            <a:extLst>
              <a:ext uri="{FF2B5EF4-FFF2-40B4-BE49-F238E27FC236}">
                <a16:creationId xmlns:a16="http://schemas.microsoft.com/office/drawing/2014/main" xmlns="" id="{F1FD18B9-BC33-4DF4-8B10-B4C83C46846D}"/>
              </a:ext>
            </a:extLst>
          </p:cNvPr>
          <p:cNvSpPr>
            <a:spLocks/>
          </p:cNvSpPr>
          <p:nvPr userDrawn="1"/>
        </p:nvSpPr>
        <p:spPr bwMode="auto">
          <a:xfrm>
            <a:off x="5455294" y="1960255"/>
            <a:ext cx="162563" cy="179095"/>
          </a:xfrm>
          <a:custGeom>
            <a:avLst/>
            <a:gdLst>
              <a:gd name="T0" fmla="*/ 0 w 59"/>
              <a:gd name="T1" fmla="*/ 65 h 65"/>
              <a:gd name="T2" fmla="*/ 16 w 59"/>
              <a:gd name="T3" fmla="*/ 0 h 65"/>
              <a:gd name="T4" fmla="*/ 59 w 59"/>
              <a:gd name="T5" fmla="*/ 21 h 65"/>
              <a:gd name="T6" fmla="*/ 0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0" y="65"/>
                </a:moveTo>
                <a:lnTo>
                  <a:pt x="16" y="0"/>
                </a:lnTo>
                <a:lnTo>
                  <a:pt x="59" y="21"/>
                </a:lnTo>
                <a:lnTo>
                  <a:pt x="0" y="65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88">
            <a:extLst>
              <a:ext uri="{FF2B5EF4-FFF2-40B4-BE49-F238E27FC236}">
                <a16:creationId xmlns:a16="http://schemas.microsoft.com/office/drawing/2014/main" xmlns="" id="{42A49C18-2EA0-4F19-83E2-721A606995B5}"/>
              </a:ext>
            </a:extLst>
          </p:cNvPr>
          <p:cNvSpPr>
            <a:spLocks/>
          </p:cNvSpPr>
          <p:nvPr userDrawn="1"/>
        </p:nvSpPr>
        <p:spPr bwMode="auto">
          <a:xfrm>
            <a:off x="4591656" y="2828174"/>
            <a:ext cx="173584" cy="170828"/>
          </a:xfrm>
          <a:custGeom>
            <a:avLst/>
            <a:gdLst>
              <a:gd name="T0" fmla="*/ 63 w 63"/>
              <a:gd name="T1" fmla="*/ 62 h 62"/>
              <a:gd name="T2" fmla="*/ 0 w 63"/>
              <a:gd name="T3" fmla="*/ 41 h 62"/>
              <a:gd name="T4" fmla="*/ 23 w 63"/>
              <a:gd name="T5" fmla="*/ 0 h 62"/>
              <a:gd name="T6" fmla="*/ 63 w 63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2">
                <a:moveTo>
                  <a:pt x="63" y="62"/>
                </a:moveTo>
                <a:lnTo>
                  <a:pt x="0" y="41"/>
                </a:lnTo>
                <a:lnTo>
                  <a:pt x="23" y="0"/>
                </a:lnTo>
                <a:lnTo>
                  <a:pt x="63" y="62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89">
            <a:extLst>
              <a:ext uri="{FF2B5EF4-FFF2-40B4-BE49-F238E27FC236}">
                <a16:creationId xmlns:a16="http://schemas.microsoft.com/office/drawing/2014/main" xmlns="" id="{31B22918-A594-442D-BDA2-562455F77450}"/>
              </a:ext>
            </a:extLst>
          </p:cNvPr>
          <p:cNvSpPr>
            <a:spLocks/>
          </p:cNvSpPr>
          <p:nvPr userDrawn="1"/>
        </p:nvSpPr>
        <p:spPr bwMode="auto">
          <a:xfrm>
            <a:off x="1002737" y="2624281"/>
            <a:ext cx="162563" cy="176339"/>
          </a:xfrm>
          <a:custGeom>
            <a:avLst/>
            <a:gdLst>
              <a:gd name="T0" fmla="*/ 0 w 59"/>
              <a:gd name="T1" fmla="*/ 64 h 64"/>
              <a:gd name="T2" fmla="*/ 17 w 59"/>
              <a:gd name="T3" fmla="*/ 0 h 64"/>
              <a:gd name="T4" fmla="*/ 59 w 59"/>
              <a:gd name="T5" fmla="*/ 19 h 64"/>
              <a:gd name="T6" fmla="*/ 0 w 59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4">
                <a:moveTo>
                  <a:pt x="0" y="64"/>
                </a:moveTo>
                <a:lnTo>
                  <a:pt x="17" y="0"/>
                </a:lnTo>
                <a:lnTo>
                  <a:pt x="59" y="19"/>
                </a:lnTo>
                <a:lnTo>
                  <a:pt x="0" y="64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27024" y="6218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7025" y="32562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B1EA02-2483-4168-B04C-AB4FE24146BB}"/>
              </a:ext>
            </a:extLst>
          </p:cNvPr>
          <p:cNvSpPr/>
          <p:nvPr userDrawn="1"/>
        </p:nvSpPr>
        <p:spPr>
          <a:xfrm>
            <a:off x="0" y="0"/>
            <a:ext cx="12192000" cy="6848476"/>
          </a:xfrm>
          <a:prstGeom prst="rect">
            <a:avLst/>
          </a:prstGeom>
          <a:solidFill>
            <a:srgbClr val="34C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6347C33-4EA0-458F-B1D6-F613D913CA17}"/>
              </a:ext>
            </a:extLst>
          </p:cNvPr>
          <p:cNvGrpSpPr/>
          <p:nvPr userDrawn="1"/>
        </p:nvGrpSpPr>
        <p:grpSpPr>
          <a:xfrm>
            <a:off x="2341554" y="664860"/>
            <a:ext cx="1603582" cy="2014120"/>
            <a:chOff x="6461126" y="4879976"/>
            <a:chExt cx="923925" cy="1160462"/>
          </a:xfrm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xmlns="" id="{77C8C963-E2DD-478E-B3E3-5122281021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xmlns="" id="{7470A0C4-6E1C-4802-8B81-744DE06498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xmlns="" id="{47074767-34AE-4F30-A349-0031058B43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xmlns="" id="{C822DC08-A0BF-432C-9BB3-D8FF41EF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xmlns="" id="{899BCEA5-7A5D-4EFB-9EE3-1192D307E8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xmlns="" id="{AEAC3382-50C2-4A06-ABFC-CE960C3350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xmlns="" id="{37E1BC79-EC95-4DCE-A295-06B83977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xmlns="" id="{DEE1F624-F3B1-451B-8DD1-B350182027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6">
              <a:extLst>
                <a:ext uri="{FF2B5EF4-FFF2-40B4-BE49-F238E27FC236}">
                  <a16:creationId xmlns:a16="http://schemas.microsoft.com/office/drawing/2014/main" xmlns="" id="{2C2A1098-304C-454C-A517-94D6E50E08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">
              <a:extLst>
                <a:ext uri="{FF2B5EF4-FFF2-40B4-BE49-F238E27FC236}">
                  <a16:creationId xmlns:a16="http://schemas.microsoft.com/office/drawing/2014/main" xmlns="" id="{53EA80A1-307F-499D-A968-C45532EE2B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31">
            <a:extLst>
              <a:ext uri="{FF2B5EF4-FFF2-40B4-BE49-F238E27FC236}">
                <a16:creationId xmlns:a16="http://schemas.microsoft.com/office/drawing/2014/main" xmlns="" id="{F6840CC1-297A-41D2-B831-3C028DC4A276}"/>
              </a:ext>
            </a:extLst>
          </p:cNvPr>
          <p:cNvSpPr>
            <a:spLocks/>
          </p:cNvSpPr>
          <p:nvPr userDrawn="1"/>
        </p:nvSpPr>
        <p:spPr bwMode="auto">
          <a:xfrm>
            <a:off x="4361185" y="2078325"/>
            <a:ext cx="1942484" cy="1460306"/>
          </a:xfrm>
          <a:custGeom>
            <a:avLst/>
            <a:gdLst>
              <a:gd name="T0" fmla="*/ 0 w 705"/>
              <a:gd name="T1" fmla="*/ 21 h 530"/>
              <a:gd name="T2" fmla="*/ 14 w 705"/>
              <a:gd name="T3" fmla="*/ 0 h 530"/>
              <a:gd name="T4" fmla="*/ 514 w 705"/>
              <a:gd name="T5" fmla="*/ 48 h 530"/>
              <a:gd name="T6" fmla="*/ 705 w 705"/>
              <a:gd name="T7" fmla="*/ 505 h 530"/>
              <a:gd name="T8" fmla="*/ 690 w 705"/>
              <a:gd name="T9" fmla="*/ 530 h 530"/>
              <a:gd name="T10" fmla="*/ 0 w 705"/>
              <a:gd name="T11" fmla="*/ 21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5" h="530">
                <a:moveTo>
                  <a:pt x="0" y="21"/>
                </a:moveTo>
                <a:lnTo>
                  <a:pt x="14" y="0"/>
                </a:lnTo>
                <a:lnTo>
                  <a:pt x="514" y="48"/>
                </a:lnTo>
                <a:lnTo>
                  <a:pt x="705" y="505"/>
                </a:lnTo>
                <a:lnTo>
                  <a:pt x="690" y="530"/>
                </a:lnTo>
                <a:lnTo>
                  <a:pt x="0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">
            <a:extLst>
              <a:ext uri="{FF2B5EF4-FFF2-40B4-BE49-F238E27FC236}">
                <a16:creationId xmlns:a16="http://schemas.microsoft.com/office/drawing/2014/main" xmlns="" id="{1E626BB8-4CA6-4A4D-8DA2-6421260971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46600" y="2340079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close/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E8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5">
            <a:extLst>
              <a:ext uri="{FF2B5EF4-FFF2-40B4-BE49-F238E27FC236}">
                <a16:creationId xmlns:a16="http://schemas.microsoft.com/office/drawing/2014/main" xmlns="" id="{45F8E357-90B3-4933-ADDA-C25AE66D763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46600" y="2340079"/>
            <a:ext cx="1779921" cy="1193044"/>
          </a:xfrm>
          <a:custGeom>
            <a:avLst/>
            <a:gdLst>
              <a:gd name="T0" fmla="*/ 439 w 646"/>
              <a:gd name="T1" fmla="*/ 412 h 433"/>
              <a:gd name="T2" fmla="*/ 439 w 646"/>
              <a:gd name="T3" fmla="*/ 412 h 433"/>
              <a:gd name="T4" fmla="*/ 646 w 646"/>
              <a:gd name="T5" fmla="*/ 433 h 433"/>
              <a:gd name="T6" fmla="*/ 646 w 646"/>
              <a:gd name="T7" fmla="*/ 433 h 433"/>
              <a:gd name="T8" fmla="*/ 439 w 646"/>
              <a:gd name="T9" fmla="*/ 412 h 433"/>
              <a:gd name="T10" fmla="*/ 0 w 646"/>
              <a:gd name="T11" fmla="*/ 0 h 433"/>
              <a:gd name="T12" fmla="*/ 55 w 646"/>
              <a:gd name="T13" fmla="*/ 130 h 433"/>
              <a:gd name="T14" fmla="*/ 55 w 646"/>
              <a:gd name="T15" fmla="*/ 130 h 433"/>
              <a:gd name="T16" fmla="*/ 0 w 646"/>
              <a:gd name="T17" fmla="*/ 0 h 433"/>
              <a:gd name="T18" fmla="*/ 0 w 646"/>
              <a:gd name="T1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433">
                <a:moveTo>
                  <a:pt x="439" y="412"/>
                </a:moveTo>
                <a:lnTo>
                  <a:pt x="439" y="412"/>
                </a:lnTo>
                <a:lnTo>
                  <a:pt x="646" y="433"/>
                </a:lnTo>
                <a:lnTo>
                  <a:pt x="646" y="433"/>
                </a:lnTo>
                <a:lnTo>
                  <a:pt x="439" y="412"/>
                </a:lnTo>
                <a:moveTo>
                  <a:pt x="0" y="0"/>
                </a:moveTo>
                <a:lnTo>
                  <a:pt x="55" y="130"/>
                </a:lnTo>
                <a:lnTo>
                  <a:pt x="55" y="13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C2304A3-BF93-46E2-B90E-B5A831675EC5}"/>
              </a:ext>
            </a:extLst>
          </p:cNvPr>
          <p:cNvGrpSpPr/>
          <p:nvPr userDrawn="1"/>
        </p:nvGrpSpPr>
        <p:grpSpPr>
          <a:xfrm>
            <a:off x="3421630" y="2698268"/>
            <a:ext cx="1253660" cy="2242810"/>
            <a:chOff x="7083426" y="6051551"/>
            <a:chExt cx="722313" cy="1292225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xmlns="" id="{AB723890-47A2-44A6-AE8C-B86E28D43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35813" y="6238876"/>
              <a:ext cx="565150" cy="657225"/>
            </a:xfrm>
            <a:custGeom>
              <a:avLst/>
              <a:gdLst>
                <a:gd name="T0" fmla="*/ 39 w 188"/>
                <a:gd name="T1" fmla="*/ 215 h 219"/>
                <a:gd name="T2" fmla="*/ 12 w 188"/>
                <a:gd name="T3" fmla="*/ 152 h 219"/>
                <a:gd name="T4" fmla="*/ 8 w 188"/>
                <a:gd name="T5" fmla="*/ 118 h 219"/>
                <a:gd name="T6" fmla="*/ 9 w 188"/>
                <a:gd name="T7" fmla="*/ 102 h 219"/>
                <a:gd name="T8" fmla="*/ 23 w 188"/>
                <a:gd name="T9" fmla="*/ 54 h 219"/>
                <a:gd name="T10" fmla="*/ 56 w 188"/>
                <a:gd name="T11" fmla="*/ 19 h 219"/>
                <a:gd name="T12" fmla="*/ 103 w 188"/>
                <a:gd name="T13" fmla="*/ 8 h 219"/>
                <a:gd name="T14" fmla="*/ 120 w 188"/>
                <a:gd name="T15" fmla="*/ 9 h 219"/>
                <a:gd name="T16" fmla="*/ 186 w 188"/>
                <a:gd name="T17" fmla="*/ 28 h 219"/>
                <a:gd name="T18" fmla="*/ 188 w 188"/>
                <a:gd name="T19" fmla="*/ 21 h 219"/>
                <a:gd name="T20" fmla="*/ 121 w 188"/>
                <a:gd name="T21" fmla="*/ 1 h 219"/>
                <a:gd name="T22" fmla="*/ 103 w 188"/>
                <a:gd name="T23" fmla="*/ 0 h 219"/>
                <a:gd name="T24" fmla="*/ 52 w 188"/>
                <a:gd name="T25" fmla="*/ 12 h 219"/>
                <a:gd name="T26" fmla="*/ 16 w 188"/>
                <a:gd name="T27" fmla="*/ 51 h 219"/>
                <a:gd name="T28" fmla="*/ 1 w 188"/>
                <a:gd name="T29" fmla="*/ 102 h 219"/>
                <a:gd name="T30" fmla="*/ 0 w 188"/>
                <a:gd name="T31" fmla="*/ 118 h 219"/>
                <a:gd name="T32" fmla="*/ 4 w 188"/>
                <a:gd name="T33" fmla="*/ 154 h 219"/>
                <a:gd name="T34" fmla="*/ 32 w 188"/>
                <a:gd name="T35" fmla="*/ 219 h 219"/>
                <a:gd name="T36" fmla="*/ 39 w 188"/>
                <a:gd name="T37" fmla="*/ 21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19">
                  <a:moveTo>
                    <a:pt x="39" y="215"/>
                  </a:moveTo>
                  <a:cubicBezTo>
                    <a:pt x="26" y="196"/>
                    <a:pt x="17" y="174"/>
                    <a:pt x="12" y="152"/>
                  </a:cubicBezTo>
                  <a:cubicBezTo>
                    <a:pt x="9" y="141"/>
                    <a:pt x="8" y="129"/>
                    <a:pt x="8" y="118"/>
                  </a:cubicBezTo>
                  <a:cubicBezTo>
                    <a:pt x="8" y="113"/>
                    <a:pt x="8" y="108"/>
                    <a:pt x="9" y="102"/>
                  </a:cubicBezTo>
                  <a:cubicBezTo>
                    <a:pt x="11" y="86"/>
                    <a:pt x="15" y="69"/>
                    <a:pt x="23" y="54"/>
                  </a:cubicBezTo>
                  <a:cubicBezTo>
                    <a:pt x="31" y="40"/>
                    <a:pt x="42" y="27"/>
                    <a:pt x="56" y="19"/>
                  </a:cubicBezTo>
                  <a:cubicBezTo>
                    <a:pt x="70" y="11"/>
                    <a:pt x="86" y="8"/>
                    <a:pt x="103" y="8"/>
                  </a:cubicBezTo>
                  <a:cubicBezTo>
                    <a:pt x="109" y="8"/>
                    <a:pt x="114" y="8"/>
                    <a:pt x="120" y="9"/>
                  </a:cubicBezTo>
                  <a:cubicBezTo>
                    <a:pt x="143" y="12"/>
                    <a:pt x="164" y="20"/>
                    <a:pt x="186" y="28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67" y="12"/>
                    <a:pt x="145" y="4"/>
                    <a:pt x="121" y="1"/>
                  </a:cubicBezTo>
                  <a:cubicBezTo>
                    <a:pt x="115" y="0"/>
                    <a:pt x="109" y="0"/>
                    <a:pt x="103" y="0"/>
                  </a:cubicBezTo>
                  <a:cubicBezTo>
                    <a:pt x="85" y="0"/>
                    <a:pt x="67" y="3"/>
                    <a:pt x="52" y="12"/>
                  </a:cubicBezTo>
                  <a:cubicBezTo>
                    <a:pt x="36" y="21"/>
                    <a:pt x="24" y="35"/>
                    <a:pt x="16" y="51"/>
                  </a:cubicBezTo>
                  <a:cubicBezTo>
                    <a:pt x="8" y="66"/>
                    <a:pt x="3" y="84"/>
                    <a:pt x="1" y="102"/>
                  </a:cubicBezTo>
                  <a:cubicBezTo>
                    <a:pt x="0" y="107"/>
                    <a:pt x="0" y="112"/>
                    <a:pt x="0" y="118"/>
                  </a:cubicBezTo>
                  <a:cubicBezTo>
                    <a:pt x="0" y="130"/>
                    <a:pt x="1" y="142"/>
                    <a:pt x="4" y="154"/>
                  </a:cubicBezTo>
                  <a:cubicBezTo>
                    <a:pt x="9" y="177"/>
                    <a:pt x="19" y="199"/>
                    <a:pt x="32" y="219"/>
                  </a:cubicBezTo>
                  <a:cubicBezTo>
                    <a:pt x="39" y="215"/>
                    <a:pt x="39" y="215"/>
                    <a:pt x="39" y="215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xmlns="" id="{AE1DA192-676E-483F-891E-91F8A410FA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97776" y="6262688"/>
              <a:ext cx="207963" cy="147638"/>
            </a:xfrm>
            <a:custGeom>
              <a:avLst/>
              <a:gdLst>
                <a:gd name="T0" fmla="*/ 20 w 69"/>
                <a:gd name="T1" fmla="*/ 7 h 49"/>
                <a:gd name="T2" fmla="*/ 18 w 69"/>
                <a:gd name="T3" fmla="*/ 7 h 49"/>
                <a:gd name="T4" fmla="*/ 18 w 69"/>
                <a:gd name="T5" fmla="*/ 5 h 49"/>
                <a:gd name="T6" fmla="*/ 5 w 69"/>
                <a:gd name="T7" fmla="*/ 2 h 49"/>
                <a:gd name="T8" fmla="*/ 2 w 69"/>
                <a:gd name="T9" fmla="*/ 15 h 49"/>
                <a:gd name="T10" fmla="*/ 12 w 69"/>
                <a:gd name="T11" fmla="*/ 19 h 49"/>
                <a:gd name="T12" fmla="*/ 50 w 69"/>
                <a:gd name="T13" fmla="*/ 49 h 49"/>
                <a:gd name="T14" fmla="*/ 69 w 69"/>
                <a:gd name="T15" fmla="*/ 13 h 49"/>
                <a:gd name="T16" fmla="*/ 20 w 69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">
                  <a:moveTo>
                    <a:pt x="20" y="7"/>
                  </a:moveTo>
                  <a:cubicBezTo>
                    <a:pt x="19" y="7"/>
                    <a:pt x="19" y="7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5" y="1"/>
                    <a:pt x="10" y="0"/>
                    <a:pt x="5" y="2"/>
                  </a:cubicBezTo>
                  <a:cubicBezTo>
                    <a:pt x="1" y="5"/>
                    <a:pt x="0" y="10"/>
                    <a:pt x="2" y="15"/>
                  </a:cubicBezTo>
                  <a:cubicBezTo>
                    <a:pt x="4" y="18"/>
                    <a:pt x="8" y="20"/>
                    <a:pt x="12" y="19"/>
                  </a:cubicBezTo>
                  <a:cubicBezTo>
                    <a:pt x="22" y="32"/>
                    <a:pt x="50" y="49"/>
                    <a:pt x="50" y="49"/>
                  </a:cubicBezTo>
                  <a:cubicBezTo>
                    <a:pt x="50" y="49"/>
                    <a:pt x="63" y="25"/>
                    <a:pt x="69" y="13"/>
                  </a:cubicBezTo>
                  <a:cubicBezTo>
                    <a:pt x="53" y="11"/>
                    <a:pt x="36" y="9"/>
                    <a:pt x="20" y="7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xmlns="" id="{D536FE92-BD14-4B41-A5D2-B08E527B32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xmlns="" id="{E4E258BC-220C-40FC-93A9-57698C2178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83426" y="6505576"/>
              <a:ext cx="315913" cy="838200"/>
            </a:xfrm>
            <a:custGeom>
              <a:avLst/>
              <a:gdLst>
                <a:gd name="T0" fmla="*/ 150 w 199"/>
                <a:gd name="T1" fmla="*/ 0 h 528"/>
                <a:gd name="T2" fmla="*/ 135 w 199"/>
                <a:gd name="T3" fmla="*/ 0 h 528"/>
                <a:gd name="T4" fmla="*/ 0 w 199"/>
                <a:gd name="T5" fmla="*/ 280 h 528"/>
                <a:gd name="T6" fmla="*/ 182 w 199"/>
                <a:gd name="T7" fmla="*/ 528 h 528"/>
                <a:gd name="T8" fmla="*/ 199 w 199"/>
                <a:gd name="T9" fmla="*/ 526 h 528"/>
                <a:gd name="T10" fmla="*/ 150 w 199"/>
                <a:gd name="T11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8">
                  <a:moveTo>
                    <a:pt x="150" y="0"/>
                  </a:moveTo>
                  <a:lnTo>
                    <a:pt x="135" y="0"/>
                  </a:lnTo>
                  <a:lnTo>
                    <a:pt x="0" y="280"/>
                  </a:lnTo>
                  <a:lnTo>
                    <a:pt x="182" y="528"/>
                  </a:lnTo>
                  <a:lnTo>
                    <a:pt x="199" y="526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xmlns="" id="{C28762BB-901A-4806-9CF8-4CDDCBDDC2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xmlns="" id="{1E1728AE-9289-4820-AC7A-DEC7261149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8826" y="6505576"/>
              <a:ext cx="501650" cy="838200"/>
            </a:xfrm>
            <a:custGeom>
              <a:avLst/>
              <a:gdLst>
                <a:gd name="T0" fmla="*/ 316 w 316"/>
                <a:gd name="T1" fmla="*/ 248 h 528"/>
                <a:gd name="T2" fmla="*/ 183 w 316"/>
                <a:gd name="T3" fmla="*/ 528 h 528"/>
                <a:gd name="T4" fmla="*/ 0 w 316"/>
                <a:gd name="T5" fmla="*/ 278 h 528"/>
                <a:gd name="T6" fmla="*/ 134 w 316"/>
                <a:gd name="T7" fmla="*/ 0 h 528"/>
                <a:gd name="T8" fmla="*/ 316 w 316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528">
                  <a:moveTo>
                    <a:pt x="316" y="248"/>
                  </a:moveTo>
                  <a:lnTo>
                    <a:pt x="183" y="528"/>
                  </a:lnTo>
                  <a:lnTo>
                    <a:pt x="0" y="278"/>
                  </a:lnTo>
                  <a:lnTo>
                    <a:pt x="134" y="0"/>
                  </a:lnTo>
                  <a:lnTo>
                    <a:pt x="316" y="2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xmlns="" id="{29AF136B-C99F-4F3D-8B58-52E4E1001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19951" y="6569076"/>
              <a:ext cx="390525" cy="760413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4" y="12"/>
                    <a:pt x="38" y="25"/>
                    <a:pt x="32" y="39"/>
                  </a:cubicBezTo>
                  <a:cubicBezTo>
                    <a:pt x="15" y="84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60FB8014-AD02-48AF-83A6-679F896E88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1863" y="6664326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9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3" y="20"/>
                    <a:pt x="19" y="9"/>
                  </a:cubicBezTo>
                  <a:cubicBezTo>
                    <a:pt x="48" y="6"/>
                    <a:pt x="78" y="3"/>
                    <a:pt x="108" y="0"/>
                  </a:cubicBezTo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F92DEC3D-7C2C-4A26-91DB-96A41B57AA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1863" y="6670676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9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2"/>
                    <a:pt x="77" y="15"/>
                    <a:pt x="91" y="0"/>
                  </a:cubicBezTo>
                  <a:cubicBezTo>
                    <a:pt x="67" y="2"/>
                    <a:pt x="43" y="4"/>
                    <a:pt x="19" y="7"/>
                  </a:cubicBezTo>
                  <a:cubicBezTo>
                    <a:pt x="13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06E78D94-62E4-4C8A-9562-3B2BA4BCC9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94563" y="6664326"/>
              <a:ext cx="352425" cy="166688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5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xmlns="" id="{2AE53C4F-1629-4F93-89C0-60724E8B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10463" y="6670676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xmlns="" id="{D5EE8D7E-9F26-448A-9D91-E68650B64B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26338" y="6697663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6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xmlns="" id="{962F6604-C567-490B-AAFA-3DFF7D1677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8101" y="6051551"/>
              <a:ext cx="103188" cy="141288"/>
            </a:xfrm>
            <a:custGeom>
              <a:avLst/>
              <a:gdLst>
                <a:gd name="T0" fmla="*/ 34 w 34"/>
                <a:gd name="T1" fmla="*/ 0 h 47"/>
                <a:gd name="T2" fmla="*/ 0 w 34"/>
                <a:gd name="T3" fmla="*/ 47 h 47"/>
                <a:gd name="T4" fmla="*/ 0 w 34"/>
                <a:gd name="T5" fmla="*/ 47 h 47"/>
                <a:gd name="T6" fmla="*/ 34 w 34"/>
                <a:gd name="T7" fmla="*/ 0 h 47"/>
                <a:gd name="T8" fmla="*/ 34 w 3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7">
                  <a:moveTo>
                    <a:pt x="34" y="0"/>
                  </a:moveTo>
                  <a:cubicBezTo>
                    <a:pt x="23" y="15"/>
                    <a:pt x="11" y="3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" y="31"/>
                    <a:pt x="23" y="15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C3C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9">
              <a:extLst>
                <a:ext uri="{FF2B5EF4-FFF2-40B4-BE49-F238E27FC236}">
                  <a16:creationId xmlns:a16="http://schemas.microsoft.com/office/drawing/2014/main" xmlns="" id="{2328A953-496C-48B9-9AEC-230FBE628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solidFill>
              <a:srgbClr val="60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40">
              <a:extLst>
                <a:ext uri="{FF2B5EF4-FFF2-40B4-BE49-F238E27FC236}">
                  <a16:creationId xmlns:a16="http://schemas.microsoft.com/office/drawing/2014/main" xmlns="" id="{BA47C009-07EB-4BE8-92DD-F0BACC6553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61288" y="605155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41">
            <a:extLst>
              <a:ext uri="{FF2B5EF4-FFF2-40B4-BE49-F238E27FC236}">
                <a16:creationId xmlns:a16="http://schemas.microsoft.com/office/drawing/2014/main" xmlns="" id="{B4CC4564-339C-400E-B807-0449BA266AE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98140" y="2444781"/>
            <a:ext cx="1248150" cy="854141"/>
          </a:xfrm>
          <a:custGeom>
            <a:avLst/>
            <a:gdLst>
              <a:gd name="T0" fmla="*/ 239 w 239"/>
              <a:gd name="T1" fmla="*/ 150 h 164"/>
              <a:gd name="T2" fmla="*/ 229 w 239"/>
              <a:gd name="T3" fmla="*/ 164 h 164"/>
              <a:gd name="T4" fmla="*/ 239 w 239"/>
              <a:gd name="T5" fmla="*/ 150 h 164"/>
              <a:gd name="T6" fmla="*/ 187 w 239"/>
              <a:gd name="T7" fmla="*/ 69 h 164"/>
              <a:gd name="T8" fmla="*/ 187 w 239"/>
              <a:gd name="T9" fmla="*/ 69 h 164"/>
              <a:gd name="T10" fmla="*/ 187 w 239"/>
              <a:gd name="T11" fmla="*/ 69 h 164"/>
              <a:gd name="T12" fmla="*/ 36 w 239"/>
              <a:gd name="T13" fmla="*/ 0 h 164"/>
              <a:gd name="T14" fmla="*/ 0 w 239"/>
              <a:gd name="T15" fmla="*/ 49 h 164"/>
              <a:gd name="T16" fmla="*/ 0 w 239"/>
              <a:gd name="T17" fmla="*/ 49 h 164"/>
              <a:gd name="T18" fmla="*/ 36 w 239"/>
              <a:gd name="T19" fmla="*/ 0 h 164"/>
              <a:gd name="T20" fmla="*/ 156 w 239"/>
              <a:gd name="T21" fmla="*/ 43 h 164"/>
              <a:gd name="T22" fmla="*/ 187 w 239"/>
              <a:gd name="T23" fmla="*/ 69 h 164"/>
              <a:gd name="T24" fmla="*/ 156 w 239"/>
              <a:gd name="T25" fmla="*/ 43 h 164"/>
              <a:gd name="T26" fmla="*/ 36 w 239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164">
                <a:moveTo>
                  <a:pt x="239" y="150"/>
                </a:moveTo>
                <a:cubicBezTo>
                  <a:pt x="236" y="154"/>
                  <a:pt x="232" y="159"/>
                  <a:pt x="229" y="164"/>
                </a:cubicBezTo>
                <a:cubicBezTo>
                  <a:pt x="232" y="159"/>
                  <a:pt x="236" y="154"/>
                  <a:pt x="239" y="150"/>
                </a:cubicBezTo>
                <a:moveTo>
                  <a:pt x="187" y="69"/>
                </a:moveTo>
                <a:cubicBezTo>
                  <a:pt x="187" y="69"/>
                  <a:pt x="187" y="69"/>
                  <a:pt x="187" y="69"/>
                </a:cubicBezTo>
                <a:cubicBezTo>
                  <a:pt x="187" y="69"/>
                  <a:pt x="187" y="69"/>
                  <a:pt x="187" y="69"/>
                </a:cubicBezTo>
                <a:moveTo>
                  <a:pt x="36" y="0"/>
                </a:moveTo>
                <a:cubicBezTo>
                  <a:pt x="24" y="16"/>
                  <a:pt x="12" y="33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33"/>
                  <a:pt x="24" y="16"/>
                  <a:pt x="36" y="0"/>
                </a:cubicBezTo>
                <a:cubicBezTo>
                  <a:pt x="57" y="2"/>
                  <a:pt x="107" y="7"/>
                  <a:pt x="156" y="43"/>
                </a:cubicBezTo>
                <a:cubicBezTo>
                  <a:pt x="168" y="51"/>
                  <a:pt x="178" y="60"/>
                  <a:pt x="187" y="69"/>
                </a:cubicBezTo>
                <a:cubicBezTo>
                  <a:pt x="178" y="60"/>
                  <a:pt x="168" y="51"/>
                  <a:pt x="156" y="43"/>
                </a:cubicBezTo>
                <a:cubicBezTo>
                  <a:pt x="107" y="7"/>
                  <a:pt x="57" y="2"/>
                  <a:pt x="36" y="0"/>
                </a:cubicBezTo>
              </a:path>
            </a:pathLst>
          </a:custGeom>
          <a:solidFill>
            <a:srgbClr val="0B1A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1526DA5-6288-4A53-99DA-77AB44968FC6}"/>
              </a:ext>
            </a:extLst>
          </p:cNvPr>
          <p:cNvGrpSpPr/>
          <p:nvPr userDrawn="1"/>
        </p:nvGrpSpPr>
        <p:grpSpPr>
          <a:xfrm>
            <a:off x="4330877" y="2078325"/>
            <a:ext cx="2157397" cy="2465990"/>
            <a:chOff x="7607301" y="5694363"/>
            <a:chExt cx="1243013" cy="1420813"/>
          </a:xfrm>
        </p:grpSpPr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xmlns="" id="{BA13AC50-47AC-40D3-8766-92C25EA714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18526" y="6127751"/>
              <a:ext cx="331788" cy="704850"/>
            </a:xfrm>
            <a:custGeom>
              <a:avLst/>
              <a:gdLst>
                <a:gd name="T0" fmla="*/ 81 w 110"/>
                <a:gd name="T1" fmla="*/ 235 h 235"/>
                <a:gd name="T2" fmla="*/ 100 w 110"/>
                <a:gd name="T3" fmla="*/ 95 h 235"/>
                <a:gd name="T4" fmla="*/ 0 w 110"/>
                <a:gd name="T5" fmla="*/ 0 h 235"/>
                <a:gd name="T6" fmla="*/ 0 w 110"/>
                <a:gd name="T7" fmla="*/ 12 h 235"/>
                <a:gd name="T8" fmla="*/ 89 w 110"/>
                <a:gd name="T9" fmla="*/ 97 h 235"/>
                <a:gd name="T10" fmla="*/ 70 w 110"/>
                <a:gd name="T11" fmla="*/ 231 h 235"/>
                <a:gd name="T12" fmla="*/ 81 w 110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35">
                  <a:moveTo>
                    <a:pt x="81" y="235"/>
                  </a:moveTo>
                  <a:cubicBezTo>
                    <a:pt x="97" y="190"/>
                    <a:pt x="110" y="142"/>
                    <a:pt x="100" y="95"/>
                  </a:cubicBezTo>
                  <a:cubicBezTo>
                    <a:pt x="91" y="49"/>
                    <a:pt x="53" y="1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5" y="13"/>
                    <a:pt x="80" y="55"/>
                    <a:pt x="89" y="97"/>
                  </a:cubicBezTo>
                  <a:cubicBezTo>
                    <a:pt x="98" y="141"/>
                    <a:pt x="85" y="188"/>
                    <a:pt x="70" y="231"/>
                  </a:cubicBezTo>
                  <a:cubicBezTo>
                    <a:pt x="81" y="235"/>
                    <a:pt x="81" y="235"/>
                    <a:pt x="81" y="235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xmlns="" id="{AAB27364-9777-4717-81DF-13563DA9FF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2338" y="6797676"/>
              <a:ext cx="244475" cy="317500"/>
            </a:xfrm>
            <a:custGeom>
              <a:avLst/>
              <a:gdLst>
                <a:gd name="T0" fmla="*/ 50 w 81"/>
                <a:gd name="T1" fmla="*/ 23 h 106"/>
                <a:gd name="T2" fmla="*/ 52 w 81"/>
                <a:gd name="T3" fmla="*/ 22 h 106"/>
                <a:gd name="T4" fmla="*/ 51 w 81"/>
                <a:gd name="T5" fmla="*/ 19 h 106"/>
                <a:gd name="T6" fmla="*/ 62 w 81"/>
                <a:gd name="T7" fmla="*/ 2 h 106"/>
                <a:gd name="T8" fmla="*/ 79 w 81"/>
                <a:gd name="T9" fmla="*/ 12 h 106"/>
                <a:gd name="T10" fmla="*/ 73 w 81"/>
                <a:gd name="T11" fmla="*/ 28 h 106"/>
                <a:gd name="T12" fmla="*/ 63 w 81"/>
                <a:gd name="T13" fmla="*/ 106 h 106"/>
                <a:gd name="T14" fmla="*/ 0 w 81"/>
                <a:gd name="T15" fmla="*/ 86 h 106"/>
                <a:gd name="T16" fmla="*/ 50 w 81"/>
                <a:gd name="T17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06">
                  <a:moveTo>
                    <a:pt x="50" y="23"/>
                  </a:moveTo>
                  <a:cubicBezTo>
                    <a:pt x="51" y="23"/>
                    <a:pt x="51" y="22"/>
                    <a:pt x="52" y="22"/>
                  </a:cubicBezTo>
                  <a:cubicBezTo>
                    <a:pt x="51" y="21"/>
                    <a:pt x="51" y="20"/>
                    <a:pt x="51" y="19"/>
                  </a:cubicBezTo>
                  <a:cubicBezTo>
                    <a:pt x="49" y="11"/>
                    <a:pt x="54" y="4"/>
                    <a:pt x="62" y="2"/>
                  </a:cubicBezTo>
                  <a:cubicBezTo>
                    <a:pt x="70" y="0"/>
                    <a:pt x="78" y="4"/>
                    <a:pt x="79" y="12"/>
                  </a:cubicBezTo>
                  <a:cubicBezTo>
                    <a:pt x="81" y="19"/>
                    <a:pt x="78" y="25"/>
                    <a:pt x="73" y="28"/>
                  </a:cubicBezTo>
                  <a:cubicBezTo>
                    <a:pt x="76" y="54"/>
                    <a:pt x="63" y="106"/>
                    <a:pt x="63" y="106"/>
                  </a:cubicBezTo>
                  <a:cubicBezTo>
                    <a:pt x="63" y="106"/>
                    <a:pt x="21" y="92"/>
                    <a:pt x="0" y="86"/>
                  </a:cubicBezTo>
                  <a:cubicBezTo>
                    <a:pt x="17" y="65"/>
                    <a:pt x="33" y="44"/>
                    <a:pt x="50" y="23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AB7D582B-1B3B-43FA-8AFC-F2AC2F807813}"/>
                </a:ext>
              </a:extLst>
            </p:cNvPr>
            <p:cNvGrpSpPr/>
            <p:nvPr userDrawn="1"/>
          </p:nvGrpSpPr>
          <p:grpSpPr>
            <a:xfrm>
              <a:off x="7607301" y="5694363"/>
              <a:ext cx="1136650" cy="1012826"/>
              <a:chOff x="7607301" y="5694363"/>
              <a:chExt cx="1136650" cy="1012826"/>
            </a:xfrm>
          </p:grpSpPr>
          <p:sp>
            <p:nvSpPr>
              <p:cNvPr id="44" name="Freeform 30">
                <a:extLst>
                  <a:ext uri="{FF2B5EF4-FFF2-40B4-BE49-F238E27FC236}">
                    <a16:creationId xmlns:a16="http://schemas.microsoft.com/office/drawing/2014/main" xmlns="" id="{1F820EDD-6F82-406E-94E3-2CDE56F3F6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24763" y="5694363"/>
                <a:ext cx="1119188" cy="841375"/>
              </a:xfrm>
              <a:custGeom>
                <a:avLst/>
                <a:gdLst>
                  <a:gd name="T0" fmla="*/ 0 w 705"/>
                  <a:gd name="T1" fmla="*/ 21 h 530"/>
                  <a:gd name="T2" fmla="*/ 14 w 705"/>
                  <a:gd name="T3" fmla="*/ 0 h 530"/>
                  <a:gd name="T4" fmla="*/ 514 w 705"/>
                  <a:gd name="T5" fmla="*/ 48 h 530"/>
                  <a:gd name="T6" fmla="*/ 705 w 705"/>
                  <a:gd name="T7" fmla="*/ 505 h 530"/>
                  <a:gd name="T8" fmla="*/ 690 w 705"/>
                  <a:gd name="T9" fmla="*/ 530 h 530"/>
                  <a:gd name="T10" fmla="*/ 0 w 705"/>
                  <a:gd name="T11" fmla="*/ 21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5" h="530">
                    <a:moveTo>
                      <a:pt x="0" y="21"/>
                    </a:moveTo>
                    <a:lnTo>
                      <a:pt x="14" y="0"/>
                    </a:lnTo>
                    <a:lnTo>
                      <a:pt x="514" y="48"/>
                    </a:lnTo>
                    <a:lnTo>
                      <a:pt x="705" y="505"/>
                    </a:lnTo>
                    <a:lnTo>
                      <a:pt x="690" y="53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2">
                <a:extLst>
                  <a:ext uri="{FF2B5EF4-FFF2-40B4-BE49-F238E27FC236}">
                    <a16:creationId xmlns:a16="http://schemas.microsoft.com/office/drawing/2014/main" xmlns="" id="{94B55D78-BAD4-4383-A5D7-47EFA60D1F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24763" y="5727701"/>
                <a:ext cx="1098550" cy="808038"/>
              </a:xfrm>
              <a:custGeom>
                <a:avLst/>
                <a:gdLst>
                  <a:gd name="T0" fmla="*/ 194 w 692"/>
                  <a:gd name="T1" fmla="*/ 460 h 509"/>
                  <a:gd name="T2" fmla="*/ 692 w 692"/>
                  <a:gd name="T3" fmla="*/ 509 h 509"/>
                  <a:gd name="T4" fmla="*/ 499 w 692"/>
                  <a:gd name="T5" fmla="*/ 47 h 509"/>
                  <a:gd name="T6" fmla="*/ 0 w 692"/>
                  <a:gd name="T7" fmla="*/ 0 h 509"/>
                  <a:gd name="T8" fmla="*/ 194 w 692"/>
                  <a:gd name="T9" fmla="*/ 46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2" h="509">
                    <a:moveTo>
                      <a:pt x="194" y="460"/>
                    </a:moveTo>
                    <a:lnTo>
                      <a:pt x="692" y="509"/>
                    </a:lnTo>
                    <a:lnTo>
                      <a:pt x="499" y="47"/>
                    </a:lnTo>
                    <a:lnTo>
                      <a:pt x="0" y="0"/>
                    </a:lnTo>
                    <a:lnTo>
                      <a:pt x="194" y="460"/>
                    </a:lnTo>
                    <a:close/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6">
                <a:extLst>
                  <a:ext uri="{FF2B5EF4-FFF2-40B4-BE49-F238E27FC236}">
                    <a16:creationId xmlns:a16="http://schemas.microsoft.com/office/drawing/2014/main" xmlns="" id="{31CEBD1B-BAFE-40FD-9B58-D1281BF9BF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73976" y="5845176"/>
                <a:ext cx="1025525" cy="687388"/>
              </a:xfrm>
              <a:custGeom>
                <a:avLst/>
                <a:gdLst>
                  <a:gd name="T0" fmla="*/ 0 w 341"/>
                  <a:gd name="T1" fmla="*/ 0 h 229"/>
                  <a:gd name="T2" fmla="*/ 29 w 341"/>
                  <a:gd name="T3" fmla="*/ 69 h 229"/>
                  <a:gd name="T4" fmla="*/ 65 w 341"/>
                  <a:gd name="T5" fmla="*/ 20 h 229"/>
                  <a:gd name="T6" fmla="*/ 185 w 341"/>
                  <a:gd name="T7" fmla="*/ 63 h 229"/>
                  <a:gd name="T8" fmla="*/ 216 w 341"/>
                  <a:gd name="T9" fmla="*/ 89 h 229"/>
                  <a:gd name="T10" fmla="*/ 216 w 341"/>
                  <a:gd name="T11" fmla="*/ 89 h 229"/>
                  <a:gd name="T12" fmla="*/ 216 w 341"/>
                  <a:gd name="T13" fmla="*/ 89 h 229"/>
                  <a:gd name="T14" fmla="*/ 267 w 341"/>
                  <a:gd name="T15" fmla="*/ 168 h 229"/>
                  <a:gd name="T16" fmla="*/ 268 w 341"/>
                  <a:gd name="T17" fmla="*/ 170 h 229"/>
                  <a:gd name="T18" fmla="*/ 268 w 341"/>
                  <a:gd name="T19" fmla="*/ 170 h 229"/>
                  <a:gd name="T20" fmla="*/ 268 w 341"/>
                  <a:gd name="T21" fmla="*/ 170 h 229"/>
                  <a:gd name="T22" fmla="*/ 268 w 341"/>
                  <a:gd name="T23" fmla="*/ 170 h 229"/>
                  <a:gd name="T24" fmla="*/ 258 w 341"/>
                  <a:gd name="T25" fmla="*/ 184 h 229"/>
                  <a:gd name="T26" fmla="*/ 232 w 341"/>
                  <a:gd name="T27" fmla="*/ 218 h 229"/>
                  <a:gd name="T28" fmla="*/ 341 w 341"/>
                  <a:gd name="T29" fmla="*/ 229 h 229"/>
                  <a:gd name="T30" fmla="*/ 266 w 341"/>
                  <a:gd name="T31" fmla="*/ 67 h 229"/>
                  <a:gd name="T32" fmla="*/ 68 w 341"/>
                  <a:gd name="T33" fmla="*/ 9 h 229"/>
                  <a:gd name="T34" fmla="*/ 0 w 341"/>
                  <a:gd name="T3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1" h="229">
                    <a:moveTo>
                      <a:pt x="0" y="0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41" y="53"/>
                      <a:pt x="53" y="36"/>
                      <a:pt x="65" y="20"/>
                    </a:cubicBezTo>
                    <a:cubicBezTo>
                      <a:pt x="86" y="22"/>
                      <a:pt x="136" y="27"/>
                      <a:pt x="185" y="63"/>
                    </a:cubicBezTo>
                    <a:cubicBezTo>
                      <a:pt x="197" y="71"/>
                      <a:pt x="207" y="80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16" y="89"/>
                      <a:pt x="216" y="89"/>
                      <a:pt x="216" y="89"/>
                    </a:cubicBezTo>
                    <a:cubicBezTo>
                      <a:pt x="247" y="120"/>
                      <a:pt x="261" y="153"/>
                      <a:pt x="267" y="168"/>
                    </a:cubicBezTo>
                    <a:cubicBezTo>
                      <a:pt x="268" y="169"/>
                      <a:pt x="268" y="169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8" y="170"/>
                      <a:pt x="268" y="170"/>
                      <a:pt x="268" y="170"/>
                    </a:cubicBezTo>
                    <a:cubicBezTo>
                      <a:pt x="265" y="174"/>
                      <a:pt x="261" y="179"/>
                      <a:pt x="258" y="184"/>
                    </a:cubicBezTo>
                    <a:cubicBezTo>
                      <a:pt x="249" y="195"/>
                      <a:pt x="241" y="207"/>
                      <a:pt x="232" y="218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16" y="175"/>
                      <a:pt x="291" y="121"/>
                      <a:pt x="266" y="67"/>
                    </a:cubicBezTo>
                    <a:cubicBezTo>
                      <a:pt x="211" y="44"/>
                      <a:pt x="145" y="22"/>
                      <a:pt x="68" y="9"/>
                    </a:cubicBezTo>
                    <a:cubicBezTo>
                      <a:pt x="45" y="5"/>
                      <a:pt x="22" y="2"/>
                      <a:pt x="0" y="0"/>
                    </a:cubicBezTo>
                  </a:path>
                </a:pathLst>
              </a:custGeom>
              <a:solidFill>
                <a:srgbClr val="0F2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>
                <a:extLst>
                  <a:ext uri="{FF2B5EF4-FFF2-40B4-BE49-F238E27FC236}">
                    <a16:creationId xmlns:a16="http://schemas.microsoft.com/office/drawing/2014/main" xmlns="" id="{4C936E96-C675-4480-9332-5FFCC0F284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07301" y="5905501"/>
                <a:ext cx="873125" cy="801688"/>
              </a:xfrm>
              <a:custGeom>
                <a:avLst/>
                <a:gdLst>
                  <a:gd name="T0" fmla="*/ 0 w 290"/>
                  <a:gd name="T1" fmla="*/ 118 h 267"/>
                  <a:gd name="T2" fmla="*/ 96 w 290"/>
                  <a:gd name="T3" fmla="*/ 208 h 267"/>
                  <a:gd name="T4" fmla="*/ 203 w 290"/>
                  <a:gd name="T5" fmla="*/ 267 h 267"/>
                  <a:gd name="T6" fmla="*/ 290 w 290"/>
                  <a:gd name="T7" fmla="*/ 150 h 267"/>
                  <a:gd name="T8" fmla="*/ 207 w 290"/>
                  <a:gd name="T9" fmla="*/ 43 h 267"/>
                  <a:gd name="T10" fmla="*/ 87 w 290"/>
                  <a:gd name="T11" fmla="*/ 0 h 267"/>
                  <a:gd name="T12" fmla="*/ 0 w 290"/>
                  <a:gd name="T13" fmla="*/ 11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267">
                    <a:moveTo>
                      <a:pt x="0" y="118"/>
                    </a:moveTo>
                    <a:cubicBezTo>
                      <a:pt x="22" y="144"/>
                      <a:pt x="53" y="177"/>
                      <a:pt x="96" y="208"/>
                    </a:cubicBezTo>
                    <a:cubicBezTo>
                      <a:pt x="136" y="237"/>
                      <a:pt x="174" y="255"/>
                      <a:pt x="203" y="267"/>
                    </a:cubicBezTo>
                    <a:cubicBezTo>
                      <a:pt x="232" y="228"/>
                      <a:pt x="261" y="189"/>
                      <a:pt x="290" y="150"/>
                    </a:cubicBezTo>
                    <a:cubicBezTo>
                      <a:pt x="283" y="130"/>
                      <a:pt x="261" y="81"/>
                      <a:pt x="207" y="43"/>
                    </a:cubicBezTo>
                    <a:cubicBezTo>
                      <a:pt x="158" y="7"/>
                      <a:pt x="108" y="2"/>
                      <a:pt x="87" y="0"/>
                    </a:cubicBezTo>
                    <a:cubicBezTo>
                      <a:pt x="58" y="39"/>
                      <a:pt x="29" y="79"/>
                      <a:pt x="0" y="118"/>
                    </a:cubicBezTo>
                  </a:path>
                </a:pathLst>
              </a:custGeom>
              <a:solidFill>
                <a:srgbClr val="1F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2">
                <a:extLst>
                  <a:ext uri="{FF2B5EF4-FFF2-40B4-BE49-F238E27FC236}">
                    <a16:creationId xmlns:a16="http://schemas.microsoft.com/office/drawing/2014/main" xmlns="" id="{A1EEC32A-E031-4061-B6AE-795951C230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58101" y="5905501"/>
                <a:ext cx="822325" cy="612775"/>
              </a:xfrm>
              <a:custGeom>
                <a:avLst/>
                <a:gdLst>
                  <a:gd name="T0" fmla="*/ 70 w 273"/>
                  <a:gd name="T1" fmla="*/ 0 h 204"/>
                  <a:gd name="T2" fmla="*/ 34 w 273"/>
                  <a:gd name="T3" fmla="*/ 49 h 204"/>
                  <a:gd name="T4" fmla="*/ 34 w 273"/>
                  <a:gd name="T5" fmla="*/ 49 h 204"/>
                  <a:gd name="T6" fmla="*/ 0 w 273"/>
                  <a:gd name="T7" fmla="*/ 96 h 204"/>
                  <a:gd name="T8" fmla="*/ 63 w 273"/>
                  <a:gd name="T9" fmla="*/ 88 h 204"/>
                  <a:gd name="T10" fmla="*/ 99 w 273"/>
                  <a:gd name="T11" fmla="*/ 91 h 204"/>
                  <a:gd name="T12" fmla="*/ 233 w 273"/>
                  <a:gd name="T13" fmla="*/ 204 h 204"/>
                  <a:gd name="T14" fmla="*/ 263 w 273"/>
                  <a:gd name="T15" fmla="*/ 164 h 204"/>
                  <a:gd name="T16" fmla="*/ 273 w 273"/>
                  <a:gd name="T17" fmla="*/ 150 h 204"/>
                  <a:gd name="T18" fmla="*/ 273 w 273"/>
                  <a:gd name="T19" fmla="*/ 150 h 204"/>
                  <a:gd name="T20" fmla="*/ 272 w 273"/>
                  <a:gd name="T21" fmla="*/ 148 h 204"/>
                  <a:gd name="T22" fmla="*/ 221 w 273"/>
                  <a:gd name="T23" fmla="*/ 69 h 204"/>
                  <a:gd name="T24" fmla="*/ 221 w 273"/>
                  <a:gd name="T25" fmla="*/ 69 h 204"/>
                  <a:gd name="T26" fmla="*/ 221 w 273"/>
                  <a:gd name="T27" fmla="*/ 69 h 204"/>
                  <a:gd name="T28" fmla="*/ 190 w 273"/>
                  <a:gd name="T29" fmla="*/ 43 h 204"/>
                  <a:gd name="T30" fmla="*/ 70 w 273"/>
                  <a:gd name="T31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204">
                    <a:moveTo>
                      <a:pt x="70" y="0"/>
                    </a:moveTo>
                    <a:cubicBezTo>
                      <a:pt x="58" y="16"/>
                      <a:pt x="46" y="33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23" y="64"/>
                      <a:pt x="11" y="80"/>
                      <a:pt x="0" y="96"/>
                    </a:cubicBezTo>
                    <a:cubicBezTo>
                      <a:pt x="21" y="91"/>
                      <a:pt x="42" y="88"/>
                      <a:pt x="63" y="88"/>
                    </a:cubicBezTo>
                    <a:cubicBezTo>
                      <a:pt x="75" y="88"/>
                      <a:pt x="87" y="89"/>
                      <a:pt x="99" y="91"/>
                    </a:cubicBezTo>
                    <a:cubicBezTo>
                      <a:pt x="159" y="102"/>
                      <a:pt x="210" y="147"/>
                      <a:pt x="233" y="204"/>
                    </a:cubicBezTo>
                    <a:cubicBezTo>
                      <a:pt x="243" y="190"/>
                      <a:pt x="253" y="177"/>
                      <a:pt x="263" y="164"/>
                    </a:cubicBezTo>
                    <a:cubicBezTo>
                      <a:pt x="266" y="159"/>
                      <a:pt x="270" y="154"/>
                      <a:pt x="273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273" y="149"/>
                      <a:pt x="273" y="149"/>
                      <a:pt x="272" y="148"/>
                    </a:cubicBezTo>
                    <a:cubicBezTo>
                      <a:pt x="266" y="133"/>
                      <a:pt x="252" y="100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12" y="60"/>
                      <a:pt x="202" y="51"/>
                      <a:pt x="190" y="43"/>
                    </a:cubicBezTo>
                    <a:cubicBezTo>
                      <a:pt x="141" y="7"/>
                      <a:pt x="91" y="2"/>
                      <a:pt x="70" y="0"/>
                    </a:cubicBezTo>
                  </a:path>
                </a:pathLst>
              </a:custGeom>
              <a:solidFill>
                <a:srgbClr val="182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3">
                <a:extLst>
                  <a:ext uri="{FF2B5EF4-FFF2-40B4-BE49-F238E27FC236}">
                    <a16:creationId xmlns:a16="http://schemas.microsoft.com/office/drawing/2014/main" xmlns="" id="{05388BFD-401F-4E84-879F-33BEA9CEFF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07301" y="5905501"/>
                <a:ext cx="493713" cy="515938"/>
              </a:xfrm>
              <a:custGeom>
                <a:avLst/>
                <a:gdLst>
                  <a:gd name="T0" fmla="*/ 164 w 164"/>
                  <a:gd name="T1" fmla="*/ 19 h 172"/>
                  <a:gd name="T2" fmla="*/ 51 w 164"/>
                  <a:gd name="T3" fmla="*/ 172 h 172"/>
                  <a:gd name="T4" fmla="*/ 0 w 164"/>
                  <a:gd name="T5" fmla="*/ 118 h 172"/>
                  <a:gd name="T6" fmla="*/ 87 w 164"/>
                  <a:gd name="T7" fmla="*/ 0 h 172"/>
                  <a:gd name="T8" fmla="*/ 164 w 164"/>
                  <a:gd name="T9" fmla="*/ 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72">
                    <a:moveTo>
                      <a:pt x="164" y="19"/>
                    </a:moveTo>
                    <a:cubicBezTo>
                      <a:pt x="51" y="172"/>
                      <a:pt x="51" y="172"/>
                      <a:pt x="51" y="172"/>
                    </a:cubicBezTo>
                    <a:cubicBezTo>
                      <a:pt x="30" y="152"/>
                      <a:pt x="13" y="134"/>
                      <a:pt x="0" y="118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02" y="1"/>
                      <a:pt x="131" y="4"/>
                      <a:pt x="164" y="19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4">
                <a:extLst>
                  <a:ext uri="{FF2B5EF4-FFF2-40B4-BE49-F238E27FC236}">
                    <a16:creationId xmlns:a16="http://schemas.microsoft.com/office/drawing/2014/main" xmlns="" id="{79F3583D-8CE7-4D21-9C82-AD4617756B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13651" y="6265863"/>
                <a:ext cx="604838" cy="441325"/>
              </a:xfrm>
              <a:custGeom>
                <a:avLst/>
                <a:gdLst>
                  <a:gd name="T0" fmla="*/ 0 w 201"/>
                  <a:gd name="T1" fmla="*/ 0 h 147"/>
                  <a:gd name="T2" fmla="*/ 201 w 201"/>
                  <a:gd name="T3" fmla="*/ 147 h 147"/>
                  <a:gd name="T4" fmla="*/ 0 w 201"/>
                  <a:gd name="T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1" h="147">
                    <a:moveTo>
                      <a:pt x="0" y="0"/>
                    </a:moveTo>
                    <a:cubicBezTo>
                      <a:pt x="0" y="0"/>
                      <a:pt x="140" y="22"/>
                      <a:pt x="201" y="147"/>
                    </a:cubicBezTo>
                    <a:cubicBezTo>
                      <a:pt x="201" y="147"/>
                      <a:pt x="62" y="123"/>
                      <a:pt x="0" y="0"/>
                    </a:cubicBezTo>
                    <a:close/>
                  </a:path>
                </a:pathLst>
              </a:custGeom>
              <a:solidFill>
                <a:srgbClr val="2B4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5">
                <a:extLst>
                  <a:ext uri="{FF2B5EF4-FFF2-40B4-BE49-F238E27FC236}">
                    <a16:creationId xmlns:a16="http://schemas.microsoft.com/office/drawing/2014/main" xmlns="" id="{9810BF51-E44C-4875-B7A6-5481D5BB54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46988" y="6296026"/>
                <a:ext cx="549275" cy="401638"/>
              </a:xfrm>
              <a:custGeom>
                <a:avLst/>
                <a:gdLst>
                  <a:gd name="T0" fmla="*/ 0 w 183"/>
                  <a:gd name="T1" fmla="*/ 0 h 134"/>
                  <a:gd name="T2" fmla="*/ 183 w 183"/>
                  <a:gd name="T3" fmla="*/ 134 h 134"/>
                  <a:gd name="T4" fmla="*/ 0 w 183"/>
                  <a:gd name="T5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134">
                    <a:moveTo>
                      <a:pt x="0" y="0"/>
                    </a:moveTo>
                    <a:cubicBezTo>
                      <a:pt x="0" y="0"/>
                      <a:pt x="128" y="20"/>
                      <a:pt x="183" y="134"/>
                    </a:cubicBezTo>
                    <a:cubicBezTo>
                      <a:pt x="183" y="134"/>
                      <a:pt x="57" y="112"/>
                      <a:pt x="0" y="0"/>
                    </a:cubicBezTo>
                    <a:close/>
                  </a:path>
                </a:pathLst>
              </a:custGeom>
              <a:solidFill>
                <a:srgbClr val="122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5FB68FC1-BCE5-46FA-9DFF-1028E0BC89A6}"/>
              </a:ext>
            </a:extLst>
          </p:cNvPr>
          <p:cNvGrpSpPr/>
          <p:nvPr userDrawn="1"/>
        </p:nvGrpSpPr>
        <p:grpSpPr>
          <a:xfrm>
            <a:off x="2231342" y="4086936"/>
            <a:ext cx="2240054" cy="3565352"/>
            <a:chOff x="6397626" y="6851651"/>
            <a:chExt cx="1290637" cy="2054225"/>
          </a:xfrm>
        </p:grpSpPr>
        <p:sp>
          <p:nvSpPr>
            <p:cNvPr id="64" name="Freeform 76">
              <a:extLst>
                <a:ext uri="{FF2B5EF4-FFF2-40B4-BE49-F238E27FC236}">
                  <a16:creationId xmlns:a16="http://schemas.microsoft.com/office/drawing/2014/main" xmlns="" id="{FF778BF5-1B9F-40D9-AC72-80984AD575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43813" y="7807326"/>
              <a:ext cx="44450" cy="354013"/>
            </a:xfrm>
            <a:custGeom>
              <a:avLst/>
              <a:gdLst>
                <a:gd name="T0" fmla="*/ 0 w 15"/>
                <a:gd name="T1" fmla="*/ 118 h 118"/>
                <a:gd name="T2" fmla="*/ 0 w 15"/>
                <a:gd name="T3" fmla="*/ 118 h 118"/>
                <a:gd name="T4" fmla="*/ 0 w 15"/>
                <a:gd name="T5" fmla="*/ 118 h 118"/>
                <a:gd name="T6" fmla="*/ 1 w 15"/>
                <a:gd name="T7" fmla="*/ 117 h 118"/>
                <a:gd name="T8" fmla="*/ 1 w 15"/>
                <a:gd name="T9" fmla="*/ 117 h 118"/>
                <a:gd name="T10" fmla="*/ 1 w 15"/>
                <a:gd name="T11" fmla="*/ 117 h 118"/>
                <a:gd name="T12" fmla="*/ 1 w 15"/>
                <a:gd name="T13" fmla="*/ 116 h 118"/>
                <a:gd name="T14" fmla="*/ 1 w 15"/>
                <a:gd name="T15" fmla="*/ 116 h 118"/>
                <a:gd name="T16" fmla="*/ 1 w 15"/>
                <a:gd name="T17" fmla="*/ 116 h 118"/>
                <a:gd name="T18" fmla="*/ 1 w 15"/>
                <a:gd name="T19" fmla="*/ 115 h 118"/>
                <a:gd name="T20" fmla="*/ 1 w 15"/>
                <a:gd name="T21" fmla="*/ 116 h 118"/>
                <a:gd name="T22" fmla="*/ 1 w 15"/>
                <a:gd name="T23" fmla="*/ 115 h 118"/>
                <a:gd name="T24" fmla="*/ 1 w 15"/>
                <a:gd name="T25" fmla="*/ 115 h 118"/>
                <a:gd name="T26" fmla="*/ 1 w 15"/>
                <a:gd name="T27" fmla="*/ 115 h 118"/>
                <a:gd name="T28" fmla="*/ 1 w 15"/>
                <a:gd name="T29" fmla="*/ 115 h 118"/>
                <a:gd name="T30" fmla="*/ 15 w 15"/>
                <a:gd name="T31" fmla="*/ 77 h 118"/>
                <a:gd name="T32" fmla="*/ 1 w 15"/>
                <a:gd name="T33" fmla="*/ 115 h 118"/>
                <a:gd name="T34" fmla="*/ 15 w 15"/>
                <a:gd name="T35" fmla="*/ 77 h 118"/>
                <a:gd name="T36" fmla="*/ 15 w 15"/>
                <a:gd name="T37" fmla="*/ 77 h 118"/>
                <a:gd name="T38" fmla="*/ 15 w 15"/>
                <a:gd name="T39" fmla="*/ 77 h 118"/>
                <a:gd name="T40" fmla="*/ 15 w 15"/>
                <a:gd name="T41" fmla="*/ 77 h 118"/>
                <a:gd name="T42" fmla="*/ 15 w 15"/>
                <a:gd name="T43" fmla="*/ 76 h 118"/>
                <a:gd name="T44" fmla="*/ 15 w 15"/>
                <a:gd name="T45" fmla="*/ 76 h 118"/>
                <a:gd name="T46" fmla="*/ 15 w 15"/>
                <a:gd name="T47" fmla="*/ 76 h 118"/>
                <a:gd name="T48" fmla="*/ 15 w 15"/>
                <a:gd name="T49" fmla="*/ 76 h 118"/>
                <a:gd name="T50" fmla="*/ 15 w 15"/>
                <a:gd name="T51" fmla="*/ 76 h 118"/>
                <a:gd name="T52" fmla="*/ 15 w 15"/>
                <a:gd name="T53" fmla="*/ 76 h 118"/>
                <a:gd name="T54" fmla="*/ 15 w 15"/>
                <a:gd name="T55" fmla="*/ 76 h 118"/>
                <a:gd name="T56" fmla="*/ 15 w 15"/>
                <a:gd name="T57" fmla="*/ 76 h 118"/>
                <a:gd name="T58" fmla="*/ 15 w 15"/>
                <a:gd name="T59" fmla="*/ 76 h 118"/>
                <a:gd name="T60" fmla="*/ 15 w 15"/>
                <a:gd name="T61" fmla="*/ 76 h 118"/>
                <a:gd name="T62" fmla="*/ 15 w 15"/>
                <a:gd name="T63" fmla="*/ 76 h 118"/>
                <a:gd name="T64" fmla="*/ 15 w 15"/>
                <a:gd name="T65" fmla="*/ 76 h 118"/>
                <a:gd name="T66" fmla="*/ 14 w 15"/>
                <a:gd name="T67" fmla="*/ 0 h 118"/>
                <a:gd name="T68" fmla="*/ 15 w 15"/>
                <a:gd name="T69" fmla="*/ 76 h 118"/>
                <a:gd name="T70" fmla="*/ 14 w 15"/>
                <a:gd name="T71" fmla="*/ 0 h 118"/>
                <a:gd name="T72" fmla="*/ 14 w 15"/>
                <a:gd name="T7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118">
                  <a:moveTo>
                    <a:pt x="0" y="118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" y="117"/>
                  </a:move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moveTo>
                    <a:pt x="1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moveTo>
                    <a:pt x="1" y="115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5"/>
                  </a:cubicBezTo>
                  <a:moveTo>
                    <a:pt x="1" y="115"/>
                  </a:move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moveTo>
                    <a:pt x="15" y="77"/>
                  </a:moveTo>
                  <a:cubicBezTo>
                    <a:pt x="12" y="85"/>
                    <a:pt x="7" y="98"/>
                    <a:pt x="1" y="115"/>
                  </a:cubicBezTo>
                  <a:cubicBezTo>
                    <a:pt x="7" y="98"/>
                    <a:pt x="12" y="85"/>
                    <a:pt x="15" y="77"/>
                  </a:cubicBezTo>
                  <a:moveTo>
                    <a:pt x="15" y="77"/>
                  </a:moveTo>
                  <a:cubicBezTo>
                    <a:pt x="15" y="77"/>
                    <a:pt x="15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5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moveTo>
                    <a:pt x="14" y="0"/>
                  </a:moveTo>
                  <a:cubicBezTo>
                    <a:pt x="14" y="28"/>
                    <a:pt x="14" y="74"/>
                    <a:pt x="15" y="76"/>
                  </a:cubicBezTo>
                  <a:cubicBezTo>
                    <a:pt x="14" y="74"/>
                    <a:pt x="14" y="28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3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0">
              <a:extLst>
                <a:ext uri="{FF2B5EF4-FFF2-40B4-BE49-F238E27FC236}">
                  <a16:creationId xmlns:a16="http://schemas.microsoft.com/office/drawing/2014/main" xmlns="" id="{4850CAC6-D843-42EE-8324-FF7151CCEF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9413" y="7656513"/>
              <a:ext cx="255588" cy="1111250"/>
            </a:xfrm>
            <a:custGeom>
              <a:avLst/>
              <a:gdLst>
                <a:gd name="T0" fmla="*/ 21 w 85"/>
                <a:gd name="T1" fmla="*/ 370 h 370"/>
                <a:gd name="T2" fmla="*/ 75 w 85"/>
                <a:gd name="T3" fmla="*/ 0 h 370"/>
                <a:gd name="T4" fmla="*/ 85 w 85"/>
                <a:gd name="T5" fmla="*/ 5 h 370"/>
                <a:gd name="T6" fmla="*/ 33 w 85"/>
                <a:gd name="T7" fmla="*/ 368 h 370"/>
                <a:gd name="T8" fmla="*/ 21 w 85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70">
                  <a:moveTo>
                    <a:pt x="21" y="370"/>
                  </a:moveTo>
                  <a:cubicBezTo>
                    <a:pt x="0" y="245"/>
                    <a:pt x="19" y="114"/>
                    <a:pt x="75" y="0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31" y="117"/>
                    <a:pt x="12" y="246"/>
                    <a:pt x="33" y="368"/>
                  </a:cubicBezTo>
                  <a:cubicBezTo>
                    <a:pt x="21" y="370"/>
                    <a:pt x="21" y="370"/>
                    <a:pt x="21" y="370"/>
                  </a:cubicBezTo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1">
              <a:extLst>
                <a:ext uri="{FF2B5EF4-FFF2-40B4-BE49-F238E27FC236}">
                  <a16:creationId xmlns:a16="http://schemas.microsoft.com/office/drawing/2014/main" xmlns="" id="{1A5FB3D2-0ACA-48FF-9986-AE1485CD9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89726" y="8593138"/>
              <a:ext cx="195263" cy="312738"/>
            </a:xfrm>
            <a:custGeom>
              <a:avLst/>
              <a:gdLst>
                <a:gd name="T0" fmla="*/ 44 w 65"/>
                <a:gd name="T1" fmla="*/ 24 h 104"/>
                <a:gd name="T2" fmla="*/ 43 w 65"/>
                <a:gd name="T3" fmla="*/ 7 h 104"/>
                <a:gd name="T4" fmla="*/ 23 w 65"/>
                <a:gd name="T5" fmla="*/ 5 h 104"/>
                <a:gd name="T6" fmla="*/ 20 w 65"/>
                <a:gd name="T7" fmla="*/ 25 h 104"/>
                <a:gd name="T8" fmla="*/ 22 w 65"/>
                <a:gd name="T9" fmla="*/ 26 h 104"/>
                <a:gd name="T10" fmla="*/ 21 w 65"/>
                <a:gd name="T11" fmla="*/ 28 h 104"/>
                <a:gd name="T12" fmla="*/ 0 w 65"/>
                <a:gd name="T13" fmla="*/ 104 h 104"/>
                <a:gd name="T14" fmla="*/ 65 w 65"/>
                <a:gd name="T15" fmla="*/ 98 h 104"/>
                <a:gd name="T16" fmla="*/ 44 w 65"/>
                <a:gd name="T17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04">
                  <a:moveTo>
                    <a:pt x="44" y="24"/>
                  </a:moveTo>
                  <a:cubicBezTo>
                    <a:pt x="47" y="19"/>
                    <a:pt x="47" y="12"/>
                    <a:pt x="43" y="7"/>
                  </a:cubicBezTo>
                  <a:cubicBezTo>
                    <a:pt x="38" y="1"/>
                    <a:pt x="29" y="0"/>
                    <a:pt x="23" y="5"/>
                  </a:cubicBezTo>
                  <a:cubicBezTo>
                    <a:pt x="16" y="9"/>
                    <a:pt x="15" y="19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14" y="54"/>
                    <a:pt x="7" y="79"/>
                    <a:pt x="0" y="104"/>
                  </a:cubicBezTo>
                  <a:cubicBezTo>
                    <a:pt x="22" y="102"/>
                    <a:pt x="65" y="98"/>
                    <a:pt x="65" y="98"/>
                  </a:cubicBezTo>
                  <a:cubicBezTo>
                    <a:pt x="65" y="98"/>
                    <a:pt x="56" y="46"/>
                    <a:pt x="44" y="24"/>
                  </a:cubicBezTo>
                  <a:close/>
                </a:path>
              </a:pathLst>
            </a:custGeom>
            <a:solidFill>
              <a:srgbClr val="EC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2">
              <a:extLst>
                <a:ext uri="{FF2B5EF4-FFF2-40B4-BE49-F238E27FC236}">
                  <a16:creationId xmlns:a16="http://schemas.microsoft.com/office/drawing/2014/main" xmlns="" id="{C3CAE564-8739-47A8-A44C-F3A31B79C0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3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3">
              <a:extLst>
                <a:ext uri="{FF2B5EF4-FFF2-40B4-BE49-F238E27FC236}">
                  <a16:creationId xmlns:a16="http://schemas.microsoft.com/office/drawing/2014/main" xmlns="" id="{125BE097-A16A-4DC5-BBA0-FD2853C33B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65213" cy="912813"/>
            </a:xfrm>
            <a:custGeom>
              <a:avLst/>
              <a:gdLst>
                <a:gd name="T0" fmla="*/ 654 w 671"/>
                <a:gd name="T1" fmla="*/ 0 h 575"/>
                <a:gd name="T2" fmla="*/ 671 w 671"/>
                <a:gd name="T3" fmla="*/ 17 h 575"/>
                <a:gd name="T4" fmla="*/ 510 w 671"/>
                <a:gd name="T5" fmla="*/ 492 h 575"/>
                <a:gd name="T6" fmla="*/ 21 w 671"/>
                <a:gd name="T7" fmla="*/ 575 h 575"/>
                <a:gd name="T8" fmla="*/ 0 w 671"/>
                <a:gd name="T9" fmla="*/ 556 h 575"/>
                <a:gd name="T10" fmla="*/ 654 w 671"/>
                <a:gd name="T1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575">
                  <a:moveTo>
                    <a:pt x="654" y="0"/>
                  </a:moveTo>
                  <a:lnTo>
                    <a:pt x="671" y="17"/>
                  </a:lnTo>
                  <a:lnTo>
                    <a:pt x="510" y="492"/>
                  </a:lnTo>
                  <a:lnTo>
                    <a:pt x="21" y="575"/>
                  </a:lnTo>
                  <a:lnTo>
                    <a:pt x="0" y="556"/>
                  </a:lnTo>
                  <a:lnTo>
                    <a:pt x="6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4">
              <a:extLst>
                <a:ext uri="{FF2B5EF4-FFF2-40B4-BE49-F238E27FC236}">
                  <a16:creationId xmlns:a16="http://schemas.microsoft.com/office/drawing/2014/main" xmlns="" id="{E3FACD25-47C6-45AE-AED7-31A67FA470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5">
              <a:extLst>
                <a:ext uri="{FF2B5EF4-FFF2-40B4-BE49-F238E27FC236}">
                  <a16:creationId xmlns:a16="http://schemas.microsoft.com/office/drawing/2014/main" xmlns="" id="{94FD82CE-79DA-4440-9C24-C46984EE8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1" y="6989763"/>
              <a:ext cx="1038225" cy="882650"/>
            </a:xfrm>
            <a:custGeom>
              <a:avLst/>
              <a:gdLst>
                <a:gd name="T0" fmla="*/ 160 w 654"/>
                <a:gd name="T1" fmla="*/ 83 h 556"/>
                <a:gd name="T2" fmla="*/ 0 w 654"/>
                <a:gd name="T3" fmla="*/ 556 h 556"/>
                <a:gd name="T4" fmla="*/ 493 w 654"/>
                <a:gd name="T5" fmla="*/ 473 h 556"/>
                <a:gd name="T6" fmla="*/ 654 w 654"/>
                <a:gd name="T7" fmla="*/ 0 h 556"/>
                <a:gd name="T8" fmla="*/ 160 w 654"/>
                <a:gd name="T9" fmla="*/ 8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556">
                  <a:moveTo>
                    <a:pt x="160" y="83"/>
                  </a:moveTo>
                  <a:lnTo>
                    <a:pt x="0" y="556"/>
                  </a:lnTo>
                  <a:lnTo>
                    <a:pt x="493" y="473"/>
                  </a:lnTo>
                  <a:lnTo>
                    <a:pt x="654" y="0"/>
                  </a:lnTo>
                  <a:lnTo>
                    <a:pt x="160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6">
              <a:extLst>
                <a:ext uri="{FF2B5EF4-FFF2-40B4-BE49-F238E27FC236}">
                  <a16:creationId xmlns:a16="http://schemas.microsoft.com/office/drawing/2014/main" xmlns="" id="{366AECE2-EBAA-48C8-B2AE-F44CECDC7D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7E8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7">
              <a:extLst>
                <a:ext uri="{FF2B5EF4-FFF2-40B4-BE49-F238E27FC236}">
                  <a16:creationId xmlns:a16="http://schemas.microsoft.com/office/drawing/2014/main" xmlns="" id="{D3462031-591A-4165-AAB4-E952D31566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7951" y="7043738"/>
              <a:ext cx="695325" cy="804863"/>
            </a:xfrm>
            <a:custGeom>
              <a:avLst/>
              <a:gdLst>
                <a:gd name="T0" fmla="*/ 438 w 438"/>
                <a:gd name="T1" fmla="*/ 0 h 507"/>
                <a:gd name="T2" fmla="*/ 156 w 438"/>
                <a:gd name="T3" fmla="*/ 49 h 507"/>
                <a:gd name="T4" fmla="*/ 0 w 438"/>
                <a:gd name="T5" fmla="*/ 507 h 507"/>
                <a:gd name="T6" fmla="*/ 0 w 438"/>
                <a:gd name="T7" fmla="*/ 507 h 507"/>
                <a:gd name="T8" fmla="*/ 156 w 438"/>
                <a:gd name="T9" fmla="*/ 49 h 507"/>
                <a:gd name="T10" fmla="*/ 438 w 438"/>
                <a:gd name="T11" fmla="*/ 0 h 507"/>
                <a:gd name="T12" fmla="*/ 438 w 438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507">
                  <a:moveTo>
                    <a:pt x="438" y="0"/>
                  </a:moveTo>
                  <a:lnTo>
                    <a:pt x="156" y="4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156" y="49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8">
              <a:extLst>
                <a:ext uri="{FF2B5EF4-FFF2-40B4-BE49-F238E27FC236}">
                  <a16:creationId xmlns:a16="http://schemas.microsoft.com/office/drawing/2014/main" xmlns="" id="{D94FBDA0-D8F2-44DC-9208-FFD20B9D4F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9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9">
              <a:extLst>
                <a:ext uri="{FF2B5EF4-FFF2-40B4-BE49-F238E27FC236}">
                  <a16:creationId xmlns:a16="http://schemas.microsoft.com/office/drawing/2014/main" xmlns="" id="{4C1C5893-5DA0-4F29-AF13-65EF17CF77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3276" y="7040563"/>
              <a:ext cx="23813" cy="3175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2 h 2"/>
                <a:gd name="T4" fmla="*/ 0 w 15"/>
                <a:gd name="T5" fmla="*/ 2 h 2"/>
                <a:gd name="T6" fmla="*/ 15 w 1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0">
              <a:extLst>
                <a:ext uri="{FF2B5EF4-FFF2-40B4-BE49-F238E27FC236}">
                  <a16:creationId xmlns:a16="http://schemas.microsoft.com/office/drawing/2014/main" xmlns="" id="{AC0E299B-6B30-4D50-82E5-A0885AD1DF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F3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1">
              <a:extLst>
                <a:ext uri="{FF2B5EF4-FFF2-40B4-BE49-F238E27FC236}">
                  <a16:creationId xmlns:a16="http://schemas.microsoft.com/office/drawing/2014/main" xmlns="" id="{CAF625F1-ECD4-4CDD-A426-F5EA4C1457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088" y="7034213"/>
              <a:ext cx="46038" cy="6350"/>
            </a:xfrm>
            <a:custGeom>
              <a:avLst/>
              <a:gdLst>
                <a:gd name="T0" fmla="*/ 29 w 29"/>
                <a:gd name="T1" fmla="*/ 0 h 4"/>
                <a:gd name="T2" fmla="*/ 0 w 29"/>
                <a:gd name="T3" fmla="*/ 4 h 4"/>
                <a:gd name="T4" fmla="*/ 29 w 29"/>
                <a:gd name="T5" fmla="*/ 0 h 4"/>
                <a:gd name="T6" fmla="*/ 29 w 2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29" y="0"/>
                  </a:moveTo>
                  <a:lnTo>
                    <a:pt x="0" y="4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2">
              <a:extLst>
                <a:ext uri="{FF2B5EF4-FFF2-40B4-BE49-F238E27FC236}">
                  <a16:creationId xmlns:a16="http://schemas.microsoft.com/office/drawing/2014/main" xmlns="" id="{E9A722CC-28F4-45B7-808F-430BB004FD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73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3">
              <a:extLst>
                <a:ext uri="{FF2B5EF4-FFF2-40B4-BE49-F238E27FC236}">
                  <a16:creationId xmlns:a16="http://schemas.microsoft.com/office/drawing/2014/main" xmlns="" id="{226E8282-B5E7-4F87-B10F-D810B4F6F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23126" y="7019926"/>
              <a:ext cx="87313" cy="14288"/>
            </a:xfrm>
            <a:custGeom>
              <a:avLst/>
              <a:gdLst>
                <a:gd name="T0" fmla="*/ 55 w 55"/>
                <a:gd name="T1" fmla="*/ 0 h 9"/>
                <a:gd name="T2" fmla="*/ 0 w 55"/>
                <a:gd name="T3" fmla="*/ 9 h 9"/>
                <a:gd name="T4" fmla="*/ 0 w 55"/>
                <a:gd name="T5" fmla="*/ 9 h 9"/>
                <a:gd name="T6" fmla="*/ 55 w 55"/>
                <a:gd name="T7" fmla="*/ 0 h 9"/>
                <a:gd name="T8" fmla="*/ 55 w 5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">
                  <a:moveTo>
                    <a:pt x="55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4">
              <a:extLst>
                <a:ext uri="{FF2B5EF4-FFF2-40B4-BE49-F238E27FC236}">
                  <a16:creationId xmlns:a16="http://schemas.microsoft.com/office/drawing/2014/main" xmlns="" id="{E75570FB-66ED-49C3-934E-0E9AC6C6B8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C3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5">
              <a:extLst>
                <a:ext uri="{FF2B5EF4-FFF2-40B4-BE49-F238E27FC236}">
                  <a16:creationId xmlns:a16="http://schemas.microsoft.com/office/drawing/2014/main" xmlns="" id="{F97160B6-B2DE-4DF2-9D15-EF45D87E67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10438" y="7010401"/>
              <a:ext cx="50800" cy="9525"/>
            </a:xfrm>
            <a:custGeom>
              <a:avLst/>
              <a:gdLst>
                <a:gd name="T0" fmla="*/ 32 w 32"/>
                <a:gd name="T1" fmla="*/ 0 h 6"/>
                <a:gd name="T2" fmla="*/ 0 w 32"/>
                <a:gd name="T3" fmla="*/ 6 h 6"/>
                <a:gd name="T4" fmla="*/ 0 w 32"/>
                <a:gd name="T5" fmla="*/ 6 h 6"/>
                <a:gd name="T6" fmla="*/ 32 w 32"/>
                <a:gd name="T7" fmla="*/ 0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6">
              <a:extLst>
                <a:ext uri="{FF2B5EF4-FFF2-40B4-BE49-F238E27FC236}">
                  <a16:creationId xmlns:a16="http://schemas.microsoft.com/office/drawing/2014/main" xmlns="" id="{5BAD9D61-F6CA-4BDF-99CA-254CD0003C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7951" y="7010401"/>
              <a:ext cx="903288" cy="838200"/>
            </a:xfrm>
            <a:custGeom>
              <a:avLst/>
              <a:gdLst>
                <a:gd name="T0" fmla="*/ 300 w 300"/>
                <a:gd name="T1" fmla="*/ 0 h 279"/>
                <a:gd name="T2" fmla="*/ 283 w 300"/>
                <a:gd name="T3" fmla="*/ 3 h 279"/>
                <a:gd name="T4" fmla="*/ 254 w 300"/>
                <a:gd name="T5" fmla="*/ 8 h 279"/>
                <a:gd name="T6" fmla="*/ 239 w 300"/>
                <a:gd name="T7" fmla="*/ 10 h 279"/>
                <a:gd name="T8" fmla="*/ 231 w 300"/>
                <a:gd name="T9" fmla="*/ 11 h 279"/>
                <a:gd name="T10" fmla="*/ 82 w 300"/>
                <a:gd name="T11" fmla="*/ 37 h 279"/>
                <a:gd name="T12" fmla="*/ 0 w 300"/>
                <a:gd name="T13" fmla="*/ 279 h 279"/>
                <a:gd name="T14" fmla="*/ 175 w 300"/>
                <a:gd name="T15" fmla="*/ 243 h 279"/>
                <a:gd name="T16" fmla="*/ 276 w 300"/>
                <a:gd name="T17" fmla="*/ 64 h 279"/>
                <a:gd name="T18" fmla="*/ 300 w 300"/>
                <a:gd name="T1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279">
                  <a:moveTo>
                    <a:pt x="300" y="0"/>
                  </a:moveTo>
                  <a:cubicBezTo>
                    <a:pt x="283" y="3"/>
                    <a:pt x="283" y="3"/>
                    <a:pt x="283" y="3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59" y="267"/>
                    <a:pt x="117" y="255"/>
                    <a:pt x="175" y="243"/>
                  </a:cubicBezTo>
                  <a:cubicBezTo>
                    <a:pt x="210" y="195"/>
                    <a:pt x="246" y="135"/>
                    <a:pt x="276" y="64"/>
                  </a:cubicBezTo>
                  <a:cubicBezTo>
                    <a:pt x="286" y="42"/>
                    <a:pt x="293" y="20"/>
                    <a:pt x="300" y="0"/>
                  </a:cubicBezTo>
                </a:path>
              </a:pathLst>
            </a:custGeom>
            <a:solidFill>
              <a:srgbClr val="0F2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7">
              <a:extLst>
                <a:ext uri="{FF2B5EF4-FFF2-40B4-BE49-F238E27FC236}">
                  <a16:creationId xmlns:a16="http://schemas.microsoft.com/office/drawing/2014/main" xmlns="" id="{AEA9D2D4-6B8A-403E-BBF5-7089497BED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7626" y="6851651"/>
              <a:ext cx="860425" cy="825500"/>
            </a:xfrm>
            <a:custGeom>
              <a:avLst/>
              <a:gdLst>
                <a:gd name="T0" fmla="*/ 191 w 286"/>
                <a:gd name="T1" fmla="*/ 0 h 275"/>
                <a:gd name="T2" fmla="*/ 81 w 286"/>
                <a:gd name="T3" fmla="*/ 73 h 275"/>
                <a:gd name="T4" fmla="*/ 0 w 286"/>
                <a:gd name="T5" fmla="*/ 164 h 275"/>
                <a:gd name="T6" fmla="*/ 94 w 286"/>
                <a:gd name="T7" fmla="*/ 275 h 275"/>
                <a:gd name="T8" fmla="*/ 218 w 286"/>
                <a:gd name="T9" fmla="*/ 218 h 275"/>
                <a:gd name="T10" fmla="*/ 286 w 286"/>
                <a:gd name="T11" fmla="*/ 111 h 275"/>
                <a:gd name="T12" fmla="*/ 191 w 28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275">
                  <a:moveTo>
                    <a:pt x="191" y="0"/>
                  </a:moveTo>
                  <a:cubicBezTo>
                    <a:pt x="161" y="15"/>
                    <a:pt x="122" y="38"/>
                    <a:pt x="81" y="73"/>
                  </a:cubicBezTo>
                  <a:cubicBezTo>
                    <a:pt x="44" y="105"/>
                    <a:pt x="18" y="138"/>
                    <a:pt x="0" y="164"/>
                  </a:cubicBezTo>
                  <a:cubicBezTo>
                    <a:pt x="31" y="201"/>
                    <a:pt x="63" y="238"/>
                    <a:pt x="94" y="275"/>
                  </a:cubicBezTo>
                  <a:cubicBezTo>
                    <a:pt x="115" y="272"/>
                    <a:pt x="168" y="262"/>
                    <a:pt x="218" y="218"/>
                  </a:cubicBezTo>
                  <a:cubicBezTo>
                    <a:pt x="263" y="178"/>
                    <a:pt x="280" y="131"/>
                    <a:pt x="286" y="111"/>
                  </a:cubicBezTo>
                  <a:cubicBezTo>
                    <a:pt x="254" y="74"/>
                    <a:pt x="223" y="37"/>
                    <a:pt x="191" y="0"/>
                  </a:cubicBezTo>
                  <a:close/>
                </a:path>
              </a:pathLst>
            </a:custGeom>
            <a:solidFill>
              <a:srgbClr val="1F3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8">
              <a:extLst>
                <a:ext uri="{FF2B5EF4-FFF2-40B4-BE49-F238E27FC236}">
                  <a16:creationId xmlns:a16="http://schemas.microsoft.com/office/drawing/2014/main" xmlns="" id="{EC503C43-AC03-4BFA-8AAC-D8E4752492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1613" y="6915151"/>
              <a:ext cx="706438" cy="762000"/>
            </a:xfrm>
            <a:custGeom>
              <a:avLst/>
              <a:gdLst>
                <a:gd name="T0" fmla="*/ 43 w 235"/>
                <a:gd name="T1" fmla="*/ 254 h 254"/>
                <a:gd name="T2" fmla="*/ 0 w 235"/>
                <a:gd name="T3" fmla="*/ 203 h 254"/>
                <a:gd name="T4" fmla="*/ 140 w 235"/>
                <a:gd name="T5" fmla="*/ 97 h 254"/>
                <a:gd name="T6" fmla="*/ 158 w 235"/>
                <a:gd name="T7" fmla="*/ 0 h 254"/>
                <a:gd name="T8" fmla="*/ 235 w 235"/>
                <a:gd name="T9" fmla="*/ 90 h 254"/>
                <a:gd name="T10" fmla="*/ 167 w 235"/>
                <a:gd name="T11" fmla="*/ 197 h 254"/>
                <a:gd name="T12" fmla="*/ 43 w 235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54">
                  <a:moveTo>
                    <a:pt x="43" y="254"/>
                  </a:moveTo>
                  <a:cubicBezTo>
                    <a:pt x="29" y="237"/>
                    <a:pt x="14" y="220"/>
                    <a:pt x="0" y="203"/>
                  </a:cubicBezTo>
                  <a:cubicBezTo>
                    <a:pt x="60" y="193"/>
                    <a:pt x="115" y="153"/>
                    <a:pt x="140" y="97"/>
                  </a:cubicBezTo>
                  <a:cubicBezTo>
                    <a:pt x="153" y="67"/>
                    <a:pt x="157" y="34"/>
                    <a:pt x="158" y="0"/>
                  </a:cubicBezTo>
                  <a:cubicBezTo>
                    <a:pt x="184" y="30"/>
                    <a:pt x="209" y="60"/>
                    <a:pt x="235" y="90"/>
                  </a:cubicBezTo>
                  <a:cubicBezTo>
                    <a:pt x="229" y="110"/>
                    <a:pt x="212" y="157"/>
                    <a:pt x="167" y="197"/>
                  </a:cubicBezTo>
                  <a:cubicBezTo>
                    <a:pt x="117" y="241"/>
                    <a:pt x="64" y="251"/>
                    <a:pt x="43" y="254"/>
                  </a:cubicBezTo>
                  <a:close/>
                </a:path>
              </a:pathLst>
            </a:custGeom>
            <a:solidFill>
              <a:srgbClr val="193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9">
              <a:extLst>
                <a:ext uri="{FF2B5EF4-FFF2-40B4-BE49-F238E27FC236}">
                  <a16:creationId xmlns:a16="http://schemas.microsoft.com/office/drawing/2014/main" xmlns="" id="{0EDCFA34-20FD-4F7E-B4D0-B2B0897C79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0213" y="6851651"/>
              <a:ext cx="477838" cy="546100"/>
            </a:xfrm>
            <a:custGeom>
              <a:avLst/>
              <a:gdLst>
                <a:gd name="T0" fmla="*/ 124 w 159"/>
                <a:gd name="T1" fmla="*/ 182 h 182"/>
                <a:gd name="T2" fmla="*/ 0 w 159"/>
                <a:gd name="T3" fmla="*/ 37 h 182"/>
                <a:gd name="T4" fmla="*/ 64 w 159"/>
                <a:gd name="T5" fmla="*/ 0 h 182"/>
                <a:gd name="T6" fmla="*/ 159 w 159"/>
                <a:gd name="T7" fmla="*/ 111 h 182"/>
                <a:gd name="T8" fmla="*/ 124 w 159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2">
                  <a:moveTo>
                    <a:pt x="124" y="182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24" y="21"/>
                    <a:pt x="46" y="9"/>
                    <a:pt x="64" y="0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5" y="125"/>
                    <a:pt x="145" y="153"/>
                    <a:pt x="124" y="182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0">
              <a:extLst>
                <a:ext uri="{FF2B5EF4-FFF2-40B4-BE49-F238E27FC236}">
                  <a16:creationId xmlns:a16="http://schemas.microsoft.com/office/drawing/2014/main" xmlns="" id="{2A323C29-FD0F-45FD-80B8-AA43D06060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7626" y="6854826"/>
              <a:ext cx="568325" cy="488950"/>
            </a:xfrm>
            <a:custGeom>
              <a:avLst/>
              <a:gdLst>
                <a:gd name="T0" fmla="*/ 189 w 189"/>
                <a:gd name="T1" fmla="*/ 0 h 163"/>
                <a:gd name="T2" fmla="*/ 0 w 189"/>
                <a:gd name="T3" fmla="*/ 163 h 163"/>
                <a:gd name="T4" fmla="*/ 189 w 18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163">
                  <a:moveTo>
                    <a:pt x="189" y="0"/>
                  </a:moveTo>
                  <a:cubicBezTo>
                    <a:pt x="189" y="0"/>
                    <a:pt x="135" y="132"/>
                    <a:pt x="0" y="163"/>
                  </a:cubicBezTo>
                  <a:cubicBezTo>
                    <a:pt x="0" y="163"/>
                    <a:pt x="55" y="33"/>
                    <a:pt x="189" y="0"/>
                  </a:cubicBezTo>
                  <a:close/>
                </a:path>
              </a:pathLst>
            </a:custGeom>
            <a:solidFill>
              <a:srgbClr val="2B4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1">
              <a:extLst>
                <a:ext uri="{FF2B5EF4-FFF2-40B4-BE49-F238E27FC236}">
                  <a16:creationId xmlns:a16="http://schemas.microsoft.com/office/drawing/2014/main" xmlns="" id="{62BE5C98-D166-40CE-8ADD-84F0FD8E1D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3501" y="6878638"/>
              <a:ext cx="514350" cy="447675"/>
            </a:xfrm>
            <a:custGeom>
              <a:avLst/>
              <a:gdLst>
                <a:gd name="T0" fmla="*/ 171 w 171"/>
                <a:gd name="T1" fmla="*/ 0 h 149"/>
                <a:gd name="T2" fmla="*/ 0 w 171"/>
                <a:gd name="T3" fmla="*/ 149 h 149"/>
                <a:gd name="T4" fmla="*/ 171 w 171"/>
                <a:gd name="T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149">
                  <a:moveTo>
                    <a:pt x="171" y="0"/>
                  </a:moveTo>
                  <a:cubicBezTo>
                    <a:pt x="171" y="0"/>
                    <a:pt x="123" y="120"/>
                    <a:pt x="0" y="149"/>
                  </a:cubicBezTo>
                  <a:cubicBezTo>
                    <a:pt x="0" y="149"/>
                    <a:pt x="50" y="30"/>
                    <a:pt x="171" y="0"/>
                  </a:cubicBezTo>
                  <a:close/>
                </a:path>
              </a:pathLst>
            </a:custGeom>
            <a:solidFill>
              <a:srgbClr val="122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56CE177A-E83C-4A00-B57D-742A02FE6975}"/>
              </a:ext>
            </a:extLst>
          </p:cNvPr>
          <p:cNvGrpSpPr/>
          <p:nvPr userDrawn="1"/>
        </p:nvGrpSpPr>
        <p:grpSpPr>
          <a:xfrm>
            <a:off x="-1611971" y="1184542"/>
            <a:ext cx="3997286" cy="4189796"/>
            <a:chOff x="4148138" y="5472113"/>
            <a:chExt cx="2373313" cy="2487613"/>
          </a:xfrm>
        </p:grpSpPr>
        <p:sp>
          <p:nvSpPr>
            <p:cNvPr id="88" name="Freeform 152">
              <a:extLst>
                <a:ext uri="{FF2B5EF4-FFF2-40B4-BE49-F238E27FC236}">
                  <a16:creationId xmlns:a16="http://schemas.microsoft.com/office/drawing/2014/main" xmlns="" id="{10790606-F5F0-406A-92AA-9741BFB926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4063" y="6357938"/>
              <a:ext cx="1611313" cy="1601788"/>
            </a:xfrm>
            <a:custGeom>
              <a:avLst/>
              <a:gdLst>
                <a:gd name="T0" fmla="*/ 119 w 536"/>
                <a:gd name="T1" fmla="*/ 470 h 533"/>
                <a:gd name="T2" fmla="*/ 0 w 536"/>
                <a:gd name="T3" fmla="*/ 223 h 533"/>
                <a:gd name="T4" fmla="*/ 445 w 536"/>
                <a:gd name="T5" fmla="*/ 0 h 533"/>
                <a:gd name="T6" fmla="*/ 536 w 536"/>
                <a:gd name="T7" fmla="*/ 263 h 533"/>
                <a:gd name="T8" fmla="*/ 382 w 536"/>
                <a:gd name="T9" fmla="*/ 468 h 533"/>
                <a:gd name="T10" fmla="*/ 119 w 536"/>
                <a:gd name="T11" fmla="*/ 47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533">
                  <a:moveTo>
                    <a:pt x="119" y="470"/>
                  </a:moveTo>
                  <a:cubicBezTo>
                    <a:pt x="119" y="470"/>
                    <a:pt x="15" y="247"/>
                    <a:pt x="0" y="223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36" y="263"/>
                    <a:pt x="536" y="263"/>
                    <a:pt x="536" y="263"/>
                  </a:cubicBezTo>
                  <a:cubicBezTo>
                    <a:pt x="536" y="263"/>
                    <a:pt x="519" y="404"/>
                    <a:pt x="382" y="468"/>
                  </a:cubicBezTo>
                  <a:cubicBezTo>
                    <a:pt x="245" y="533"/>
                    <a:pt x="119" y="470"/>
                    <a:pt x="119" y="470"/>
                  </a:cubicBezTo>
                  <a:close/>
                </a:path>
              </a:pathLst>
            </a:custGeom>
            <a:solidFill>
              <a:srgbClr val="1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7">
              <a:extLst>
                <a:ext uri="{FF2B5EF4-FFF2-40B4-BE49-F238E27FC236}">
                  <a16:creationId xmlns:a16="http://schemas.microsoft.com/office/drawing/2014/main" xmlns="" id="{993A0526-50BB-4ABB-AEC9-F9510840D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6084888"/>
              <a:ext cx="2087563" cy="1339850"/>
            </a:xfrm>
            <a:custGeom>
              <a:avLst/>
              <a:gdLst>
                <a:gd name="T0" fmla="*/ 870 w 1315"/>
                <a:gd name="T1" fmla="*/ 844 h 844"/>
                <a:gd name="T2" fmla="*/ 17 w 1315"/>
                <a:gd name="T3" fmla="*/ 725 h 844"/>
                <a:gd name="T4" fmla="*/ 0 w 1315"/>
                <a:gd name="T5" fmla="*/ 668 h 844"/>
                <a:gd name="T6" fmla="*/ 478 w 1315"/>
                <a:gd name="T7" fmla="*/ 0 h 844"/>
                <a:gd name="T8" fmla="*/ 1315 w 1315"/>
                <a:gd name="T9" fmla="*/ 63 h 844"/>
                <a:gd name="T10" fmla="*/ 1315 w 1315"/>
                <a:gd name="T11" fmla="*/ 127 h 844"/>
                <a:gd name="T12" fmla="*/ 870 w 1315"/>
                <a:gd name="T13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5" h="844">
                  <a:moveTo>
                    <a:pt x="870" y="844"/>
                  </a:moveTo>
                  <a:lnTo>
                    <a:pt x="17" y="725"/>
                  </a:lnTo>
                  <a:lnTo>
                    <a:pt x="0" y="668"/>
                  </a:lnTo>
                  <a:lnTo>
                    <a:pt x="478" y="0"/>
                  </a:lnTo>
                  <a:lnTo>
                    <a:pt x="1315" y="63"/>
                  </a:lnTo>
                  <a:lnTo>
                    <a:pt x="1315" y="127"/>
                  </a:lnTo>
                  <a:lnTo>
                    <a:pt x="870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8">
              <a:extLst>
                <a:ext uri="{FF2B5EF4-FFF2-40B4-BE49-F238E27FC236}">
                  <a16:creationId xmlns:a16="http://schemas.microsoft.com/office/drawing/2014/main" xmlns="" id="{E6135C35-E64E-453B-97F5-B39F64835C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5994401"/>
              <a:ext cx="2087563" cy="1339850"/>
            </a:xfrm>
            <a:custGeom>
              <a:avLst/>
              <a:gdLst>
                <a:gd name="T0" fmla="*/ 855 w 1315"/>
                <a:gd name="T1" fmla="*/ 844 h 844"/>
                <a:gd name="T2" fmla="*/ 0 w 1315"/>
                <a:gd name="T3" fmla="*/ 725 h 844"/>
                <a:gd name="T4" fmla="*/ 462 w 1315"/>
                <a:gd name="T5" fmla="*/ 0 h 844"/>
                <a:gd name="T6" fmla="*/ 1315 w 1315"/>
                <a:gd name="T7" fmla="*/ 120 h 844"/>
                <a:gd name="T8" fmla="*/ 855 w 1315"/>
                <a:gd name="T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844">
                  <a:moveTo>
                    <a:pt x="855" y="844"/>
                  </a:moveTo>
                  <a:lnTo>
                    <a:pt x="0" y="725"/>
                  </a:lnTo>
                  <a:lnTo>
                    <a:pt x="462" y="0"/>
                  </a:lnTo>
                  <a:lnTo>
                    <a:pt x="1315" y="120"/>
                  </a:lnTo>
                  <a:lnTo>
                    <a:pt x="855" y="844"/>
                  </a:lnTo>
                  <a:close/>
                </a:path>
              </a:pathLst>
            </a:custGeom>
            <a:solidFill>
              <a:srgbClr val="293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9">
              <a:extLst>
                <a:ext uri="{FF2B5EF4-FFF2-40B4-BE49-F238E27FC236}">
                  <a16:creationId xmlns:a16="http://schemas.microsoft.com/office/drawing/2014/main" xmlns="" id="{EAEABAD8-1D5E-49BF-B605-63A9DF2F8E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8138" y="6115051"/>
              <a:ext cx="2087563" cy="1219200"/>
            </a:xfrm>
            <a:custGeom>
              <a:avLst/>
              <a:gdLst>
                <a:gd name="T0" fmla="*/ 532 w 694"/>
                <a:gd name="T1" fmla="*/ 0 h 406"/>
                <a:gd name="T2" fmla="*/ 16 w 694"/>
                <a:gd name="T3" fmla="*/ 319 h 406"/>
                <a:gd name="T4" fmla="*/ 0 w 694"/>
                <a:gd name="T5" fmla="*/ 343 h 406"/>
                <a:gd name="T6" fmla="*/ 451 w 694"/>
                <a:gd name="T7" fmla="*/ 406 h 406"/>
                <a:gd name="T8" fmla="*/ 694 w 694"/>
                <a:gd name="T9" fmla="*/ 23 h 406"/>
                <a:gd name="T10" fmla="*/ 532 w 694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4" h="406">
                  <a:moveTo>
                    <a:pt x="532" y="0"/>
                  </a:moveTo>
                  <a:cubicBezTo>
                    <a:pt x="404" y="172"/>
                    <a:pt x="240" y="329"/>
                    <a:pt x="16" y="319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451" y="406"/>
                    <a:pt x="451" y="406"/>
                    <a:pt x="451" y="406"/>
                  </a:cubicBezTo>
                  <a:cubicBezTo>
                    <a:pt x="694" y="23"/>
                    <a:pt x="694" y="23"/>
                    <a:pt x="694" y="23"/>
                  </a:cubicBezTo>
                  <a:lnTo>
                    <a:pt x="532" y="0"/>
                  </a:lnTo>
                  <a:close/>
                </a:path>
              </a:pathLst>
            </a:custGeom>
            <a:solidFill>
              <a:srgbClr val="414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60">
              <a:extLst>
                <a:ext uri="{FF2B5EF4-FFF2-40B4-BE49-F238E27FC236}">
                  <a16:creationId xmlns:a16="http://schemas.microsoft.com/office/drawing/2014/main" xmlns="" id="{55C49A8E-648C-4831-93C1-B47151C6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2538" y="5653088"/>
              <a:ext cx="1190625" cy="1168400"/>
            </a:xfrm>
            <a:custGeom>
              <a:avLst/>
              <a:gdLst>
                <a:gd name="T0" fmla="*/ 63 w 396"/>
                <a:gd name="T1" fmla="*/ 389 h 389"/>
                <a:gd name="T2" fmla="*/ 60 w 396"/>
                <a:gd name="T3" fmla="*/ 389 h 389"/>
                <a:gd name="T4" fmla="*/ 2 w 396"/>
                <a:gd name="T5" fmla="*/ 341 h 389"/>
                <a:gd name="T6" fmla="*/ 8 w 396"/>
                <a:gd name="T7" fmla="*/ 327 h 389"/>
                <a:gd name="T8" fmla="*/ 22 w 396"/>
                <a:gd name="T9" fmla="*/ 333 h 389"/>
                <a:gd name="T10" fmla="*/ 61 w 396"/>
                <a:gd name="T11" fmla="*/ 367 h 389"/>
                <a:gd name="T12" fmla="*/ 375 w 396"/>
                <a:gd name="T13" fmla="*/ 7 h 389"/>
                <a:gd name="T14" fmla="*/ 389 w 396"/>
                <a:gd name="T15" fmla="*/ 3 h 389"/>
                <a:gd name="T16" fmla="*/ 393 w 396"/>
                <a:gd name="T17" fmla="*/ 18 h 389"/>
                <a:gd name="T18" fmla="*/ 63 w 396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89">
                  <a:moveTo>
                    <a:pt x="63" y="389"/>
                  </a:moveTo>
                  <a:cubicBezTo>
                    <a:pt x="62" y="389"/>
                    <a:pt x="61" y="389"/>
                    <a:pt x="60" y="389"/>
                  </a:cubicBezTo>
                  <a:cubicBezTo>
                    <a:pt x="35" y="387"/>
                    <a:pt x="16" y="371"/>
                    <a:pt x="2" y="341"/>
                  </a:cubicBezTo>
                  <a:cubicBezTo>
                    <a:pt x="0" y="336"/>
                    <a:pt x="2" y="330"/>
                    <a:pt x="8" y="327"/>
                  </a:cubicBezTo>
                  <a:cubicBezTo>
                    <a:pt x="13" y="325"/>
                    <a:pt x="20" y="327"/>
                    <a:pt x="22" y="333"/>
                  </a:cubicBezTo>
                  <a:cubicBezTo>
                    <a:pt x="32" y="355"/>
                    <a:pt x="45" y="366"/>
                    <a:pt x="61" y="367"/>
                  </a:cubicBezTo>
                  <a:cubicBezTo>
                    <a:pt x="96" y="369"/>
                    <a:pt x="183" y="326"/>
                    <a:pt x="375" y="7"/>
                  </a:cubicBezTo>
                  <a:cubicBezTo>
                    <a:pt x="378" y="2"/>
                    <a:pt x="384" y="0"/>
                    <a:pt x="389" y="3"/>
                  </a:cubicBezTo>
                  <a:cubicBezTo>
                    <a:pt x="394" y="6"/>
                    <a:pt x="396" y="13"/>
                    <a:pt x="393" y="18"/>
                  </a:cubicBezTo>
                  <a:cubicBezTo>
                    <a:pt x="245" y="264"/>
                    <a:pt x="135" y="388"/>
                    <a:pt x="63" y="389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1">
              <a:extLst>
                <a:ext uri="{FF2B5EF4-FFF2-40B4-BE49-F238E27FC236}">
                  <a16:creationId xmlns:a16="http://schemas.microsoft.com/office/drawing/2014/main" xmlns="" id="{EA85BBD6-3DBA-44E4-B31A-CD0A45EFA9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2963" y="5899151"/>
              <a:ext cx="185738" cy="185738"/>
            </a:xfrm>
            <a:custGeom>
              <a:avLst/>
              <a:gdLst>
                <a:gd name="T0" fmla="*/ 61 w 62"/>
                <a:gd name="T1" fmla="*/ 33 h 62"/>
                <a:gd name="T2" fmla="*/ 33 w 62"/>
                <a:gd name="T3" fmla="*/ 1 h 62"/>
                <a:gd name="T4" fmla="*/ 1 w 62"/>
                <a:gd name="T5" fmla="*/ 30 h 62"/>
                <a:gd name="T6" fmla="*/ 29 w 62"/>
                <a:gd name="T7" fmla="*/ 61 h 62"/>
                <a:gd name="T8" fmla="*/ 61 w 62"/>
                <a:gd name="T9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1" y="33"/>
                  </a:moveTo>
                  <a:cubicBezTo>
                    <a:pt x="62" y="16"/>
                    <a:pt x="49" y="2"/>
                    <a:pt x="33" y="1"/>
                  </a:cubicBezTo>
                  <a:cubicBezTo>
                    <a:pt x="16" y="0"/>
                    <a:pt x="2" y="13"/>
                    <a:pt x="1" y="30"/>
                  </a:cubicBezTo>
                  <a:cubicBezTo>
                    <a:pt x="0" y="46"/>
                    <a:pt x="13" y="60"/>
                    <a:pt x="29" y="61"/>
                  </a:cubicBezTo>
                  <a:cubicBezTo>
                    <a:pt x="46" y="62"/>
                    <a:pt x="60" y="49"/>
                    <a:pt x="61" y="33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62">
              <a:extLst>
                <a:ext uri="{FF2B5EF4-FFF2-40B4-BE49-F238E27FC236}">
                  <a16:creationId xmlns:a16="http://schemas.microsoft.com/office/drawing/2014/main" xmlns="" id="{8C2925A5-B1E7-4645-A2BE-E347183BF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51526" y="5472113"/>
              <a:ext cx="669925" cy="565150"/>
            </a:xfrm>
            <a:custGeom>
              <a:avLst/>
              <a:gdLst>
                <a:gd name="T0" fmla="*/ 113 w 223"/>
                <a:gd name="T1" fmla="*/ 0 h 188"/>
                <a:gd name="T2" fmla="*/ 223 w 223"/>
                <a:gd name="T3" fmla="*/ 77 h 188"/>
                <a:gd name="T4" fmla="*/ 88 w 223"/>
                <a:gd name="T5" fmla="*/ 168 h 188"/>
                <a:gd name="T6" fmla="*/ 64 w 223"/>
                <a:gd name="T7" fmla="*/ 179 h 188"/>
                <a:gd name="T8" fmla="*/ 113 w 22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88">
                  <a:moveTo>
                    <a:pt x="113" y="0"/>
                  </a:moveTo>
                  <a:cubicBezTo>
                    <a:pt x="113" y="0"/>
                    <a:pt x="186" y="51"/>
                    <a:pt x="223" y="77"/>
                  </a:cubicBezTo>
                  <a:cubicBezTo>
                    <a:pt x="178" y="107"/>
                    <a:pt x="133" y="138"/>
                    <a:pt x="88" y="168"/>
                  </a:cubicBezTo>
                  <a:cubicBezTo>
                    <a:pt x="81" y="173"/>
                    <a:pt x="73" y="178"/>
                    <a:pt x="64" y="179"/>
                  </a:cubicBezTo>
                  <a:cubicBezTo>
                    <a:pt x="0" y="188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07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79">
            <a:extLst>
              <a:ext uri="{FF2B5EF4-FFF2-40B4-BE49-F238E27FC236}">
                <a16:creationId xmlns:a16="http://schemas.microsoft.com/office/drawing/2014/main" xmlns="" id="{2A920FD5-3DE0-4291-848D-AD7552495F47}"/>
              </a:ext>
            </a:extLst>
          </p:cNvPr>
          <p:cNvSpPr>
            <a:spLocks/>
          </p:cNvSpPr>
          <p:nvPr userDrawn="1"/>
        </p:nvSpPr>
        <p:spPr bwMode="auto">
          <a:xfrm>
            <a:off x="1928260" y="3706706"/>
            <a:ext cx="435337" cy="691580"/>
          </a:xfrm>
          <a:custGeom>
            <a:avLst/>
            <a:gdLst>
              <a:gd name="T0" fmla="*/ 78 w 158"/>
              <a:gd name="T1" fmla="*/ 251 h 251"/>
              <a:gd name="T2" fmla="*/ 0 w 158"/>
              <a:gd name="T3" fmla="*/ 20 h 251"/>
              <a:gd name="T4" fmla="*/ 158 w 158"/>
              <a:gd name="T5" fmla="*/ 0 h 251"/>
              <a:gd name="T6" fmla="*/ 78 w 158"/>
              <a:gd name="T7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251">
                <a:moveTo>
                  <a:pt x="78" y="251"/>
                </a:moveTo>
                <a:lnTo>
                  <a:pt x="0" y="20"/>
                </a:lnTo>
                <a:lnTo>
                  <a:pt x="158" y="0"/>
                </a:lnTo>
                <a:lnTo>
                  <a:pt x="78" y="251"/>
                </a:lnTo>
                <a:close/>
              </a:path>
            </a:pathLst>
          </a:custGeom>
          <a:solidFill>
            <a:srgbClr val="EC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81">
            <a:extLst>
              <a:ext uri="{FF2B5EF4-FFF2-40B4-BE49-F238E27FC236}">
                <a16:creationId xmlns:a16="http://schemas.microsoft.com/office/drawing/2014/main" xmlns="" id="{2DE20A21-5E2B-419E-8D27-0057B460B2DB}"/>
              </a:ext>
            </a:extLst>
          </p:cNvPr>
          <p:cNvSpPr>
            <a:spLocks/>
          </p:cNvSpPr>
          <p:nvPr userDrawn="1"/>
        </p:nvSpPr>
        <p:spPr bwMode="auto">
          <a:xfrm>
            <a:off x="6303669" y="5227628"/>
            <a:ext cx="336146" cy="407784"/>
          </a:xfrm>
          <a:custGeom>
            <a:avLst/>
            <a:gdLst>
              <a:gd name="T0" fmla="*/ 0 w 122"/>
              <a:gd name="T1" fmla="*/ 148 h 148"/>
              <a:gd name="T2" fmla="*/ 31 w 122"/>
              <a:gd name="T3" fmla="*/ 0 h 148"/>
              <a:gd name="T4" fmla="*/ 122 w 122"/>
              <a:gd name="T5" fmla="*/ 38 h 148"/>
              <a:gd name="T6" fmla="*/ 0 w 122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148">
                <a:moveTo>
                  <a:pt x="0" y="148"/>
                </a:moveTo>
                <a:lnTo>
                  <a:pt x="31" y="0"/>
                </a:lnTo>
                <a:lnTo>
                  <a:pt x="122" y="38"/>
                </a:lnTo>
                <a:lnTo>
                  <a:pt x="0" y="148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84">
            <a:extLst>
              <a:ext uri="{FF2B5EF4-FFF2-40B4-BE49-F238E27FC236}">
                <a16:creationId xmlns:a16="http://schemas.microsoft.com/office/drawing/2014/main" xmlns="" id="{3455A1B0-1244-4803-BD22-2B78D4FCF45A}"/>
              </a:ext>
            </a:extLst>
          </p:cNvPr>
          <p:cNvSpPr>
            <a:spLocks/>
          </p:cNvSpPr>
          <p:nvPr userDrawn="1"/>
        </p:nvSpPr>
        <p:spPr bwMode="auto">
          <a:xfrm>
            <a:off x="4953574" y="4117244"/>
            <a:ext cx="333392" cy="427072"/>
          </a:xfrm>
          <a:custGeom>
            <a:avLst/>
            <a:gdLst>
              <a:gd name="T0" fmla="*/ 0 w 121"/>
              <a:gd name="T1" fmla="*/ 0 h 155"/>
              <a:gd name="T2" fmla="*/ 121 w 121"/>
              <a:gd name="T3" fmla="*/ 89 h 155"/>
              <a:gd name="T4" fmla="*/ 51 w 121"/>
              <a:gd name="T5" fmla="*/ 155 h 155"/>
              <a:gd name="T6" fmla="*/ 0 w 121"/>
              <a:gd name="T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55">
                <a:moveTo>
                  <a:pt x="0" y="0"/>
                </a:moveTo>
                <a:lnTo>
                  <a:pt x="121" y="89"/>
                </a:lnTo>
                <a:lnTo>
                  <a:pt x="51" y="155"/>
                </a:lnTo>
                <a:lnTo>
                  <a:pt x="0" y="0"/>
                </a:lnTo>
                <a:close/>
              </a:path>
            </a:pathLst>
          </a:custGeom>
          <a:solidFill>
            <a:srgbClr val="00C7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86">
            <a:extLst>
              <a:ext uri="{FF2B5EF4-FFF2-40B4-BE49-F238E27FC236}">
                <a16:creationId xmlns:a16="http://schemas.microsoft.com/office/drawing/2014/main" xmlns="" id="{784979FC-BB90-4CD6-B622-3196E9038C4A}"/>
              </a:ext>
            </a:extLst>
          </p:cNvPr>
          <p:cNvSpPr>
            <a:spLocks/>
          </p:cNvSpPr>
          <p:nvPr userDrawn="1"/>
        </p:nvSpPr>
        <p:spPr bwMode="auto">
          <a:xfrm>
            <a:off x="4576098" y="4571868"/>
            <a:ext cx="198381" cy="129500"/>
          </a:xfrm>
          <a:custGeom>
            <a:avLst/>
            <a:gdLst>
              <a:gd name="T0" fmla="*/ 0 w 72"/>
              <a:gd name="T1" fmla="*/ 47 h 47"/>
              <a:gd name="T2" fmla="*/ 48 w 72"/>
              <a:gd name="T3" fmla="*/ 0 h 47"/>
              <a:gd name="T4" fmla="*/ 72 w 72"/>
              <a:gd name="T5" fmla="*/ 40 h 47"/>
              <a:gd name="T6" fmla="*/ 0 w 72"/>
              <a:gd name="T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47">
                <a:moveTo>
                  <a:pt x="0" y="47"/>
                </a:moveTo>
                <a:lnTo>
                  <a:pt x="48" y="0"/>
                </a:lnTo>
                <a:lnTo>
                  <a:pt x="72" y="40"/>
                </a:lnTo>
                <a:lnTo>
                  <a:pt x="0" y="47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87">
            <a:extLst>
              <a:ext uri="{FF2B5EF4-FFF2-40B4-BE49-F238E27FC236}">
                <a16:creationId xmlns:a16="http://schemas.microsoft.com/office/drawing/2014/main" xmlns="" id="{25378C54-B812-406E-91DB-2C26C61B407B}"/>
              </a:ext>
            </a:extLst>
          </p:cNvPr>
          <p:cNvSpPr>
            <a:spLocks/>
          </p:cNvSpPr>
          <p:nvPr userDrawn="1"/>
        </p:nvSpPr>
        <p:spPr bwMode="auto">
          <a:xfrm>
            <a:off x="6298158" y="4731675"/>
            <a:ext cx="162563" cy="179095"/>
          </a:xfrm>
          <a:custGeom>
            <a:avLst/>
            <a:gdLst>
              <a:gd name="T0" fmla="*/ 0 w 59"/>
              <a:gd name="T1" fmla="*/ 65 h 65"/>
              <a:gd name="T2" fmla="*/ 16 w 59"/>
              <a:gd name="T3" fmla="*/ 0 h 65"/>
              <a:gd name="T4" fmla="*/ 59 w 59"/>
              <a:gd name="T5" fmla="*/ 21 h 65"/>
              <a:gd name="T6" fmla="*/ 0 w 59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0" y="65"/>
                </a:moveTo>
                <a:lnTo>
                  <a:pt x="16" y="0"/>
                </a:lnTo>
                <a:lnTo>
                  <a:pt x="59" y="21"/>
                </a:lnTo>
                <a:lnTo>
                  <a:pt x="0" y="65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88">
            <a:extLst>
              <a:ext uri="{FF2B5EF4-FFF2-40B4-BE49-F238E27FC236}">
                <a16:creationId xmlns:a16="http://schemas.microsoft.com/office/drawing/2014/main" xmlns="" id="{8A121EAF-CAF2-4ABC-8776-BBEF4D215A94}"/>
              </a:ext>
            </a:extLst>
          </p:cNvPr>
          <p:cNvSpPr>
            <a:spLocks/>
          </p:cNvSpPr>
          <p:nvPr userDrawn="1"/>
        </p:nvSpPr>
        <p:spPr bwMode="auto">
          <a:xfrm>
            <a:off x="5434520" y="5599594"/>
            <a:ext cx="173584" cy="170828"/>
          </a:xfrm>
          <a:custGeom>
            <a:avLst/>
            <a:gdLst>
              <a:gd name="T0" fmla="*/ 63 w 63"/>
              <a:gd name="T1" fmla="*/ 62 h 62"/>
              <a:gd name="T2" fmla="*/ 0 w 63"/>
              <a:gd name="T3" fmla="*/ 41 h 62"/>
              <a:gd name="T4" fmla="*/ 23 w 63"/>
              <a:gd name="T5" fmla="*/ 0 h 62"/>
              <a:gd name="T6" fmla="*/ 63 w 63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2">
                <a:moveTo>
                  <a:pt x="63" y="62"/>
                </a:moveTo>
                <a:lnTo>
                  <a:pt x="0" y="41"/>
                </a:lnTo>
                <a:lnTo>
                  <a:pt x="23" y="0"/>
                </a:lnTo>
                <a:lnTo>
                  <a:pt x="63" y="62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89">
            <a:extLst>
              <a:ext uri="{FF2B5EF4-FFF2-40B4-BE49-F238E27FC236}">
                <a16:creationId xmlns:a16="http://schemas.microsoft.com/office/drawing/2014/main" xmlns="" id="{E7FDD98B-540A-4392-9981-13ED1C942B85}"/>
              </a:ext>
            </a:extLst>
          </p:cNvPr>
          <p:cNvSpPr>
            <a:spLocks/>
          </p:cNvSpPr>
          <p:nvPr userDrawn="1"/>
        </p:nvSpPr>
        <p:spPr bwMode="auto">
          <a:xfrm>
            <a:off x="1845601" y="5395701"/>
            <a:ext cx="162563" cy="176339"/>
          </a:xfrm>
          <a:custGeom>
            <a:avLst/>
            <a:gdLst>
              <a:gd name="T0" fmla="*/ 0 w 59"/>
              <a:gd name="T1" fmla="*/ 64 h 64"/>
              <a:gd name="T2" fmla="*/ 17 w 59"/>
              <a:gd name="T3" fmla="*/ 0 h 64"/>
              <a:gd name="T4" fmla="*/ 59 w 59"/>
              <a:gd name="T5" fmla="*/ 19 h 64"/>
              <a:gd name="T6" fmla="*/ 0 w 59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4">
                <a:moveTo>
                  <a:pt x="0" y="64"/>
                </a:moveTo>
                <a:lnTo>
                  <a:pt x="17" y="0"/>
                </a:lnTo>
                <a:lnTo>
                  <a:pt x="59" y="19"/>
                </a:lnTo>
                <a:lnTo>
                  <a:pt x="0" y="64"/>
                </a:lnTo>
                <a:close/>
              </a:path>
            </a:pathLst>
          </a:custGeom>
          <a:solidFill>
            <a:srgbClr val="FFF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hyperlink" Target="https://www.islide.cc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50878" y="3755395"/>
            <a:ext cx="10326894" cy="1844963"/>
          </a:xfrm>
        </p:spPr>
        <p:txBody>
          <a:bodyPr>
            <a:normAutofit/>
          </a:bodyPr>
          <a:lstStyle/>
          <a:p>
            <a:r>
              <a:rPr lang="en-US" altLang="zh-CN" sz="7200" dirty="0">
                <a:latin typeface="Impact" panose="020B0806030902050204" pitchFamily="34" charset="0"/>
              </a:rPr>
              <a:t>iSlide</a:t>
            </a:r>
            <a:r>
              <a:rPr lang="en-US" altLang="zh-CN" sz="7200" baseline="30000" dirty="0">
                <a:latin typeface="Impact" panose="020B0806030902050204" pitchFamily="34" charset="0"/>
              </a:rPr>
              <a:t>®</a:t>
            </a:r>
            <a:r>
              <a:rPr lang="en-US" altLang="zh-CN" sz="7200" dirty="0">
                <a:latin typeface="Impact" panose="020B0806030902050204" pitchFamily="34" charset="0"/>
              </a:rPr>
              <a:t> PowerPoint </a:t>
            </a:r>
            <a:br>
              <a:rPr lang="en-US" altLang="zh-CN" sz="7200" dirty="0">
                <a:latin typeface="Impact" panose="020B0806030902050204" pitchFamily="34" charset="0"/>
              </a:rPr>
            </a:br>
            <a:r>
              <a:rPr lang="en-US" altLang="zh-CN" dirty="0"/>
              <a:t>standard template.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4" y="5814157"/>
            <a:ext cx="10888802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4" y="6110428"/>
            <a:ext cx="10888802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648F4CB-E084-49A8-A976-63B26BABB631}"/>
              </a:ext>
            </a:extLst>
          </p:cNvPr>
          <p:cNvSpPr/>
          <p:nvPr/>
        </p:nvSpPr>
        <p:spPr>
          <a:xfrm>
            <a:off x="1841299" y="3676649"/>
            <a:ext cx="8509402" cy="1700200"/>
          </a:xfrm>
          <a:custGeom>
            <a:avLst/>
            <a:gdLst>
              <a:gd name="connsiteX0" fmla="*/ 0 w 7916556"/>
              <a:gd name="connsiteY0" fmla="*/ 0 h 1700200"/>
              <a:gd name="connsiteX1" fmla="*/ 7916556 w 7916556"/>
              <a:gd name="connsiteY1" fmla="*/ 0 h 1700200"/>
              <a:gd name="connsiteX2" fmla="*/ 7916556 w 7916556"/>
              <a:gd name="connsiteY2" fmla="*/ 1700200 h 1700200"/>
              <a:gd name="connsiteX3" fmla="*/ 6358578 w 7916556"/>
              <a:gd name="connsiteY3" fmla="*/ 1700200 h 1700200"/>
              <a:gd name="connsiteX4" fmla="*/ 6358578 w 7916556"/>
              <a:gd name="connsiteY4" fmla="*/ 1146371 h 1700200"/>
              <a:gd name="connsiteX5" fmla="*/ 1557978 w 7916556"/>
              <a:gd name="connsiteY5" fmla="*/ 1146371 h 1700200"/>
              <a:gd name="connsiteX6" fmla="*/ 1557978 w 7916556"/>
              <a:gd name="connsiteY6" fmla="*/ 1700200 h 1700200"/>
              <a:gd name="connsiteX7" fmla="*/ 0 w 7916556"/>
              <a:gd name="connsiteY7" fmla="*/ 1700200 h 1700200"/>
              <a:gd name="connsiteX8" fmla="*/ 0 w 7916556"/>
              <a:gd name="connsiteY8" fmla="*/ 0 h 1700200"/>
              <a:gd name="connsiteX0" fmla="*/ 0 w 7916556"/>
              <a:gd name="connsiteY0" fmla="*/ 0 h 1700200"/>
              <a:gd name="connsiteX1" fmla="*/ 7916556 w 7916556"/>
              <a:gd name="connsiteY1" fmla="*/ 0 h 1700200"/>
              <a:gd name="connsiteX2" fmla="*/ 7916556 w 7916556"/>
              <a:gd name="connsiteY2" fmla="*/ 1700200 h 1700200"/>
              <a:gd name="connsiteX3" fmla="*/ 6358578 w 7916556"/>
              <a:gd name="connsiteY3" fmla="*/ 1700200 h 1700200"/>
              <a:gd name="connsiteX4" fmla="*/ 1557978 w 7916556"/>
              <a:gd name="connsiteY4" fmla="*/ 1146371 h 1700200"/>
              <a:gd name="connsiteX5" fmla="*/ 1557978 w 7916556"/>
              <a:gd name="connsiteY5" fmla="*/ 1700200 h 1700200"/>
              <a:gd name="connsiteX6" fmla="*/ 0 w 7916556"/>
              <a:gd name="connsiteY6" fmla="*/ 1700200 h 1700200"/>
              <a:gd name="connsiteX7" fmla="*/ 0 w 7916556"/>
              <a:gd name="connsiteY7" fmla="*/ 0 h 1700200"/>
              <a:gd name="connsiteX0" fmla="*/ 1557978 w 7916556"/>
              <a:gd name="connsiteY0" fmla="*/ 1146371 h 1700200"/>
              <a:gd name="connsiteX1" fmla="*/ 1557978 w 7916556"/>
              <a:gd name="connsiteY1" fmla="*/ 1700200 h 1700200"/>
              <a:gd name="connsiteX2" fmla="*/ 0 w 7916556"/>
              <a:gd name="connsiteY2" fmla="*/ 1700200 h 1700200"/>
              <a:gd name="connsiteX3" fmla="*/ 0 w 7916556"/>
              <a:gd name="connsiteY3" fmla="*/ 0 h 1700200"/>
              <a:gd name="connsiteX4" fmla="*/ 7916556 w 7916556"/>
              <a:gd name="connsiteY4" fmla="*/ 0 h 1700200"/>
              <a:gd name="connsiteX5" fmla="*/ 7916556 w 7916556"/>
              <a:gd name="connsiteY5" fmla="*/ 1700200 h 1700200"/>
              <a:gd name="connsiteX6" fmla="*/ 6358578 w 7916556"/>
              <a:gd name="connsiteY6" fmla="*/ 1700200 h 1700200"/>
              <a:gd name="connsiteX7" fmla="*/ 1649418 w 7916556"/>
              <a:gd name="connsiteY7" fmla="*/ 1237811 h 1700200"/>
              <a:gd name="connsiteX0" fmla="*/ 1557978 w 7916556"/>
              <a:gd name="connsiteY0" fmla="*/ 1146371 h 1700200"/>
              <a:gd name="connsiteX1" fmla="*/ 1557978 w 7916556"/>
              <a:gd name="connsiteY1" fmla="*/ 1700200 h 1700200"/>
              <a:gd name="connsiteX2" fmla="*/ 0 w 7916556"/>
              <a:gd name="connsiteY2" fmla="*/ 1700200 h 1700200"/>
              <a:gd name="connsiteX3" fmla="*/ 0 w 7916556"/>
              <a:gd name="connsiteY3" fmla="*/ 0 h 1700200"/>
              <a:gd name="connsiteX4" fmla="*/ 7916556 w 7916556"/>
              <a:gd name="connsiteY4" fmla="*/ 0 h 1700200"/>
              <a:gd name="connsiteX5" fmla="*/ 7916556 w 7916556"/>
              <a:gd name="connsiteY5" fmla="*/ 1700200 h 1700200"/>
              <a:gd name="connsiteX6" fmla="*/ 6358578 w 7916556"/>
              <a:gd name="connsiteY6" fmla="*/ 1700200 h 1700200"/>
              <a:gd name="connsiteX0" fmla="*/ 1557978 w 7916556"/>
              <a:gd name="connsiteY0" fmla="*/ 1700200 h 1700200"/>
              <a:gd name="connsiteX1" fmla="*/ 0 w 7916556"/>
              <a:gd name="connsiteY1" fmla="*/ 1700200 h 1700200"/>
              <a:gd name="connsiteX2" fmla="*/ 0 w 7916556"/>
              <a:gd name="connsiteY2" fmla="*/ 0 h 1700200"/>
              <a:gd name="connsiteX3" fmla="*/ 7916556 w 7916556"/>
              <a:gd name="connsiteY3" fmla="*/ 0 h 1700200"/>
              <a:gd name="connsiteX4" fmla="*/ 7916556 w 7916556"/>
              <a:gd name="connsiteY4" fmla="*/ 1700200 h 1700200"/>
              <a:gd name="connsiteX5" fmla="*/ 6358578 w 7916556"/>
              <a:gd name="connsiteY5" fmla="*/ 1700200 h 17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16556" h="1700200">
                <a:moveTo>
                  <a:pt x="1557978" y="1700200"/>
                </a:moveTo>
                <a:lnTo>
                  <a:pt x="0" y="1700200"/>
                </a:lnTo>
                <a:lnTo>
                  <a:pt x="0" y="0"/>
                </a:lnTo>
                <a:lnTo>
                  <a:pt x="7916556" y="0"/>
                </a:lnTo>
                <a:lnTo>
                  <a:pt x="7916556" y="1700200"/>
                </a:lnTo>
                <a:lnTo>
                  <a:pt x="6358578" y="1700200"/>
                </a:ln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58372B6-3980-443B-AA6B-1BB08C83107E}"/>
              </a:ext>
            </a:extLst>
          </p:cNvPr>
          <p:cNvGrpSpPr/>
          <p:nvPr/>
        </p:nvGrpSpPr>
        <p:grpSpPr>
          <a:xfrm rot="3151675">
            <a:off x="1118525" y="4040195"/>
            <a:ext cx="1603582" cy="2014120"/>
            <a:chOff x="6461126" y="4879976"/>
            <a:chExt cx="923925" cy="1160462"/>
          </a:xfrm>
        </p:grpSpPr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xmlns="" id="{5B98D76A-A2B4-4D0B-9ADC-817E8656C5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2576" y="4989513"/>
              <a:ext cx="292100" cy="693738"/>
            </a:xfrm>
            <a:custGeom>
              <a:avLst/>
              <a:gdLst>
                <a:gd name="T0" fmla="*/ 0 w 97"/>
                <a:gd name="T1" fmla="*/ 6 h 231"/>
                <a:gd name="T2" fmla="*/ 36 w 97"/>
                <a:gd name="T3" fmla="*/ 52 h 231"/>
                <a:gd name="T4" fmla="*/ 54 w 97"/>
                <a:gd name="T5" fmla="*/ 111 h 231"/>
                <a:gd name="T6" fmla="*/ 90 w 97"/>
                <a:gd name="T7" fmla="*/ 231 h 231"/>
                <a:gd name="T8" fmla="*/ 97 w 97"/>
                <a:gd name="T9" fmla="*/ 227 h 231"/>
                <a:gd name="T10" fmla="*/ 62 w 97"/>
                <a:gd name="T11" fmla="*/ 110 h 231"/>
                <a:gd name="T12" fmla="*/ 43 w 97"/>
                <a:gd name="T13" fmla="*/ 49 h 231"/>
                <a:gd name="T14" fmla="*/ 4 w 97"/>
                <a:gd name="T15" fmla="*/ 0 h 231"/>
                <a:gd name="T16" fmla="*/ 0 w 97"/>
                <a:gd name="T17" fmla="*/ 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31">
                  <a:moveTo>
                    <a:pt x="0" y="6"/>
                  </a:moveTo>
                  <a:cubicBezTo>
                    <a:pt x="16" y="18"/>
                    <a:pt x="27" y="34"/>
                    <a:pt x="36" y="52"/>
                  </a:cubicBezTo>
                  <a:cubicBezTo>
                    <a:pt x="45" y="71"/>
                    <a:pt x="50" y="91"/>
                    <a:pt x="54" y="111"/>
                  </a:cubicBezTo>
                  <a:cubicBezTo>
                    <a:pt x="63" y="151"/>
                    <a:pt x="68" y="195"/>
                    <a:pt x="90" y="231"/>
                  </a:cubicBezTo>
                  <a:cubicBezTo>
                    <a:pt x="97" y="227"/>
                    <a:pt x="97" y="227"/>
                    <a:pt x="97" y="227"/>
                  </a:cubicBezTo>
                  <a:cubicBezTo>
                    <a:pt x="76" y="192"/>
                    <a:pt x="71" y="150"/>
                    <a:pt x="62" y="110"/>
                  </a:cubicBezTo>
                  <a:cubicBezTo>
                    <a:pt x="58" y="89"/>
                    <a:pt x="52" y="68"/>
                    <a:pt x="43" y="49"/>
                  </a:cubicBezTo>
                  <a:cubicBezTo>
                    <a:pt x="34" y="30"/>
                    <a:pt x="22" y="12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xmlns="" id="{E281A787-58DE-4B57-957C-8CF1D68CF3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1126" y="4879976"/>
              <a:ext cx="211138" cy="144463"/>
            </a:xfrm>
            <a:custGeom>
              <a:avLst/>
              <a:gdLst>
                <a:gd name="T0" fmla="*/ 50 w 70"/>
                <a:gd name="T1" fmla="*/ 41 h 48"/>
                <a:gd name="T2" fmla="*/ 51 w 70"/>
                <a:gd name="T3" fmla="*/ 41 h 48"/>
                <a:gd name="T4" fmla="*/ 52 w 70"/>
                <a:gd name="T5" fmla="*/ 42 h 48"/>
                <a:gd name="T6" fmla="*/ 64 w 70"/>
                <a:gd name="T7" fmla="*/ 45 h 48"/>
                <a:gd name="T8" fmla="*/ 67 w 70"/>
                <a:gd name="T9" fmla="*/ 32 h 48"/>
                <a:gd name="T10" fmla="*/ 57 w 70"/>
                <a:gd name="T11" fmla="*/ 28 h 48"/>
                <a:gd name="T12" fmla="*/ 18 w 70"/>
                <a:gd name="T13" fmla="*/ 0 h 48"/>
                <a:gd name="T14" fmla="*/ 0 w 70"/>
                <a:gd name="T15" fmla="*/ 37 h 48"/>
                <a:gd name="T16" fmla="*/ 50 w 70"/>
                <a:gd name="T1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8">
                  <a:moveTo>
                    <a:pt x="50" y="41"/>
                  </a:moveTo>
                  <a:cubicBezTo>
                    <a:pt x="50" y="41"/>
                    <a:pt x="51" y="41"/>
                    <a:pt x="51" y="41"/>
                  </a:cubicBezTo>
                  <a:cubicBezTo>
                    <a:pt x="51" y="41"/>
                    <a:pt x="52" y="42"/>
                    <a:pt x="52" y="42"/>
                  </a:cubicBezTo>
                  <a:cubicBezTo>
                    <a:pt x="54" y="46"/>
                    <a:pt x="60" y="48"/>
                    <a:pt x="64" y="45"/>
                  </a:cubicBezTo>
                  <a:cubicBezTo>
                    <a:pt x="69" y="42"/>
                    <a:pt x="70" y="36"/>
                    <a:pt x="67" y="32"/>
                  </a:cubicBezTo>
                  <a:cubicBezTo>
                    <a:pt x="65" y="29"/>
                    <a:pt x="61" y="27"/>
                    <a:pt x="57" y="28"/>
                  </a:cubicBezTo>
                  <a:cubicBezTo>
                    <a:pt x="47" y="16"/>
                    <a:pt x="18" y="0"/>
                    <a:pt x="18" y="0"/>
                  </a:cubicBezTo>
                  <a:cubicBezTo>
                    <a:pt x="18" y="0"/>
                    <a:pt x="6" y="24"/>
                    <a:pt x="0" y="37"/>
                  </a:cubicBezTo>
                  <a:cubicBezTo>
                    <a:pt x="17" y="38"/>
                    <a:pt x="33" y="39"/>
                    <a:pt x="50" y="41"/>
                  </a:cubicBezTo>
                  <a:close/>
                </a:path>
              </a:pathLst>
            </a:custGeom>
            <a:solidFill>
              <a:srgbClr val="EC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xmlns="" id="{D1DEF72C-1F3C-446C-82B6-554824217B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3063" y="5202238"/>
              <a:ext cx="315913" cy="835025"/>
            </a:xfrm>
            <a:custGeom>
              <a:avLst/>
              <a:gdLst>
                <a:gd name="T0" fmla="*/ 150 w 199"/>
                <a:gd name="T1" fmla="*/ 0 h 526"/>
                <a:gd name="T2" fmla="*/ 133 w 199"/>
                <a:gd name="T3" fmla="*/ 0 h 526"/>
                <a:gd name="T4" fmla="*/ 0 w 199"/>
                <a:gd name="T5" fmla="*/ 280 h 526"/>
                <a:gd name="T6" fmla="*/ 182 w 199"/>
                <a:gd name="T7" fmla="*/ 526 h 526"/>
                <a:gd name="T8" fmla="*/ 199 w 199"/>
                <a:gd name="T9" fmla="*/ 526 h 526"/>
                <a:gd name="T10" fmla="*/ 150 w 199"/>
                <a:gd name="T11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26">
                  <a:moveTo>
                    <a:pt x="150" y="0"/>
                  </a:moveTo>
                  <a:lnTo>
                    <a:pt x="133" y="0"/>
                  </a:lnTo>
                  <a:lnTo>
                    <a:pt x="0" y="280"/>
                  </a:lnTo>
                  <a:lnTo>
                    <a:pt x="182" y="526"/>
                  </a:lnTo>
                  <a:lnTo>
                    <a:pt x="199" y="52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xmlns="" id="{AC7CC444-0888-424E-9BE1-4C9CC5B35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6876" y="5202238"/>
              <a:ext cx="503238" cy="838200"/>
            </a:xfrm>
            <a:custGeom>
              <a:avLst/>
              <a:gdLst>
                <a:gd name="T0" fmla="*/ 317 w 317"/>
                <a:gd name="T1" fmla="*/ 248 h 528"/>
                <a:gd name="T2" fmla="*/ 184 w 317"/>
                <a:gd name="T3" fmla="*/ 528 h 528"/>
                <a:gd name="T4" fmla="*/ 0 w 317"/>
                <a:gd name="T5" fmla="*/ 278 h 528"/>
                <a:gd name="T6" fmla="*/ 135 w 317"/>
                <a:gd name="T7" fmla="*/ 0 h 528"/>
                <a:gd name="T8" fmla="*/ 317 w 317"/>
                <a:gd name="T9" fmla="*/ 24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528">
                  <a:moveTo>
                    <a:pt x="317" y="248"/>
                  </a:moveTo>
                  <a:lnTo>
                    <a:pt x="184" y="528"/>
                  </a:lnTo>
                  <a:lnTo>
                    <a:pt x="0" y="278"/>
                  </a:lnTo>
                  <a:lnTo>
                    <a:pt x="135" y="0"/>
                  </a:lnTo>
                  <a:lnTo>
                    <a:pt x="317" y="248"/>
                  </a:ln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9FF84F40-A0F4-49F5-8D46-86E94358C6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8001" y="5265738"/>
              <a:ext cx="392113" cy="758825"/>
            </a:xfrm>
            <a:custGeom>
              <a:avLst/>
              <a:gdLst>
                <a:gd name="T0" fmla="*/ 49 w 130"/>
                <a:gd name="T1" fmla="*/ 0 h 253"/>
                <a:gd name="T2" fmla="*/ 32 w 130"/>
                <a:gd name="T3" fmla="*/ 39 h 253"/>
                <a:gd name="T4" fmla="*/ 0 w 130"/>
                <a:gd name="T5" fmla="*/ 162 h 253"/>
                <a:gd name="T6" fmla="*/ 62 w 130"/>
                <a:gd name="T7" fmla="*/ 253 h 253"/>
                <a:gd name="T8" fmla="*/ 130 w 130"/>
                <a:gd name="T9" fmla="*/ 110 h 253"/>
                <a:gd name="T10" fmla="*/ 49 w 13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53">
                  <a:moveTo>
                    <a:pt x="49" y="0"/>
                  </a:moveTo>
                  <a:cubicBezTo>
                    <a:pt x="43" y="12"/>
                    <a:pt x="38" y="25"/>
                    <a:pt x="32" y="39"/>
                  </a:cubicBezTo>
                  <a:cubicBezTo>
                    <a:pt x="15" y="83"/>
                    <a:pt x="5" y="125"/>
                    <a:pt x="0" y="162"/>
                  </a:cubicBezTo>
                  <a:cubicBezTo>
                    <a:pt x="21" y="192"/>
                    <a:pt x="41" y="223"/>
                    <a:pt x="62" y="253"/>
                  </a:cubicBezTo>
                  <a:cubicBezTo>
                    <a:pt x="130" y="110"/>
                    <a:pt x="130" y="110"/>
                    <a:pt x="130" y="11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F5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xmlns="" id="{196D8C7E-28E4-4A94-9525-4838511110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1" y="5360988"/>
              <a:ext cx="385763" cy="493713"/>
            </a:xfrm>
            <a:custGeom>
              <a:avLst/>
              <a:gdLst>
                <a:gd name="T0" fmla="*/ 108 w 128"/>
                <a:gd name="T1" fmla="*/ 0 h 164"/>
                <a:gd name="T2" fmla="*/ 126 w 128"/>
                <a:gd name="T3" fmla="*/ 80 h 164"/>
                <a:gd name="T4" fmla="*/ 123 w 128"/>
                <a:gd name="T5" fmla="*/ 155 h 164"/>
                <a:gd name="T6" fmla="*/ 33 w 128"/>
                <a:gd name="T7" fmla="*/ 164 h 164"/>
                <a:gd name="T8" fmla="*/ 3 w 128"/>
                <a:gd name="T9" fmla="*/ 86 h 164"/>
                <a:gd name="T10" fmla="*/ 18 w 128"/>
                <a:gd name="T11" fmla="*/ 9 h 164"/>
                <a:gd name="T12" fmla="*/ 108 w 12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4">
                  <a:moveTo>
                    <a:pt x="108" y="0"/>
                  </a:moveTo>
                  <a:cubicBezTo>
                    <a:pt x="115" y="20"/>
                    <a:pt x="123" y="47"/>
                    <a:pt x="126" y="80"/>
                  </a:cubicBezTo>
                  <a:cubicBezTo>
                    <a:pt x="128" y="110"/>
                    <a:pt x="126" y="136"/>
                    <a:pt x="123" y="155"/>
                  </a:cubicBezTo>
                  <a:cubicBezTo>
                    <a:pt x="93" y="158"/>
                    <a:pt x="63" y="161"/>
                    <a:pt x="33" y="164"/>
                  </a:cubicBezTo>
                  <a:cubicBezTo>
                    <a:pt x="25" y="154"/>
                    <a:pt x="6" y="126"/>
                    <a:pt x="3" y="86"/>
                  </a:cubicBezTo>
                  <a:cubicBezTo>
                    <a:pt x="0" y="48"/>
                    <a:pt x="12" y="20"/>
                    <a:pt x="18" y="9"/>
                  </a:cubicBezTo>
                  <a:cubicBezTo>
                    <a:pt x="48" y="6"/>
                    <a:pt x="78" y="3"/>
                    <a:pt x="108" y="0"/>
                  </a:cubicBezTo>
                  <a:close/>
                </a:path>
              </a:pathLst>
            </a:custGeom>
            <a:solidFill>
              <a:srgbClr val="1F6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xmlns="" id="{D814CA7E-85FE-4E59-94A0-15A1BDC6C5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1" y="5367338"/>
              <a:ext cx="274638" cy="487363"/>
            </a:xfrm>
            <a:custGeom>
              <a:avLst/>
              <a:gdLst>
                <a:gd name="T0" fmla="*/ 33 w 91"/>
                <a:gd name="T1" fmla="*/ 162 h 162"/>
                <a:gd name="T2" fmla="*/ 74 w 91"/>
                <a:gd name="T3" fmla="*/ 158 h 162"/>
                <a:gd name="T4" fmla="*/ 58 w 91"/>
                <a:gd name="T5" fmla="*/ 51 h 162"/>
                <a:gd name="T6" fmla="*/ 91 w 91"/>
                <a:gd name="T7" fmla="*/ 0 h 162"/>
                <a:gd name="T8" fmla="*/ 18 w 91"/>
                <a:gd name="T9" fmla="*/ 7 h 162"/>
                <a:gd name="T10" fmla="*/ 3 w 91"/>
                <a:gd name="T11" fmla="*/ 84 h 162"/>
                <a:gd name="T12" fmla="*/ 33 w 91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62">
                  <a:moveTo>
                    <a:pt x="33" y="162"/>
                  </a:moveTo>
                  <a:cubicBezTo>
                    <a:pt x="47" y="160"/>
                    <a:pt x="61" y="159"/>
                    <a:pt x="74" y="158"/>
                  </a:cubicBezTo>
                  <a:cubicBezTo>
                    <a:pt x="52" y="128"/>
                    <a:pt x="44" y="86"/>
                    <a:pt x="58" y="51"/>
                  </a:cubicBezTo>
                  <a:cubicBezTo>
                    <a:pt x="65" y="31"/>
                    <a:pt x="77" y="15"/>
                    <a:pt x="91" y="0"/>
                  </a:cubicBezTo>
                  <a:cubicBezTo>
                    <a:pt x="67" y="2"/>
                    <a:pt x="43" y="4"/>
                    <a:pt x="18" y="7"/>
                  </a:cubicBezTo>
                  <a:cubicBezTo>
                    <a:pt x="12" y="18"/>
                    <a:pt x="0" y="46"/>
                    <a:pt x="3" y="84"/>
                  </a:cubicBezTo>
                  <a:cubicBezTo>
                    <a:pt x="6" y="124"/>
                    <a:pt x="25" y="152"/>
                    <a:pt x="33" y="162"/>
                  </a:cubicBezTo>
                  <a:close/>
                </a:path>
              </a:pathLst>
            </a:custGeom>
            <a:solidFill>
              <a:srgbClr val="186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xmlns="" id="{708C438E-DC88-44F6-B340-F46C6C810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4201" y="5360988"/>
              <a:ext cx="350838" cy="165100"/>
            </a:xfrm>
            <a:custGeom>
              <a:avLst/>
              <a:gdLst>
                <a:gd name="T0" fmla="*/ 0 w 117"/>
                <a:gd name="T1" fmla="*/ 55 h 55"/>
                <a:gd name="T2" fmla="*/ 117 w 117"/>
                <a:gd name="T3" fmla="*/ 44 h 55"/>
                <a:gd name="T4" fmla="*/ 104 w 117"/>
                <a:gd name="T5" fmla="*/ 0 h 55"/>
                <a:gd name="T6" fmla="*/ 14 w 117"/>
                <a:gd name="T7" fmla="*/ 9 h 55"/>
                <a:gd name="T8" fmla="*/ 0 w 11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5">
                  <a:moveTo>
                    <a:pt x="0" y="55"/>
                  </a:moveTo>
                  <a:cubicBezTo>
                    <a:pt x="117" y="44"/>
                    <a:pt x="117" y="44"/>
                    <a:pt x="117" y="44"/>
                  </a:cubicBezTo>
                  <a:cubicBezTo>
                    <a:pt x="113" y="27"/>
                    <a:pt x="109" y="12"/>
                    <a:pt x="104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7"/>
                    <a:pt x="3" y="33"/>
                    <a:pt x="0" y="55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xmlns="" id="{ED93941B-7D77-4BEE-A3E6-8BAC6B1764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0101" y="5367338"/>
              <a:ext cx="234950" cy="460375"/>
            </a:xfrm>
            <a:custGeom>
              <a:avLst/>
              <a:gdLst>
                <a:gd name="T0" fmla="*/ 33 w 78"/>
                <a:gd name="T1" fmla="*/ 0 h 153"/>
                <a:gd name="T2" fmla="*/ 47 w 78"/>
                <a:gd name="T3" fmla="*/ 153 h 153"/>
                <a:gd name="T4" fmla="*/ 33 w 78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3">
                  <a:moveTo>
                    <a:pt x="33" y="0"/>
                  </a:moveTo>
                  <a:cubicBezTo>
                    <a:pt x="33" y="0"/>
                    <a:pt x="0" y="81"/>
                    <a:pt x="47" y="153"/>
                  </a:cubicBezTo>
                  <a:cubicBezTo>
                    <a:pt x="47" y="153"/>
                    <a:pt x="78" y="72"/>
                    <a:pt x="33" y="0"/>
                  </a:cubicBezTo>
                  <a:close/>
                </a:path>
              </a:pathLst>
            </a:custGeom>
            <a:solidFill>
              <a:srgbClr val="338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xmlns="" id="{70930BD1-8982-483D-BE50-27AB389AEA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5976" y="5394326"/>
              <a:ext cx="212725" cy="417513"/>
            </a:xfrm>
            <a:custGeom>
              <a:avLst/>
              <a:gdLst>
                <a:gd name="T0" fmla="*/ 30 w 71"/>
                <a:gd name="T1" fmla="*/ 0 h 139"/>
                <a:gd name="T2" fmla="*/ 42 w 71"/>
                <a:gd name="T3" fmla="*/ 139 h 139"/>
                <a:gd name="T4" fmla="*/ 30 w 71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39">
                  <a:moveTo>
                    <a:pt x="30" y="0"/>
                  </a:moveTo>
                  <a:cubicBezTo>
                    <a:pt x="30" y="0"/>
                    <a:pt x="0" y="74"/>
                    <a:pt x="42" y="139"/>
                  </a:cubicBezTo>
                  <a:cubicBezTo>
                    <a:pt x="42" y="139"/>
                    <a:pt x="71" y="65"/>
                    <a:pt x="30" y="0"/>
                  </a:cubicBezTo>
                  <a:close/>
                </a:path>
              </a:pathLst>
            </a:custGeom>
            <a:solidFill>
              <a:srgbClr val="126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C6C1E9E-BA63-4A9E-B536-A78E243479D7}"/>
              </a:ext>
            </a:extLst>
          </p:cNvPr>
          <p:cNvGrpSpPr/>
          <p:nvPr/>
        </p:nvGrpSpPr>
        <p:grpSpPr>
          <a:xfrm>
            <a:off x="2032785" y="2487370"/>
            <a:ext cx="1841214" cy="1450392"/>
            <a:chOff x="2620971" y="1981200"/>
            <a:chExt cx="1702001" cy="1340729"/>
          </a:xfrm>
          <a:solidFill>
            <a:srgbClr val="E24E0C"/>
          </a:solidFill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AA228D4-536F-42B1-83AF-E0CB9F9CDF4E}"/>
                </a:ext>
              </a:extLst>
            </p:cNvPr>
            <p:cNvSpPr/>
            <p:nvPr/>
          </p:nvSpPr>
          <p:spPr>
            <a:xfrm>
              <a:off x="2620971" y="1981200"/>
              <a:ext cx="1702001" cy="126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xmlns="" id="{1B9ED852-DD89-40C9-86A7-D128BE7D8007}"/>
                </a:ext>
              </a:extLst>
            </p:cNvPr>
            <p:cNvSpPr/>
            <p:nvPr/>
          </p:nvSpPr>
          <p:spPr>
            <a:xfrm flipV="1">
              <a:off x="3329328" y="2861006"/>
              <a:ext cx="852766" cy="460923"/>
            </a:xfrm>
            <a:custGeom>
              <a:avLst/>
              <a:gdLst>
                <a:gd name="connsiteX0" fmla="*/ 0 w 457200"/>
                <a:gd name="connsiteY0" fmla="*/ 887713 h 887713"/>
                <a:gd name="connsiteX1" fmla="*/ 228600 w 457200"/>
                <a:gd name="connsiteY1" fmla="*/ 0 h 887713"/>
                <a:gd name="connsiteX2" fmla="*/ 457200 w 457200"/>
                <a:gd name="connsiteY2" fmla="*/ 887713 h 887713"/>
                <a:gd name="connsiteX3" fmla="*/ 0 w 457200"/>
                <a:gd name="connsiteY3" fmla="*/ 887713 h 887713"/>
                <a:gd name="connsiteX0" fmla="*/ 0 w 914400"/>
                <a:gd name="connsiteY0" fmla="*/ 716263 h 716263"/>
                <a:gd name="connsiteX1" fmla="*/ 914400 w 914400"/>
                <a:gd name="connsiteY1" fmla="*/ 0 h 716263"/>
                <a:gd name="connsiteX2" fmla="*/ 457200 w 914400"/>
                <a:gd name="connsiteY2" fmla="*/ 716263 h 716263"/>
                <a:gd name="connsiteX3" fmla="*/ 0 w 914400"/>
                <a:gd name="connsiteY3" fmla="*/ 716263 h 716263"/>
                <a:gd name="connsiteX0" fmla="*/ 0 w 773523"/>
                <a:gd name="connsiteY0" fmla="*/ 460923 h 460923"/>
                <a:gd name="connsiteX1" fmla="*/ 773523 w 773523"/>
                <a:gd name="connsiteY1" fmla="*/ 0 h 460923"/>
                <a:gd name="connsiteX2" fmla="*/ 457200 w 773523"/>
                <a:gd name="connsiteY2" fmla="*/ 460923 h 460923"/>
                <a:gd name="connsiteX3" fmla="*/ 0 w 773523"/>
                <a:gd name="connsiteY3" fmla="*/ 460923 h 460923"/>
                <a:gd name="connsiteX0" fmla="*/ 0 w 852766"/>
                <a:gd name="connsiteY0" fmla="*/ 258412 h 460923"/>
                <a:gd name="connsiteX1" fmla="*/ 852766 w 852766"/>
                <a:gd name="connsiteY1" fmla="*/ 0 h 460923"/>
                <a:gd name="connsiteX2" fmla="*/ 536443 w 852766"/>
                <a:gd name="connsiteY2" fmla="*/ 460923 h 460923"/>
                <a:gd name="connsiteX3" fmla="*/ 0 w 852766"/>
                <a:gd name="connsiteY3" fmla="*/ 258412 h 4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2766" h="460923">
                  <a:moveTo>
                    <a:pt x="0" y="258412"/>
                  </a:moveTo>
                  <a:lnTo>
                    <a:pt x="852766" y="0"/>
                  </a:lnTo>
                  <a:lnTo>
                    <a:pt x="536443" y="460923"/>
                  </a:lnTo>
                  <a:lnTo>
                    <a:pt x="0" y="25841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1F72485A-68E1-4D65-9FFB-68738D7BB25E}"/>
              </a:ext>
            </a:extLst>
          </p:cNvPr>
          <p:cNvSpPr/>
          <p:nvPr/>
        </p:nvSpPr>
        <p:spPr>
          <a:xfrm>
            <a:off x="2289632" y="2791332"/>
            <a:ext cx="143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8861212" y="196214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Use "Title Only" Layout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765924" y="1992313"/>
            <a:ext cx="5426076" cy="1621509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Thanks.</a:t>
            </a:r>
            <a:br>
              <a:rPr lang="en-US" altLang="zh-CN" sz="4000" dirty="0">
                <a:solidFill>
                  <a:schemeClr val="bg1"/>
                </a:solidFill>
              </a:rPr>
            </a:br>
            <a:r>
              <a:rPr lang="en-US" altLang="zh-CN" b="0" dirty="0">
                <a:solidFill>
                  <a:schemeClr val="bg1"/>
                </a:solidFill>
              </a:rPr>
              <a:t>And Your Slogan Here.</a:t>
            </a:r>
            <a:endParaRPr lang="zh-CN" altLang="en-US" sz="4000" b="0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765924" y="4088999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65925" y="3792728"/>
            <a:ext cx="5426076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5992" y="5158597"/>
            <a:ext cx="5160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7004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a0a1c892-56aa-4543-a0db-be4b2a1ee2f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4C1D4"/>
      </a:accent1>
      <a:accent2>
        <a:srgbClr val="282F4B"/>
      </a:accent2>
      <a:accent3>
        <a:srgbClr val="18638D"/>
      </a:accent3>
      <a:accent4>
        <a:srgbClr val="E24E0C"/>
      </a:accent4>
      <a:accent5>
        <a:srgbClr val="115F89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4C1D4"/>
    </a:accent1>
    <a:accent2>
      <a:srgbClr val="282F4B"/>
    </a:accent2>
    <a:accent3>
      <a:srgbClr val="18638D"/>
    </a:accent3>
    <a:accent4>
      <a:srgbClr val="E24E0C"/>
    </a:accent4>
    <a:accent5>
      <a:srgbClr val="115F89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4C1D4"/>
    </a:accent1>
    <a:accent2>
      <a:srgbClr val="282F4B"/>
    </a:accent2>
    <a:accent3>
      <a:srgbClr val="18638D"/>
    </a:accent3>
    <a:accent4>
      <a:srgbClr val="E24E0C"/>
    </a:accent4>
    <a:accent5>
      <a:srgbClr val="115F89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4C1D4"/>
    </a:accent1>
    <a:accent2>
      <a:srgbClr val="282F4B"/>
    </a:accent2>
    <a:accent3>
      <a:srgbClr val="18638D"/>
    </a:accent3>
    <a:accent4>
      <a:srgbClr val="E24E0C"/>
    </a:accent4>
    <a:accent5>
      <a:srgbClr val="115F89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43</TotalTime>
  <Words>1047</Words>
  <Application>Microsoft Office PowerPoint</Application>
  <PresentationFormat>宽屏</PresentationFormat>
  <Paragraphs>99</Paragraphs>
  <Slides>9</Slides>
  <Notes>3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Impact</vt:lpstr>
      <vt:lpstr>主题5</vt:lpstr>
      <vt:lpstr>iSlide® PowerPoint  standard template.</vt:lpstr>
      <vt:lpstr>PowerPoint 演示文稿</vt:lpstr>
      <vt:lpstr>Section Header Here</vt:lpstr>
      <vt:lpstr>Use "Title Only" Layout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3</cp:revision>
  <cp:lastPrinted>2018-12-28T16:00:00Z</cp:lastPrinted>
  <dcterms:created xsi:type="dcterms:W3CDTF">2018-12-28T16:00:00Z</dcterms:created>
  <dcterms:modified xsi:type="dcterms:W3CDTF">2019-03-13T00:26:18Z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