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22" r:id="rId2"/>
    <p:sldId id="316" r:id="rId3"/>
    <p:sldId id="317" r:id="rId4"/>
    <p:sldId id="314" r:id="rId5"/>
    <p:sldId id="321" r:id="rId6"/>
    <p:sldId id="262" r:id="rId7"/>
    <p:sldId id="264" r:id="rId8"/>
    <p:sldId id="318" r:id="rId9"/>
    <p:sldId id="267" r:id="rId10"/>
    <p:sldId id="266" r:id="rId11"/>
    <p:sldId id="268" r:id="rId12"/>
    <p:sldId id="319" r:id="rId13"/>
    <p:sldId id="270" r:id="rId14"/>
    <p:sldId id="305" r:id="rId15"/>
    <p:sldId id="308" r:id="rId16"/>
    <p:sldId id="280" r:id="rId17"/>
    <p:sldId id="279" r:id="rId18"/>
    <p:sldId id="310" r:id="rId19"/>
    <p:sldId id="320" r:id="rId20"/>
    <p:sldId id="296" r:id="rId21"/>
    <p:sldId id="309" r:id="rId22"/>
    <p:sldId id="295" r:id="rId23"/>
    <p:sldId id="283" r:id="rId24"/>
    <p:sldId id="323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93" userDrawn="1">
          <p15:clr>
            <a:srgbClr val="A4A3A4"/>
          </p15:clr>
        </p15:guide>
        <p15:guide id="2" pos="415" userDrawn="1">
          <p15:clr>
            <a:srgbClr val="A4A3A4"/>
          </p15:clr>
        </p15:guide>
        <p15:guide id="3" pos="4929" userDrawn="1">
          <p15:clr>
            <a:srgbClr val="A4A3A4"/>
          </p15:clr>
        </p15:guide>
        <p15:guide id="4" pos="3840" userDrawn="1">
          <p15:clr>
            <a:srgbClr val="A4A3A4"/>
          </p15:clr>
        </p15:guide>
        <p15:guide id="5" orient="horz" pos="2455" userDrawn="1">
          <p15:clr>
            <a:srgbClr val="A4A3A4"/>
          </p15:clr>
        </p15:guide>
        <p15:guide id="6" pos="29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4A7E"/>
    <a:srgbClr val="203E6B"/>
    <a:srgbClr val="101F36"/>
    <a:srgbClr val="142744"/>
    <a:srgbClr val="2EA7E0"/>
    <a:srgbClr val="00CCFF"/>
    <a:srgbClr val="E94236"/>
    <a:srgbClr val="C00000"/>
    <a:srgbClr val="E0455C"/>
    <a:srgbClr val="CE40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12" autoAdjust="0"/>
    <p:restoredTop sz="96318" autoAdjust="0"/>
  </p:normalViewPr>
  <p:slideViewPr>
    <p:cSldViewPr snapToGrid="0" showGuides="1">
      <p:cViewPr varScale="1">
        <p:scale>
          <a:sx n="115" d="100"/>
          <a:sy n="115" d="100"/>
        </p:scale>
        <p:origin x="101" y="168"/>
      </p:cViewPr>
      <p:guideLst>
        <p:guide orient="horz" pos="1593"/>
        <p:guide pos="415"/>
        <p:guide pos="4929"/>
        <p:guide pos="3840"/>
        <p:guide orient="horz" pos="2455"/>
        <p:guide pos="29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rgbClr val="203E6B"/>
              </a:solidFill>
            </a:ln>
          </c:spPr>
          <c:dPt>
            <c:idx val="0"/>
            <c:bubble3D val="0"/>
            <c:spPr>
              <a:solidFill>
                <a:srgbClr val="203E6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A32-452D-833C-914E5E8C4755}"/>
              </c:ext>
            </c:extLst>
          </c:dPt>
          <c:dPt>
            <c:idx val="1"/>
            <c:bubble3D val="0"/>
            <c:spPr>
              <a:noFill/>
              <a:ln w="6350">
                <a:solidFill>
                  <a:srgbClr val="203E6B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A32-452D-833C-914E5E8C4755}"/>
              </c:ext>
            </c:extLst>
          </c:dPt>
          <c:dLbls>
            <c:dLbl>
              <c:idx val="0"/>
              <c:layout>
                <c:manualLayout>
                  <c:x val="-0.12586231412579343"/>
                  <c:y val="-0.2462525659388104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rgbClr val="2EA7E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FD6E4F35-2E67-4CEE-9C46-0DA8F9A78647}" type="VALUE">
                      <a:rPr lang="en-US" altLang="zh-CN">
                        <a:solidFill>
                          <a:srgbClr val="203E6B"/>
                        </a:solidFill>
                      </a:rPr>
                      <a:pPr>
                        <a:defRPr sz="2000">
                          <a:solidFill>
                            <a:srgbClr val="2EA7E0"/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rgbClr val="2EA7E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A32-452D-833C-914E5E8C4755}"/>
                </c:ext>
                <c:ext xmlns:c15="http://schemas.microsoft.com/office/drawing/2012/chart" uri="{CE6537A1-D6FC-4f65-9D91-7224C49458BB}">
                  <c15:layout>
                    <c:manualLayout>
                      <c:w val="0.25741579375988349"/>
                      <c:h val="0.4314344955247959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2EA7E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A32-452D-833C-914E5E8C47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solidFill>
                <a:srgbClr val="2EA7E0"/>
              </a:solidFill>
            </a:ln>
          </c:spPr>
          <c:dPt>
            <c:idx val="0"/>
            <c:bubble3D val="0"/>
            <c:spPr>
              <a:solidFill>
                <a:srgbClr val="203E6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1F3-4FA7-BCDE-0E1580098CDE}"/>
              </c:ext>
            </c:extLst>
          </c:dPt>
          <c:dPt>
            <c:idx val="1"/>
            <c:bubble3D val="0"/>
            <c:spPr>
              <a:noFill/>
              <a:ln w="6350">
                <a:solidFill>
                  <a:srgbClr val="203E6B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1F3-4FA7-BCDE-0E1580098CDE}"/>
              </c:ext>
            </c:extLst>
          </c:dPt>
          <c:dLbls>
            <c:dLbl>
              <c:idx val="0"/>
              <c:layout>
                <c:manualLayout>
                  <c:x val="-0.19152960845229428"/>
                  <c:y val="0.1537081370637904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rgbClr val="2EA7E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2E6B8FF2-12E5-47A0-8CB8-E63AC11C0A66}" type="VALUE">
                      <a:rPr lang="en-US" altLang="zh-CN">
                        <a:solidFill>
                          <a:srgbClr val="203E6B"/>
                        </a:solidFill>
                      </a:rPr>
                      <a:pPr>
                        <a:defRPr sz="2000">
                          <a:solidFill>
                            <a:srgbClr val="2EA7E0"/>
                          </a:solidFill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rgbClr val="2EA7E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11F3-4FA7-BCDE-0E1580098CDE}"/>
                </c:ext>
                <c:ext xmlns:c15="http://schemas.microsoft.com/office/drawing/2012/chart" uri="{CE6537A1-D6FC-4f65-9D91-7224C49458BB}">
                  <c15:layout>
                    <c:manualLayout>
                      <c:w val="0.25741579375988349"/>
                      <c:h val="0.4314344955247959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2EA7E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0.34</c:v>
                </c:pt>
                <c:pt idx="1">
                  <c:v>0.66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1F3-4FA7-BCDE-0E1580098C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03E6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3A3-4566-98B1-1C1939BDAD84}"/>
              </c:ext>
            </c:extLst>
          </c:dPt>
          <c:dPt>
            <c:idx val="1"/>
            <c:bubble3D val="0"/>
            <c:spPr>
              <a:noFill/>
              <a:ln w="6350">
                <a:solidFill>
                  <a:srgbClr val="203E6B">
                    <a:alpha val="50000"/>
                  </a:srgb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3A3-4566-98B1-1C1939BDAD84}"/>
              </c:ext>
            </c:extLst>
          </c:dPt>
          <c:dLbls>
            <c:dLbl>
              <c:idx val="0"/>
              <c:layout>
                <c:manualLayout>
                  <c:x val="-0.19700188297950266"/>
                  <c:y val="-0.1477515395632862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rgbClr val="203E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3A3-4566-98B1-1C1939BDAD84}"/>
                </c:ext>
                <c:ext xmlns:c15="http://schemas.microsoft.com/office/drawing/2012/chart" uri="{CE6537A1-D6FC-4f65-9D91-7224C49458BB}">
                  <c15:layout>
                    <c:manualLayout>
                      <c:w val="0.25741579375988349"/>
                      <c:h val="0.431434495524795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203E6B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0.64</c:v>
                </c:pt>
                <c:pt idx="1">
                  <c:v>0.36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3A3-4566-98B1-1C1939BDAD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03E6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CC1-476A-B1FB-E4F9A4589207}"/>
              </c:ext>
            </c:extLst>
          </c:dPt>
          <c:dPt>
            <c:idx val="1"/>
            <c:bubble3D val="0"/>
            <c:spPr>
              <a:noFill/>
              <a:ln w="6350">
                <a:solidFill>
                  <a:srgbClr val="203E6B">
                    <a:alpha val="40000"/>
                  </a:srgbClr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CC1-476A-B1FB-E4F9A4589207}"/>
              </c:ext>
            </c:extLst>
          </c:dPt>
          <c:dLbls>
            <c:dLbl>
              <c:idx val="0"/>
              <c:layout>
                <c:manualLayout>
                  <c:x val="-0.21341870656112788"/>
                  <c:y val="-5.74589320523891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rgbClr val="203E6B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9CC1-476A-B1FB-E4F9A4589207}"/>
                </c:ext>
                <c:ext xmlns:c15="http://schemas.microsoft.com/office/drawing/2012/chart" uri="{CE6537A1-D6FC-4f65-9D91-7224C49458BB}">
                  <c15:layout>
                    <c:manualLayout>
                      <c:w val="0.25741579375988349"/>
                      <c:h val="0.4314344955247959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rgbClr val="203E6B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A</c:v>
                </c:pt>
                <c:pt idx="1">
                  <c:v>B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0.55000000000000004</c:v>
                </c:pt>
                <c:pt idx="1">
                  <c:v>0.45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CC1-476A-B1FB-E4F9A45892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03E6B"/>
              </a:solidFill>
              <a:ln w="19050">
                <a:noFill/>
              </a:ln>
              <a:effectLst>
                <a:outerShdw blurRad="38100" sx="101000" sy="101000" algn="ctr" rotWithShape="0">
                  <a:schemeClr val="bg2">
                    <a:lumMod val="25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60E-476F-82D2-EE120735BC5E}"/>
              </c:ext>
            </c:extLst>
          </c:dPt>
          <c:dPt>
            <c:idx val="1"/>
            <c:bubble3D val="0"/>
            <c:explosion val="14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60E-476F-82D2-EE120735BC5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60E-476F-82D2-EE120735BC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03E6B"/>
              </a:solidFill>
              <a:ln w="19050">
                <a:noFill/>
              </a:ln>
              <a:effectLst>
                <a:outerShdw blurRad="38100" sx="101000" sy="101000" algn="ctr" rotWithShape="0">
                  <a:schemeClr val="bg2">
                    <a:lumMod val="25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3C2-4C33-B247-EFCFC8396FD2}"/>
              </c:ext>
            </c:extLst>
          </c:dPt>
          <c:dPt>
            <c:idx val="1"/>
            <c:bubble3D val="0"/>
            <c:explosion val="14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3C2-4C33-B247-EFCFC8396FD2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3C2-4C33-B247-EFCFC8396F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03E6B"/>
              </a:solidFill>
              <a:ln w="19050">
                <a:noFill/>
              </a:ln>
              <a:effectLst>
                <a:outerShdw blurRad="38100" sx="101000" sy="101000" algn="ctr" rotWithShape="0">
                  <a:schemeClr val="bg2">
                    <a:lumMod val="25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B56-4251-B494-758BDDABDC59}"/>
              </c:ext>
            </c:extLst>
          </c:dPt>
          <c:dPt>
            <c:idx val="1"/>
            <c:bubble3D val="0"/>
            <c:explosion val="14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B56-4251-B494-758BDDABDC5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0.63</c:v>
                </c:pt>
                <c:pt idx="1">
                  <c:v>0.37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B56-4251-B494-758BDDABDC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03E6B"/>
              </a:solidFill>
              <a:ln w="19050">
                <a:noFill/>
              </a:ln>
              <a:effectLst>
                <a:outerShdw blurRad="38100" sx="101000" sy="101000" algn="ctr" rotWithShape="0">
                  <a:schemeClr val="bg2">
                    <a:lumMod val="25000"/>
                    <a:alpha val="40000"/>
                  </a:scheme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53D-498C-88F9-12BED986A539}"/>
              </c:ext>
            </c:extLst>
          </c:dPt>
          <c:dPt>
            <c:idx val="1"/>
            <c:bubble3D val="0"/>
            <c:explosion val="14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53D-498C-88F9-12BED986A539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0.32</c:v>
                </c:pt>
                <c:pt idx="1">
                  <c:v>0.68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53D-498C-88F9-12BED986A5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3B4FE-D1FB-4EB8-86E9-B3A3E176F958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C8F5AA-9C31-4ED1-824B-C860FDEFB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4647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5185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6785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578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4138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8723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8283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97491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252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5682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6444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085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5289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1738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2685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1422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2121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131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33226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598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838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857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0497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C8F5AA-9C31-4ED1-824B-C860FDEFBFC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2017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1869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5829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4736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0153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1636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6113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090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91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3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98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5E32A-23E1-40B3-B434-148655B1CBE9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060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5E32A-23E1-40B3-B434-148655B1CBE9}" type="datetimeFigureOut">
              <a:rPr lang="zh-CN" altLang="en-US" smtClean="0"/>
              <a:t>2019/3/13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8BEFBF-5B5F-4BD2-A74A-61A97BF120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4850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7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elody Day - Listen To My Heart - 原版伴奏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2190206" y="-1572249"/>
            <a:ext cx="609600" cy="609600"/>
          </a:xfrm>
          <a:prstGeom prst="rect">
            <a:avLst/>
          </a:prstGeom>
        </p:spPr>
      </p:pic>
      <p:grpSp>
        <p:nvGrpSpPr>
          <p:cNvPr id="84" name="组合 83"/>
          <p:cNvGrpSpPr/>
          <p:nvPr/>
        </p:nvGrpSpPr>
        <p:grpSpPr>
          <a:xfrm>
            <a:off x="3918379" y="651344"/>
            <a:ext cx="3801998" cy="380199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45000"/>
              </a:prstClr>
            </a:outerShdw>
          </a:effectLst>
        </p:grpSpPr>
        <p:sp>
          <p:nvSpPr>
            <p:cNvPr id="85" name="菱形 84"/>
            <p:cNvSpPr/>
            <p:nvPr/>
          </p:nvSpPr>
          <p:spPr>
            <a:xfrm>
              <a:off x="304800" y="673100"/>
              <a:ext cx="4000500" cy="4000500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86" name="菱形 85"/>
            <p:cNvSpPr/>
            <p:nvPr/>
          </p:nvSpPr>
          <p:spPr>
            <a:xfrm>
              <a:off x="435662" y="801419"/>
              <a:ext cx="3752927" cy="3752927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877457" y="3218314"/>
            <a:ext cx="535474" cy="5354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45000"/>
              </a:prstClr>
            </a:outerShdw>
          </a:effectLst>
        </p:grpSpPr>
        <p:sp>
          <p:nvSpPr>
            <p:cNvPr id="32" name="菱形 31"/>
            <p:cNvSpPr/>
            <p:nvPr/>
          </p:nvSpPr>
          <p:spPr>
            <a:xfrm>
              <a:off x="304800" y="673100"/>
              <a:ext cx="4000500" cy="4000500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3" name="菱形 32"/>
            <p:cNvSpPr/>
            <p:nvPr/>
          </p:nvSpPr>
          <p:spPr>
            <a:xfrm>
              <a:off x="435662" y="801419"/>
              <a:ext cx="3752927" cy="3752927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093386" y="1886663"/>
            <a:ext cx="1585944" cy="15859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45000"/>
              </a:prstClr>
            </a:outerShdw>
          </a:effectLst>
        </p:grpSpPr>
        <p:sp>
          <p:nvSpPr>
            <p:cNvPr id="25" name="菱形 24"/>
            <p:cNvSpPr/>
            <p:nvPr/>
          </p:nvSpPr>
          <p:spPr>
            <a:xfrm>
              <a:off x="304800" y="673100"/>
              <a:ext cx="4000500" cy="4000500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6" name="菱形 25"/>
            <p:cNvSpPr/>
            <p:nvPr/>
          </p:nvSpPr>
          <p:spPr>
            <a:xfrm>
              <a:off x="435662" y="801419"/>
              <a:ext cx="3752927" cy="3752927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93911" y="3549354"/>
            <a:ext cx="903985" cy="90398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45000"/>
              </a:prstClr>
            </a:outerShdw>
          </a:effectLst>
        </p:grpSpPr>
        <p:sp>
          <p:nvSpPr>
            <p:cNvPr id="28" name="菱形 27"/>
            <p:cNvSpPr/>
            <p:nvPr/>
          </p:nvSpPr>
          <p:spPr>
            <a:xfrm>
              <a:off x="304800" y="673100"/>
              <a:ext cx="4000500" cy="4000500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29" name="菱形 28"/>
            <p:cNvSpPr/>
            <p:nvPr/>
          </p:nvSpPr>
          <p:spPr>
            <a:xfrm>
              <a:off x="435662" y="801419"/>
              <a:ext cx="3752927" cy="3752927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826488" y="1783416"/>
            <a:ext cx="838429" cy="83842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45000"/>
              </a:prstClr>
            </a:outerShdw>
          </a:effectLst>
        </p:grpSpPr>
        <p:sp>
          <p:nvSpPr>
            <p:cNvPr id="35" name="菱形 34"/>
            <p:cNvSpPr/>
            <p:nvPr/>
          </p:nvSpPr>
          <p:spPr>
            <a:xfrm>
              <a:off x="304800" y="673100"/>
              <a:ext cx="4000500" cy="4000500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36" name="菱形 35"/>
            <p:cNvSpPr/>
            <p:nvPr/>
          </p:nvSpPr>
          <p:spPr>
            <a:xfrm>
              <a:off x="435662" y="801419"/>
              <a:ext cx="3752927" cy="3752927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38" name="TextBox 14"/>
          <p:cNvSpPr>
            <a:spLocks noChangeArrowheads="1"/>
          </p:cNvSpPr>
          <p:nvPr/>
        </p:nvSpPr>
        <p:spPr bwMode="auto">
          <a:xfrm>
            <a:off x="4961187" y="1355047"/>
            <a:ext cx="1867802" cy="2062103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2800" kern="2000" spc="60" dirty="0">
                <a:solidFill>
                  <a:srgbClr val="203E6B"/>
                </a:solidFill>
                <a:latin typeface="隶书" panose="02010509060101010101" pitchFamily="49" charset="-122"/>
                <a:ea typeface="隶书" panose="02010509060101010101" pitchFamily="49" charset="-122"/>
                <a:sym typeface="方正兰亭粗黑_GBK" charset="-122"/>
              </a:rPr>
              <a:t>ME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4875267" y="4750179"/>
            <a:ext cx="244344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个人</a:t>
            </a:r>
            <a:r>
              <a:rPr lang="zh-CN" altLang="en-US" sz="44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简历</a:t>
            </a:r>
            <a:endParaRPr lang="zh-CN" altLang="en-US" sz="44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0" name="直接连接符 27"/>
          <p:cNvSpPr>
            <a:spLocks noChangeShapeType="1"/>
          </p:cNvSpPr>
          <p:nvPr/>
        </p:nvSpPr>
        <p:spPr bwMode="auto">
          <a:xfrm>
            <a:off x="3783156" y="5893366"/>
            <a:ext cx="4627671" cy="0"/>
          </a:xfrm>
          <a:prstGeom prst="line">
            <a:avLst/>
          </a:prstGeom>
          <a:noFill/>
          <a:ln w="6350">
            <a:solidFill>
              <a:srgbClr val="203E6B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3693911" y="5512236"/>
            <a:ext cx="4806161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适用于个人简历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竞聘求职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/PPT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简历</a:t>
            </a:r>
            <a:r>
              <a:rPr lang="en-US" altLang="zh-CN" dirty="0" smtClean="0">
                <a:latin typeface="宋体" pitchFamily="2" charset="-122"/>
                <a:ea typeface="宋体" pitchFamily="2" charset="-122"/>
              </a:rPr>
              <a:t>/</a:t>
            </a:r>
            <a:r>
              <a:rPr lang="zh-CN" altLang="en-US" dirty="0" smtClean="0">
                <a:latin typeface="宋体" pitchFamily="2" charset="-122"/>
                <a:ea typeface="宋体" pitchFamily="2" charset="-122"/>
              </a:rPr>
              <a:t>岗位竞聘</a:t>
            </a:r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438867" y="5945632"/>
            <a:ext cx="3316248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</a:rPr>
              <a:t>Our destiny offers not the cup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</a:rPr>
              <a:t>of despair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534158" y="3251046"/>
            <a:ext cx="375920" cy="375920"/>
            <a:chOff x="1534158" y="3352646"/>
            <a:chExt cx="375920" cy="375920"/>
          </a:xfrm>
        </p:grpSpPr>
        <p:sp>
          <p:nvSpPr>
            <p:cNvPr id="30" name="椭圆 29"/>
            <p:cNvSpPr/>
            <p:nvPr/>
          </p:nvSpPr>
          <p:spPr>
            <a:xfrm>
              <a:off x="1534158" y="3352646"/>
              <a:ext cx="375920" cy="37592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3810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16200000">
              <a:off x="1633052" y="3472583"/>
              <a:ext cx="157811" cy="136044"/>
            </a:xfrm>
            <a:prstGeom prst="triangle">
              <a:avLst/>
            </a:prstGeom>
            <a:solidFill>
              <a:srgbClr val="203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302240" y="3251046"/>
            <a:ext cx="375920" cy="375920"/>
            <a:chOff x="10302240" y="3352646"/>
            <a:chExt cx="375920" cy="375920"/>
          </a:xfrm>
        </p:grpSpPr>
        <p:sp>
          <p:nvSpPr>
            <p:cNvPr id="44" name="椭圆 43"/>
            <p:cNvSpPr/>
            <p:nvPr/>
          </p:nvSpPr>
          <p:spPr>
            <a:xfrm>
              <a:off x="10302240" y="3352646"/>
              <a:ext cx="375920" cy="37592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3810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45" name="等腰三角形 44"/>
            <p:cNvSpPr/>
            <p:nvPr/>
          </p:nvSpPr>
          <p:spPr>
            <a:xfrm rot="5400000" flipH="1">
              <a:off x="10441775" y="3472584"/>
              <a:ext cx="157811" cy="136044"/>
            </a:xfrm>
            <a:prstGeom prst="triangle">
              <a:avLst/>
            </a:prstGeom>
            <a:solidFill>
              <a:srgbClr val="203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8703" y="0"/>
            <a:ext cx="1560579" cy="46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744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7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8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1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1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4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4.375E-6 1.85185E-6 L 4.375E-6 -0.07222 " pathEditMode="relative" rAng="0" ptsTypes="AA">
                                          <p:cBhvr>
                                            <p:cTn id="45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46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47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48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49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2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30" showWhenStopped="0">
                    <p:cTn id="6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8" grpId="0"/>
          <p:bldP spid="39" grpId="0"/>
          <p:bldP spid="39" grpId="1"/>
          <p:bldP spid="40" grpId="0" animBg="1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2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6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9" dur="1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30" dur="1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1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2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6" presetClass="entr" presetSubtype="2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3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34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animMotion origin="layout" path="M 4.375E-6 1.85185E-6 L 4.375E-6 -0.07222 " pathEditMode="relative" rAng="0" ptsTypes="AA">
                                          <p:cBhvr>
                                            <p:cTn id="45" dur="250" accel="50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3611"/>
                                        </p:animMotion>
                                        <p:animRot by="1500000">
                                          <p:cBhvr>
                                            <p:cTn id="46" dur="12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47" dur="125" fill="hold">
                                              <p:stCondLst>
                                                <p:cond delay="125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1500000">
                                          <p:cBhvr>
                                            <p:cTn id="48" dur="125" fill="hold">
                                              <p:stCondLst>
                                                <p:cond delay="25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500000">
                                          <p:cBhvr>
                                            <p:cTn id="49" dur="125" fill="hold">
                                              <p:stCondLst>
                                                <p:cond delay="375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2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56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1950"/>
                                </p:stCondLst>
                                <p:childTnLst>
                                  <p:par>
                                    <p:cTn id="5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30" showWhenStopped="0">
                    <p:cTn id="68" repeatCount="indefinite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38" grpId="0"/>
          <p:bldP spid="39" grpId="0"/>
          <p:bldP spid="39" grpId="1"/>
          <p:bldP spid="40" grpId="0" animBg="1"/>
          <p:bldP spid="41" grpId="0"/>
          <p:bldP spid="4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4" t="9768" r="44862" b="7702"/>
          <a:stretch>
            <a:fillRect/>
          </a:stretch>
        </p:blipFill>
        <p:spPr>
          <a:xfrm>
            <a:off x="1187462" y="3804936"/>
            <a:ext cx="1288846" cy="1466518"/>
          </a:xfrm>
          <a:custGeom>
            <a:avLst/>
            <a:gdLst>
              <a:gd name="connsiteX0" fmla="*/ 637222 w 1274443"/>
              <a:gd name="connsiteY0" fmla="*/ 0 h 1450128"/>
              <a:gd name="connsiteX1" fmla="*/ 714050 w 1274443"/>
              <a:gd name="connsiteY1" fmla="*/ 15811 h 1450128"/>
              <a:gd name="connsiteX2" fmla="*/ 1199121 w 1274443"/>
              <a:gd name="connsiteY2" fmla="*/ 259758 h 1450128"/>
              <a:gd name="connsiteX3" fmla="*/ 1274443 w 1274443"/>
              <a:gd name="connsiteY3" fmla="*/ 383237 h 1450128"/>
              <a:gd name="connsiteX4" fmla="*/ 1274443 w 1274443"/>
              <a:gd name="connsiteY4" fmla="*/ 1066891 h 1450128"/>
              <a:gd name="connsiteX5" fmla="*/ 1199121 w 1274443"/>
              <a:gd name="connsiteY5" fmla="*/ 1190370 h 1450128"/>
              <a:gd name="connsiteX6" fmla="*/ 714050 w 1274443"/>
              <a:gd name="connsiteY6" fmla="*/ 1434317 h 1450128"/>
              <a:gd name="connsiteX7" fmla="*/ 560394 w 1274443"/>
              <a:gd name="connsiteY7" fmla="*/ 1434317 h 1450128"/>
              <a:gd name="connsiteX8" fmla="*/ 75322 w 1274443"/>
              <a:gd name="connsiteY8" fmla="*/ 1190370 h 1450128"/>
              <a:gd name="connsiteX9" fmla="*/ 0 w 1274443"/>
              <a:gd name="connsiteY9" fmla="*/ 1066891 h 1450128"/>
              <a:gd name="connsiteX10" fmla="*/ 0 w 1274443"/>
              <a:gd name="connsiteY10" fmla="*/ 383237 h 1450128"/>
              <a:gd name="connsiteX11" fmla="*/ 75322 w 1274443"/>
              <a:gd name="connsiteY11" fmla="*/ 259758 h 1450128"/>
              <a:gd name="connsiteX12" fmla="*/ 560394 w 1274443"/>
              <a:gd name="connsiteY12" fmla="*/ 15811 h 1450128"/>
              <a:gd name="connsiteX13" fmla="*/ 637222 w 1274443"/>
              <a:gd name="connsiteY13" fmla="*/ 0 h 145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74443" h="1450128">
                <a:moveTo>
                  <a:pt x="637222" y="0"/>
                </a:moveTo>
                <a:cubicBezTo>
                  <a:pt x="665091" y="0"/>
                  <a:pt x="692960" y="5270"/>
                  <a:pt x="714050" y="15811"/>
                </a:cubicBezTo>
                <a:cubicBezTo>
                  <a:pt x="1199121" y="259758"/>
                  <a:pt x="1199121" y="259758"/>
                  <a:pt x="1199121" y="259758"/>
                </a:cubicBezTo>
                <a:cubicBezTo>
                  <a:pt x="1241302" y="280840"/>
                  <a:pt x="1274443" y="338062"/>
                  <a:pt x="1274443" y="383237"/>
                </a:cubicBezTo>
                <a:cubicBezTo>
                  <a:pt x="1274443" y="1066891"/>
                  <a:pt x="1274443" y="1066891"/>
                  <a:pt x="1274443" y="1066891"/>
                </a:cubicBezTo>
                <a:cubicBezTo>
                  <a:pt x="1274443" y="1115078"/>
                  <a:pt x="1241302" y="1169289"/>
                  <a:pt x="1199121" y="1190370"/>
                </a:cubicBezTo>
                <a:cubicBezTo>
                  <a:pt x="714050" y="1434317"/>
                  <a:pt x="714050" y="1434317"/>
                  <a:pt x="714050" y="1434317"/>
                </a:cubicBezTo>
                <a:cubicBezTo>
                  <a:pt x="671870" y="1455399"/>
                  <a:pt x="602574" y="1455399"/>
                  <a:pt x="560394" y="1434317"/>
                </a:cubicBezTo>
                <a:cubicBezTo>
                  <a:pt x="75322" y="1190370"/>
                  <a:pt x="75322" y="1190370"/>
                  <a:pt x="75322" y="1190370"/>
                </a:cubicBezTo>
                <a:cubicBezTo>
                  <a:pt x="33142" y="1169289"/>
                  <a:pt x="0" y="1115078"/>
                  <a:pt x="0" y="1066891"/>
                </a:cubicBezTo>
                <a:cubicBezTo>
                  <a:pt x="0" y="383237"/>
                  <a:pt x="0" y="383237"/>
                  <a:pt x="0" y="383237"/>
                </a:cubicBezTo>
                <a:cubicBezTo>
                  <a:pt x="0" y="338062"/>
                  <a:pt x="33142" y="280840"/>
                  <a:pt x="75322" y="259758"/>
                </a:cubicBezTo>
                <a:lnTo>
                  <a:pt x="560394" y="15811"/>
                </a:lnTo>
                <a:cubicBezTo>
                  <a:pt x="581484" y="5270"/>
                  <a:pt x="609353" y="0"/>
                  <a:pt x="63722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54" t="990" r="21254" b="990"/>
          <a:stretch>
            <a:fillRect/>
          </a:stretch>
        </p:blipFill>
        <p:spPr>
          <a:xfrm>
            <a:off x="1996898" y="2692747"/>
            <a:ext cx="2266292" cy="2578707"/>
          </a:xfrm>
          <a:custGeom>
            <a:avLst/>
            <a:gdLst>
              <a:gd name="connsiteX0" fmla="*/ 637222 w 1274443"/>
              <a:gd name="connsiteY0" fmla="*/ 0 h 1450128"/>
              <a:gd name="connsiteX1" fmla="*/ 714050 w 1274443"/>
              <a:gd name="connsiteY1" fmla="*/ 15811 h 1450128"/>
              <a:gd name="connsiteX2" fmla="*/ 1199121 w 1274443"/>
              <a:gd name="connsiteY2" fmla="*/ 259758 h 1450128"/>
              <a:gd name="connsiteX3" fmla="*/ 1274443 w 1274443"/>
              <a:gd name="connsiteY3" fmla="*/ 383237 h 1450128"/>
              <a:gd name="connsiteX4" fmla="*/ 1274443 w 1274443"/>
              <a:gd name="connsiteY4" fmla="*/ 1066891 h 1450128"/>
              <a:gd name="connsiteX5" fmla="*/ 1199121 w 1274443"/>
              <a:gd name="connsiteY5" fmla="*/ 1190370 h 1450128"/>
              <a:gd name="connsiteX6" fmla="*/ 714050 w 1274443"/>
              <a:gd name="connsiteY6" fmla="*/ 1434317 h 1450128"/>
              <a:gd name="connsiteX7" fmla="*/ 560394 w 1274443"/>
              <a:gd name="connsiteY7" fmla="*/ 1434317 h 1450128"/>
              <a:gd name="connsiteX8" fmla="*/ 75322 w 1274443"/>
              <a:gd name="connsiteY8" fmla="*/ 1190370 h 1450128"/>
              <a:gd name="connsiteX9" fmla="*/ 0 w 1274443"/>
              <a:gd name="connsiteY9" fmla="*/ 1066891 h 1450128"/>
              <a:gd name="connsiteX10" fmla="*/ 0 w 1274443"/>
              <a:gd name="connsiteY10" fmla="*/ 383237 h 1450128"/>
              <a:gd name="connsiteX11" fmla="*/ 75322 w 1274443"/>
              <a:gd name="connsiteY11" fmla="*/ 259758 h 1450128"/>
              <a:gd name="connsiteX12" fmla="*/ 560394 w 1274443"/>
              <a:gd name="connsiteY12" fmla="*/ 15811 h 1450128"/>
              <a:gd name="connsiteX13" fmla="*/ 637222 w 1274443"/>
              <a:gd name="connsiteY13" fmla="*/ 0 h 145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74443" h="1450128">
                <a:moveTo>
                  <a:pt x="637222" y="0"/>
                </a:moveTo>
                <a:cubicBezTo>
                  <a:pt x="665091" y="0"/>
                  <a:pt x="692960" y="5270"/>
                  <a:pt x="714050" y="15811"/>
                </a:cubicBezTo>
                <a:cubicBezTo>
                  <a:pt x="1199121" y="259758"/>
                  <a:pt x="1199121" y="259758"/>
                  <a:pt x="1199121" y="259758"/>
                </a:cubicBezTo>
                <a:cubicBezTo>
                  <a:pt x="1241302" y="280840"/>
                  <a:pt x="1274443" y="338062"/>
                  <a:pt x="1274443" y="383237"/>
                </a:cubicBezTo>
                <a:cubicBezTo>
                  <a:pt x="1274443" y="1066891"/>
                  <a:pt x="1274443" y="1066891"/>
                  <a:pt x="1274443" y="1066891"/>
                </a:cubicBezTo>
                <a:cubicBezTo>
                  <a:pt x="1274443" y="1115078"/>
                  <a:pt x="1241302" y="1169289"/>
                  <a:pt x="1199121" y="1190370"/>
                </a:cubicBezTo>
                <a:cubicBezTo>
                  <a:pt x="714050" y="1434317"/>
                  <a:pt x="714050" y="1434317"/>
                  <a:pt x="714050" y="1434317"/>
                </a:cubicBezTo>
                <a:cubicBezTo>
                  <a:pt x="671870" y="1455399"/>
                  <a:pt x="602574" y="1455399"/>
                  <a:pt x="560394" y="1434317"/>
                </a:cubicBezTo>
                <a:cubicBezTo>
                  <a:pt x="75322" y="1190370"/>
                  <a:pt x="75322" y="1190370"/>
                  <a:pt x="75322" y="1190370"/>
                </a:cubicBezTo>
                <a:cubicBezTo>
                  <a:pt x="33142" y="1169289"/>
                  <a:pt x="0" y="1115078"/>
                  <a:pt x="0" y="1066891"/>
                </a:cubicBezTo>
                <a:cubicBezTo>
                  <a:pt x="0" y="383237"/>
                  <a:pt x="0" y="383237"/>
                  <a:pt x="0" y="383237"/>
                </a:cubicBezTo>
                <a:cubicBezTo>
                  <a:pt x="0" y="338062"/>
                  <a:pt x="33142" y="280840"/>
                  <a:pt x="75322" y="259758"/>
                </a:cubicBezTo>
                <a:lnTo>
                  <a:pt x="560394" y="15811"/>
                </a:lnTo>
                <a:cubicBezTo>
                  <a:pt x="581484" y="5270"/>
                  <a:pt x="609353" y="0"/>
                  <a:pt x="63722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sp>
        <p:nvSpPr>
          <p:cNvPr id="33" name="Freeform 7"/>
          <p:cNvSpPr>
            <a:spLocks/>
          </p:cNvSpPr>
          <p:nvPr/>
        </p:nvSpPr>
        <p:spPr bwMode="auto">
          <a:xfrm>
            <a:off x="1847850" y="2551728"/>
            <a:ext cx="424232" cy="486223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5875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6" t="1363" r="35890" b="6003"/>
          <a:stretch>
            <a:fillRect/>
          </a:stretch>
        </p:blipFill>
        <p:spPr>
          <a:xfrm>
            <a:off x="4386401" y="3449952"/>
            <a:ext cx="1274443" cy="1450128"/>
          </a:xfrm>
          <a:custGeom>
            <a:avLst/>
            <a:gdLst>
              <a:gd name="connsiteX0" fmla="*/ 637222 w 1274443"/>
              <a:gd name="connsiteY0" fmla="*/ 0 h 1450128"/>
              <a:gd name="connsiteX1" fmla="*/ 714050 w 1274443"/>
              <a:gd name="connsiteY1" fmla="*/ 15811 h 1450128"/>
              <a:gd name="connsiteX2" fmla="*/ 1199121 w 1274443"/>
              <a:gd name="connsiteY2" fmla="*/ 259758 h 1450128"/>
              <a:gd name="connsiteX3" fmla="*/ 1274443 w 1274443"/>
              <a:gd name="connsiteY3" fmla="*/ 383237 h 1450128"/>
              <a:gd name="connsiteX4" fmla="*/ 1274443 w 1274443"/>
              <a:gd name="connsiteY4" fmla="*/ 1066891 h 1450128"/>
              <a:gd name="connsiteX5" fmla="*/ 1199121 w 1274443"/>
              <a:gd name="connsiteY5" fmla="*/ 1190370 h 1450128"/>
              <a:gd name="connsiteX6" fmla="*/ 714050 w 1274443"/>
              <a:gd name="connsiteY6" fmla="*/ 1434317 h 1450128"/>
              <a:gd name="connsiteX7" fmla="*/ 560394 w 1274443"/>
              <a:gd name="connsiteY7" fmla="*/ 1434317 h 1450128"/>
              <a:gd name="connsiteX8" fmla="*/ 75322 w 1274443"/>
              <a:gd name="connsiteY8" fmla="*/ 1190370 h 1450128"/>
              <a:gd name="connsiteX9" fmla="*/ 0 w 1274443"/>
              <a:gd name="connsiteY9" fmla="*/ 1066891 h 1450128"/>
              <a:gd name="connsiteX10" fmla="*/ 0 w 1274443"/>
              <a:gd name="connsiteY10" fmla="*/ 383237 h 1450128"/>
              <a:gd name="connsiteX11" fmla="*/ 75322 w 1274443"/>
              <a:gd name="connsiteY11" fmla="*/ 259758 h 1450128"/>
              <a:gd name="connsiteX12" fmla="*/ 560394 w 1274443"/>
              <a:gd name="connsiteY12" fmla="*/ 15811 h 1450128"/>
              <a:gd name="connsiteX13" fmla="*/ 637222 w 1274443"/>
              <a:gd name="connsiteY13" fmla="*/ 0 h 145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74443" h="1450128">
                <a:moveTo>
                  <a:pt x="637222" y="0"/>
                </a:moveTo>
                <a:cubicBezTo>
                  <a:pt x="665091" y="0"/>
                  <a:pt x="692960" y="5270"/>
                  <a:pt x="714050" y="15811"/>
                </a:cubicBezTo>
                <a:cubicBezTo>
                  <a:pt x="1199121" y="259758"/>
                  <a:pt x="1199121" y="259758"/>
                  <a:pt x="1199121" y="259758"/>
                </a:cubicBezTo>
                <a:cubicBezTo>
                  <a:pt x="1241302" y="280840"/>
                  <a:pt x="1274443" y="338062"/>
                  <a:pt x="1274443" y="383237"/>
                </a:cubicBezTo>
                <a:cubicBezTo>
                  <a:pt x="1274443" y="1066891"/>
                  <a:pt x="1274443" y="1066891"/>
                  <a:pt x="1274443" y="1066891"/>
                </a:cubicBezTo>
                <a:cubicBezTo>
                  <a:pt x="1274443" y="1115078"/>
                  <a:pt x="1241302" y="1169289"/>
                  <a:pt x="1199121" y="1190370"/>
                </a:cubicBezTo>
                <a:cubicBezTo>
                  <a:pt x="714050" y="1434317"/>
                  <a:pt x="714050" y="1434317"/>
                  <a:pt x="714050" y="1434317"/>
                </a:cubicBezTo>
                <a:cubicBezTo>
                  <a:pt x="671870" y="1455399"/>
                  <a:pt x="602574" y="1455399"/>
                  <a:pt x="560394" y="1434317"/>
                </a:cubicBezTo>
                <a:cubicBezTo>
                  <a:pt x="75322" y="1190370"/>
                  <a:pt x="75322" y="1190370"/>
                  <a:pt x="75322" y="1190370"/>
                </a:cubicBezTo>
                <a:cubicBezTo>
                  <a:pt x="33142" y="1169289"/>
                  <a:pt x="0" y="1115078"/>
                  <a:pt x="0" y="1066891"/>
                </a:cubicBezTo>
                <a:cubicBezTo>
                  <a:pt x="0" y="383237"/>
                  <a:pt x="0" y="383237"/>
                  <a:pt x="0" y="383237"/>
                </a:cubicBezTo>
                <a:cubicBezTo>
                  <a:pt x="0" y="338062"/>
                  <a:pt x="33142" y="280840"/>
                  <a:pt x="75322" y="259758"/>
                </a:cubicBezTo>
                <a:lnTo>
                  <a:pt x="560394" y="15811"/>
                </a:lnTo>
                <a:cubicBezTo>
                  <a:pt x="581484" y="5270"/>
                  <a:pt x="609353" y="0"/>
                  <a:pt x="63722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sp>
        <p:nvSpPr>
          <p:cNvPr id="45" name="文本框 44"/>
          <p:cNvSpPr txBox="1"/>
          <p:nvPr/>
        </p:nvSpPr>
        <p:spPr>
          <a:xfrm>
            <a:off x="6929263" y="2166858"/>
            <a:ext cx="27972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实例一</a:t>
            </a:r>
            <a:endParaRPr lang="en-US" altLang="zh-CN" sz="1600" dirty="0" smtClean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929264" y="2471372"/>
            <a:ext cx="4290177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929264" y="3523787"/>
            <a:ext cx="2206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实例二</a:t>
            </a:r>
            <a:endParaRPr lang="en-US" altLang="zh-CN" sz="1600" dirty="0" smtClean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929263" y="3828301"/>
            <a:ext cx="4290177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6929263" y="4880717"/>
            <a:ext cx="24248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实例三</a:t>
            </a:r>
            <a:endParaRPr lang="en-US" altLang="zh-CN" sz="1600" dirty="0" smtClean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929263" y="5185231"/>
            <a:ext cx="4290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的内容打在这里，或者通过复制您的文本后，在此框中选择粘贴，并选择只保留文字。</a:t>
            </a:r>
          </a:p>
        </p:txBody>
      </p:sp>
      <p:sp>
        <p:nvSpPr>
          <p:cNvPr id="54" name="Freeform 7"/>
          <p:cNvSpPr>
            <a:spLocks/>
          </p:cNvSpPr>
          <p:nvPr/>
        </p:nvSpPr>
        <p:spPr bwMode="auto">
          <a:xfrm>
            <a:off x="6403437" y="2093023"/>
            <a:ext cx="424232" cy="486223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5" name="Freeform 7"/>
          <p:cNvSpPr>
            <a:spLocks/>
          </p:cNvSpPr>
          <p:nvPr/>
        </p:nvSpPr>
        <p:spPr bwMode="auto">
          <a:xfrm>
            <a:off x="6403437" y="3449952"/>
            <a:ext cx="424232" cy="486223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6" name="Freeform 7"/>
          <p:cNvSpPr>
            <a:spLocks/>
          </p:cNvSpPr>
          <p:nvPr/>
        </p:nvSpPr>
        <p:spPr bwMode="auto">
          <a:xfrm>
            <a:off x="6403437" y="4806882"/>
            <a:ext cx="424232" cy="486223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5875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96" t="3042" r="10512" b="5830"/>
          <a:stretch>
            <a:fillRect/>
          </a:stretch>
        </p:blipFill>
        <p:spPr>
          <a:xfrm>
            <a:off x="3524815" y="1831620"/>
            <a:ext cx="1595140" cy="1815034"/>
          </a:xfrm>
          <a:custGeom>
            <a:avLst/>
            <a:gdLst>
              <a:gd name="connsiteX0" fmla="*/ 637222 w 1274443"/>
              <a:gd name="connsiteY0" fmla="*/ 0 h 1450128"/>
              <a:gd name="connsiteX1" fmla="*/ 714050 w 1274443"/>
              <a:gd name="connsiteY1" fmla="*/ 15811 h 1450128"/>
              <a:gd name="connsiteX2" fmla="*/ 1199121 w 1274443"/>
              <a:gd name="connsiteY2" fmla="*/ 259758 h 1450128"/>
              <a:gd name="connsiteX3" fmla="*/ 1274443 w 1274443"/>
              <a:gd name="connsiteY3" fmla="*/ 383237 h 1450128"/>
              <a:gd name="connsiteX4" fmla="*/ 1274443 w 1274443"/>
              <a:gd name="connsiteY4" fmla="*/ 1066891 h 1450128"/>
              <a:gd name="connsiteX5" fmla="*/ 1199121 w 1274443"/>
              <a:gd name="connsiteY5" fmla="*/ 1190370 h 1450128"/>
              <a:gd name="connsiteX6" fmla="*/ 714050 w 1274443"/>
              <a:gd name="connsiteY6" fmla="*/ 1434317 h 1450128"/>
              <a:gd name="connsiteX7" fmla="*/ 560394 w 1274443"/>
              <a:gd name="connsiteY7" fmla="*/ 1434317 h 1450128"/>
              <a:gd name="connsiteX8" fmla="*/ 75322 w 1274443"/>
              <a:gd name="connsiteY8" fmla="*/ 1190370 h 1450128"/>
              <a:gd name="connsiteX9" fmla="*/ 0 w 1274443"/>
              <a:gd name="connsiteY9" fmla="*/ 1066891 h 1450128"/>
              <a:gd name="connsiteX10" fmla="*/ 0 w 1274443"/>
              <a:gd name="connsiteY10" fmla="*/ 383237 h 1450128"/>
              <a:gd name="connsiteX11" fmla="*/ 75322 w 1274443"/>
              <a:gd name="connsiteY11" fmla="*/ 259758 h 1450128"/>
              <a:gd name="connsiteX12" fmla="*/ 560394 w 1274443"/>
              <a:gd name="connsiteY12" fmla="*/ 15811 h 1450128"/>
              <a:gd name="connsiteX13" fmla="*/ 637222 w 1274443"/>
              <a:gd name="connsiteY13" fmla="*/ 0 h 1450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74443" h="1450128">
                <a:moveTo>
                  <a:pt x="637222" y="0"/>
                </a:moveTo>
                <a:cubicBezTo>
                  <a:pt x="665091" y="0"/>
                  <a:pt x="692960" y="5270"/>
                  <a:pt x="714050" y="15811"/>
                </a:cubicBezTo>
                <a:cubicBezTo>
                  <a:pt x="1199121" y="259758"/>
                  <a:pt x="1199121" y="259758"/>
                  <a:pt x="1199121" y="259758"/>
                </a:cubicBezTo>
                <a:cubicBezTo>
                  <a:pt x="1241302" y="280840"/>
                  <a:pt x="1274443" y="338062"/>
                  <a:pt x="1274443" y="383237"/>
                </a:cubicBezTo>
                <a:cubicBezTo>
                  <a:pt x="1274443" y="1066891"/>
                  <a:pt x="1274443" y="1066891"/>
                  <a:pt x="1274443" y="1066891"/>
                </a:cubicBezTo>
                <a:cubicBezTo>
                  <a:pt x="1274443" y="1115078"/>
                  <a:pt x="1241302" y="1169289"/>
                  <a:pt x="1199121" y="1190370"/>
                </a:cubicBezTo>
                <a:cubicBezTo>
                  <a:pt x="714050" y="1434317"/>
                  <a:pt x="714050" y="1434317"/>
                  <a:pt x="714050" y="1434317"/>
                </a:cubicBezTo>
                <a:cubicBezTo>
                  <a:pt x="671870" y="1455399"/>
                  <a:pt x="602574" y="1455399"/>
                  <a:pt x="560394" y="1434317"/>
                </a:cubicBezTo>
                <a:cubicBezTo>
                  <a:pt x="75322" y="1190370"/>
                  <a:pt x="75322" y="1190370"/>
                  <a:pt x="75322" y="1190370"/>
                </a:cubicBezTo>
                <a:cubicBezTo>
                  <a:pt x="33142" y="1169289"/>
                  <a:pt x="0" y="1115078"/>
                  <a:pt x="0" y="1066891"/>
                </a:cubicBezTo>
                <a:cubicBezTo>
                  <a:pt x="0" y="383237"/>
                  <a:pt x="0" y="383237"/>
                  <a:pt x="0" y="383237"/>
                </a:cubicBezTo>
                <a:cubicBezTo>
                  <a:pt x="0" y="338062"/>
                  <a:pt x="33142" y="280840"/>
                  <a:pt x="75322" y="259758"/>
                </a:cubicBezTo>
                <a:lnTo>
                  <a:pt x="560394" y="15811"/>
                </a:lnTo>
                <a:cubicBezTo>
                  <a:pt x="581484" y="5270"/>
                  <a:pt x="609353" y="0"/>
                  <a:pt x="63722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sp>
        <p:nvSpPr>
          <p:cNvPr id="57" name="文本框 56"/>
          <p:cNvSpPr txBox="1"/>
          <p:nvPr/>
        </p:nvSpPr>
        <p:spPr>
          <a:xfrm>
            <a:off x="6354629" y="2155314"/>
            <a:ext cx="558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01</a:t>
            </a:r>
            <a:endParaRPr lang="zh-CN" altLang="en-US" sz="2000" b="1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336157" y="3496813"/>
            <a:ext cx="558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02</a:t>
            </a:r>
            <a:endParaRPr lang="zh-CN" altLang="en-US" sz="2000" b="1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6336157" y="4859174"/>
            <a:ext cx="5587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03</a:t>
            </a:r>
            <a:endParaRPr lang="zh-CN" altLang="en-US" sz="2000" b="1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1955" y="1077885"/>
            <a:ext cx="4062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87461" y="303232"/>
            <a:ext cx="233735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处理问题能力</a:t>
            </a:r>
          </a:p>
        </p:txBody>
      </p:sp>
    </p:spTree>
    <p:extLst>
      <p:ext uri="{BB962C8B-B14F-4D97-AF65-F5344CB8AC3E}">
        <p14:creationId xmlns:p14="http://schemas.microsoft.com/office/powerpoint/2010/main" val="4181123026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5" presetClass="path" presetSubtype="0" decel="4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3073 7.40741E-7 L -0.08906 7.40741E-7 " pathEditMode="relative" rAng="0" ptsTypes="AA">
                                      <p:cBhvr>
                                        <p:cTn id="52" dur="750" spd="-10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35" presetClass="path" presetSubtype="0" accel="40000" decel="4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073 7.40741E-7 L 1.875E-6 7.40741E-7 " pathEditMode="relative" rAng="0" ptsTypes="AA">
                                      <p:cBhvr>
                                        <p:cTn id="5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5" presetClass="path" presetSubtype="0" decel="4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3073 4.07407E-6 L -0.08906 4.07407E-6 " pathEditMode="relative" rAng="0" ptsTypes="AA">
                                      <p:cBhvr>
                                        <p:cTn id="59" dur="750" spd="-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40000" decel="4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073 4.07407E-6 L 1.875E-6 4.07407E-6 " pathEditMode="relative" rAng="0" ptsTypes="AA">
                                      <p:cBhvr>
                                        <p:cTn id="61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5" presetClass="path" presetSubtype="0" decel="4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3073 -2.59259E-6 L -0.08906 -2.59259E-6 " pathEditMode="relative" rAng="0" ptsTypes="AA">
                                      <p:cBhvr>
                                        <p:cTn id="66" dur="750" spd="-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35" presetClass="path" presetSubtype="0" accel="40000" decel="40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0.03073 -2.59259E-6 L 1.875E-6 -2.59259E-6 " pathEditMode="relative" rAng="0" ptsTypes="AA">
                                      <p:cBhvr>
                                        <p:cTn id="6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45" grpId="0"/>
      <p:bldP spid="46" grpId="0"/>
      <p:bldP spid="47" grpId="0"/>
      <p:bldP spid="48" grpId="0"/>
      <p:bldP spid="49" grpId="0"/>
      <p:bldP spid="50" grpId="0"/>
      <p:bldP spid="54" grpId="0" animBg="1"/>
      <p:bldP spid="54" grpId="1" animBg="1"/>
      <p:bldP spid="54" grpId="2" animBg="1"/>
      <p:bldP spid="55" grpId="0" animBg="1"/>
      <p:bldP spid="55" grpId="1" animBg="1"/>
      <p:bldP spid="55" grpId="2" animBg="1"/>
      <p:bldP spid="56" grpId="0" animBg="1"/>
      <p:bldP spid="56" grpId="1" animBg="1"/>
      <p:bldP spid="56" grpId="2" animBg="1"/>
      <p:bldP spid="57" grpId="0"/>
      <p:bldP spid="58" grpId="0"/>
      <p:bldP spid="59" grpId="0"/>
      <p:bldP spid="28" grpId="0"/>
      <p:bldP spid="29" grpId="0" animBg="1"/>
      <p:bldP spid="30" grpId="0" animBg="1"/>
      <p:bldP spid="31" grpId="0"/>
      <p:bldP spid="3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7994805" y="2256078"/>
            <a:ext cx="3128015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7994805" y="1945232"/>
            <a:ext cx="16544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管理销售与市场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200760" y="4700375"/>
            <a:ext cx="3128015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7200760" y="4389529"/>
            <a:ext cx="16765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执行公司文化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277092" y="3301729"/>
            <a:ext cx="3128015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468238" y="2990883"/>
            <a:ext cx="1936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制定发展规划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4685986" y="2605559"/>
            <a:ext cx="1185534" cy="1185534"/>
            <a:chOff x="1827622" y="1343919"/>
            <a:chExt cx="2304000" cy="2304000"/>
          </a:xfrm>
        </p:grpSpPr>
        <p:sp>
          <p:nvSpPr>
            <p:cNvPr id="70" name="椭圆 6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2EA7E0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203E6B"/>
                  </a:solidFill>
                  <a:latin typeface="DIN Mittelschrift Std" pitchFamily="50" charset="0"/>
                  <a:ea typeface="微软雅黑" pitchFamily="34" charset="-122"/>
                </a:rPr>
                <a:t>统筹力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340395" y="1860487"/>
            <a:ext cx="1185534" cy="1185534"/>
            <a:chOff x="1827622" y="1343919"/>
            <a:chExt cx="2304000" cy="2304000"/>
          </a:xfrm>
        </p:grpSpPr>
        <p:sp>
          <p:nvSpPr>
            <p:cNvPr id="73" name="椭圆 7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2EA7E0"/>
                </a:solidFill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203E6B"/>
                  </a:solidFill>
                  <a:latin typeface="DIN Mittelschrift Std" pitchFamily="50" charset="0"/>
                  <a:ea typeface="微软雅黑" pitchFamily="34" charset="-122"/>
                </a:rPr>
                <a:t>协调力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845865" y="3966039"/>
            <a:ext cx="1185534" cy="1185534"/>
            <a:chOff x="1827622" y="1343919"/>
            <a:chExt cx="2304000" cy="2304000"/>
          </a:xfrm>
        </p:grpSpPr>
        <p:sp>
          <p:nvSpPr>
            <p:cNvPr id="76" name="椭圆 7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2EA7E0"/>
                </a:solidFill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203E6B"/>
                  </a:solidFill>
                  <a:latin typeface="DIN Mittelschrift Std" pitchFamily="50" charset="0"/>
                  <a:ea typeface="微软雅黑" pitchFamily="34" charset="-122"/>
                </a:rPr>
                <a:t>向心力</a:t>
              </a:r>
            </a:p>
          </p:txBody>
        </p:sp>
      </p:grpSp>
      <p:sp>
        <p:nvSpPr>
          <p:cNvPr id="24" name="矩形 23"/>
          <p:cNvSpPr/>
          <p:nvPr/>
        </p:nvSpPr>
        <p:spPr>
          <a:xfrm>
            <a:off x="421955" y="1077885"/>
            <a:ext cx="4062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直角三角形 25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47159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岗位职责</a:t>
            </a:r>
          </a:p>
        </p:txBody>
      </p:sp>
    </p:spTree>
    <p:extLst>
      <p:ext uri="{BB962C8B-B14F-4D97-AF65-F5344CB8AC3E}">
        <p14:creationId xmlns:p14="http://schemas.microsoft.com/office/powerpoint/2010/main" val="4128702462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3" presetClass="entr" presetSubtype="3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3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  <p:bldP spid="68" grpId="0"/>
      <p:bldP spid="24" grpId="0"/>
      <p:bldP spid="25" grpId="0" animBg="1"/>
      <p:bldP spid="26" grpId="0" animBg="1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512681" y="3139656"/>
            <a:ext cx="321733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</a:rPr>
              <a:t>The best preparation for tomorrow is doing your best best today.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34158" y="3251046"/>
            <a:ext cx="375920" cy="375920"/>
            <a:chOff x="1534158" y="3352646"/>
            <a:chExt cx="375920" cy="375920"/>
          </a:xfrm>
        </p:grpSpPr>
        <p:sp>
          <p:nvSpPr>
            <p:cNvPr id="101" name="椭圆 100"/>
            <p:cNvSpPr/>
            <p:nvPr/>
          </p:nvSpPr>
          <p:spPr>
            <a:xfrm>
              <a:off x="1534158" y="3352646"/>
              <a:ext cx="375920" cy="37592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3810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2" name="等腰三角形 101"/>
            <p:cNvSpPr/>
            <p:nvPr/>
          </p:nvSpPr>
          <p:spPr>
            <a:xfrm rot="16200000">
              <a:off x="1633052" y="3472583"/>
              <a:ext cx="157811" cy="136044"/>
            </a:xfrm>
            <a:prstGeom prst="triangle">
              <a:avLst/>
            </a:prstGeom>
            <a:solidFill>
              <a:srgbClr val="203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02240" y="3251046"/>
            <a:ext cx="375920" cy="375920"/>
            <a:chOff x="10302240" y="3352646"/>
            <a:chExt cx="375920" cy="375920"/>
          </a:xfrm>
        </p:grpSpPr>
        <p:sp>
          <p:nvSpPr>
            <p:cNvPr id="98" name="椭圆 97"/>
            <p:cNvSpPr/>
            <p:nvPr/>
          </p:nvSpPr>
          <p:spPr>
            <a:xfrm>
              <a:off x="10302240" y="3352646"/>
              <a:ext cx="375920" cy="37592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3810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3" name="等腰三角形 102"/>
            <p:cNvSpPr/>
            <p:nvPr/>
          </p:nvSpPr>
          <p:spPr>
            <a:xfrm rot="5400000" flipH="1">
              <a:off x="10441775" y="3472584"/>
              <a:ext cx="157811" cy="136044"/>
            </a:xfrm>
            <a:prstGeom prst="triangle">
              <a:avLst/>
            </a:prstGeom>
            <a:solidFill>
              <a:srgbClr val="203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40" name="椭圆 39"/>
          <p:cNvSpPr/>
          <p:nvPr/>
        </p:nvSpPr>
        <p:spPr>
          <a:xfrm>
            <a:off x="6443981" y="4362901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048989" y="4520674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123749" y="4359108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087122" y="4186492"/>
            <a:ext cx="333837" cy="33391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488632" y="4152693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801638" y="4534682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315407" y="4287973"/>
            <a:ext cx="429404" cy="4295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650665" y="4362727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270500" y="4537690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737340" y="4118385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295505" y="4433473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7891060" y="4534682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184261" y="1997935"/>
            <a:ext cx="4315668" cy="1036308"/>
            <a:chOff x="903371" y="249943"/>
            <a:chExt cx="2831223" cy="679699"/>
          </a:xfrm>
        </p:grpSpPr>
        <p:sp>
          <p:nvSpPr>
            <p:cNvPr id="53" name="任意多边形 52"/>
            <p:cNvSpPr>
              <a:spLocks/>
            </p:cNvSpPr>
            <p:nvPr/>
          </p:nvSpPr>
          <p:spPr bwMode="auto">
            <a:xfrm>
              <a:off x="903371" y="249943"/>
              <a:ext cx="2831223" cy="679699"/>
            </a:xfrm>
            <a:custGeom>
              <a:avLst/>
              <a:gdLst>
                <a:gd name="connsiteX0" fmla="*/ 352810 w 4452260"/>
                <a:gd name="connsiteY0" fmla="*/ 0 h 1068867"/>
                <a:gd name="connsiteX1" fmla="*/ 636768 w 4452260"/>
                <a:gd name="connsiteY1" fmla="*/ 0 h 1068867"/>
                <a:gd name="connsiteX2" fmla="*/ 647700 w 4452260"/>
                <a:gd name="connsiteY2" fmla="*/ 0 h 1068867"/>
                <a:gd name="connsiteX3" fmla="*/ 724065 w 4452260"/>
                <a:gd name="connsiteY3" fmla="*/ 0 h 1068867"/>
                <a:gd name="connsiteX4" fmla="*/ 782584 w 4452260"/>
                <a:gd name="connsiteY4" fmla="*/ 0 h 1068867"/>
                <a:gd name="connsiteX5" fmla="*/ 799455 w 4452260"/>
                <a:gd name="connsiteY5" fmla="*/ 0 h 1068867"/>
                <a:gd name="connsiteX6" fmla="*/ 809825 w 4452260"/>
                <a:gd name="connsiteY6" fmla="*/ 0 h 1068867"/>
                <a:gd name="connsiteX7" fmla="*/ 818078 w 4452260"/>
                <a:gd name="connsiteY7" fmla="*/ 0 h 1068867"/>
                <a:gd name="connsiteX8" fmla="*/ 843980 w 4452260"/>
                <a:gd name="connsiteY8" fmla="*/ 0 h 1068867"/>
                <a:gd name="connsiteX9" fmla="*/ 931658 w 4452260"/>
                <a:gd name="connsiteY9" fmla="*/ 0 h 1068867"/>
                <a:gd name="connsiteX10" fmla="*/ 961580 w 4452260"/>
                <a:gd name="connsiteY10" fmla="*/ 0 h 1068867"/>
                <a:gd name="connsiteX11" fmla="*/ 1000055 w 4452260"/>
                <a:gd name="connsiteY11" fmla="*/ 0 h 1068867"/>
                <a:gd name="connsiteX12" fmla="*/ 1040537 w 4452260"/>
                <a:gd name="connsiteY12" fmla="*/ 0 h 1068867"/>
                <a:gd name="connsiteX13" fmla="*/ 1051453 w 4452260"/>
                <a:gd name="connsiteY13" fmla="*/ 0 h 1068867"/>
                <a:gd name="connsiteX14" fmla="*/ 1083414 w 4452260"/>
                <a:gd name="connsiteY14" fmla="*/ 0 h 1068867"/>
                <a:gd name="connsiteX15" fmla="*/ 1112969 w 4452260"/>
                <a:gd name="connsiteY15" fmla="*/ 0 h 1068867"/>
                <a:gd name="connsiteX16" fmla="*/ 1138871 w 4452260"/>
                <a:gd name="connsiteY16" fmla="*/ 0 h 1068867"/>
                <a:gd name="connsiteX17" fmla="*/ 1170224 w 4452260"/>
                <a:gd name="connsiteY17" fmla="*/ 0 h 1068867"/>
                <a:gd name="connsiteX18" fmla="*/ 1170711 w 4452260"/>
                <a:gd name="connsiteY18" fmla="*/ 0 h 1068867"/>
                <a:gd name="connsiteX19" fmla="*/ 1202662 w 4452260"/>
                <a:gd name="connsiteY19" fmla="*/ 0 h 1068867"/>
                <a:gd name="connsiteX20" fmla="*/ 1240037 w 4452260"/>
                <a:gd name="connsiteY20" fmla="*/ 0 h 1068867"/>
                <a:gd name="connsiteX21" fmla="*/ 1290626 w 4452260"/>
                <a:gd name="connsiteY21" fmla="*/ 0 h 1068867"/>
                <a:gd name="connsiteX22" fmla="*/ 1324496 w 4452260"/>
                <a:gd name="connsiteY22" fmla="*/ 0 h 1068867"/>
                <a:gd name="connsiteX23" fmla="*/ 1332348 w 4452260"/>
                <a:gd name="connsiteY23" fmla="*/ 0 h 1068867"/>
                <a:gd name="connsiteX24" fmla="*/ 1335428 w 4452260"/>
                <a:gd name="connsiteY24" fmla="*/ 0 h 1068867"/>
                <a:gd name="connsiteX25" fmla="*/ 1411793 w 4452260"/>
                <a:gd name="connsiteY25" fmla="*/ 0 h 1068867"/>
                <a:gd name="connsiteX26" fmla="*/ 1454182 w 4452260"/>
                <a:gd name="connsiteY26" fmla="*/ 0 h 1068867"/>
                <a:gd name="connsiteX27" fmla="*/ 1470312 w 4452260"/>
                <a:gd name="connsiteY27" fmla="*/ 0 h 1068867"/>
                <a:gd name="connsiteX28" fmla="*/ 1487183 w 4452260"/>
                <a:gd name="connsiteY28" fmla="*/ 0 h 1068867"/>
                <a:gd name="connsiteX29" fmla="*/ 1497552 w 4452260"/>
                <a:gd name="connsiteY29" fmla="*/ 0 h 1068867"/>
                <a:gd name="connsiteX30" fmla="*/ 1505806 w 4452260"/>
                <a:gd name="connsiteY30" fmla="*/ 0 h 1068867"/>
                <a:gd name="connsiteX31" fmla="*/ 1528471 w 4452260"/>
                <a:gd name="connsiteY31" fmla="*/ 0 h 1068867"/>
                <a:gd name="connsiteX32" fmla="*/ 1531708 w 4452260"/>
                <a:gd name="connsiteY32" fmla="*/ 0 h 1068867"/>
                <a:gd name="connsiteX33" fmla="*/ 1540992 w 4452260"/>
                <a:gd name="connsiteY33" fmla="*/ 0 h 1068867"/>
                <a:gd name="connsiteX34" fmla="*/ 1541479 w 4452260"/>
                <a:gd name="connsiteY34" fmla="*/ 0 h 1068867"/>
                <a:gd name="connsiteX35" fmla="*/ 1599998 w 4452260"/>
                <a:gd name="connsiteY35" fmla="*/ 0 h 1068867"/>
                <a:gd name="connsiteX36" fmla="*/ 1619386 w 4452260"/>
                <a:gd name="connsiteY36" fmla="*/ 0 h 1068867"/>
                <a:gd name="connsiteX37" fmla="*/ 1635492 w 4452260"/>
                <a:gd name="connsiteY37" fmla="*/ 0 h 1068867"/>
                <a:gd name="connsiteX38" fmla="*/ 1649308 w 4452260"/>
                <a:gd name="connsiteY38" fmla="*/ 0 h 1068867"/>
                <a:gd name="connsiteX39" fmla="*/ 1653720 w 4452260"/>
                <a:gd name="connsiteY39" fmla="*/ 0 h 1068867"/>
                <a:gd name="connsiteX40" fmla="*/ 1661394 w 4452260"/>
                <a:gd name="connsiteY40" fmla="*/ 0 h 1068867"/>
                <a:gd name="connsiteX41" fmla="*/ 1687782 w 4452260"/>
                <a:gd name="connsiteY41" fmla="*/ 0 h 1068867"/>
                <a:gd name="connsiteX42" fmla="*/ 1703116 w 4452260"/>
                <a:gd name="connsiteY42" fmla="*/ 0 h 1068867"/>
                <a:gd name="connsiteX43" fmla="*/ 1739181 w 4452260"/>
                <a:gd name="connsiteY43" fmla="*/ 0 h 1068867"/>
                <a:gd name="connsiteX44" fmla="*/ 1771141 w 4452260"/>
                <a:gd name="connsiteY44" fmla="*/ 0 h 1068867"/>
                <a:gd name="connsiteX45" fmla="*/ 1800697 w 4452260"/>
                <a:gd name="connsiteY45" fmla="*/ 0 h 1068867"/>
                <a:gd name="connsiteX46" fmla="*/ 1811727 w 4452260"/>
                <a:gd name="connsiteY46" fmla="*/ 0 h 1068867"/>
                <a:gd name="connsiteX47" fmla="*/ 1823361 w 4452260"/>
                <a:gd name="connsiteY47" fmla="*/ 0 h 1068867"/>
                <a:gd name="connsiteX48" fmla="*/ 1826599 w 4452260"/>
                <a:gd name="connsiteY48" fmla="*/ 0 h 1068867"/>
                <a:gd name="connsiteX49" fmla="*/ 1857951 w 4452260"/>
                <a:gd name="connsiteY49" fmla="*/ 0 h 1068867"/>
                <a:gd name="connsiteX50" fmla="*/ 1858439 w 4452260"/>
                <a:gd name="connsiteY50" fmla="*/ 0 h 1068867"/>
                <a:gd name="connsiteX51" fmla="*/ 1859676 w 4452260"/>
                <a:gd name="connsiteY51" fmla="*/ 0 h 1068867"/>
                <a:gd name="connsiteX52" fmla="*/ 1893346 w 4452260"/>
                <a:gd name="connsiteY52" fmla="*/ 0 h 1068867"/>
                <a:gd name="connsiteX53" fmla="*/ 1927765 w 4452260"/>
                <a:gd name="connsiteY53" fmla="*/ 0 h 1068867"/>
                <a:gd name="connsiteX54" fmla="*/ 1963365 w 4452260"/>
                <a:gd name="connsiteY54" fmla="*/ 0 h 1068867"/>
                <a:gd name="connsiteX55" fmla="*/ 1978354 w 4452260"/>
                <a:gd name="connsiteY55" fmla="*/ 0 h 1068867"/>
                <a:gd name="connsiteX56" fmla="*/ 1991032 w 4452260"/>
                <a:gd name="connsiteY56" fmla="*/ 0 h 1068867"/>
                <a:gd name="connsiteX57" fmla="*/ 2020076 w 4452260"/>
                <a:gd name="connsiteY57" fmla="*/ 0 h 1068867"/>
                <a:gd name="connsiteX58" fmla="*/ 2021800 w 4452260"/>
                <a:gd name="connsiteY58" fmla="*/ 0 h 1068867"/>
                <a:gd name="connsiteX59" fmla="*/ 2027021 w 4452260"/>
                <a:gd name="connsiteY59" fmla="*/ 0 h 1068867"/>
                <a:gd name="connsiteX60" fmla="*/ 2032162 w 4452260"/>
                <a:gd name="connsiteY60" fmla="*/ 0 h 1068867"/>
                <a:gd name="connsiteX61" fmla="*/ 2141909 w 4452260"/>
                <a:gd name="connsiteY61" fmla="*/ 0 h 1068867"/>
                <a:gd name="connsiteX62" fmla="*/ 2143633 w 4452260"/>
                <a:gd name="connsiteY62" fmla="*/ 0 h 1068867"/>
                <a:gd name="connsiteX63" fmla="*/ 2178359 w 4452260"/>
                <a:gd name="connsiteY63" fmla="*/ 0 h 1068867"/>
                <a:gd name="connsiteX64" fmla="*/ 2228719 w 4452260"/>
                <a:gd name="connsiteY64" fmla="*/ 0 h 1068867"/>
                <a:gd name="connsiteX65" fmla="*/ 2229207 w 4452260"/>
                <a:gd name="connsiteY65" fmla="*/ 0 h 1068867"/>
                <a:gd name="connsiteX66" fmla="*/ 2230931 w 4452260"/>
                <a:gd name="connsiteY66" fmla="*/ 0 h 1068867"/>
                <a:gd name="connsiteX67" fmla="*/ 2287725 w 4452260"/>
                <a:gd name="connsiteY67" fmla="*/ 0 h 1068867"/>
                <a:gd name="connsiteX68" fmla="*/ 2289450 w 4452260"/>
                <a:gd name="connsiteY68" fmla="*/ 0 h 1068867"/>
                <a:gd name="connsiteX69" fmla="*/ 2323220 w 4452260"/>
                <a:gd name="connsiteY69" fmla="*/ 0 h 1068867"/>
                <a:gd name="connsiteX70" fmla="*/ 2324944 w 4452260"/>
                <a:gd name="connsiteY70" fmla="*/ 0 h 1068867"/>
                <a:gd name="connsiteX71" fmla="*/ 2340483 w 4452260"/>
                <a:gd name="connsiteY71" fmla="*/ 0 h 1068867"/>
                <a:gd name="connsiteX72" fmla="*/ 2341447 w 4452260"/>
                <a:gd name="connsiteY72" fmla="*/ 0 h 1068867"/>
                <a:gd name="connsiteX73" fmla="*/ 2343172 w 4452260"/>
                <a:gd name="connsiteY73" fmla="*/ 0 h 1068867"/>
                <a:gd name="connsiteX74" fmla="*/ 2349122 w 4452260"/>
                <a:gd name="connsiteY74" fmla="*/ 0 h 1068867"/>
                <a:gd name="connsiteX75" fmla="*/ 2350846 w 4452260"/>
                <a:gd name="connsiteY75" fmla="*/ 0 h 1068867"/>
                <a:gd name="connsiteX76" fmla="*/ 2390844 w 4452260"/>
                <a:gd name="connsiteY76" fmla="*/ 0 h 1068867"/>
                <a:gd name="connsiteX77" fmla="*/ 2462317 w 4452260"/>
                <a:gd name="connsiteY77" fmla="*/ 0 h 1068867"/>
                <a:gd name="connsiteX78" fmla="*/ 2499455 w 4452260"/>
                <a:gd name="connsiteY78" fmla="*/ 0 h 1068867"/>
                <a:gd name="connsiteX79" fmla="*/ 2530713 w 4452260"/>
                <a:gd name="connsiteY79" fmla="*/ 0 h 1068867"/>
                <a:gd name="connsiteX80" fmla="*/ 2547403 w 4452260"/>
                <a:gd name="connsiteY80" fmla="*/ 0 h 1068867"/>
                <a:gd name="connsiteX81" fmla="*/ 2549127 w 4452260"/>
                <a:gd name="connsiteY81" fmla="*/ 0 h 1068867"/>
                <a:gd name="connsiteX82" fmla="*/ 2581074 w 4452260"/>
                <a:gd name="connsiteY82" fmla="*/ 0 h 1068867"/>
                <a:gd name="connsiteX83" fmla="*/ 2582112 w 4452260"/>
                <a:gd name="connsiteY83" fmla="*/ 0 h 1068867"/>
                <a:gd name="connsiteX84" fmla="*/ 2669530 w 4452260"/>
                <a:gd name="connsiteY84" fmla="*/ 0 h 1068867"/>
                <a:gd name="connsiteX85" fmla="*/ 2678759 w 4452260"/>
                <a:gd name="connsiteY85" fmla="*/ 0 h 1068867"/>
                <a:gd name="connsiteX86" fmla="*/ 2709527 w 4452260"/>
                <a:gd name="connsiteY86" fmla="*/ 0 h 1068867"/>
                <a:gd name="connsiteX87" fmla="*/ 2711252 w 4452260"/>
                <a:gd name="connsiteY87" fmla="*/ 0 h 1068867"/>
                <a:gd name="connsiteX88" fmla="*/ 2714748 w 4452260"/>
                <a:gd name="connsiteY88" fmla="*/ 0 h 1068867"/>
                <a:gd name="connsiteX89" fmla="*/ 2719890 w 4452260"/>
                <a:gd name="connsiteY89" fmla="*/ 0 h 1068867"/>
                <a:gd name="connsiteX90" fmla="*/ 2831360 w 4452260"/>
                <a:gd name="connsiteY90" fmla="*/ 0 h 1068867"/>
                <a:gd name="connsiteX91" fmla="*/ 2833086 w 4452260"/>
                <a:gd name="connsiteY91" fmla="*/ 0 h 1068867"/>
                <a:gd name="connsiteX92" fmla="*/ 2866087 w 4452260"/>
                <a:gd name="connsiteY92" fmla="*/ 0 h 1068867"/>
                <a:gd name="connsiteX93" fmla="*/ 2918659 w 4452260"/>
                <a:gd name="connsiteY93" fmla="*/ 0 h 1068867"/>
                <a:gd name="connsiteX94" fmla="*/ 2919896 w 4452260"/>
                <a:gd name="connsiteY94" fmla="*/ 0 h 1068867"/>
                <a:gd name="connsiteX95" fmla="*/ 2920383 w 4452260"/>
                <a:gd name="connsiteY95" fmla="*/ 0 h 1068867"/>
                <a:gd name="connsiteX96" fmla="*/ 2977177 w 4452260"/>
                <a:gd name="connsiteY96" fmla="*/ 0 h 1068867"/>
                <a:gd name="connsiteX97" fmla="*/ 2978902 w 4452260"/>
                <a:gd name="connsiteY97" fmla="*/ 0 h 1068867"/>
                <a:gd name="connsiteX98" fmla="*/ 3012671 w 4452260"/>
                <a:gd name="connsiteY98" fmla="*/ 0 h 1068867"/>
                <a:gd name="connsiteX99" fmla="*/ 3014397 w 4452260"/>
                <a:gd name="connsiteY99" fmla="*/ 0 h 1068867"/>
                <a:gd name="connsiteX100" fmla="*/ 3028211 w 4452260"/>
                <a:gd name="connsiteY100" fmla="*/ 0 h 1068867"/>
                <a:gd name="connsiteX101" fmla="*/ 3030899 w 4452260"/>
                <a:gd name="connsiteY101" fmla="*/ 0 h 1068867"/>
                <a:gd name="connsiteX102" fmla="*/ 3032624 w 4452260"/>
                <a:gd name="connsiteY102" fmla="*/ 0 h 1068867"/>
                <a:gd name="connsiteX103" fmla="*/ 3038573 w 4452260"/>
                <a:gd name="connsiteY103" fmla="*/ 0 h 1068867"/>
                <a:gd name="connsiteX104" fmla="*/ 3040298 w 4452260"/>
                <a:gd name="connsiteY104" fmla="*/ 0 h 1068867"/>
                <a:gd name="connsiteX105" fmla="*/ 3082021 w 4452260"/>
                <a:gd name="connsiteY105" fmla="*/ 0 h 1068867"/>
                <a:gd name="connsiteX106" fmla="*/ 3150044 w 4452260"/>
                <a:gd name="connsiteY106" fmla="*/ 0 h 1068867"/>
                <a:gd name="connsiteX107" fmla="*/ 3218441 w 4452260"/>
                <a:gd name="connsiteY107" fmla="*/ 0 h 1068867"/>
                <a:gd name="connsiteX108" fmla="*/ 3236855 w 4452260"/>
                <a:gd name="connsiteY108" fmla="*/ 0 h 1068867"/>
                <a:gd name="connsiteX109" fmla="*/ 3269839 w 4452260"/>
                <a:gd name="connsiteY109" fmla="*/ 0 h 1068867"/>
                <a:gd name="connsiteX110" fmla="*/ 3272250 w 4452260"/>
                <a:gd name="connsiteY110" fmla="*/ 0 h 1068867"/>
                <a:gd name="connsiteX111" fmla="*/ 3320378 w 4452260"/>
                <a:gd name="connsiteY111" fmla="*/ 0 h 1068867"/>
                <a:gd name="connsiteX112" fmla="*/ 3346330 w 4452260"/>
                <a:gd name="connsiteY112" fmla="*/ 0 h 1068867"/>
                <a:gd name="connsiteX113" fmla="*/ 3357257 w 4452260"/>
                <a:gd name="connsiteY113" fmla="*/ 0 h 1068867"/>
                <a:gd name="connsiteX114" fmla="*/ 3369936 w 4452260"/>
                <a:gd name="connsiteY114" fmla="*/ 0 h 1068867"/>
                <a:gd name="connsiteX115" fmla="*/ 3398980 w 4452260"/>
                <a:gd name="connsiteY115" fmla="*/ 0 h 1068867"/>
                <a:gd name="connsiteX116" fmla="*/ 3405925 w 4452260"/>
                <a:gd name="connsiteY116" fmla="*/ 0 h 1068867"/>
                <a:gd name="connsiteX117" fmla="*/ 3411066 w 4452260"/>
                <a:gd name="connsiteY117" fmla="*/ 0 h 1068867"/>
                <a:gd name="connsiteX118" fmla="*/ 3520813 w 4452260"/>
                <a:gd name="connsiteY118" fmla="*/ 0 h 1068867"/>
                <a:gd name="connsiteX119" fmla="*/ 3607623 w 4452260"/>
                <a:gd name="connsiteY119" fmla="*/ 0 h 1068867"/>
                <a:gd name="connsiteX120" fmla="*/ 3608111 w 4452260"/>
                <a:gd name="connsiteY120" fmla="*/ 0 h 1068867"/>
                <a:gd name="connsiteX121" fmla="*/ 3666629 w 4452260"/>
                <a:gd name="connsiteY121" fmla="*/ 0 h 1068867"/>
                <a:gd name="connsiteX122" fmla="*/ 3702124 w 4452260"/>
                <a:gd name="connsiteY122" fmla="*/ 0 h 1068867"/>
                <a:gd name="connsiteX123" fmla="*/ 3720351 w 4452260"/>
                <a:gd name="connsiteY123" fmla="*/ 0 h 1068867"/>
                <a:gd name="connsiteX124" fmla="*/ 3728025 w 4452260"/>
                <a:gd name="connsiteY124" fmla="*/ 0 h 1068867"/>
                <a:gd name="connsiteX125" fmla="*/ 3769748 w 4452260"/>
                <a:gd name="connsiteY125" fmla="*/ 0 h 1068867"/>
                <a:gd name="connsiteX126" fmla="*/ 4098793 w 4452260"/>
                <a:gd name="connsiteY126" fmla="*/ 0 h 1068867"/>
                <a:gd name="connsiteX127" fmla="*/ 4193519 w 4452260"/>
                <a:gd name="connsiteY127" fmla="*/ 54408 h 1068867"/>
                <a:gd name="connsiteX128" fmla="*/ 4439104 w 4452260"/>
                <a:gd name="connsiteY128" fmla="*/ 480025 h 1068867"/>
                <a:gd name="connsiteX129" fmla="*/ 4439104 w 4452260"/>
                <a:gd name="connsiteY129" fmla="*/ 588843 h 1068867"/>
                <a:gd name="connsiteX130" fmla="*/ 4193519 w 4452260"/>
                <a:gd name="connsiteY130" fmla="*/ 1014459 h 1068867"/>
                <a:gd name="connsiteX131" fmla="*/ 4098793 w 4452260"/>
                <a:gd name="connsiteY131" fmla="*/ 1068867 h 1068867"/>
                <a:gd name="connsiteX132" fmla="*/ 3728025 w 4452260"/>
                <a:gd name="connsiteY132" fmla="*/ 1068867 h 1068867"/>
                <a:gd name="connsiteX133" fmla="*/ 3607623 w 4452260"/>
                <a:gd name="connsiteY133" fmla="*/ 1068867 h 1068867"/>
                <a:gd name="connsiteX134" fmla="*/ 3411066 w 4452260"/>
                <a:gd name="connsiteY134" fmla="*/ 1068867 h 1068867"/>
                <a:gd name="connsiteX135" fmla="*/ 3357257 w 4452260"/>
                <a:gd name="connsiteY135" fmla="*/ 1068867 h 1068867"/>
                <a:gd name="connsiteX136" fmla="*/ 3236855 w 4452260"/>
                <a:gd name="connsiteY136" fmla="*/ 1068867 h 1068867"/>
                <a:gd name="connsiteX137" fmla="*/ 3040298 w 4452260"/>
                <a:gd name="connsiteY137" fmla="*/ 1068867 h 1068867"/>
                <a:gd name="connsiteX138" fmla="*/ 3038573 w 4452260"/>
                <a:gd name="connsiteY138" fmla="*/ 1068867 h 1068867"/>
                <a:gd name="connsiteX139" fmla="*/ 2919896 w 4452260"/>
                <a:gd name="connsiteY139" fmla="*/ 1068867 h 1068867"/>
                <a:gd name="connsiteX140" fmla="*/ 2866087 w 4452260"/>
                <a:gd name="connsiteY140" fmla="*/ 1068867 h 1068867"/>
                <a:gd name="connsiteX141" fmla="*/ 2719890 w 4452260"/>
                <a:gd name="connsiteY141" fmla="*/ 1068867 h 1068867"/>
                <a:gd name="connsiteX142" fmla="*/ 2669530 w 4452260"/>
                <a:gd name="connsiteY142" fmla="*/ 1068867 h 1068867"/>
                <a:gd name="connsiteX143" fmla="*/ 2549127 w 4452260"/>
                <a:gd name="connsiteY143" fmla="*/ 1068867 h 1068867"/>
                <a:gd name="connsiteX144" fmla="*/ 2547403 w 4452260"/>
                <a:gd name="connsiteY144" fmla="*/ 1068867 h 1068867"/>
                <a:gd name="connsiteX145" fmla="*/ 2350846 w 4452260"/>
                <a:gd name="connsiteY145" fmla="*/ 1068867 h 1068867"/>
                <a:gd name="connsiteX146" fmla="*/ 2349122 w 4452260"/>
                <a:gd name="connsiteY146" fmla="*/ 1068867 h 1068867"/>
                <a:gd name="connsiteX147" fmla="*/ 2228719 w 4452260"/>
                <a:gd name="connsiteY147" fmla="*/ 1068867 h 1068867"/>
                <a:gd name="connsiteX148" fmla="*/ 2178359 w 4452260"/>
                <a:gd name="connsiteY148" fmla="*/ 1068867 h 1068867"/>
                <a:gd name="connsiteX149" fmla="*/ 2032162 w 4452260"/>
                <a:gd name="connsiteY149" fmla="*/ 1068867 h 1068867"/>
                <a:gd name="connsiteX150" fmla="*/ 1978354 w 4452260"/>
                <a:gd name="connsiteY150" fmla="*/ 1068867 h 1068867"/>
                <a:gd name="connsiteX151" fmla="*/ 1859676 w 4452260"/>
                <a:gd name="connsiteY151" fmla="*/ 1068867 h 1068867"/>
                <a:gd name="connsiteX152" fmla="*/ 1857951 w 4452260"/>
                <a:gd name="connsiteY152" fmla="*/ 1068867 h 1068867"/>
                <a:gd name="connsiteX153" fmla="*/ 1826599 w 4452260"/>
                <a:gd name="connsiteY153" fmla="*/ 1068867 h 1068867"/>
                <a:gd name="connsiteX154" fmla="*/ 1661394 w 4452260"/>
                <a:gd name="connsiteY154" fmla="*/ 1068867 h 1068867"/>
                <a:gd name="connsiteX155" fmla="*/ 1540992 w 4452260"/>
                <a:gd name="connsiteY155" fmla="*/ 1068867 h 1068867"/>
                <a:gd name="connsiteX156" fmla="*/ 1531708 w 4452260"/>
                <a:gd name="connsiteY156" fmla="*/ 1068867 h 1068867"/>
                <a:gd name="connsiteX157" fmla="*/ 1487183 w 4452260"/>
                <a:gd name="connsiteY157" fmla="*/ 1068867 h 1068867"/>
                <a:gd name="connsiteX158" fmla="*/ 1335428 w 4452260"/>
                <a:gd name="connsiteY158" fmla="*/ 1068867 h 1068867"/>
                <a:gd name="connsiteX159" fmla="*/ 1290626 w 4452260"/>
                <a:gd name="connsiteY159" fmla="*/ 1068867 h 1068867"/>
                <a:gd name="connsiteX160" fmla="*/ 1170224 w 4452260"/>
                <a:gd name="connsiteY160" fmla="*/ 1068867 h 1068867"/>
                <a:gd name="connsiteX161" fmla="*/ 1138871 w 4452260"/>
                <a:gd name="connsiteY161" fmla="*/ 1068867 h 1068867"/>
                <a:gd name="connsiteX162" fmla="*/ 1040537 w 4452260"/>
                <a:gd name="connsiteY162" fmla="*/ 1068867 h 1068867"/>
                <a:gd name="connsiteX163" fmla="*/ 843980 w 4452260"/>
                <a:gd name="connsiteY163" fmla="*/ 1068867 h 1068867"/>
                <a:gd name="connsiteX164" fmla="*/ 799455 w 4452260"/>
                <a:gd name="connsiteY164" fmla="*/ 1068867 h 1068867"/>
                <a:gd name="connsiteX165" fmla="*/ 647700 w 4452260"/>
                <a:gd name="connsiteY165" fmla="*/ 1068867 h 1068867"/>
                <a:gd name="connsiteX166" fmla="*/ 352810 w 4452260"/>
                <a:gd name="connsiteY166" fmla="*/ 1068867 h 1068867"/>
                <a:gd name="connsiteX167" fmla="*/ 258084 w 4452260"/>
                <a:gd name="connsiteY167" fmla="*/ 1014459 h 1068867"/>
                <a:gd name="connsiteX168" fmla="*/ 12498 w 4452260"/>
                <a:gd name="connsiteY168" fmla="*/ 588843 h 1068867"/>
                <a:gd name="connsiteX169" fmla="*/ 12498 w 4452260"/>
                <a:gd name="connsiteY169" fmla="*/ 480025 h 1068867"/>
                <a:gd name="connsiteX170" fmla="*/ 258084 w 4452260"/>
                <a:gd name="connsiteY170" fmla="*/ 54408 h 1068867"/>
                <a:gd name="connsiteX171" fmla="*/ 352810 w 4452260"/>
                <a:gd name="connsiteY171" fmla="*/ 0 h 106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4452260" h="1068867">
                  <a:moveTo>
                    <a:pt x="352810" y="0"/>
                  </a:moveTo>
                  <a:cubicBezTo>
                    <a:pt x="475602" y="0"/>
                    <a:pt x="567696" y="0"/>
                    <a:pt x="636768" y="0"/>
                  </a:cubicBezTo>
                  <a:lnTo>
                    <a:pt x="647700" y="0"/>
                  </a:lnTo>
                  <a:lnTo>
                    <a:pt x="724065" y="0"/>
                  </a:lnTo>
                  <a:cubicBezTo>
                    <a:pt x="748048" y="0"/>
                    <a:pt x="767235" y="0"/>
                    <a:pt x="782584" y="0"/>
                  </a:cubicBezTo>
                  <a:lnTo>
                    <a:pt x="799455" y="0"/>
                  </a:lnTo>
                  <a:lnTo>
                    <a:pt x="809825" y="0"/>
                  </a:lnTo>
                  <a:lnTo>
                    <a:pt x="818078" y="0"/>
                  </a:lnTo>
                  <a:cubicBezTo>
                    <a:pt x="843980" y="0"/>
                    <a:pt x="843980" y="0"/>
                    <a:pt x="843980" y="0"/>
                  </a:cubicBezTo>
                  <a:lnTo>
                    <a:pt x="931658" y="0"/>
                  </a:lnTo>
                  <a:lnTo>
                    <a:pt x="961580" y="0"/>
                  </a:lnTo>
                  <a:lnTo>
                    <a:pt x="1000055" y="0"/>
                  </a:lnTo>
                  <a:lnTo>
                    <a:pt x="1040537" y="0"/>
                  </a:lnTo>
                  <a:lnTo>
                    <a:pt x="1051453" y="0"/>
                  </a:lnTo>
                  <a:lnTo>
                    <a:pt x="1083414" y="0"/>
                  </a:lnTo>
                  <a:lnTo>
                    <a:pt x="1112969" y="0"/>
                  </a:lnTo>
                  <a:cubicBezTo>
                    <a:pt x="1138871" y="0"/>
                    <a:pt x="1138871" y="0"/>
                    <a:pt x="1138871" y="0"/>
                  </a:cubicBezTo>
                  <a:lnTo>
                    <a:pt x="1170224" y="0"/>
                  </a:lnTo>
                  <a:lnTo>
                    <a:pt x="1170711" y="0"/>
                  </a:lnTo>
                  <a:lnTo>
                    <a:pt x="1202662" y="0"/>
                  </a:lnTo>
                  <a:lnTo>
                    <a:pt x="1240037" y="0"/>
                  </a:lnTo>
                  <a:cubicBezTo>
                    <a:pt x="1290626" y="0"/>
                    <a:pt x="1290626" y="0"/>
                    <a:pt x="1290626" y="0"/>
                  </a:cubicBezTo>
                  <a:lnTo>
                    <a:pt x="1324496" y="0"/>
                  </a:lnTo>
                  <a:lnTo>
                    <a:pt x="1332348" y="0"/>
                  </a:lnTo>
                  <a:lnTo>
                    <a:pt x="1335428" y="0"/>
                  </a:lnTo>
                  <a:lnTo>
                    <a:pt x="1411793" y="0"/>
                  </a:lnTo>
                  <a:lnTo>
                    <a:pt x="1454182" y="0"/>
                  </a:lnTo>
                  <a:lnTo>
                    <a:pt x="1470312" y="0"/>
                  </a:lnTo>
                  <a:lnTo>
                    <a:pt x="1487183" y="0"/>
                  </a:lnTo>
                  <a:lnTo>
                    <a:pt x="1497552" y="0"/>
                  </a:lnTo>
                  <a:lnTo>
                    <a:pt x="1505806" y="0"/>
                  </a:lnTo>
                  <a:lnTo>
                    <a:pt x="1528471" y="0"/>
                  </a:lnTo>
                  <a:lnTo>
                    <a:pt x="1531708" y="0"/>
                  </a:lnTo>
                  <a:lnTo>
                    <a:pt x="1540992" y="0"/>
                  </a:lnTo>
                  <a:lnTo>
                    <a:pt x="1541479" y="0"/>
                  </a:lnTo>
                  <a:lnTo>
                    <a:pt x="1599998" y="0"/>
                  </a:lnTo>
                  <a:lnTo>
                    <a:pt x="1619386" y="0"/>
                  </a:lnTo>
                  <a:lnTo>
                    <a:pt x="1635492" y="0"/>
                  </a:lnTo>
                  <a:lnTo>
                    <a:pt x="1649308" y="0"/>
                  </a:lnTo>
                  <a:lnTo>
                    <a:pt x="1653720" y="0"/>
                  </a:lnTo>
                  <a:lnTo>
                    <a:pt x="1661394" y="0"/>
                  </a:lnTo>
                  <a:lnTo>
                    <a:pt x="1687782" y="0"/>
                  </a:lnTo>
                  <a:lnTo>
                    <a:pt x="1703116" y="0"/>
                  </a:lnTo>
                  <a:lnTo>
                    <a:pt x="1739181" y="0"/>
                  </a:lnTo>
                  <a:lnTo>
                    <a:pt x="1771141" y="0"/>
                  </a:lnTo>
                  <a:lnTo>
                    <a:pt x="1800697" y="0"/>
                  </a:lnTo>
                  <a:lnTo>
                    <a:pt x="1811727" y="0"/>
                  </a:lnTo>
                  <a:lnTo>
                    <a:pt x="1823361" y="0"/>
                  </a:lnTo>
                  <a:lnTo>
                    <a:pt x="1826599" y="0"/>
                  </a:lnTo>
                  <a:lnTo>
                    <a:pt x="1857951" y="0"/>
                  </a:lnTo>
                  <a:lnTo>
                    <a:pt x="1858439" y="0"/>
                  </a:lnTo>
                  <a:lnTo>
                    <a:pt x="1859676" y="0"/>
                  </a:lnTo>
                  <a:lnTo>
                    <a:pt x="1893346" y="0"/>
                  </a:lnTo>
                  <a:lnTo>
                    <a:pt x="1927765" y="0"/>
                  </a:lnTo>
                  <a:lnTo>
                    <a:pt x="1963365" y="0"/>
                  </a:lnTo>
                  <a:lnTo>
                    <a:pt x="1978354" y="0"/>
                  </a:lnTo>
                  <a:lnTo>
                    <a:pt x="1991032" y="0"/>
                  </a:lnTo>
                  <a:lnTo>
                    <a:pt x="2020076" y="0"/>
                  </a:lnTo>
                  <a:lnTo>
                    <a:pt x="2021800" y="0"/>
                  </a:lnTo>
                  <a:lnTo>
                    <a:pt x="2027021" y="0"/>
                  </a:lnTo>
                  <a:cubicBezTo>
                    <a:pt x="2032162" y="0"/>
                    <a:pt x="2032162" y="0"/>
                    <a:pt x="2032162" y="0"/>
                  </a:cubicBezTo>
                  <a:lnTo>
                    <a:pt x="2141909" y="0"/>
                  </a:lnTo>
                  <a:lnTo>
                    <a:pt x="2143633" y="0"/>
                  </a:lnTo>
                  <a:lnTo>
                    <a:pt x="2178359" y="0"/>
                  </a:lnTo>
                  <a:lnTo>
                    <a:pt x="2228719" y="0"/>
                  </a:lnTo>
                  <a:lnTo>
                    <a:pt x="2229207" y="0"/>
                  </a:lnTo>
                  <a:lnTo>
                    <a:pt x="2230931" y="0"/>
                  </a:lnTo>
                  <a:lnTo>
                    <a:pt x="2287725" y="0"/>
                  </a:lnTo>
                  <a:lnTo>
                    <a:pt x="2289450" y="0"/>
                  </a:lnTo>
                  <a:lnTo>
                    <a:pt x="2323220" y="0"/>
                  </a:lnTo>
                  <a:lnTo>
                    <a:pt x="2324944" y="0"/>
                  </a:lnTo>
                  <a:lnTo>
                    <a:pt x="2340483" y="0"/>
                  </a:lnTo>
                  <a:lnTo>
                    <a:pt x="2341447" y="0"/>
                  </a:lnTo>
                  <a:lnTo>
                    <a:pt x="2343172" y="0"/>
                  </a:lnTo>
                  <a:lnTo>
                    <a:pt x="2349122" y="0"/>
                  </a:lnTo>
                  <a:lnTo>
                    <a:pt x="2350846" y="0"/>
                  </a:lnTo>
                  <a:lnTo>
                    <a:pt x="2390844" y="0"/>
                  </a:lnTo>
                  <a:lnTo>
                    <a:pt x="2462317" y="0"/>
                  </a:lnTo>
                  <a:lnTo>
                    <a:pt x="2499455" y="0"/>
                  </a:lnTo>
                  <a:lnTo>
                    <a:pt x="2530713" y="0"/>
                  </a:lnTo>
                  <a:lnTo>
                    <a:pt x="2547403" y="0"/>
                  </a:lnTo>
                  <a:lnTo>
                    <a:pt x="2549127" y="0"/>
                  </a:lnTo>
                  <a:lnTo>
                    <a:pt x="2581074" y="0"/>
                  </a:lnTo>
                  <a:lnTo>
                    <a:pt x="2582112" y="0"/>
                  </a:lnTo>
                  <a:cubicBezTo>
                    <a:pt x="2669530" y="0"/>
                    <a:pt x="2669530" y="0"/>
                    <a:pt x="2669530" y="0"/>
                  </a:cubicBezTo>
                  <a:lnTo>
                    <a:pt x="2678759" y="0"/>
                  </a:lnTo>
                  <a:lnTo>
                    <a:pt x="2709527" y="0"/>
                  </a:lnTo>
                  <a:lnTo>
                    <a:pt x="2711252" y="0"/>
                  </a:lnTo>
                  <a:lnTo>
                    <a:pt x="2714748" y="0"/>
                  </a:lnTo>
                  <a:lnTo>
                    <a:pt x="2719890" y="0"/>
                  </a:lnTo>
                  <a:lnTo>
                    <a:pt x="2831360" y="0"/>
                  </a:lnTo>
                  <a:lnTo>
                    <a:pt x="2833086" y="0"/>
                  </a:lnTo>
                  <a:lnTo>
                    <a:pt x="2866087" y="0"/>
                  </a:lnTo>
                  <a:lnTo>
                    <a:pt x="2918659" y="0"/>
                  </a:lnTo>
                  <a:lnTo>
                    <a:pt x="2919896" y="0"/>
                  </a:lnTo>
                  <a:lnTo>
                    <a:pt x="2920383" y="0"/>
                  </a:lnTo>
                  <a:lnTo>
                    <a:pt x="2977177" y="0"/>
                  </a:lnTo>
                  <a:lnTo>
                    <a:pt x="2978902" y="0"/>
                  </a:lnTo>
                  <a:lnTo>
                    <a:pt x="3012671" y="0"/>
                  </a:lnTo>
                  <a:lnTo>
                    <a:pt x="3014397" y="0"/>
                  </a:lnTo>
                  <a:lnTo>
                    <a:pt x="3028211" y="0"/>
                  </a:lnTo>
                  <a:lnTo>
                    <a:pt x="3030899" y="0"/>
                  </a:lnTo>
                  <a:lnTo>
                    <a:pt x="3032624" y="0"/>
                  </a:lnTo>
                  <a:lnTo>
                    <a:pt x="3038573" y="0"/>
                  </a:lnTo>
                  <a:lnTo>
                    <a:pt x="3040298" y="0"/>
                  </a:lnTo>
                  <a:lnTo>
                    <a:pt x="3082021" y="0"/>
                  </a:lnTo>
                  <a:lnTo>
                    <a:pt x="3150044" y="0"/>
                  </a:lnTo>
                  <a:lnTo>
                    <a:pt x="3218441" y="0"/>
                  </a:lnTo>
                  <a:lnTo>
                    <a:pt x="3236855" y="0"/>
                  </a:lnTo>
                  <a:lnTo>
                    <a:pt x="3269839" y="0"/>
                  </a:lnTo>
                  <a:lnTo>
                    <a:pt x="3272250" y="0"/>
                  </a:lnTo>
                  <a:lnTo>
                    <a:pt x="3320378" y="0"/>
                  </a:lnTo>
                  <a:lnTo>
                    <a:pt x="3346330" y="0"/>
                  </a:lnTo>
                  <a:lnTo>
                    <a:pt x="3357257" y="0"/>
                  </a:lnTo>
                  <a:lnTo>
                    <a:pt x="3369936" y="0"/>
                  </a:lnTo>
                  <a:lnTo>
                    <a:pt x="3398980" y="0"/>
                  </a:lnTo>
                  <a:lnTo>
                    <a:pt x="3405925" y="0"/>
                  </a:lnTo>
                  <a:cubicBezTo>
                    <a:pt x="3411066" y="0"/>
                    <a:pt x="3411066" y="0"/>
                    <a:pt x="3411066" y="0"/>
                  </a:cubicBezTo>
                  <a:lnTo>
                    <a:pt x="3520813" y="0"/>
                  </a:lnTo>
                  <a:lnTo>
                    <a:pt x="3607623" y="0"/>
                  </a:lnTo>
                  <a:lnTo>
                    <a:pt x="3608111" y="0"/>
                  </a:lnTo>
                  <a:lnTo>
                    <a:pt x="3666629" y="0"/>
                  </a:lnTo>
                  <a:lnTo>
                    <a:pt x="3702124" y="0"/>
                  </a:lnTo>
                  <a:lnTo>
                    <a:pt x="3720351" y="0"/>
                  </a:lnTo>
                  <a:lnTo>
                    <a:pt x="3728025" y="0"/>
                  </a:lnTo>
                  <a:lnTo>
                    <a:pt x="3769748" y="0"/>
                  </a:lnTo>
                  <a:cubicBezTo>
                    <a:pt x="4098793" y="0"/>
                    <a:pt x="4098793" y="0"/>
                    <a:pt x="4098793" y="0"/>
                  </a:cubicBezTo>
                  <a:cubicBezTo>
                    <a:pt x="4133877" y="0"/>
                    <a:pt x="4175977" y="24572"/>
                    <a:pt x="4193519" y="54408"/>
                  </a:cubicBezTo>
                  <a:cubicBezTo>
                    <a:pt x="4439104" y="480025"/>
                    <a:pt x="4439104" y="480025"/>
                    <a:pt x="4439104" y="480025"/>
                  </a:cubicBezTo>
                  <a:cubicBezTo>
                    <a:pt x="4456646" y="509862"/>
                    <a:pt x="4456646" y="559005"/>
                    <a:pt x="4439104" y="588843"/>
                  </a:cubicBezTo>
                  <a:cubicBezTo>
                    <a:pt x="4193519" y="1014459"/>
                    <a:pt x="4193519" y="1014459"/>
                    <a:pt x="4193519" y="1014459"/>
                  </a:cubicBezTo>
                  <a:cubicBezTo>
                    <a:pt x="4175977" y="1044295"/>
                    <a:pt x="4133877" y="1068867"/>
                    <a:pt x="4098793" y="1068867"/>
                  </a:cubicBezTo>
                  <a:lnTo>
                    <a:pt x="3728025" y="1068867"/>
                  </a:lnTo>
                  <a:lnTo>
                    <a:pt x="3607623" y="1068867"/>
                  </a:lnTo>
                  <a:lnTo>
                    <a:pt x="3411066" y="1068867"/>
                  </a:lnTo>
                  <a:lnTo>
                    <a:pt x="3357257" y="1068867"/>
                  </a:lnTo>
                  <a:lnTo>
                    <a:pt x="3236855" y="1068867"/>
                  </a:lnTo>
                  <a:lnTo>
                    <a:pt x="3040298" y="1068867"/>
                  </a:lnTo>
                  <a:lnTo>
                    <a:pt x="3038573" y="1068867"/>
                  </a:lnTo>
                  <a:lnTo>
                    <a:pt x="2919896" y="1068867"/>
                  </a:lnTo>
                  <a:lnTo>
                    <a:pt x="2866087" y="1068867"/>
                  </a:lnTo>
                  <a:lnTo>
                    <a:pt x="2719890" y="1068867"/>
                  </a:lnTo>
                  <a:lnTo>
                    <a:pt x="2669530" y="1068867"/>
                  </a:lnTo>
                  <a:lnTo>
                    <a:pt x="2549127" y="1068867"/>
                  </a:lnTo>
                  <a:lnTo>
                    <a:pt x="2547403" y="1068867"/>
                  </a:lnTo>
                  <a:lnTo>
                    <a:pt x="2350846" y="1068867"/>
                  </a:lnTo>
                  <a:lnTo>
                    <a:pt x="2349122" y="1068867"/>
                  </a:lnTo>
                  <a:lnTo>
                    <a:pt x="2228719" y="1068867"/>
                  </a:lnTo>
                  <a:lnTo>
                    <a:pt x="2178359" y="1068867"/>
                  </a:lnTo>
                  <a:lnTo>
                    <a:pt x="2032162" y="1068867"/>
                  </a:lnTo>
                  <a:lnTo>
                    <a:pt x="1978354" y="1068867"/>
                  </a:lnTo>
                  <a:lnTo>
                    <a:pt x="1859676" y="1068867"/>
                  </a:lnTo>
                  <a:lnTo>
                    <a:pt x="1857951" y="1068867"/>
                  </a:lnTo>
                  <a:lnTo>
                    <a:pt x="1826599" y="1068867"/>
                  </a:lnTo>
                  <a:lnTo>
                    <a:pt x="1661394" y="1068867"/>
                  </a:lnTo>
                  <a:lnTo>
                    <a:pt x="1540992" y="1068867"/>
                  </a:lnTo>
                  <a:lnTo>
                    <a:pt x="1531708" y="1068867"/>
                  </a:lnTo>
                  <a:lnTo>
                    <a:pt x="1487183" y="1068867"/>
                  </a:lnTo>
                  <a:lnTo>
                    <a:pt x="1335428" y="1068867"/>
                  </a:lnTo>
                  <a:lnTo>
                    <a:pt x="1290626" y="1068867"/>
                  </a:lnTo>
                  <a:lnTo>
                    <a:pt x="1170224" y="1068867"/>
                  </a:lnTo>
                  <a:lnTo>
                    <a:pt x="1138871" y="1068867"/>
                  </a:lnTo>
                  <a:lnTo>
                    <a:pt x="1040537" y="1068867"/>
                  </a:lnTo>
                  <a:lnTo>
                    <a:pt x="843980" y="1068867"/>
                  </a:lnTo>
                  <a:lnTo>
                    <a:pt x="799455" y="1068867"/>
                  </a:lnTo>
                  <a:lnTo>
                    <a:pt x="647700" y="1068867"/>
                  </a:lnTo>
                  <a:lnTo>
                    <a:pt x="352810" y="1068867"/>
                  </a:lnTo>
                  <a:cubicBezTo>
                    <a:pt x="318603" y="1068867"/>
                    <a:pt x="275626" y="1044295"/>
                    <a:pt x="258084" y="1014459"/>
                  </a:cubicBezTo>
                  <a:cubicBezTo>
                    <a:pt x="12498" y="588843"/>
                    <a:pt x="12498" y="588843"/>
                    <a:pt x="12498" y="588843"/>
                  </a:cubicBezTo>
                  <a:cubicBezTo>
                    <a:pt x="-4166" y="559005"/>
                    <a:pt x="-4166" y="509862"/>
                    <a:pt x="12498" y="480025"/>
                  </a:cubicBezTo>
                  <a:cubicBezTo>
                    <a:pt x="258084" y="54408"/>
                    <a:pt x="258084" y="54408"/>
                    <a:pt x="258084" y="54408"/>
                  </a:cubicBezTo>
                  <a:cubicBezTo>
                    <a:pt x="275626" y="24572"/>
                    <a:pt x="318603" y="0"/>
                    <a:pt x="35281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D3D3D3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54" name="任意多边形 53"/>
            <p:cNvSpPr>
              <a:spLocks/>
            </p:cNvSpPr>
            <p:nvPr/>
          </p:nvSpPr>
          <p:spPr bwMode="auto">
            <a:xfrm>
              <a:off x="1010779" y="325868"/>
              <a:ext cx="2628449" cy="527848"/>
            </a:xfrm>
            <a:custGeom>
              <a:avLst/>
              <a:gdLst>
                <a:gd name="connsiteX0" fmla="*/ 305125 w 4603109"/>
                <a:gd name="connsiteY0" fmla="*/ 0 h 924402"/>
                <a:gd name="connsiteX1" fmla="*/ 432894 w 4603109"/>
                <a:gd name="connsiteY1" fmla="*/ 0 h 924402"/>
                <a:gd name="connsiteX2" fmla="*/ 445336 w 4603109"/>
                <a:gd name="connsiteY2" fmla="*/ 0 h 924402"/>
                <a:gd name="connsiteX3" fmla="*/ 550703 w 4603109"/>
                <a:gd name="connsiteY3" fmla="*/ 0 h 924402"/>
                <a:gd name="connsiteX4" fmla="*/ 560158 w 4603109"/>
                <a:gd name="connsiteY4" fmla="*/ 0 h 924402"/>
                <a:gd name="connsiteX5" fmla="*/ 573105 w 4603109"/>
                <a:gd name="connsiteY5" fmla="*/ 0 h 924402"/>
                <a:gd name="connsiteX6" fmla="*/ 626202 w 4603109"/>
                <a:gd name="connsiteY6" fmla="*/ 0 h 924402"/>
                <a:gd name="connsiteX7" fmla="*/ 676811 w 4603109"/>
                <a:gd name="connsiteY7" fmla="*/ 0 h 924402"/>
                <a:gd name="connsiteX8" fmla="*/ 678472 w 4603109"/>
                <a:gd name="connsiteY8" fmla="*/ 0 h 924402"/>
                <a:gd name="connsiteX9" fmla="*/ 687927 w 4603109"/>
                <a:gd name="connsiteY9" fmla="*/ 0 h 924402"/>
                <a:gd name="connsiteX10" fmla="*/ 691402 w 4603109"/>
                <a:gd name="connsiteY10" fmla="*/ 0 h 924402"/>
                <a:gd name="connsiteX11" fmla="*/ 700371 w 4603109"/>
                <a:gd name="connsiteY11" fmla="*/ 0 h 924402"/>
                <a:gd name="connsiteX12" fmla="*/ 707508 w 4603109"/>
                <a:gd name="connsiteY12" fmla="*/ 0 h 924402"/>
                <a:gd name="connsiteX13" fmla="*/ 729909 w 4603109"/>
                <a:gd name="connsiteY13" fmla="*/ 0 h 924402"/>
                <a:gd name="connsiteX14" fmla="*/ 753971 w 4603109"/>
                <a:gd name="connsiteY14" fmla="*/ 0 h 924402"/>
                <a:gd name="connsiteX15" fmla="*/ 804580 w 4603109"/>
                <a:gd name="connsiteY15" fmla="*/ 0 h 924402"/>
                <a:gd name="connsiteX16" fmla="*/ 805737 w 4603109"/>
                <a:gd name="connsiteY16" fmla="*/ 0 h 924402"/>
                <a:gd name="connsiteX17" fmla="*/ 819171 w 4603109"/>
                <a:gd name="connsiteY17" fmla="*/ 0 h 924402"/>
                <a:gd name="connsiteX18" fmla="*/ 828140 w 4603109"/>
                <a:gd name="connsiteY18" fmla="*/ 0 h 924402"/>
                <a:gd name="connsiteX19" fmla="*/ 831615 w 4603109"/>
                <a:gd name="connsiteY19" fmla="*/ 0 h 924402"/>
                <a:gd name="connsiteX20" fmla="*/ 835277 w 4603109"/>
                <a:gd name="connsiteY20" fmla="*/ 0 h 924402"/>
                <a:gd name="connsiteX21" fmla="*/ 857678 w 4603109"/>
                <a:gd name="connsiteY21" fmla="*/ 0 h 924402"/>
                <a:gd name="connsiteX22" fmla="*/ 864889 w 4603109"/>
                <a:gd name="connsiteY22" fmla="*/ 0 h 924402"/>
                <a:gd name="connsiteX23" fmla="*/ 899900 w 4603109"/>
                <a:gd name="connsiteY23" fmla="*/ 0 h 924402"/>
                <a:gd name="connsiteX24" fmla="*/ 909341 w 4603109"/>
                <a:gd name="connsiteY24" fmla="*/ 0 h 924402"/>
                <a:gd name="connsiteX25" fmla="*/ 929965 w 4603109"/>
                <a:gd name="connsiteY25" fmla="*/ 0 h 924402"/>
                <a:gd name="connsiteX26" fmla="*/ 933506 w 4603109"/>
                <a:gd name="connsiteY26" fmla="*/ 0 h 924402"/>
                <a:gd name="connsiteX27" fmla="*/ 936982 w 4603109"/>
                <a:gd name="connsiteY27" fmla="*/ 0 h 924402"/>
                <a:gd name="connsiteX28" fmla="*/ 959384 w 4603109"/>
                <a:gd name="connsiteY28" fmla="*/ 0 h 924402"/>
                <a:gd name="connsiteX29" fmla="*/ 962542 w 4603109"/>
                <a:gd name="connsiteY29" fmla="*/ 0 h 924402"/>
                <a:gd name="connsiteX30" fmla="*/ 984943 w 4603109"/>
                <a:gd name="connsiteY30" fmla="*/ 0 h 924402"/>
                <a:gd name="connsiteX31" fmla="*/ 992658 w 4603109"/>
                <a:gd name="connsiteY31" fmla="*/ 0 h 924402"/>
                <a:gd name="connsiteX32" fmla="*/ 1012059 w 4603109"/>
                <a:gd name="connsiteY32" fmla="*/ 0 h 924402"/>
                <a:gd name="connsiteX33" fmla="*/ 1012480 w 4603109"/>
                <a:gd name="connsiteY33" fmla="*/ 0 h 924402"/>
                <a:gd name="connsiteX34" fmla="*/ 1027669 w 4603109"/>
                <a:gd name="connsiteY34" fmla="*/ 0 h 924402"/>
                <a:gd name="connsiteX35" fmla="*/ 1037110 w 4603109"/>
                <a:gd name="connsiteY35" fmla="*/ 0 h 924402"/>
                <a:gd name="connsiteX36" fmla="*/ 1040112 w 4603109"/>
                <a:gd name="connsiteY36" fmla="*/ 0 h 924402"/>
                <a:gd name="connsiteX37" fmla="*/ 1057734 w 4603109"/>
                <a:gd name="connsiteY37" fmla="*/ 0 h 924402"/>
                <a:gd name="connsiteX38" fmla="*/ 1064751 w 4603109"/>
                <a:gd name="connsiteY38" fmla="*/ 0 h 924402"/>
                <a:gd name="connsiteX39" fmla="*/ 1070177 w 4603109"/>
                <a:gd name="connsiteY39" fmla="*/ 0 h 924402"/>
                <a:gd name="connsiteX40" fmla="*/ 1072436 w 4603109"/>
                <a:gd name="connsiteY40" fmla="*/ 0 h 924402"/>
                <a:gd name="connsiteX41" fmla="*/ 1090311 w 4603109"/>
                <a:gd name="connsiteY41" fmla="*/ 0 h 924402"/>
                <a:gd name="connsiteX42" fmla="*/ 1110718 w 4603109"/>
                <a:gd name="connsiteY42" fmla="*/ 0 h 924402"/>
                <a:gd name="connsiteX43" fmla="*/ 1112712 w 4603109"/>
                <a:gd name="connsiteY43" fmla="*/ 0 h 924402"/>
                <a:gd name="connsiteX44" fmla="*/ 1116187 w 4603109"/>
                <a:gd name="connsiteY44" fmla="*/ 0 h 924402"/>
                <a:gd name="connsiteX45" fmla="*/ 1139828 w 4603109"/>
                <a:gd name="connsiteY45" fmla="*/ 0 h 924402"/>
                <a:gd name="connsiteX46" fmla="*/ 1140249 w 4603109"/>
                <a:gd name="connsiteY46" fmla="*/ 0 h 924402"/>
                <a:gd name="connsiteX47" fmla="*/ 1145480 w 4603109"/>
                <a:gd name="connsiteY47" fmla="*/ 0 h 924402"/>
                <a:gd name="connsiteX48" fmla="*/ 1152270 w 4603109"/>
                <a:gd name="connsiteY48" fmla="*/ 0 h 924402"/>
                <a:gd name="connsiteX49" fmla="*/ 1154934 w 4603109"/>
                <a:gd name="connsiteY49" fmla="*/ 0 h 924402"/>
                <a:gd name="connsiteX50" fmla="*/ 1167881 w 4603109"/>
                <a:gd name="connsiteY50" fmla="*/ 0 h 924402"/>
                <a:gd name="connsiteX51" fmla="*/ 1175544 w 4603109"/>
                <a:gd name="connsiteY51" fmla="*/ 0 h 924402"/>
                <a:gd name="connsiteX52" fmla="*/ 1184998 w 4603109"/>
                <a:gd name="connsiteY52" fmla="*/ 0 h 924402"/>
                <a:gd name="connsiteX53" fmla="*/ 1197946 w 4603109"/>
                <a:gd name="connsiteY53" fmla="*/ 0 h 924402"/>
                <a:gd name="connsiteX54" fmla="*/ 1200205 w 4603109"/>
                <a:gd name="connsiteY54" fmla="*/ 0 h 924402"/>
                <a:gd name="connsiteX55" fmla="*/ 1220978 w 4603109"/>
                <a:gd name="connsiteY55" fmla="*/ 0 h 924402"/>
                <a:gd name="connsiteX56" fmla="*/ 1238487 w 4603109"/>
                <a:gd name="connsiteY56" fmla="*/ 0 h 924402"/>
                <a:gd name="connsiteX57" fmla="*/ 1243956 w 4603109"/>
                <a:gd name="connsiteY57" fmla="*/ 0 h 924402"/>
                <a:gd name="connsiteX58" fmla="*/ 1251042 w 4603109"/>
                <a:gd name="connsiteY58" fmla="*/ 0 h 924402"/>
                <a:gd name="connsiteX59" fmla="*/ 1257637 w 4603109"/>
                <a:gd name="connsiteY59" fmla="*/ 0 h 924402"/>
                <a:gd name="connsiteX60" fmla="*/ 1271587 w 4603109"/>
                <a:gd name="connsiteY60" fmla="*/ 0 h 924402"/>
                <a:gd name="connsiteX61" fmla="*/ 1273249 w 4603109"/>
                <a:gd name="connsiteY61" fmla="*/ 0 h 924402"/>
                <a:gd name="connsiteX62" fmla="*/ 1280039 w 4603109"/>
                <a:gd name="connsiteY62" fmla="*/ 0 h 924402"/>
                <a:gd name="connsiteX63" fmla="*/ 1282703 w 4603109"/>
                <a:gd name="connsiteY63" fmla="*/ 0 h 924402"/>
                <a:gd name="connsiteX64" fmla="*/ 1286178 w 4603109"/>
                <a:gd name="connsiteY64" fmla="*/ 0 h 924402"/>
                <a:gd name="connsiteX65" fmla="*/ 1295146 w 4603109"/>
                <a:gd name="connsiteY65" fmla="*/ 0 h 924402"/>
                <a:gd name="connsiteX66" fmla="*/ 1301651 w 4603109"/>
                <a:gd name="connsiteY66" fmla="*/ 0 h 924402"/>
                <a:gd name="connsiteX67" fmla="*/ 1302284 w 4603109"/>
                <a:gd name="connsiteY67" fmla="*/ 0 h 924402"/>
                <a:gd name="connsiteX68" fmla="*/ 1303313 w 4603109"/>
                <a:gd name="connsiteY68" fmla="*/ 0 h 924402"/>
                <a:gd name="connsiteX69" fmla="*/ 1312767 w 4603109"/>
                <a:gd name="connsiteY69" fmla="*/ 0 h 924402"/>
                <a:gd name="connsiteX70" fmla="*/ 1316242 w 4603109"/>
                <a:gd name="connsiteY70" fmla="*/ 0 h 924402"/>
                <a:gd name="connsiteX71" fmla="*/ 1321886 w 4603109"/>
                <a:gd name="connsiteY71" fmla="*/ 0 h 924402"/>
                <a:gd name="connsiteX72" fmla="*/ 1324685 w 4603109"/>
                <a:gd name="connsiteY72" fmla="*/ 0 h 924402"/>
                <a:gd name="connsiteX73" fmla="*/ 1325211 w 4603109"/>
                <a:gd name="connsiteY73" fmla="*/ 0 h 924402"/>
                <a:gd name="connsiteX74" fmla="*/ 1332348 w 4603109"/>
                <a:gd name="connsiteY74" fmla="*/ 0 h 924402"/>
                <a:gd name="connsiteX75" fmla="*/ 1332714 w 4603109"/>
                <a:gd name="connsiteY75" fmla="*/ 0 h 924402"/>
                <a:gd name="connsiteX76" fmla="*/ 1333135 w 4603109"/>
                <a:gd name="connsiteY76" fmla="*/ 0 h 924402"/>
                <a:gd name="connsiteX77" fmla="*/ 1348747 w 4603109"/>
                <a:gd name="connsiteY77" fmla="*/ 0 h 924402"/>
                <a:gd name="connsiteX78" fmla="*/ 1354749 w 4603109"/>
                <a:gd name="connsiteY78" fmla="*/ 0 h 924402"/>
                <a:gd name="connsiteX79" fmla="*/ 1378811 w 4603109"/>
                <a:gd name="connsiteY79" fmla="*/ 0 h 924402"/>
                <a:gd name="connsiteX80" fmla="*/ 1383745 w 4603109"/>
                <a:gd name="connsiteY80" fmla="*/ 0 h 924402"/>
                <a:gd name="connsiteX81" fmla="*/ 1385406 w 4603109"/>
                <a:gd name="connsiteY81" fmla="*/ 0 h 924402"/>
                <a:gd name="connsiteX82" fmla="*/ 1399356 w 4603109"/>
                <a:gd name="connsiteY82" fmla="*/ 0 h 924402"/>
                <a:gd name="connsiteX83" fmla="*/ 1400513 w 4603109"/>
                <a:gd name="connsiteY83" fmla="*/ 0 h 924402"/>
                <a:gd name="connsiteX84" fmla="*/ 1413947 w 4603109"/>
                <a:gd name="connsiteY84" fmla="*/ 0 h 924402"/>
                <a:gd name="connsiteX85" fmla="*/ 1414442 w 4603109"/>
                <a:gd name="connsiteY85" fmla="*/ 0 h 924402"/>
                <a:gd name="connsiteX86" fmla="*/ 1422915 w 4603109"/>
                <a:gd name="connsiteY86" fmla="*/ 0 h 924402"/>
                <a:gd name="connsiteX87" fmla="*/ 1426390 w 4603109"/>
                <a:gd name="connsiteY87" fmla="*/ 0 h 924402"/>
                <a:gd name="connsiteX88" fmla="*/ 1429420 w 4603109"/>
                <a:gd name="connsiteY88" fmla="*/ 0 h 924402"/>
                <a:gd name="connsiteX89" fmla="*/ 1430053 w 4603109"/>
                <a:gd name="connsiteY89" fmla="*/ 0 h 924402"/>
                <a:gd name="connsiteX90" fmla="*/ 1430206 w 4603109"/>
                <a:gd name="connsiteY90" fmla="*/ 0 h 924402"/>
                <a:gd name="connsiteX91" fmla="*/ 1430577 w 4603109"/>
                <a:gd name="connsiteY91" fmla="*/ 0 h 924402"/>
                <a:gd name="connsiteX92" fmla="*/ 1436843 w 4603109"/>
                <a:gd name="connsiteY92" fmla="*/ 0 h 924402"/>
                <a:gd name="connsiteX93" fmla="*/ 1444011 w 4603109"/>
                <a:gd name="connsiteY93" fmla="*/ 0 h 924402"/>
                <a:gd name="connsiteX94" fmla="*/ 1449655 w 4603109"/>
                <a:gd name="connsiteY94" fmla="*/ 0 h 924402"/>
                <a:gd name="connsiteX95" fmla="*/ 1452454 w 4603109"/>
                <a:gd name="connsiteY95" fmla="*/ 0 h 924402"/>
                <a:gd name="connsiteX96" fmla="*/ 1452980 w 4603109"/>
                <a:gd name="connsiteY96" fmla="*/ 0 h 924402"/>
                <a:gd name="connsiteX97" fmla="*/ 1456455 w 4603109"/>
                <a:gd name="connsiteY97" fmla="*/ 0 h 924402"/>
                <a:gd name="connsiteX98" fmla="*/ 1459664 w 4603109"/>
                <a:gd name="connsiteY98" fmla="*/ 0 h 924402"/>
                <a:gd name="connsiteX99" fmla="*/ 1460117 w 4603109"/>
                <a:gd name="connsiteY99" fmla="*/ 0 h 924402"/>
                <a:gd name="connsiteX100" fmla="*/ 1460483 w 4603109"/>
                <a:gd name="connsiteY100" fmla="*/ 0 h 924402"/>
                <a:gd name="connsiteX101" fmla="*/ 1460904 w 4603109"/>
                <a:gd name="connsiteY101" fmla="*/ 0 h 924402"/>
                <a:gd name="connsiteX102" fmla="*/ 1472926 w 4603109"/>
                <a:gd name="connsiteY102" fmla="*/ 0 h 924402"/>
                <a:gd name="connsiteX103" fmla="*/ 1482518 w 4603109"/>
                <a:gd name="connsiteY103" fmla="*/ 0 h 924402"/>
                <a:gd name="connsiteX104" fmla="*/ 1489729 w 4603109"/>
                <a:gd name="connsiteY104" fmla="*/ 0 h 924402"/>
                <a:gd name="connsiteX105" fmla="*/ 1504116 w 4603109"/>
                <a:gd name="connsiteY105" fmla="*/ 0 h 924402"/>
                <a:gd name="connsiteX106" fmla="*/ 1511514 w 4603109"/>
                <a:gd name="connsiteY106" fmla="*/ 0 h 924402"/>
                <a:gd name="connsiteX107" fmla="*/ 1524740 w 4603109"/>
                <a:gd name="connsiteY107" fmla="*/ 0 h 924402"/>
                <a:gd name="connsiteX108" fmla="*/ 1528282 w 4603109"/>
                <a:gd name="connsiteY108" fmla="*/ 0 h 924402"/>
                <a:gd name="connsiteX109" fmla="*/ 1531757 w 4603109"/>
                <a:gd name="connsiteY109" fmla="*/ 0 h 924402"/>
                <a:gd name="connsiteX110" fmla="*/ 1534181 w 4603109"/>
                <a:gd name="connsiteY110" fmla="*/ 0 h 924402"/>
                <a:gd name="connsiteX111" fmla="*/ 1542211 w 4603109"/>
                <a:gd name="connsiteY111" fmla="*/ 0 h 924402"/>
                <a:gd name="connsiteX112" fmla="*/ 1554159 w 4603109"/>
                <a:gd name="connsiteY112" fmla="*/ 0 h 924402"/>
                <a:gd name="connsiteX113" fmla="*/ 1557318 w 4603109"/>
                <a:gd name="connsiteY113" fmla="*/ 0 h 924402"/>
                <a:gd name="connsiteX114" fmla="*/ 1557975 w 4603109"/>
                <a:gd name="connsiteY114" fmla="*/ 0 h 924402"/>
                <a:gd name="connsiteX115" fmla="*/ 1558346 w 4603109"/>
                <a:gd name="connsiteY115" fmla="*/ 0 h 924402"/>
                <a:gd name="connsiteX116" fmla="*/ 1561822 w 4603109"/>
                <a:gd name="connsiteY116" fmla="*/ 0 h 924402"/>
                <a:gd name="connsiteX117" fmla="*/ 1564612 w 4603109"/>
                <a:gd name="connsiteY117" fmla="*/ 0 h 924402"/>
                <a:gd name="connsiteX118" fmla="*/ 1566857 w 4603109"/>
                <a:gd name="connsiteY118" fmla="*/ 0 h 924402"/>
                <a:gd name="connsiteX119" fmla="*/ 1576919 w 4603109"/>
                <a:gd name="connsiteY119" fmla="*/ 0 h 924402"/>
                <a:gd name="connsiteX120" fmla="*/ 1579719 w 4603109"/>
                <a:gd name="connsiteY120" fmla="*/ 0 h 924402"/>
                <a:gd name="connsiteX121" fmla="*/ 1584224 w 4603109"/>
                <a:gd name="connsiteY121" fmla="*/ 0 h 924402"/>
                <a:gd name="connsiteX122" fmla="*/ 1587382 w 4603109"/>
                <a:gd name="connsiteY122" fmla="*/ 0 h 924402"/>
                <a:gd name="connsiteX123" fmla="*/ 1587433 w 4603109"/>
                <a:gd name="connsiteY123" fmla="*/ 0 h 924402"/>
                <a:gd name="connsiteX124" fmla="*/ 1600695 w 4603109"/>
                <a:gd name="connsiteY124" fmla="*/ 0 h 924402"/>
                <a:gd name="connsiteX125" fmla="*/ 1606834 w 4603109"/>
                <a:gd name="connsiteY125" fmla="*/ 0 h 924402"/>
                <a:gd name="connsiteX126" fmla="*/ 1607256 w 4603109"/>
                <a:gd name="connsiteY126" fmla="*/ 0 h 924402"/>
                <a:gd name="connsiteX127" fmla="*/ 1608325 w 4603109"/>
                <a:gd name="connsiteY127" fmla="*/ 0 h 924402"/>
                <a:gd name="connsiteX128" fmla="*/ 1609783 w 4603109"/>
                <a:gd name="connsiteY128" fmla="*/ 0 h 924402"/>
                <a:gd name="connsiteX129" fmla="*/ 1617498 w 4603109"/>
                <a:gd name="connsiteY129" fmla="*/ 0 h 924402"/>
                <a:gd name="connsiteX130" fmla="*/ 1631885 w 4603109"/>
                <a:gd name="connsiteY130" fmla="*/ 0 h 924402"/>
                <a:gd name="connsiteX131" fmla="*/ 1636899 w 4603109"/>
                <a:gd name="connsiteY131" fmla="*/ 0 h 924402"/>
                <a:gd name="connsiteX132" fmla="*/ 1637320 w 4603109"/>
                <a:gd name="connsiteY132" fmla="*/ 0 h 924402"/>
                <a:gd name="connsiteX133" fmla="*/ 1637445 w 4603109"/>
                <a:gd name="connsiteY133" fmla="*/ 0 h 924402"/>
                <a:gd name="connsiteX134" fmla="*/ 1652509 w 4603109"/>
                <a:gd name="connsiteY134" fmla="*/ 0 h 924402"/>
                <a:gd name="connsiteX135" fmla="*/ 1659526 w 4603109"/>
                <a:gd name="connsiteY135" fmla="*/ 0 h 924402"/>
                <a:gd name="connsiteX136" fmla="*/ 1661950 w 4603109"/>
                <a:gd name="connsiteY136" fmla="*/ 0 h 924402"/>
                <a:gd name="connsiteX137" fmla="*/ 1664952 w 4603109"/>
                <a:gd name="connsiteY137" fmla="*/ 0 h 924402"/>
                <a:gd name="connsiteX138" fmla="*/ 1667212 w 4603109"/>
                <a:gd name="connsiteY138" fmla="*/ 0 h 924402"/>
                <a:gd name="connsiteX139" fmla="*/ 1685087 w 4603109"/>
                <a:gd name="connsiteY139" fmla="*/ 0 h 924402"/>
                <a:gd name="connsiteX140" fmla="*/ 1689591 w 4603109"/>
                <a:gd name="connsiteY140" fmla="*/ 0 h 924402"/>
                <a:gd name="connsiteX141" fmla="*/ 1694626 w 4603109"/>
                <a:gd name="connsiteY141" fmla="*/ 0 h 924402"/>
                <a:gd name="connsiteX142" fmla="*/ 1697276 w 4603109"/>
                <a:gd name="connsiteY142" fmla="*/ 0 h 924402"/>
                <a:gd name="connsiteX143" fmla="*/ 1698000 w 4603109"/>
                <a:gd name="connsiteY143" fmla="*/ 0 h 924402"/>
                <a:gd name="connsiteX144" fmla="*/ 1704688 w 4603109"/>
                <a:gd name="connsiteY144" fmla="*/ 0 h 924402"/>
                <a:gd name="connsiteX145" fmla="*/ 1707488 w 4603109"/>
                <a:gd name="connsiteY145" fmla="*/ 0 h 924402"/>
                <a:gd name="connsiteX146" fmla="*/ 1710963 w 4603109"/>
                <a:gd name="connsiteY146" fmla="*/ 0 h 924402"/>
                <a:gd name="connsiteX147" fmla="*/ 1715151 w 4603109"/>
                <a:gd name="connsiteY147" fmla="*/ 0 h 924402"/>
                <a:gd name="connsiteX148" fmla="*/ 1721928 w 4603109"/>
                <a:gd name="connsiteY148" fmla="*/ 0 h 924402"/>
                <a:gd name="connsiteX149" fmla="*/ 1734603 w 4603109"/>
                <a:gd name="connsiteY149" fmla="*/ 0 h 924402"/>
                <a:gd name="connsiteX150" fmla="*/ 1735025 w 4603109"/>
                <a:gd name="connsiteY150" fmla="*/ 0 h 924402"/>
                <a:gd name="connsiteX151" fmla="*/ 1735558 w 4603109"/>
                <a:gd name="connsiteY151" fmla="*/ 0 h 924402"/>
                <a:gd name="connsiteX152" fmla="*/ 1736094 w 4603109"/>
                <a:gd name="connsiteY152" fmla="*/ 0 h 924402"/>
                <a:gd name="connsiteX153" fmla="*/ 1737552 w 4603109"/>
                <a:gd name="connsiteY153" fmla="*/ 0 h 924402"/>
                <a:gd name="connsiteX154" fmla="*/ 1741027 w 4603109"/>
                <a:gd name="connsiteY154" fmla="*/ 0 h 924402"/>
                <a:gd name="connsiteX155" fmla="*/ 1747046 w 4603109"/>
                <a:gd name="connsiteY155" fmla="*/ 0 h 924402"/>
                <a:gd name="connsiteX156" fmla="*/ 1748537 w 4603109"/>
                <a:gd name="connsiteY156" fmla="*/ 0 h 924402"/>
                <a:gd name="connsiteX157" fmla="*/ 1753052 w 4603109"/>
                <a:gd name="connsiteY157" fmla="*/ 0 h 924402"/>
                <a:gd name="connsiteX158" fmla="*/ 1757499 w 4603109"/>
                <a:gd name="connsiteY158" fmla="*/ 0 h 924402"/>
                <a:gd name="connsiteX159" fmla="*/ 1764668 w 4603109"/>
                <a:gd name="connsiteY159" fmla="*/ 0 h 924402"/>
                <a:gd name="connsiteX160" fmla="*/ 1765089 w 4603109"/>
                <a:gd name="connsiteY160" fmla="*/ 0 h 924402"/>
                <a:gd name="connsiteX161" fmla="*/ 1765214 w 4603109"/>
                <a:gd name="connsiteY161" fmla="*/ 0 h 924402"/>
                <a:gd name="connsiteX162" fmla="*/ 1770320 w 4603109"/>
                <a:gd name="connsiteY162" fmla="*/ 0 h 924402"/>
                <a:gd name="connsiteX163" fmla="*/ 1777110 w 4603109"/>
                <a:gd name="connsiteY163" fmla="*/ 0 h 924402"/>
                <a:gd name="connsiteX164" fmla="*/ 1779774 w 4603109"/>
                <a:gd name="connsiteY164" fmla="*/ 0 h 924402"/>
                <a:gd name="connsiteX165" fmla="*/ 1792721 w 4603109"/>
                <a:gd name="connsiteY165" fmla="*/ 0 h 924402"/>
                <a:gd name="connsiteX166" fmla="*/ 1794981 w 4603109"/>
                <a:gd name="connsiteY166" fmla="*/ 0 h 924402"/>
                <a:gd name="connsiteX167" fmla="*/ 1825045 w 4603109"/>
                <a:gd name="connsiteY167" fmla="*/ 0 h 924402"/>
                <a:gd name="connsiteX168" fmla="*/ 1825769 w 4603109"/>
                <a:gd name="connsiteY168" fmla="*/ 0 h 924402"/>
                <a:gd name="connsiteX169" fmla="*/ 1838732 w 4603109"/>
                <a:gd name="connsiteY169" fmla="*/ 0 h 924402"/>
                <a:gd name="connsiteX170" fmla="*/ 1845818 w 4603109"/>
                <a:gd name="connsiteY170" fmla="*/ 0 h 924402"/>
                <a:gd name="connsiteX171" fmla="*/ 1849697 w 4603109"/>
                <a:gd name="connsiteY171" fmla="*/ 0 h 924402"/>
                <a:gd name="connsiteX172" fmla="*/ 1852412 w 4603109"/>
                <a:gd name="connsiteY172" fmla="*/ 0 h 924402"/>
                <a:gd name="connsiteX173" fmla="*/ 1853903 w 4603109"/>
                <a:gd name="connsiteY173" fmla="*/ 0 h 924402"/>
                <a:gd name="connsiteX174" fmla="*/ 1863327 w 4603109"/>
                <a:gd name="connsiteY174" fmla="*/ 0 h 924402"/>
                <a:gd name="connsiteX175" fmla="*/ 1868796 w 4603109"/>
                <a:gd name="connsiteY175" fmla="*/ 0 h 924402"/>
                <a:gd name="connsiteX176" fmla="*/ 1874815 w 4603109"/>
                <a:gd name="connsiteY176" fmla="*/ 0 h 924402"/>
                <a:gd name="connsiteX177" fmla="*/ 1876306 w 4603109"/>
                <a:gd name="connsiteY177" fmla="*/ 0 h 924402"/>
                <a:gd name="connsiteX178" fmla="*/ 1880821 w 4603109"/>
                <a:gd name="connsiteY178" fmla="*/ 0 h 924402"/>
                <a:gd name="connsiteX179" fmla="*/ 1882477 w 4603109"/>
                <a:gd name="connsiteY179" fmla="*/ 0 h 924402"/>
                <a:gd name="connsiteX180" fmla="*/ 1883936 w 4603109"/>
                <a:gd name="connsiteY180" fmla="*/ 0 h 924402"/>
                <a:gd name="connsiteX181" fmla="*/ 1885268 w 4603109"/>
                <a:gd name="connsiteY181" fmla="*/ 0 h 924402"/>
                <a:gd name="connsiteX182" fmla="*/ 1896427 w 4603109"/>
                <a:gd name="connsiteY182" fmla="*/ 0 h 924402"/>
                <a:gd name="connsiteX183" fmla="*/ 1898089 w 4603109"/>
                <a:gd name="connsiteY183" fmla="*/ 0 h 924402"/>
                <a:gd name="connsiteX184" fmla="*/ 1904879 w 4603109"/>
                <a:gd name="connsiteY184" fmla="*/ 0 h 924402"/>
                <a:gd name="connsiteX185" fmla="*/ 1907543 w 4603109"/>
                <a:gd name="connsiteY185" fmla="*/ 0 h 924402"/>
                <a:gd name="connsiteX186" fmla="*/ 1911018 w 4603109"/>
                <a:gd name="connsiteY186" fmla="*/ 0 h 924402"/>
                <a:gd name="connsiteX187" fmla="*/ 1919986 w 4603109"/>
                <a:gd name="connsiteY187" fmla="*/ 0 h 924402"/>
                <a:gd name="connsiteX188" fmla="*/ 1927124 w 4603109"/>
                <a:gd name="connsiteY188" fmla="*/ 0 h 924402"/>
                <a:gd name="connsiteX189" fmla="*/ 1927489 w 4603109"/>
                <a:gd name="connsiteY189" fmla="*/ 0 h 924402"/>
                <a:gd name="connsiteX190" fmla="*/ 1927911 w 4603109"/>
                <a:gd name="connsiteY190" fmla="*/ 0 h 924402"/>
                <a:gd name="connsiteX191" fmla="*/ 1929402 w 4603109"/>
                <a:gd name="connsiteY191" fmla="*/ 0 h 924402"/>
                <a:gd name="connsiteX192" fmla="*/ 1946726 w 4603109"/>
                <a:gd name="connsiteY192" fmla="*/ 0 h 924402"/>
                <a:gd name="connsiteX193" fmla="*/ 1949525 w 4603109"/>
                <a:gd name="connsiteY193" fmla="*/ 0 h 924402"/>
                <a:gd name="connsiteX194" fmla="*/ 1957554 w 4603109"/>
                <a:gd name="connsiteY194" fmla="*/ 0 h 924402"/>
                <a:gd name="connsiteX195" fmla="*/ 1957975 w 4603109"/>
                <a:gd name="connsiteY195" fmla="*/ 0 h 924402"/>
                <a:gd name="connsiteX196" fmla="*/ 1973587 w 4603109"/>
                <a:gd name="connsiteY196" fmla="*/ 0 h 924402"/>
                <a:gd name="connsiteX197" fmla="*/ 1978520 w 4603109"/>
                <a:gd name="connsiteY197" fmla="*/ 0 h 924402"/>
                <a:gd name="connsiteX198" fmla="*/ 1980012 w 4603109"/>
                <a:gd name="connsiteY198" fmla="*/ 0 h 924402"/>
                <a:gd name="connsiteX199" fmla="*/ 1980181 w 4603109"/>
                <a:gd name="connsiteY199" fmla="*/ 0 h 924402"/>
                <a:gd name="connsiteX200" fmla="*/ 1981672 w 4603109"/>
                <a:gd name="connsiteY200" fmla="*/ 0 h 924402"/>
                <a:gd name="connsiteX201" fmla="*/ 2008585 w 4603109"/>
                <a:gd name="connsiteY201" fmla="*/ 0 h 924402"/>
                <a:gd name="connsiteX202" fmla="*/ 2009218 w 4603109"/>
                <a:gd name="connsiteY202" fmla="*/ 0 h 924402"/>
                <a:gd name="connsiteX203" fmla="*/ 2010246 w 4603109"/>
                <a:gd name="connsiteY203" fmla="*/ 0 h 924402"/>
                <a:gd name="connsiteX204" fmla="*/ 2010709 w 4603109"/>
                <a:gd name="connsiteY204" fmla="*/ 0 h 924402"/>
                <a:gd name="connsiteX205" fmla="*/ 2011705 w 4603109"/>
                <a:gd name="connsiteY205" fmla="*/ 0 h 924402"/>
                <a:gd name="connsiteX206" fmla="*/ 2024147 w 4603109"/>
                <a:gd name="connsiteY206" fmla="*/ 0 h 924402"/>
                <a:gd name="connsiteX207" fmla="*/ 2024196 w 4603109"/>
                <a:gd name="connsiteY207" fmla="*/ 0 h 924402"/>
                <a:gd name="connsiteX208" fmla="*/ 2024981 w 4603109"/>
                <a:gd name="connsiteY208" fmla="*/ 0 h 924402"/>
                <a:gd name="connsiteX209" fmla="*/ 2025353 w 4603109"/>
                <a:gd name="connsiteY209" fmla="*/ 0 h 924402"/>
                <a:gd name="connsiteX210" fmla="*/ 2026473 w 4603109"/>
                <a:gd name="connsiteY210" fmla="*/ 0 h 924402"/>
                <a:gd name="connsiteX211" fmla="*/ 2031619 w 4603109"/>
                <a:gd name="connsiteY211" fmla="*/ 0 h 924402"/>
                <a:gd name="connsiteX212" fmla="*/ 2033110 w 4603109"/>
                <a:gd name="connsiteY212" fmla="*/ 0 h 924402"/>
                <a:gd name="connsiteX213" fmla="*/ 2038787 w 4603109"/>
                <a:gd name="connsiteY213" fmla="*/ 0 h 924402"/>
                <a:gd name="connsiteX214" fmla="*/ 2039282 w 4603109"/>
                <a:gd name="connsiteY214" fmla="*/ 0 h 924402"/>
                <a:gd name="connsiteX215" fmla="*/ 2047755 w 4603109"/>
                <a:gd name="connsiteY215" fmla="*/ 0 h 924402"/>
                <a:gd name="connsiteX216" fmla="*/ 2051230 w 4603109"/>
                <a:gd name="connsiteY216" fmla="*/ 0 h 924402"/>
                <a:gd name="connsiteX217" fmla="*/ 2054893 w 4603109"/>
                <a:gd name="connsiteY217" fmla="*/ 0 h 924402"/>
                <a:gd name="connsiteX218" fmla="*/ 2055046 w 4603109"/>
                <a:gd name="connsiteY218" fmla="*/ 0 h 924402"/>
                <a:gd name="connsiteX219" fmla="*/ 2055258 w 4603109"/>
                <a:gd name="connsiteY219" fmla="*/ 0 h 924402"/>
                <a:gd name="connsiteX220" fmla="*/ 2055680 w 4603109"/>
                <a:gd name="connsiteY220" fmla="*/ 0 h 924402"/>
                <a:gd name="connsiteX221" fmla="*/ 2057171 w 4603109"/>
                <a:gd name="connsiteY221" fmla="*/ 0 h 924402"/>
                <a:gd name="connsiteX222" fmla="*/ 2061683 w 4603109"/>
                <a:gd name="connsiteY222" fmla="*/ 0 h 924402"/>
                <a:gd name="connsiteX223" fmla="*/ 2067702 w 4603109"/>
                <a:gd name="connsiteY223" fmla="*/ 0 h 924402"/>
                <a:gd name="connsiteX224" fmla="*/ 2074495 w 4603109"/>
                <a:gd name="connsiteY224" fmla="*/ 0 h 924402"/>
                <a:gd name="connsiteX225" fmla="*/ 2077294 w 4603109"/>
                <a:gd name="connsiteY225" fmla="*/ 0 h 924402"/>
                <a:gd name="connsiteX226" fmla="*/ 2084504 w 4603109"/>
                <a:gd name="connsiteY226" fmla="*/ 0 h 924402"/>
                <a:gd name="connsiteX227" fmla="*/ 2085323 w 4603109"/>
                <a:gd name="connsiteY227" fmla="*/ 0 h 924402"/>
                <a:gd name="connsiteX228" fmla="*/ 2085744 w 4603109"/>
                <a:gd name="connsiteY228" fmla="*/ 0 h 924402"/>
                <a:gd name="connsiteX229" fmla="*/ 2097766 w 4603109"/>
                <a:gd name="connsiteY229" fmla="*/ 0 h 924402"/>
                <a:gd name="connsiteX230" fmla="*/ 2106289 w 4603109"/>
                <a:gd name="connsiteY230" fmla="*/ 0 h 924402"/>
                <a:gd name="connsiteX231" fmla="*/ 2107781 w 4603109"/>
                <a:gd name="connsiteY231" fmla="*/ 0 h 924402"/>
                <a:gd name="connsiteX232" fmla="*/ 2128956 w 4603109"/>
                <a:gd name="connsiteY232" fmla="*/ 0 h 924402"/>
                <a:gd name="connsiteX233" fmla="*/ 2129514 w 4603109"/>
                <a:gd name="connsiteY233" fmla="*/ 0 h 924402"/>
                <a:gd name="connsiteX234" fmla="*/ 2136354 w 4603109"/>
                <a:gd name="connsiteY234" fmla="*/ 0 h 924402"/>
                <a:gd name="connsiteX235" fmla="*/ 2136987 w 4603109"/>
                <a:gd name="connsiteY235" fmla="*/ 0 h 924402"/>
                <a:gd name="connsiteX236" fmla="*/ 2138478 w 4603109"/>
                <a:gd name="connsiteY236" fmla="*/ 0 h 924402"/>
                <a:gd name="connsiteX237" fmla="*/ 2151916 w 4603109"/>
                <a:gd name="connsiteY237" fmla="*/ 0 h 924402"/>
                <a:gd name="connsiteX238" fmla="*/ 2152750 w 4603109"/>
                <a:gd name="connsiteY238" fmla="*/ 0 h 924402"/>
                <a:gd name="connsiteX239" fmla="*/ 2153122 w 4603109"/>
                <a:gd name="connsiteY239" fmla="*/ 0 h 924402"/>
                <a:gd name="connsiteX240" fmla="*/ 2154242 w 4603109"/>
                <a:gd name="connsiteY240" fmla="*/ 0 h 924402"/>
                <a:gd name="connsiteX241" fmla="*/ 2156597 w 4603109"/>
                <a:gd name="connsiteY241" fmla="*/ 0 h 924402"/>
                <a:gd name="connsiteX242" fmla="*/ 2159388 w 4603109"/>
                <a:gd name="connsiteY242" fmla="*/ 0 h 924402"/>
                <a:gd name="connsiteX243" fmla="*/ 2160879 w 4603109"/>
                <a:gd name="connsiteY243" fmla="*/ 0 h 924402"/>
                <a:gd name="connsiteX244" fmla="*/ 2161633 w 4603109"/>
                <a:gd name="connsiteY244" fmla="*/ 0 h 924402"/>
                <a:gd name="connsiteX245" fmla="*/ 2167051 w 4603109"/>
                <a:gd name="connsiteY245" fmla="*/ 0 h 924402"/>
                <a:gd name="connsiteX246" fmla="*/ 2178999 w 4603109"/>
                <a:gd name="connsiteY246" fmla="*/ 0 h 924402"/>
                <a:gd name="connsiteX247" fmla="*/ 2182158 w 4603109"/>
                <a:gd name="connsiteY247" fmla="*/ 0 h 924402"/>
                <a:gd name="connsiteX248" fmla="*/ 2182815 w 4603109"/>
                <a:gd name="connsiteY248" fmla="*/ 0 h 924402"/>
                <a:gd name="connsiteX249" fmla="*/ 2188666 w 4603109"/>
                <a:gd name="connsiteY249" fmla="*/ 0 h 924402"/>
                <a:gd name="connsiteX250" fmla="*/ 2189452 w 4603109"/>
                <a:gd name="connsiteY250" fmla="*/ 0 h 924402"/>
                <a:gd name="connsiteX251" fmla="*/ 2191697 w 4603109"/>
                <a:gd name="connsiteY251" fmla="*/ 0 h 924402"/>
                <a:gd name="connsiteX252" fmla="*/ 2195471 w 4603109"/>
                <a:gd name="connsiteY252" fmla="*/ 0 h 924402"/>
                <a:gd name="connsiteX253" fmla="*/ 2201759 w 4603109"/>
                <a:gd name="connsiteY253" fmla="*/ 0 h 924402"/>
                <a:gd name="connsiteX254" fmla="*/ 2203100 w 4603109"/>
                <a:gd name="connsiteY254" fmla="*/ 0 h 924402"/>
                <a:gd name="connsiteX255" fmla="*/ 2204559 w 4603109"/>
                <a:gd name="connsiteY255" fmla="*/ 0 h 924402"/>
                <a:gd name="connsiteX256" fmla="*/ 2204591 w 4603109"/>
                <a:gd name="connsiteY256" fmla="*/ 0 h 924402"/>
                <a:gd name="connsiteX257" fmla="*/ 2212273 w 4603109"/>
                <a:gd name="connsiteY257" fmla="*/ 0 h 924402"/>
                <a:gd name="connsiteX258" fmla="*/ 2225535 w 4603109"/>
                <a:gd name="connsiteY258" fmla="*/ 0 h 924402"/>
                <a:gd name="connsiteX259" fmla="*/ 2231674 w 4603109"/>
                <a:gd name="connsiteY259" fmla="*/ 0 h 924402"/>
                <a:gd name="connsiteX260" fmla="*/ 2232096 w 4603109"/>
                <a:gd name="connsiteY260" fmla="*/ 0 h 924402"/>
                <a:gd name="connsiteX261" fmla="*/ 2232220 w 4603109"/>
                <a:gd name="connsiteY261" fmla="*/ 0 h 924402"/>
                <a:gd name="connsiteX262" fmla="*/ 2233118 w 4603109"/>
                <a:gd name="connsiteY262" fmla="*/ 0 h 924402"/>
                <a:gd name="connsiteX263" fmla="*/ 2233165 w 4603109"/>
                <a:gd name="connsiteY263" fmla="*/ 0 h 924402"/>
                <a:gd name="connsiteX264" fmla="*/ 2256725 w 4603109"/>
                <a:gd name="connsiteY264" fmla="*/ 0 h 924402"/>
                <a:gd name="connsiteX265" fmla="*/ 2257283 w 4603109"/>
                <a:gd name="connsiteY265" fmla="*/ 0 h 924402"/>
                <a:gd name="connsiteX266" fmla="*/ 2262285 w 4603109"/>
                <a:gd name="connsiteY266" fmla="*/ 0 h 924402"/>
                <a:gd name="connsiteX267" fmla="*/ 2284366 w 4603109"/>
                <a:gd name="connsiteY267" fmla="*/ 0 h 924402"/>
                <a:gd name="connsiteX268" fmla="*/ 2289402 w 4603109"/>
                <a:gd name="connsiteY268" fmla="*/ 0 h 924402"/>
                <a:gd name="connsiteX269" fmla="*/ 2292052 w 4603109"/>
                <a:gd name="connsiteY269" fmla="*/ 0 h 924402"/>
                <a:gd name="connsiteX270" fmla="*/ 2299271 w 4603109"/>
                <a:gd name="connsiteY270" fmla="*/ 0 h 924402"/>
                <a:gd name="connsiteX271" fmla="*/ 2308721 w 4603109"/>
                <a:gd name="connsiteY271" fmla="*/ 0 h 924402"/>
                <a:gd name="connsiteX272" fmla="*/ 2309927 w 4603109"/>
                <a:gd name="connsiteY272" fmla="*/ 0 h 924402"/>
                <a:gd name="connsiteX273" fmla="*/ 2316435 w 4603109"/>
                <a:gd name="connsiteY273" fmla="*/ 0 h 924402"/>
                <a:gd name="connsiteX274" fmla="*/ 2316703 w 4603109"/>
                <a:gd name="connsiteY274" fmla="*/ 0 h 924402"/>
                <a:gd name="connsiteX275" fmla="*/ 2319466 w 4603109"/>
                <a:gd name="connsiteY275" fmla="*/ 0 h 924402"/>
                <a:gd name="connsiteX276" fmla="*/ 2322840 w 4603109"/>
                <a:gd name="connsiteY276" fmla="*/ 0 h 924402"/>
                <a:gd name="connsiteX277" fmla="*/ 2329528 w 4603109"/>
                <a:gd name="connsiteY277" fmla="*/ 0 h 924402"/>
                <a:gd name="connsiteX278" fmla="*/ 2330869 w 4603109"/>
                <a:gd name="connsiteY278" fmla="*/ 0 h 924402"/>
                <a:gd name="connsiteX279" fmla="*/ 2332328 w 4603109"/>
                <a:gd name="connsiteY279" fmla="*/ 0 h 924402"/>
                <a:gd name="connsiteX280" fmla="*/ 2332360 w 4603109"/>
                <a:gd name="connsiteY280" fmla="*/ 0 h 924402"/>
                <a:gd name="connsiteX281" fmla="*/ 2335803 w 4603109"/>
                <a:gd name="connsiteY281" fmla="*/ 0 h 924402"/>
                <a:gd name="connsiteX282" fmla="*/ 2343312 w 4603109"/>
                <a:gd name="connsiteY282" fmla="*/ 0 h 924402"/>
                <a:gd name="connsiteX283" fmla="*/ 2344804 w 4603109"/>
                <a:gd name="connsiteY283" fmla="*/ 0 h 924402"/>
                <a:gd name="connsiteX284" fmla="*/ 2346768 w 4603109"/>
                <a:gd name="connsiteY284" fmla="*/ 0 h 924402"/>
                <a:gd name="connsiteX285" fmla="*/ 2347827 w 4603109"/>
                <a:gd name="connsiteY285" fmla="*/ 0 h 924402"/>
                <a:gd name="connsiteX286" fmla="*/ 2352274 w 4603109"/>
                <a:gd name="connsiteY286" fmla="*/ 0 h 924402"/>
                <a:gd name="connsiteX287" fmla="*/ 2359443 w 4603109"/>
                <a:gd name="connsiteY287" fmla="*/ 0 h 924402"/>
                <a:gd name="connsiteX288" fmla="*/ 2359865 w 4603109"/>
                <a:gd name="connsiteY288" fmla="*/ 0 h 924402"/>
                <a:gd name="connsiteX289" fmla="*/ 2359989 w 4603109"/>
                <a:gd name="connsiteY289" fmla="*/ 0 h 924402"/>
                <a:gd name="connsiteX290" fmla="*/ 2360887 w 4603109"/>
                <a:gd name="connsiteY290" fmla="*/ 0 h 924402"/>
                <a:gd name="connsiteX291" fmla="*/ 2360934 w 4603109"/>
                <a:gd name="connsiteY291" fmla="*/ 0 h 924402"/>
                <a:gd name="connsiteX292" fmla="*/ 2371886 w 4603109"/>
                <a:gd name="connsiteY292" fmla="*/ 0 h 924402"/>
                <a:gd name="connsiteX293" fmla="*/ 2373377 w 4603109"/>
                <a:gd name="connsiteY293" fmla="*/ 0 h 924402"/>
                <a:gd name="connsiteX294" fmla="*/ 2377892 w 4603109"/>
                <a:gd name="connsiteY294" fmla="*/ 0 h 924402"/>
                <a:gd name="connsiteX295" fmla="*/ 2382339 w 4603109"/>
                <a:gd name="connsiteY295" fmla="*/ 0 h 924402"/>
                <a:gd name="connsiteX296" fmla="*/ 2390054 w 4603109"/>
                <a:gd name="connsiteY296" fmla="*/ 0 h 924402"/>
                <a:gd name="connsiteX297" fmla="*/ 2419821 w 4603109"/>
                <a:gd name="connsiteY297" fmla="*/ 0 h 924402"/>
                <a:gd name="connsiteX298" fmla="*/ 2427040 w 4603109"/>
                <a:gd name="connsiteY298" fmla="*/ 0 h 924402"/>
                <a:gd name="connsiteX299" fmla="*/ 2436490 w 4603109"/>
                <a:gd name="connsiteY299" fmla="*/ 0 h 924402"/>
                <a:gd name="connsiteX300" fmla="*/ 2444472 w 4603109"/>
                <a:gd name="connsiteY300" fmla="*/ 0 h 924402"/>
                <a:gd name="connsiteX301" fmla="*/ 2448678 w 4603109"/>
                <a:gd name="connsiteY301" fmla="*/ 0 h 924402"/>
                <a:gd name="connsiteX302" fmla="*/ 2450171 w 4603109"/>
                <a:gd name="connsiteY302" fmla="*/ 0 h 924402"/>
                <a:gd name="connsiteX303" fmla="*/ 2450609 w 4603109"/>
                <a:gd name="connsiteY303" fmla="*/ 0 h 924402"/>
                <a:gd name="connsiteX304" fmla="*/ 2463572 w 4603109"/>
                <a:gd name="connsiteY304" fmla="*/ 0 h 924402"/>
                <a:gd name="connsiteX305" fmla="*/ 2471081 w 4603109"/>
                <a:gd name="connsiteY305" fmla="*/ 0 h 924402"/>
                <a:gd name="connsiteX306" fmla="*/ 2472573 w 4603109"/>
                <a:gd name="connsiteY306" fmla="*/ 0 h 924402"/>
                <a:gd name="connsiteX307" fmla="*/ 2474537 w 4603109"/>
                <a:gd name="connsiteY307" fmla="*/ 0 h 924402"/>
                <a:gd name="connsiteX308" fmla="*/ 2475596 w 4603109"/>
                <a:gd name="connsiteY308" fmla="*/ 0 h 924402"/>
                <a:gd name="connsiteX309" fmla="*/ 2477252 w 4603109"/>
                <a:gd name="connsiteY309" fmla="*/ 0 h 924402"/>
                <a:gd name="connsiteX310" fmla="*/ 2478712 w 4603109"/>
                <a:gd name="connsiteY310" fmla="*/ 0 h 924402"/>
                <a:gd name="connsiteX311" fmla="*/ 2478743 w 4603109"/>
                <a:gd name="connsiteY311" fmla="*/ 0 h 924402"/>
                <a:gd name="connsiteX312" fmla="*/ 2480043 w 4603109"/>
                <a:gd name="connsiteY312" fmla="*/ 0 h 924402"/>
                <a:gd name="connsiteX313" fmla="*/ 2499655 w 4603109"/>
                <a:gd name="connsiteY313" fmla="*/ 0 h 924402"/>
                <a:gd name="connsiteX314" fmla="*/ 2501146 w 4603109"/>
                <a:gd name="connsiteY314" fmla="*/ 0 h 924402"/>
                <a:gd name="connsiteX315" fmla="*/ 2505661 w 4603109"/>
                <a:gd name="connsiteY315" fmla="*/ 0 h 924402"/>
                <a:gd name="connsiteX316" fmla="*/ 2508776 w 4603109"/>
                <a:gd name="connsiteY316" fmla="*/ 0 h 924402"/>
                <a:gd name="connsiteX317" fmla="*/ 2510108 w 4603109"/>
                <a:gd name="connsiteY317" fmla="*/ 0 h 924402"/>
                <a:gd name="connsiteX318" fmla="*/ 2524178 w 4603109"/>
                <a:gd name="connsiteY318" fmla="*/ 0 h 924402"/>
                <a:gd name="connsiteX319" fmla="*/ 2525248 w 4603109"/>
                <a:gd name="connsiteY319" fmla="*/ 0 h 924402"/>
                <a:gd name="connsiteX320" fmla="*/ 2525669 w 4603109"/>
                <a:gd name="connsiteY320" fmla="*/ 0 h 924402"/>
                <a:gd name="connsiteX321" fmla="*/ 2552329 w 4603109"/>
                <a:gd name="connsiteY321" fmla="*/ 0 h 924402"/>
                <a:gd name="connsiteX322" fmla="*/ 2552751 w 4603109"/>
                <a:gd name="connsiteY322" fmla="*/ 0 h 924402"/>
                <a:gd name="connsiteX323" fmla="*/ 2554242 w 4603109"/>
                <a:gd name="connsiteY323" fmla="*/ 0 h 924402"/>
                <a:gd name="connsiteX324" fmla="*/ 2574787 w 4603109"/>
                <a:gd name="connsiteY324" fmla="*/ 0 h 924402"/>
                <a:gd name="connsiteX325" fmla="*/ 2576279 w 4603109"/>
                <a:gd name="connsiteY325" fmla="*/ 0 h 924402"/>
                <a:gd name="connsiteX326" fmla="*/ 2576447 w 4603109"/>
                <a:gd name="connsiteY326" fmla="*/ 0 h 924402"/>
                <a:gd name="connsiteX327" fmla="*/ 2577940 w 4603109"/>
                <a:gd name="connsiteY327" fmla="*/ 0 h 924402"/>
                <a:gd name="connsiteX328" fmla="*/ 2603360 w 4603109"/>
                <a:gd name="connsiteY328" fmla="*/ 0 h 924402"/>
                <a:gd name="connsiteX329" fmla="*/ 2604852 w 4603109"/>
                <a:gd name="connsiteY329" fmla="*/ 0 h 924402"/>
                <a:gd name="connsiteX330" fmla="*/ 2605021 w 4603109"/>
                <a:gd name="connsiteY330" fmla="*/ 0 h 924402"/>
                <a:gd name="connsiteX331" fmla="*/ 2605484 w 4603109"/>
                <a:gd name="connsiteY331" fmla="*/ 0 h 924402"/>
                <a:gd name="connsiteX332" fmla="*/ 2606481 w 4603109"/>
                <a:gd name="connsiteY332" fmla="*/ 0 h 924402"/>
                <a:gd name="connsiteX333" fmla="*/ 2606512 w 4603109"/>
                <a:gd name="connsiteY333" fmla="*/ 0 h 924402"/>
                <a:gd name="connsiteX334" fmla="*/ 2606976 w 4603109"/>
                <a:gd name="connsiteY334" fmla="*/ 0 h 924402"/>
                <a:gd name="connsiteX335" fmla="*/ 2618923 w 4603109"/>
                <a:gd name="connsiteY335" fmla="*/ 0 h 924402"/>
                <a:gd name="connsiteX336" fmla="*/ 2621248 w 4603109"/>
                <a:gd name="connsiteY336" fmla="*/ 0 h 924402"/>
                <a:gd name="connsiteX337" fmla="*/ 2622740 w 4603109"/>
                <a:gd name="connsiteY337" fmla="*/ 0 h 924402"/>
                <a:gd name="connsiteX338" fmla="*/ 2627885 w 4603109"/>
                <a:gd name="connsiteY338" fmla="*/ 0 h 924402"/>
                <a:gd name="connsiteX339" fmla="*/ 2629377 w 4603109"/>
                <a:gd name="connsiteY339" fmla="*/ 0 h 924402"/>
                <a:gd name="connsiteX340" fmla="*/ 2634058 w 4603109"/>
                <a:gd name="connsiteY340" fmla="*/ 0 h 924402"/>
                <a:gd name="connsiteX341" fmla="*/ 2635549 w 4603109"/>
                <a:gd name="connsiteY341" fmla="*/ 0 h 924402"/>
                <a:gd name="connsiteX342" fmla="*/ 2636545 w 4603109"/>
                <a:gd name="connsiteY342" fmla="*/ 0 h 924402"/>
                <a:gd name="connsiteX343" fmla="*/ 2648987 w 4603109"/>
                <a:gd name="connsiteY343" fmla="*/ 0 h 924402"/>
                <a:gd name="connsiteX344" fmla="*/ 2649821 w 4603109"/>
                <a:gd name="connsiteY344" fmla="*/ 0 h 924402"/>
                <a:gd name="connsiteX345" fmla="*/ 2651313 w 4603109"/>
                <a:gd name="connsiteY345" fmla="*/ 0 h 924402"/>
                <a:gd name="connsiteX346" fmla="*/ 2651947 w 4603109"/>
                <a:gd name="connsiteY346" fmla="*/ 0 h 924402"/>
                <a:gd name="connsiteX347" fmla="*/ 2653017 w 4603109"/>
                <a:gd name="connsiteY347" fmla="*/ 0 h 924402"/>
                <a:gd name="connsiteX348" fmla="*/ 2653438 w 4603109"/>
                <a:gd name="connsiteY348" fmla="*/ 0 h 924402"/>
                <a:gd name="connsiteX349" fmla="*/ 2656459 w 4603109"/>
                <a:gd name="connsiteY349" fmla="*/ 0 h 924402"/>
                <a:gd name="connsiteX350" fmla="*/ 2657950 w 4603109"/>
                <a:gd name="connsiteY350" fmla="*/ 0 h 924402"/>
                <a:gd name="connsiteX351" fmla="*/ 2665460 w 4603109"/>
                <a:gd name="connsiteY351" fmla="*/ 0 h 924402"/>
                <a:gd name="connsiteX352" fmla="*/ 2680098 w 4603109"/>
                <a:gd name="connsiteY352" fmla="*/ 0 h 924402"/>
                <a:gd name="connsiteX353" fmla="*/ 2680520 w 4603109"/>
                <a:gd name="connsiteY353" fmla="*/ 0 h 924402"/>
                <a:gd name="connsiteX354" fmla="*/ 2682011 w 4603109"/>
                <a:gd name="connsiteY354" fmla="*/ 0 h 924402"/>
                <a:gd name="connsiteX355" fmla="*/ 2692542 w 4603109"/>
                <a:gd name="connsiteY355" fmla="*/ 0 h 924402"/>
                <a:gd name="connsiteX356" fmla="*/ 2702556 w 4603109"/>
                <a:gd name="connsiteY356" fmla="*/ 0 h 924402"/>
                <a:gd name="connsiteX357" fmla="*/ 2704048 w 4603109"/>
                <a:gd name="connsiteY357" fmla="*/ 0 h 924402"/>
                <a:gd name="connsiteX358" fmla="*/ 2724289 w 4603109"/>
                <a:gd name="connsiteY358" fmla="*/ 0 h 924402"/>
                <a:gd name="connsiteX359" fmla="*/ 2731129 w 4603109"/>
                <a:gd name="connsiteY359" fmla="*/ 0 h 924402"/>
                <a:gd name="connsiteX360" fmla="*/ 2732621 w 4603109"/>
                <a:gd name="connsiteY360" fmla="*/ 0 h 924402"/>
                <a:gd name="connsiteX361" fmla="*/ 2733253 w 4603109"/>
                <a:gd name="connsiteY361" fmla="*/ 0 h 924402"/>
                <a:gd name="connsiteX362" fmla="*/ 2734745 w 4603109"/>
                <a:gd name="connsiteY362" fmla="*/ 0 h 924402"/>
                <a:gd name="connsiteX363" fmla="*/ 2746692 w 4603109"/>
                <a:gd name="connsiteY363" fmla="*/ 0 h 924402"/>
                <a:gd name="connsiteX364" fmla="*/ 2749017 w 4603109"/>
                <a:gd name="connsiteY364" fmla="*/ 0 h 924402"/>
                <a:gd name="connsiteX365" fmla="*/ 2750509 w 4603109"/>
                <a:gd name="connsiteY365" fmla="*/ 0 h 924402"/>
                <a:gd name="connsiteX366" fmla="*/ 2754354 w 4603109"/>
                <a:gd name="connsiteY366" fmla="*/ 0 h 924402"/>
                <a:gd name="connsiteX367" fmla="*/ 2755654 w 4603109"/>
                <a:gd name="connsiteY367" fmla="*/ 0 h 924402"/>
                <a:gd name="connsiteX368" fmla="*/ 2757146 w 4603109"/>
                <a:gd name="connsiteY368" fmla="*/ 0 h 924402"/>
                <a:gd name="connsiteX369" fmla="*/ 2761827 w 4603109"/>
                <a:gd name="connsiteY369" fmla="*/ 0 h 924402"/>
                <a:gd name="connsiteX370" fmla="*/ 2763318 w 4603109"/>
                <a:gd name="connsiteY370" fmla="*/ 0 h 924402"/>
                <a:gd name="connsiteX371" fmla="*/ 2776756 w 4603109"/>
                <a:gd name="connsiteY371" fmla="*/ 0 h 924402"/>
                <a:gd name="connsiteX372" fmla="*/ 2777590 w 4603109"/>
                <a:gd name="connsiteY372" fmla="*/ 0 h 924402"/>
                <a:gd name="connsiteX373" fmla="*/ 2779082 w 4603109"/>
                <a:gd name="connsiteY373" fmla="*/ 0 h 924402"/>
                <a:gd name="connsiteX374" fmla="*/ 2783442 w 4603109"/>
                <a:gd name="connsiteY374" fmla="*/ 0 h 924402"/>
                <a:gd name="connsiteX375" fmla="*/ 2784228 w 4603109"/>
                <a:gd name="connsiteY375" fmla="*/ 0 h 924402"/>
                <a:gd name="connsiteX376" fmla="*/ 2785719 w 4603109"/>
                <a:gd name="connsiteY376" fmla="*/ 0 h 924402"/>
                <a:gd name="connsiteX377" fmla="*/ 2786473 w 4603109"/>
                <a:gd name="connsiteY377" fmla="*/ 0 h 924402"/>
                <a:gd name="connsiteX378" fmla="*/ 2793229 w 4603109"/>
                <a:gd name="connsiteY378" fmla="*/ 0 h 924402"/>
                <a:gd name="connsiteX379" fmla="*/ 2799367 w 4603109"/>
                <a:gd name="connsiteY379" fmla="*/ 0 h 924402"/>
                <a:gd name="connsiteX380" fmla="*/ 2813506 w 4603109"/>
                <a:gd name="connsiteY380" fmla="*/ 0 h 924402"/>
                <a:gd name="connsiteX381" fmla="*/ 2820311 w 4603109"/>
                <a:gd name="connsiteY381" fmla="*/ 0 h 924402"/>
                <a:gd name="connsiteX382" fmla="*/ 2827893 w 4603109"/>
                <a:gd name="connsiteY382" fmla="*/ 0 h 924402"/>
                <a:gd name="connsiteX383" fmla="*/ 2827940 w 4603109"/>
                <a:gd name="connsiteY383" fmla="*/ 0 h 924402"/>
                <a:gd name="connsiteX384" fmla="*/ 2829431 w 4603109"/>
                <a:gd name="connsiteY384" fmla="*/ 0 h 924402"/>
                <a:gd name="connsiteX385" fmla="*/ 2829978 w 4603109"/>
                <a:gd name="connsiteY385" fmla="*/ 0 h 924402"/>
                <a:gd name="connsiteX386" fmla="*/ 2852058 w 4603109"/>
                <a:gd name="connsiteY386" fmla="*/ 0 h 924402"/>
                <a:gd name="connsiteX387" fmla="*/ 2857060 w 4603109"/>
                <a:gd name="connsiteY387" fmla="*/ 0 h 924402"/>
                <a:gd name="connsiteX388" fmla="*/ 2857958 w 4603109"/>
                <a:gd name="connsiteY388" fmla="*/ 0 h 924402"/>
                <a:gd name="connsiteX389" fmla="*/ 2871601 w 4603109"/>
                <a:gd name="connsiteY389" fmla="*/ 0 h 924402"/>
                <a:gd name="connsiteX390" fmla="*/ 2882123 w 4603109"/>
                <a:gd name="connsiteY390" fmla="*/ 0 h 924402"/>
                <a:gd name="connsiteX391" fmla="*/ 2894046 w 4603109"/>
                <a:gd name="connsiteY391" fmla="*/ 0 h 924402"/>
                <a:gd name="connsiteX392" fmla="*/ 2903496 w 4603109"/>
                <a:gd name="connsiteY392" fmla="*/ 0 h 924402"/>
                <a:gd name="connsiteX393" fmla="*/ 2911211 w 4603109"/>
                <a:gd name="connsiteY393" fmla="*/ 0 h 924402"/>
                <a:gd name="connsiteX394" fmla="*/ 2914242 w 4603109"/>
                <a:gd name="connsiteY394" fmla="*/ 0 h 924402"/>
                <a:gd name="connsiteX395" fmla="*/ 2914461 w 4603109"/>
                <a:gd name="connsiteY395" fmla="*/ 0 h 924402"/>
                <a:gd name="connsiteX396" fmla="*/ 2924111 w 4603109"/>
                <a:gd name="connsiteY396" fmla="*/ 0 h 924402"/>
                <a:gd name="connsiteX397" fmla="*/ 2927136 w 4603109"/>
                <a:gd name="connsiteY397" fmla="*/ 0 h 924402"/>
                <a:gd name="connsiteX398" fmla="*/ 2933561 w 4603109"/>
                <a:gd name="connsiteY398" fmla="*/ 0 h 924402"/>
                <a:gd name="connsiteX399" fmla="*/ 2939580 w 4603109"/>
                <a:gd name="connsiteY399" fmla="*/ 0 h 924402"/>
                <a:gd name="connsiteX400" fmla="*/ 2941275 w 4603109"/>
                <a:gd name="connsiteY400" fmla="*/ 0 h 924402"/>
                <a:gd name="connsiteX401" fmla="*/ 2941543 w 4603109"/>
                <a:gd name="connsiteY401" fmla="*/ 0 h 924402"/>
                <a:gd name="connsiteX402" fmla="*/ 2945586 w 4603109"/>
                <a:gd name="connsiteY402" fmla="*/ 0 h 924402"/>
                <a:gd name="connsiteX403" fmla="*/ 2950032 w 4603109"/>
                <a:gd name="connsiteY403" fmla="*/ 0 h 924402"/>
                <a:gd name="connsiteX404" fmla="*/ 2955662 w 4603109"/>
                <a:gd name="connsiteY404" fmla="*/ 0 h 924402"/>
                <a:gd name="connsiteX405" fmla="*/ 2955709 w 4603109"/>
                <a:gd name="connsiteY405" fmla="*/ 0 h 924402"/>
                <a:gd name="connsiteX406" fmla="*/ 2957200 w 4603109"/>
                <a:gd name="connsiteY406" fmla="*/ 0 h 924402"/>
                <a:gd name="connsiteX407" fmla="*/ 2957747 w 4603109"/>
                <a:gd name="connsiteY407" fmla="*/ 0 h 924402"/>
                <a:gd name="connsiteX408" fmla="*/ 2968152 w 4603109"/>
                <a:gd name="connsiteY408" fmla="*/ 0 h 924402"/>
                <a:gd name="connsiteX409" fmla="*/ 2969644 w 4603109"/>
                <a:gd name="connsiteY409" fmla="*/ 0 h 924402"/>
                <a:gd name="connsiteX410" fmla="*/ 2972667 w 4603109"/>
                <a:gd name="connsiteY410" fmla="*/ 0 h 924402"/>
                <a:gd name="connsiteX411" fmla="*/ 2977114 w 4603109"/>
                <a:gd name="connsiteY411" fmla="*/ 0 h 924402"/>
                <a:gd name="connsiteX412" fmla="*/ 2984829 w 4603109"/>
                <a:gd name="connsiteY412" fmla="*/ 0 h 924402"/>
                <a:gd name="connsiteX413" fmla="*/ 2985727 w 4603109"/>
                <a:gd name="connsiteY413" fmla="*/ 0 h 924402"/>
                <a:gd name="connsiteX414" fmla="*/ 2999370 w 4603109"/>
                <a:gd name="connsiteY414" fmla="*/ 0 h 924402"/>
                <a:gd name="connsiteX415" fmla="*/ 3021815 w 4603109"/>
                <a:gd name="connsiteY415" fmla="*/ 0 h 924402"/>
                <a:gd name="connsiteX416" fmla="*/ 3031265 w 4603109"/>
                <a:gd name="connsiteY416" fmla="*/ 0 h 924402"/>
                <a:gd name="connsiteX417" fmla="*/ 3042230 w 4603109"/>
                <a:gd name="connsiteY417" fmla="*/ 0 h 924402"/>
                <a:gd name="connsiteX418" fmla="*/ 3044946 w 4603109"/>
                <a:gd name="connsiteY418" fmla="*/ 0 h 924402"/>
                <a:gd name="connsiteX419" fmla="*/ 3051880 w 4603109"/>
                <a:gd name="connsiteY419" fmla="*/ 0 h 924402"/>
                <a:gd name="connsiteX420" fmla="*/ 3061330 w 4603109"/>
                <a:gd name="connsiteY420" fmla="*/ 0 h 924402"/>
                <a:gd name="connsiteX421" fmla="*/ 3067349 w 4603109"/>
                <a:gd name="connsiteY421" fmla="*/ 0 h 924402"/>
                <a:gd name="connsiteX422" fmla="*/ 3069312 w 4603109"/>
                <a:gd name="connsiteY422" fmla="*/ 0 h 924402"/>
                <a:gd name="connsiteX423" fmla="*/ 3073355 w 4603109"/>
                <a:gd name="connsiteY423" fmla="*/ 0 h 924402"/>
                <a:gd name="connsiteX424" fmla="*/ 3073518 w 4603109"/>
                <a:gd name="connsiteY424" fmla="*/ 0 h 924402"/>
                <a:gd name="connsiteX425" fmla="*/ 3075011 w 4603109"/>
                <a:gd name="connsiteY425" fmla="*/ 0 h 924402"/>
                <a:gd name="connsiteX426" fmla="*/ 3077801 w 4603109"/>
                <a:gd name="connsiteY426" fmla="*/ 0 h 924402"/>
                <a:gd name="connsiteX427" fmla="*/ 3095921 w 4603109"/>
                <a:gd name="connsiteY427" fmla="*/ 0 h 924402"/>
                <a:gd name="connsiteX428" fmla="*/ 3097413 w 4603109"/>
                <a:gd name="connsiteY428" fmla="*/ 0 h 924402"/>
                <a:gd name="connsiteX429" fmla="*/ 3100436 w 4603109"/>
                <a:gd name="connsiteY429" fmla="*/ 0 h 924402"/>
                <a:gd name="connsiteX430" fmla="*/ 3103552 w 4603109"/>
                <a:gd name="connsiteY430" fmla="*/ 0 h 924402"/>
                <a:gd name="connsiteX431" fmla="*/ 3104883 w 4603109"/>
                <a:gd name="connsiteY431" fmla="*/ 0 h 924402"/>
                <a:gd name="connsiteX432" fmla="*/ 3120023 w 4603109"/>
                <a:gd name="connsiteY432" fmla="*/ 0 h 924402"/>
                <a:gd name="connsiteX433" fmla="*/ 3120445 w 4603109"/>
                <a:gd name="connsiteY433" fmla="*/ 0 h 924402"/>
                <a:gd name="connsiteX434" fmla="*/ 3149018 w 4603109"/>
                <a:gd name="connsiteY434" fmla="*/ 0 h 924402"/>
                <a:gd name="connsiteX435" fmla="*/ 3150088 w 4603109"/>
                <a:gd name="connsiteY435" fmla="*/ 0 h 924402"/>
                <a:gd name="connsiteX436" fmla="*/ 3150509 w 4603109"/>
                <a:gd name="connsiteY436" fmla="*/ 0 h 924402"/>
                <a:gd name="connsiteX437" fmla="*/ 3171054 w 4603109"/>
                <a:gd name="connsiteY437" fmla="*/ 0 h 924402"/>
                <a:gd name="connsiteX438" fmla="*/ 3172715 w 4603109"/>
                <a:gd name="connsiteY438" fmla="*/ 0 h 924402"/>
                <a:gd name="connsiteX439" fmla="*/ 3199627 w 4603109"/>
                <a:gd name="connsiteY439" fmla="*/ 0 h 924402"/>
                <a:gd name="connsiteX440" fmla="*/ 3201119 w 4603109"/>
                <a:gd name="connsiteY440" fmla="*/ 0 h 924402"/>
                <a:gd name="connsiteX441" fmla="*/ 3201287 w 4603109"/>
                <a:gd name="connsiteY441" fmla="*/ 0 h 924402"/>
                <a:gd name="connsiteX442" fmla="*/ 3201751 w 4603109"/>
                <a:gd name="connsiteY442" fmla="*/ 0 h 924402"/>
                <a:gd name="connsiteX443" fmla="*/ 3202780 w 4603109"/>
                <a:gd name="connsiteY443" fmla="*/ 0 h 924402"/>
                <a:gd name="connsiteX444" fmla="*/ 3217515 w 4603109"/>
                <a:gd name="connsiteY444" fmla="*/ 0 h 924402"/>
                <a:gd name="connsiteX445" fmla="*/ 3224152 w 4603109"/>
                <a:gd name="connsiteY445" fmla="*/ 0 h 924402"/>
                <a:gd name="connsiteX446" fmla="*/ 3230324 w 4603109"/>
                <a:gd name="connsiteY446" fmla="*/ 0 h 924402"/>
                <a:gd name="connsiteX447" fmla="*/ 3231321 w 4603109"/>
                <a:gd name="connsiteY447" fmla="*/ 0 h 924402"/>
                <a:gd name="connsiteX448" fmla="*/ 3231816 w 4603109"/>
                <a:gd name="connsiteY448" fmla="*/ 0 h 924402"/>
                <a:gd name="connsiteX449" fmla="*/ 3243763 w 4603109"/>
                <a:gd name="connsiteY449" fmla="*/ 0 h 924402"/>
                <a:gd name="connsiteX450" fmla="*/ 3246088 w 4603109"/>
                <a:gd name="connsiteY450" fmla="*/ 0 h 924402"/>
                <a:gd name="connsiteX451" fmla="*/ 3247580 w 4603109"/>
                <a:gd name="connsiteY451" fmla="*/ 0 h 924402"/>
                <a:gd name="connsiteX452" fmla="*/ 3247792 w 4603109"/>
                <a:gd name="connsiteY452" fmla="*/ 0 h 924402"/>
                <a:gd name="connsiteX453" fmla="*/ 3248214 w 4603109"/>
                <a:gd name="connsiteY453" fmla="*/ 0 h 924402"/>
                <a:gd name="connsiteX454" fmla="*/ 3252725 w 4603109"/>
                <a:gd name="connsiteY454" fmla="*/ 0 h 924402"/>
                <a:gd name="connsiteX455" fmla="*/ 3254217 w 4603109"/>
                <a:gd name="connsiteY455" fmla="*/ 0 h 924402"/>
                <a:gd name="connsiteX456" fmla="*/ 3260235 w 4603109"/>
                <a:gd name="connsiteY456" fmla="*/ 0 h 924402"/>
                <a:gd name="connsiteX457" fmla="*/ 3276787 w 4603109"/>
                <a:gd name="connsiteY457" fmla="*/ 0 h 924402"/>
                <a:gd name="connsiteX458" fmla="*/ 3277857 w 4603109"/>
                <a:gd name="connsiteY458" fmla="*/ 0 h 924402"/>
                <a:gd name="connsiteX459" fmla="*/ 3278278 w 4603109"/>
                <a:gd name="connsiteY459" fmla="*/ 0 h 924402"/>
                <a:gd name="connsiteX460" fmla="*/ 3290300 w 4603109"/>
                <a:gd name="connsiteY460" fmla="*/ 0 h 924402"/>
                <a:gd name="connsiteX461" fmla="*/ 3298823 w 4603109"/>
                <a:gd name="connsiteY461" fmla="*/ 0 h 924402"/>
                <a:gd name="connsiteX462" fmla="*/ 3327396 w 4603109"/>
                <a:gd name="connsiteY462" fmla="*/ 0 h 924402"/>
                <a:gd name="connsiteX463" fmla="*/ 3328888 w 4603109"/>
                <a:gd name="connsiteY463" fmla="*/ 0 h 924402"/>
                <a:gd name="connsiteX464" fmla="*/ 3329520 w 4603109"/>
                <a:gd name="connsiteY464" fmla="*/ 0 h 924402"/>
                <a:gd name="connsiteX465" fmla="*/ 3345284 w 4603109"/>
                <a:gd name="connsiteY465" fmla="*/ 0 h 924402"/>
                <a:gd name="connsiteX466" fmla="*/ 3349129 w 4603109"/>
                <a:gd name="connsiteY466" fmla="*/ 0 h 924402"/>
                <a:gd name="connsiteX467" fmla="*/ 3351921 w 4603109"/>
                <a:gd name="connsiteY467" fmla="*/ 0 h 924402"/>
                <a:gd name="connsiteX468" fmla="*/ 3358093 w 4603109"/>
                <a:gd name="connsiteY468" fmla="*/ 0 h 924402"/>
                <a:gd name="connsiteX469" fmla="*/ 3359585 w 4603109"/>
                <a:gd name="connsiteY469" fmla="*/ 0 h 924402"/>
                <a:gd name="connsiteX470" fmla="*/ 3371532 w 4603109"/>
                <a:gd name="connsiteY470" fmla="*/ 0 h 924402"/>
                <a:gd name="connsiteX471" fmla="*/ 3373857 w 4603109"/>
                <a:gd name="connsiteY471" fmla="*/ 0 h 924402"/>
                <a:gd name="connsiteX472" fmla="*/ 3375349 w 4603109"/>
                <a:gd name="connsiteY472" fmla="*/ 0 h 924402"/>
                <a:gd name="connsiteX473" fmla="*/ 3380494 w 4603109"/>
                <a:gd name="connsiteY473" fmla="*/ 0 h 924402"/>
                <a:gd name="connsiteX474" fmla="*/ 3381986 w 4603109"/>
                <a:gd name="connsiteY474" fmla="*/ 0 h 924402"/>
                <a:gd name="connsiteX475" fmla="*/ 3388004 w 4603109"/>
                <a:gd name="connsiteY475" fmla="*/ 0 h 924402"/>
                <a:gd name="connsiteX476" fmla="*/ 3408282 w 4603109"/>
                <a:gd name="connsiteY476" fmla="*/ 0 h 924402"/>
                <a:gd name="connsiteX477" fmla="*/ 3418069 w 4603109"/>
                <a:gd name="connsiteY477" fmla="*/ 0 h 924402"/>
                <a:gd name="connsiteX478" fmla="*/ 3424207 w 4603109"/>
                <a:gd name="connsiteY478" fmla="*/ 0 h 924402"/>
                <a:gd name="connsiteX479" fmla="*/ 3424753 w 4603109"/>
                <a:gd name="connsiteY479" fmla="*/ 0 h 924402"/>
                <a:gd name="connsiteX480" fmla="*/ 3452733 w 4603109"/>
                <a:gd name="connsiteY480" fmla="*/ 0 h 924402"/>
                <a:gd name="connsiteX481" fmla="*/ 3454818 w 4603109"/>
                <a:gd name="connsiteY481" fmla="*/ 0 h 924402"/>
                <a:gd name="connsiteX482" fmla="*/ 3476898 w 4603109"/>
                <a:gd name="connsiteY482" fmla="*/ 0 h 924402"/>
                <a:gd name="connsiteX483" fmla="*/ 3496441 w 4603109"/>
                <a:gd name="connsiteY483" fmla="*/ 0 h 924402"/>
                <a:gd name="connsiteX484" fmla="*/ 3509236 w 4603109"/>
                <a:gd name="connsiteY484" fmla="*/ 0 h 924402"/>
                <a:gd name="connsiteX485" fmla="*/ 3518886 w 4603109"/>
                <a:gd name="connsiteY485" fmla="*/ 0 h 924402"/>
                <a:gd name="connsiteX486" fmla="*/ 3528336 w 4603109"/>
                <a:gd name="connsiteY486" fmla="*/ 0 h 924402"/>
                <a:gd name="connsiteX487" fmla="*/ 3536051 w 4603109"/>
                <a:gd name="connsiteY487" fmla="*/ 0 h 924402"/>
                <a:gd name="connsiteX488" fmla="*/ 3539301 w 4603109"/>
                <a:gd name="connsiteY488" fmla="*/ 0 h 924402"/>
                <a:gd name="connsiteX489" fmla="*/ 3540361 w 4603109"/>
                <a:gd name="connsiteY489" fmla="*/ 0 h 924402"/>
                <a:gd name="connsiteX490" fmla="*/ 3544807 w 4603109"/>
                <a:gd name="connsiteY490" fmla="*/ 0 h 924402"/>
                <a:gd name="connsiteX491" fmla="*/ 3551976 w 4603109"/>
                <a:gd name="connsiteY491" fmla="*/ 0 h 924402"/>
                <a:gd name="connsiteX492" fmla="*/ 3552522 w 4603109"/>
                <a:gd name="connsiteY492" fmla="*/ 0 h 924402"/>
                <a:gd name="connsiteX493" fmla="*/ 3564420 w 4603109"/>
                <a:gd name="connsiteY493" fmla="*/ 0 h 924402"/>
                <a:gd name="connsiteX494" fmla="*/ 3570426 w 4603109"/>
                <a:gd name="connsiteY494" fmla="*/ 0 h 924402"/>
                <a:gd name="connsiteX495" fmla="*/ 3574872 w 4603109"/>
                <a:gd name="connsiteY495" fmla="*/ 0 h 924402"/>
                <a:gd name="connsiteX496" fmla="*/ 3580502 w 4603109"/>
                <a:gd name="connsiteY496" fmla="*/ 0 h 924402"/>
                <a:gd name="connsiteX497" fmla="*/ 3582587 w 4603109"/>
                <a:gd name="connsiteY497" fmla="*/ 0 h 924402"/>
                <a:gd name="connsiteX498" fmla="*/ 3624210 w 4603109"/>
                <a:gd name="connsiteY498" fmla="*/ 0 h 924402"/>
                <a:gd name="connsiteX499" fmla="*/ 3637005 w 4603109"/>
                <a:gd name="connsiteY499" fmla="*/ 0 h 924402"/>
                <a:gd name="connsiteX500" fmla="*/ 3646655 w 4603109"/>
                <a:gd name="connsiteY500" fmla="*/ 0 h 924402"/>
                <a:gd name="connsiteX501" fmla="*/ 3656105 w 4603109"/>
                <a:gd name="connsiteY501" fmla="*/ 0 h 924402"/>
                <a:gd name="connsiteX502" fmla="*/ 3667070 w 4603109"/>
                <a:gd name="connsiteY502" fmla="*/ 0 h 924402"/>
                <a:gd name="connsiteX503" fmla="*/ 3668130 w 4603109"/>
                <a:gd name="connsiteY503" fmla="*/ 0 h 924402"/>
                <a:gd name="connsiteX504" fmla="*/ 3669786 w 4603109"/>
                <a:gd name="connsiteY504" fmla="*/ 0 h 924402"/>
                <a:gd name="connsiteX505" fmla="*/ 3672576 w 4603109"/>
                <a:gd name="connsiteY505" fmla="*/ 0 h 924402"/>
                <a:gd name="connsiteX506" fmla="*/ 3692189 w 4603109"/>
                <a:gd name="connsiteY506" fmla="*/ 0 h 924402"/>
                <a:gd name="connsiteX507" fmla="*/ 3698195 w 4603109"/>
                <a:gd name="connsiteY507" fmla="*/ 0 h 924402"/>
                <a:gd name="connsiteX508" fmla="*/ 3702641 w 4603109"/>
                <a:gd name="connsiteY508" fmla="*/ 0 h 924402"/>
                <a:gd name="connsiteX509" fmla="*/ 3744863 w 4603109"/>
                <a:gd name="connsiteY509" fmla="*/ 0 h 924402"/>
                <a:gd name="connsiteX510" fmla="*/ 3745285 w 4603109"/>
                <a:gd name="connsiteY510" fmla="*/ 0 h 924402"/>
                <a:gd name="connsiteX511" fmla="*/ 3795894 w 4603109"/>
                <a:gd name="connsiteY511" fmla="*/ 0 h 924402"/>
                <a:gd name="connsiteX512" fmla="*/ 3797555 w 4603109"/>
                <a:gd name="connsiteY512" fmla="*/ 0 h 924402"/>
                <a:gd name="connsiteX513" fmla="*/ 3826591 w 4603109"/>
                <a:gd name="connsiteY513" fmla="*/ 0 h 924402"/>
                <a:gd name="connsiteX514" fmla="*/ 3842355 w 4603109"/>
                <a:gd name="connsiteY514" fmla="*/ 0 h 924402"/>
                <a:gd name="connsiteX515" fmla="*/ 3848992 w 4603109"/>
                <a:gd name="connsiteY515" fmla="*/ 0 h 924402"/>
                <a:gd name="connsiteX516" fmla="*/ 3872632 w 4603109"/>
                <a:gd name="connsiteY516" fmla="*/ 0 h 924402"/>
                <a:gd name="connsiteX517" fmla="*/ 3873054 w 4603109"/>
                <a:gd name="connsiteY517" fmla="*/ 0 h 924402"/>
                <a:gd name="connsiteX518" fmla="*/ 3885075 w 4603109"/>
                <a:gd name="connsiteY518" fmla="*/ 0 h 924402"/>
                <a:gd name="connsiteX519" fmla="*/ 3923663 w 4603109"/>
                <a:gd name="connsiteY519" fmla="*/ 0 h 924402"/>
                <a:gd name="connsiteX520" fmla="*/ 3954360 w 4603109"/>
                <a:gd name="connsiteY520" fmla="*/ 0 h 924402"/>
                <a:gd name="connsiteX521" fmla="*/ 3970124 w 4603109"/>
                <a:gd name="connsiteY521" fmla="*/ 0 h 924402"/>
                <a:gd name="connsiteX522" fmla="*/ 3976761 w 4603109"/>
                <a:gd name="connsiteY522" fmla="*/ 0 h 924402"/>
                <a:gd name="connsiteX523" fmla="*/ 4012844 w 4603109"/>
                <a:gd name="connsiteY523" fmla="*/ 0 h 924402"/>
                <a:gd name="connsiteX524" fmla="*/ 4049593 w 4603109"/>
                <a:gd name="connsiteY524" fmla="*/ 0 h 924402"/>
                <a:gd name="connsiteX525" fmla="*/ 4169647 w 4603109"/>
                <a:gd name="connsiteY525" fmla="*/ 0 h 924402"/>
                <a:gd name="connsiteX526" fmla="*/ 4177362 w 4603109"/>
                <a:gd name="connsiteY526" fmla="*/ 0 h 924402"/>
                <a:gd name="connsiteX527" fmla="*/ 4297416 w 4603109"/>
                <a:gd name="connsiteY527" fmla="*/ 0 h 924402"/>
                <a:gd name="connsiteX528" fmla="*/ 4379339 w 4603109"/>
                <a:gd name="connsiteY528" fmla="*/ 47054 h 924402"/>
                <a:gd name="connsiteX529" fmla="*/ 4591731 w 4603109"/>
                <a:gd name="connsiteY529" fmla="*/ 415146 h 924402"/>
                <a:gd name="connsiteX530" fmla="*/ 4591731 w 4603109"/>
                <a:gd name="connsiteY530" fmla="*/ 509257 h 924402"/>
                <a:gd name="connsiteX531" fmla="*/ 4379339 w 4603109"/>
                <a:gd name="connsiteY531" fmla="*/ 877348 h 924402"/>
                <a:gd name="connsiteX532" fmla="*/ 4297416 w 4603109"/>
                <a:gd name="connsiteY532" fmla="*/ 924402 h 924402"/>
                <a:gd name="connsiteX533" fmla="*/ 4169647 w 4603109"/>
                <a:gd name="connsiteY533" fmla="*/ 924402 h 924402"/>
                <a:gd name="connsiteX534" fmla="*/ 3976761 w 4603109"/>
                <a:gd name="connsiteY534" fmla="*/ 924402 h 924402"/>
                <a:gd name="connsiteX535" fmla="*/ 3872632 w 4603109"/>
                <a:gd name="connsiteY535" fmla="*/ 924402 h 924402"/>
                <a:gd name="connsiteX536" fmla="*/ 3848992 w 4603109"/>
                <a:gd name="connsiteY536" fmla="*/ 924402 h 924402"/>
                <a:gd name="connsiteX537" fmla="*/ 3744863 w 4603109"/>
                <a:gd name="connsiteY537" fmla="*/ 924402 h 924402"/>
                <a:gd name="connsiteX538" fmla="*/ 3702641 w 4603109"/>
                <a:gd name="connsiteY538" fmla="*/ 924402 h 924402"/>
                <a:gd name="connsiteX539" fmla="*/ 3672576 w 4603109"/>
                <a:gd name="connsiteY539" fmla="*/ 924402 h 924402"/>
                <a:gd name="connsiteX540" fmla="*/ 3656105 w 4603109"/>
                <a:gd name="connsiteY540" fmla="*/ 924402 h 924402"/>
                <a:gd name="connsiteX541" fmla="*/ 3574872 w 4603109"/>
                <a:gd name="connsiteY541" fmla="*/ 924402 h 924402"/>
                <a:gd name="connsiteX542" fmla="*/ 3551976 w 4603109"/>
                <a:gd name="connsiteY542" fmla="*/ 924402 h 924402"/>
                <a:gd name="connsiteX543" fmla="*/ 3544807 w 4603109"/>
                <a:gd name="connsiteY543" fmla="*/ 924402 h 924402"/>
                <a:gd name="connsiteX544" fmla="*/ 3528336 w 4603109"/>
                <a:gd name="connsiteY544" fmla="*/ 924402 h 924402"/>
                <a:gd name="connsiteX545" fmla="*/ 3424207 w 4603109"/>
                <a:gd name="connsiteY545" fmla="*/ 924402 h 924402"/>
                <a:gd name="connsiteX546" fmla="*/ 3381986 w 4603109"/>
                <a:gd name="connsiteY546" fmla="*/ 924402 h 924402"/>
                <a:gd name="connsiteX547" fmla="*/ 3380494 w 4603109"/>
                <a:gd name="connsiteY547" fmla="*/ 924402 h 924402"/>
                <a:gd name="connsiteX548" fmla="*/ 3351921 w 4603109"/>
                <a:gd name="connsiteY548" fmla="*/ 924402 h 924402"/>
                <a:gd name="connsiteX549" fmla="*/ 3277857 w 4603109"/>
                <a:gd name="connsiteY549" fmla="*/ 924402 h 924402"/>
                <a:gd name="connsiteX550" fmla="*/ 3254217 w 4603109"/>
                <a:gd name="connsiteY550" fmla="*/ 924402 h 924402"/>
                <a:gd name="connsiteX551" fmla="*/ 3252725 w 4603109"/>
                <a:gd name="connsiteY551" fmla="*/ 924402 h 924402"/>
                <a:gd name="connsiteX552" fmla="*/ 3247792 w 4603109"/>
                <a:gd name="connsiteY552" fmla="*/ 924402 h 924402"/>
                <a:gd name="connsiteX553" fmla="*/ 3231321 w 4603109"/>
                <a:gd name="connsiteY553" fmla="*/ 924402 h 924402"/>
                <a:gd name="connsiteX554" fmla="*/ 3224152 w 4603109"/>
                <a:gd name="connsiteY554" fmla="*/ 924402 h 924402"/>
                <a:gd name="connsiteX555" fmla="*/ 3150088 w 4603109"/>
                <a:gd name="connsiteY555" fmla="*/ 924402 h 924402"/>
                <a:gd name="connsiteX556" fmla="*/ 3120023 w 4603109"/>
                <a:gd name="connsiteY556" fmla="*/ 924402 h 924402"/>
                <a:gd name="connsiteX557" fmla="*/ 3104883 w 4603109"/>
                <a:gd name="connsiteY557" fmla="*/ 924402 h 924402"/>
                <a:gd name="connsiteX558" fmla="*/ 3103552 w 4603109"/>
                <a:gd name="connsiteY558" fmla="*/ 924402 h 924402"/>
                <a:gd name="connsiteX559" fmla="*/ 3077801 w 4603109"/>
                <a:gd name="connsiteY559" fmla="*/ 924402 h 924402"/>
                <a:gd name="connsiteX560" fmla="*/ 3061330 w 4603109"/>
                <a:gd name="connsiteY560" fmla="*/ 924402 h 924402"/>
                <a:gd name="connsiteX561" fmla="*/ 3031265 w 4603109"/>
                <a:gd name="connsiteY561" fmla="*/ 924402 h 924402"/>
                <a:gd name="connsiteX562" fmla="*/ 2977114 w 4603109"/>
                <a:gd name="connsiteY562" fmla="*/ 924402 h 924402"/>
                <a:gd name="connsiteX563" fmla="*/ 2957200 w 4603109"/>
                <a:gd name="connsiteY563" fmla="*/ 924402 h 924402"/>
                <a:gd name="connsiteX564" fmla="*/ 2955709 w 4603109"/>
                <a:gd name="connsiteY564" fmla="*/ 924402 h 924402"/>
                <a:gd name="connsiteX565" fmla="*/ 2950032 w 4603109"/>
                <a:gd name="connsiteY565" fmla="*/ 924402 h 924402"/>
                <a:gd name="connsiteX566" fmla="*/ 2933561 w 4603109"/>
                <a:gd name="connsiteY566" fmla="*/ 924402 h 924402"/>
                <a:gd name="connsiteX567" fmla="*/ 2927136 w 4603109"/>
                <a:gd name="connsiteY567" fmla="*/ 924402 h 924402"/>
                <a:gd name="connsiteX568" fmla="*/ 2903496 w 4603109"/>
                <a:gd name="connsiteY568" fmla="*/ 924402 h 924402"/>
                <a:gd name="connsiteX569" fmla="*/ 2829431 w 4603109"/>
                <a:gd name="connsiteY569" fmla="*/ 924402 h 924402"/>
                <a:gd name="connsiteX570" fmla="*/ 2827940 w 4603109"/>
                <a:gd name="connsiteY570" fmla="*/ 924402 h 924402"/>
                <a:gd name="connsiteX571" fmla="*/ 2799367 w 4603109"/>
                <a:gd name="connsiteY571" fmla="*/ 924402 h 924402"/>
                <a:gd name="connsiteX572" fmla="*/ 2785719 w 4603109"/>
                <a:gd name="connsiteY572" fmla="*/ 924402 h 924402"/>
                <a:gd name="connsiteX573" fmla="*/ 2784228 w 4603109"/>
                <a:gd name="connsiteY573" fmla="*/ 924402 h 924402"/>
                <a:gd name="connsiteX574" fmla="*/ 2757146 w 4603109"/>
                <a:gd name="connsiteY574" fmla="*/ 924402 h 924402"/>
                <a:gd name="connsiteX575" fmla="*/ 2755654 w 4603109"/>
                <a:gd name="connsiteY575" fmla="*/ 924402 h 924402"/>
                <a:gd name="connsiteX576" fmla="*/ 2680098 w 4603109"/>
                <a:gd name="connsiteY576" fmla="*/ 924402 h 924402"/>
                <a:gd name="connsiteX577" fmla="*/ 2657950 w 4603109"/>
                <a:gd name="connsiteY577" fmla="*/ 924402 h 924402"/>
                <a:gd name="connsiteX578" fmla="*/ 2656459 w 4603109"/>
                <a:gd name="connsiteY578" fmla="*/ 924402 h 924402"/>
                <a:gd name="connsiteX579" fmla="*/ 2653017 w 4603109"/>
                <a:gd name="connsiteY579" fmla="*/ 924402 h 924402"/>
                <a:gd name="connsiteX580" fmla="*/ 2636545 w 4603109"/>
                <a:gd name="connsiteY580" fmla="*/ 924402 h 924402"/>
                <a:gd name="connsiteX581" fmla="*/ 2629377 w 4603109"/>
                <a:gd name="connsiteY581" fmla="*/ 924402 h 924402"/>
                <a:gd name="connsiteX582" fmla="*/ 2627885 w 4603109"/>
                <a:gd name="connsiteY582" fmla="*/ 924402 h 924402"/>
                <a:gd name="connsiteX583" fmla="*/ 2606481 w 4603109"/>
                <a:gd name="connsiteY583" fmla="*/ 924402 h 924402"/>
                <a:gd name="connsiteX584" fmla="*/ 2552329 w 4603109"/>
                <a:gd name="connsiteY584" fmla="*/ 924402 h 924402"/>
                <a:gd name="connsiteX585" fmla="*/ 2525248 w 4603109"/>
                <a:gd name="connsiteY585" fmla="*/ 924402 h 924402"/>
                <a:gd name="connsiteX586" fmla="*/ 2510108 w 4603109"/>
                <a:gd name="connsiteY586" fmla="*/ 924402 h 924402"/>
                <a:gd name="connsiteX587" fmla="*/ 2508776 w 4603109"/>
                <a:gd name="connsiteY587" fmla="*/ 924402 h 924402"/>
                <a:gd name="connsiteX588" fmla="*/ 2480043 w 4603109"/>
                <a:gd name="connsiteY588" fmla="*/ 924402 h 924402"/>
                <a:gd name="connsiteX589" fmla="*/ 2478712 w 4603109"/>
                <a:gd name="connsiteY589" fmla="*/ 924402 h 924402"/>
                <a:gd name="connsiteX590" fmla="*/ 2463572 w 4603109"/>
                <a:gd name="connsiteY590" fmla="*/ 924402 h 924402"/>
                <a:gd name="connsiteX591" fmla="*/ 2436490 w 4603109"/>
                <a:gd name="connsiteY591" fmla="*/ 924402 h 924402"/>
                <a:gd name="connsiteX592" fmla="*/ 2382339 w 4603109"/>
                <a:gd name="connsiteY592" fmla="*/ 924402 h 924402"/>
                <a:gd name="connsiteX593" fmla="*/ 2360934 w 4603109"/>
                <a:gd name="connsiteY593" fmla="*/ 924402 h 924402"/>
                <a:gd name="connsiteX594" fmla="*/ 2359443 w 4603109"/>
                <a:gd name="connsiteY594" fmla="*/ 924402 h 924402"/>
                <a:gd name="connsiteX595" fmla="*/ 2352274 w 4603109"/>
                <a:gd name="connsiteY595" fmla="*/ 924402 h 924402"/>
                <a:gd name="connsiteX596" fmla="*/ 2335803 w 4603109"/>
                <a:gd name="connsiteY596" fmla="*/ 924402 h 924402"/>
                <a:gd name="connsiteX597" fmla="*/ 2332360 w 4603109"/>
                <a:gd name="connsiteY597" fmla="*/ 924402 h 924402"/>
                <a:gd name="connsiteX598" fmla="*/ 2332328 w 4603109"/>
                <a:gd name="connsiteY598" fmla="*/ 924402 h 924402"/>
                <a:gd name="connsiteX599" fmla="*/ 2330869 w 4603109"/>
                <a:gd name="connsiteY599" fmla="*/ 924402 h 924402"/>
                <a:gd name="connsiteX600" fmla="*/ 2308721 w 4603109"/>
                <a:gd name="connsiteY600" fmla="*/ 924402 h 924402"/>
                <a:gd name="connsiteX601" fmla="*/ 2233165 w 4603109"/>
                <a:gd name="connsiteY601" fmla="*/ 924402 h 924402"/>
                <a:gd name="connsiteX602" fmla="*/ 2231674 w 4603109"/>
                <a:gd name="connsiteY602" fmla="*/ 924402 h 924402"/>
                <a:gd name="connsiteX603" fmla="*/ 2204591 w 4603109"/>
                <a:gd name="connsiteY603" fmla="*/ 924402 h 924402"/>
                <a:gd name="connsiteX604" fmla="*/ 2204559 w 4603109"/>
                <a:gd name="connsiteY604" fmla="*/ 924402 h 924402"/>
                <a:gd name="connsiteX605" fmla="*/ 2203100 w 4603109"/>
                <a:gd name="connsiteY605" fmla="*/ 924402 h 924402"/>
                <a:gd name="connsiteX606" fmla="*/ 2189452 w 4603109"/>
                <a:gd name="connsiteY606" fmla="*/ 924402 h 924402"/>
                <a:gd name="connsiteX607" fmla="*/ 2160879 w 4603109"/>
                <a:gd name="connsiteY607" fmla="*/ 924402 h 924402"/>
                <a:gd name="connsiteX608" fmla="*/ 2159388 w 4603109"/>
                <a:gd name="connsiteY608" fmla="*/ 924402 h 924402"/>
                <a:gd name="connsiteX609" fmla="*/ 2085323 w 4603109"/>
                <a:gd name="connsiteY609" fmla="*/ 924402 h 924402"/>
                <a:gd name="connsiteX610" fmla="*/ 2077294 w 4603109"/>
                <a:gd name="connsiteY610" fmla="*/ 924402 h 924402"/>
                <a:gd name="connsiteX611" fmla="*/ 2061683 w 4603109"/>
                <a:gd name="connsiteY611" fmla="*/ 924402 h 924402"/>
                <a:gd name="connsiteX612" fmla="*/ 2055258 w 4603109"/>
                <a:gd name="connsiteY612" fmla="*/ 924402 h 924402"/>
                <a:gd name="connsiteX613" fmla="*/ 2038787 w 4603109"/>
                <a:gd name="connsiteY613" fmla="*/ 924402 h 924402"/>
                <a:gd name="connsiteX614" fmla="*/ 2033110 w 4603109"/>
                <a:gd name="connsiteY614" fmla="*/ 924402 h 924402"/>
                <a:gd name="connsiteX615" fmla="*/ 2031619 w 4603109"/>
                <a:gd name="connsiteY615" fmla="*/ 924402 h 924402"/>
                <a:gd name="connsiteX616" fmla="*/ 2011705 w 4603109"/>
                <a:gd name="connsiteY616" fmla="*/ 924402 h 924402"/>
                <a:gd name="connsiteX617" fmla="*/ 1957554 w 4603109"/>
                <a:gd name="connsiteY617" fmla="*/ 924402 h 924402"/>
                <a:gd name="connsiteX618" fmla="*/ 1949525 w 4603109"/>
                <a:gd name="connsiteY618" fmla="*/ 924402 h 924402"/>
                <a:gd name="connsiteX619" fmla="*/ 1927489 w 4603109"/>
                <a:gd name="connsiteY619" fmla="*/ 924402 h 924402"/>
                <a:gd name="connsiteX620" fmla="*/ 1911018 w 4603109"/>
                <a:gd name="connsiteY620" fmla="*/ 924402 h 924402"/>
                <a:gd name="connsiteX621" fmla="*/ 1907543 w 4603109"/>
                <a:gd name="connsiteY621" fmla="*/ 924402 h 924402"/>
                <a:gd name="connsiteX622" fmla="*/ 1885268 w 4603109"/>
                <a:gd name="connsiteY622" fmla="*/ 924402 h 924402"/>
                <a:gd name="connsiteX623" fmla="*/ 1883936 w 4603109"/>
                <a:gd name="connsiteY623" fmla="*/ 924402 h 924402"/>
                <a:gd name="connsiteX624" fmla="*/ 1868796 w 4603109"/>
                <a:gd name="connsiteY624" fmla="*/ 924402 h 924402"/>
                <a:gd name="connsiteX625" fmla="*/ 1838732 w 4603109"/>
                <a:gd name="connsiteY625" fmla="*/ 924402 h 924402"/>
                <a:gd name="connsiteX626" fmla="*/ 1779774 w 4603109"/>
                <a:gd name="connsiteY626" fmla="*/ 924402 h 924402"/>
                <a:gd name="connsiteX627" fmla="*/ 1764668 w 4603109"/>
                <a:gd name="connsiteY627" fmla="*/ 924402 h 924402"/>
                <a:gd name="connsiteX628" fmla="*/ 1757499 w 4603109"/>
                <a:gd name="connsiteY628" fmla="*/ 924402 h 924402"/>
                <a:gd name="connsiteX629" fmla="*/ 1741027 w 4603109"/>
                <a:gd name="connsiteY629" fmla="*/ 924402 h 924402"/>
                <a:gd name="connsiteX630" fmla="*/ 1737552 w 4603109"/>
                <a:gd name="connsiteY630" fmla="*/ 924402 h 924402"/>
                <a:gd name="connsiteX631" fmla="*/ 1736094 w 4603109"/>
                <a:gd name="connsiteY631" fmla="*/ 924402 h 924402"/>
                <a:gd name="connsiteX632" fmla="*/ 1734603 w 4603109"/>
                <a:gd name="connsiteY632" fmla="*/ 924402 h 924402"/>
                <a:gd name="connsiteX633" fmla="*/ 1710963 w 4603109"/>
                <a:gd name="connsiteY633" fmla="*/ 924402 h 924402"/>
                <a:gd name="connsiteX634" fmla="*/ 1707488 w 4603109"/>
                <a:gd name="connsiteY634" fmla="*/ 924402 h 924402"/>
                <a:gd name="connsiteX635" fmla="*/ 1652509 w 4603109"/>
                <a:gd name="connsiteY635" fmla="*/ 924402 h 924402"/>
                <a:gd name="connsiteX636" fmla="*/ 1636899 w 4603109"/>
                <a:gd name="connsiteY636" fmla="*/ 924402 h 924402"/>
                <a:gd name="connsiteX637" fmla="*/ 1609783 w 4603109"/>
                <a:gd name="connsiteY637" fmla="*/ 924402 h 924402"/>
                <a:gd name="connsiteX638" fmla="*/ 1608325 w 4603109"/>
                <a:gd name="connsiteY638" fmla="*/ 924402 h 924402"/>
                <a:gd name="connsiteX639" fmla="*/ 1606834 w 4603109"/>
                <a:gd name="connsiteY639" fmla="*/ 924402 h 924402"/>
                <a:gd name="connsiteX640" fmla="*/ 1579719 w 4603109"/>
                <a:gd name="connsiteY640" fmla="*/ 924402 h 924402"/>
                <a:gd name="connsiteX641" fmla="*/ 1564612 w 4603109"/>
                <a:gd name="connsiteY641" fmla="*/ 924402 h 924402"/>
                <a:gd name="connsiteX642" fmla="*/ 1524740 w 4603109"/>
                <a:gd name="connsiteY642" fmla="*/ 924402 h 924402"/>
                <a:gd name="connsiteX643" fmla="*/ 1482518 w 4603109"/>
                <a:gd name="connsiteY643" fmla="*/ 924402 h 924402"/>
                <a:gd name="connsiteX644" fmla="*/ 1460483 w 4603109"/>
                <a:gd name="connsiteY644" fmla="*/ 924402 h 924402"/>
                <a:gd name="connsiteX645" fmla="*/ 1452454 w 4603109"/>
                <a:gd name="connsiteY645" fmla="*/ 924402 h 924402"/>
                <a:gd name="connsiteX646" fmla="*/ 1444011 w 4603109"/>
                <a:gd name="connsiteY646" fmla="*/ 924402 h 924402"/>
                <a:gd name="connsiteX647" fmla="*/ 1436843 w 4603109"/>
                <a:gd name="connsiteY647" fmla="*/ 924402 h 924402"/>
                <a:gd name="connsiteX648" fmla="*/ 1413947 w 4603109"/>
                <a:gd name="connsiteY648" fmla="*/ 924402 h 924402"/>
                <a:gd name="connsiteX649" fmla="*/ 1354749 w 4603109"/>
                <a:gd name="connsiteY649" fmla="*/ 924402 h 924402"/>
                <a:gd name="connsiteX650" fmla="*/ 1332714 w 4603109"/>
                <a:gd name="connsiteY650" fmla="*/ 924402 h 924402"/>
                <a:gd name="connsiteX651" fmla="*/ 1324685 w 4603109"/>
                <a:gd name="connsiteY651" fmla="*/ 924402 h 924402"/>
                <a:gd name="connsiteX652" fmla="*/ 1316242 w 4603109"/>
                <a:gd name="connsiteY652" fmla="*/ 924402 h 924402"/>
                <a:gd name="connsiteX653" fmla="*/ 1312767 w 4603109"/>
                <a:gd name="connsiteY653" fmla="*/ 924402 h 924402"/>
                <a:gd name="connsiteX654" fmla="*/ 1286178 w 4603109"/>
                <a:gd name="connsiteY654" fmla="*/ 924402 h 924402"/>
                <a:gd name="connsiteX655" fmla="*/ 1282703 w 4603109"/>
                <a:gd name="connsiteY655" fmla="*/ 924402 h 924402"/>
                <a:gd name="connsiteX656" fmla="*/ 1243956 w 4603109"/>
                <a:gd name="connsiteY656" fmla="*/ 924402 h 924402"/>
                <a:gd name="connsiteX657" fmla="*/ 1184998 w 4603109"/>
                <a:gd name="connsiteY657" fmla="*/ 924402 h 924402"/>
                <a:gd name="connsiteX658" fmla="*/ 1154934 w 4603109"/>
                <a:gd name="connsiteY658" fmla="*/ 924402 h 924402"/>
                <a:gd name="connsiteX659" fmla="*/ 1139828 w 4603109"/>
                <a:gd name="connsiteY659" fmla="*/ 924402 h 924402"/>
                <a:gd name="connsiteX660" fmla="*/ 1116187 w 4603109"/>
                <a:gd name="connsiteY660" fmla="*/ 924402 h 924402"/>
                <a:gd name="connsiteX661" fmla="*/ 1112712 w 4603109"/>
                <a:gd name="connsiteY661" fmla="*/ 924402 h 924402"/>
                <a:gd name="connsiteX662" fmla="*/ 1057734 w 4603109"/>
                <a:gd name="connsiteY662" fmla="*/ 924402 h 924402"/>
                <a:gd name="connsiteX663" fmla="*/ 1027669 w 4603109"/>
                <a:gd name="connsiteY663" fmla="*/ 924402 h 924402"/>
                <a:gd name="connsiteX664" fmla="*/ 1012059 w 4603109"/>
                <a:gd name="connsiteY664" fmla="*/ 924402 h 924402"/>
                <a:gd name="connsiteX665" fmla="*/ 984943 w 4603109"/>
                <a:gd name="connsiteY665" fmla="*/ 924402 h 924402"/>
                <a:gd name="connsiteX666" fmla="*/ 929965 w 4603109"/>
                <a:gd name="connsiteY666" fmla="*/ 924402 h 924402"/>
                <a:gd name="connsiteX667" fmla="*/ 899900 w 4603109"/>
                <a:gd name="connsiteY667" fmla="*/ 924402 h 924402"/>
                <a:gd name="connsiteX668" fmla="*/ 857678 w 4603109"/>
                <a:gd name="connsiteY668" fmla="*/ 924402 h 924402"/>
                <a:gd name="connsiteX669" fmla="*/ 819171 w 4603109"/>
                <a:gd name="connsiteY669" fmla="*/ 924402 h 924402"/>
                <a:gd name="connsiteX670" fmla="*/ 729909 w 4603109"/>
                <a:gd name="connsiteY670" fmla="*/ 924402 h 924402"/>
                <a:gd name="connsiteX671" fmla="*/ 691402 w 4603109"/>
                <a:gd name="connsiteY671" fmla="*/ 924402 h 924402"/>
                <a:gd name="connsiteX672" fmla="*/ 687927 w 4603109"/>
                <a:gd name="connsiteY672" fmla="*/ 924402 h 924402"/>
                <a:gd name="connsiteX673" fmla="*/ 560158 w 4603109"/>
                <a:gd name="connsiteY673" fmla="*/ 924402 h 924402"/>
                <a:gd name="connsiteX674" fmla="*/ 432894 w 4603109"/>
                <a:gd name="connsiteY674" fmla="*/ 924402 h 924402"/>
                <a:gd name="connsiteX675" fmla="*/ 305125 w 4603109"/>
                <a:gd name="connsiteY675" fmla="*/ 924402 h 924402"/>
                <a:gd name="connsiteX676" fmla="*/ 223202 w 4603109"/>
                <a:gd name="connsiteY676" fmla="*/ 877348 h 924402"/>
                <a:gd name="connsiteX677" fmla="*/ 10809 w 4603109"/>
                <a:gd name="connsiteY677" fmla="*/ 509257 h 924402"/>
                <a:gd name="connsiteX678" fmla="*/ 10809 w 4603109"/>
                <a:gd name="connsiteY678" fmla="*/ 415146 h 924402"/>
                <a:gd name="connsiteX679" fmla="*/ 223202 w 4603109"/>
                <a:gd name="connsiteY679" fmla="*/ 47054 h 924402"/>
                <a:gd name="connsiteX680" fmla="*/ 305125 w 4603109"/>
                <a:gd name="connsiteY680" fmla="*/ 0 h 92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</a:cxnLst>
              <a:rect l="l" t="t" r="r" b="b"/>
              <a:pathLst>
                <a:path w="4603109" h="924402">
                  <a:moveTo>
                    <a:pt x="305125" y="0"/>
                  </a:moveTo>
                  <a:lnTo>
                    <a:pt x="432894" y="0"/>
                  </a:lnTo>
                  <a:lnTo>
                    <a:pt x="445336" y="0"/>
                  </a:lnTo>
                  <a:cubicBezTo>
                    <a:pt x="485989" y="0"/>
                    <a:pt x="520835" y="0"/>
                    <a:pt x="550703" y="0"/>
                  </a:cubicBezTo>
                  <a:lnTo>
                    <a:pt x="560158" y="0"/>
                  </a:lnTo>
                  <a:lnTo>
                    <a:pt x="573105" y="0"/>
                  </a:lnTo>
                  <a:lnTo>
                    <a:pt x="626202" y="0"/>
                  </a:lnTo>
                  <a:cubicBezTo>
                    <a:pt x="646943" y="0"/>
                    <a:pt x="663537" y="0"/>
                    <a:pt x="676811" y="0"/>
                  </a:cubicBezTo>
                  <a:lnTo>
                    <a:pt x="678472" y="0"/>
                  </a:lnTo>
                  <a:lnTo>
                    <a:pt x="687927" y="0"/>
                  </a:lnTo>
                  <a:lnTo>
                    <a:pt x="691402" y="0"/>
                  </a:lnTo>
                  <a:lnTo>
                    <a:pt x="700371" y="0"/>
                  </a:lnTo>
                  <a:lnTo>
                    <a:pt x="707508" y="0"/>
                  </a:lnTo>
                  <a:cubicBezTo>
                    <a:pt x="729909" y="0"/>
                    <a:pt x="729909" y="0"/>
                    <a:pt x="729909" y="0"/>
                  </a:cubicBezTo>
                  <a:lnTo>
                    <a:pt x="753971" y="0"/>
                  </a:lnTo>
                  <a:lnTo>
                    <a:pt x="804580" y="0"/>
                  </a:lnTo>
                  <a:lnTo>
                    <a:pt x="805737" y="0"/>
                  </a:lnTo>
                  <a:lnTo>
                    <a:pt x="819171" y="0"/>
                  </a:lnTo>
                  <a:lnTo>
                    <a:pt x="828140" y="0"/>
                  </a:lnTo>
                  <a:lnTo>
                    <a:pt x="831615" y="0"/>
                  </a:lnTo>
                  <a:lnTo>
                    <a:pt x="835277" y="0"/>
                  </a:lnTo>
                  <a:lnTo>
                    <a:pt x="857678" y="0"/>
                  </a:lnTo>
                  <a:lnTo>
                    <a:pt x="864889" y="0"/>
                  </a:lnTo>
                  <a:lnTo>
                    <a:pt x="899900" y="0"/>
                  </a:lnTo>
                  <a:lnTo>
                    <a:pt x="909341" y="0"/>
                  </a:lnTo>
                  <a:lnTo>
                    <a:pt x="929965" y="0"/>
                  </a:lnTo>
                  <a:lnTo>
                    <a:pt x="933506" y="0"/>
                  </a:lnTo>
                  <a:lnTo>
                    <a:pt x="936982" y="0"/>
                  </a:lnTo>
                  <a:lnTo>
                    <a:pt x="959384" y="0"/>
                  </a:lnTo>
                  <a:lnTo>
                    <a:pt x="962542" y="0"/>
                  </a:lnTo>
                  <a:lnTo>
                    <a:pt x="984943" y="0"/>
                  </a:lnTo>
                  <a:lnTo>
                    <a:pt x="992658" y="0"/>
                  </a:lnTo>
                  <a:lnTo>
                    <a:pt x="1012059" y="0"/>
                  </a:lnTo>
                  <a:lnTo>
                    <a:pt x="1012480" y="0"/>
                  </a:lnTo>
                  <a:lnTo>
                    <a:pt x="1027669" y="0"/>
                  </a:lnTo>
                  <a:lnTo>
                    <a:pt x="1037110" y="0"/>
                  </a:lnTo>
                  <a:lnTo>
                    <a:pt x="1040112" y="0"/>
                  </a:lnTo>
                  <a:lnTo>
                    <a:pt x="1057734" y="0"/>
                  </a:lnTo>
                  <a:lnTo>
                    <a:pt x="1064751" y="0"/>
                  </a:lnTo>
                  <a:lnTo>
                    <a:pt x="1070177" y="0"/>
                  </a:lnTo>
                  <a:lnTo>
                    <a:pt x="1072436" y="0"/>
                  </a:lnTo>
                  <a:lnTo>
                    <a:pt x="1090311" y="0"/>
                  </a:lnTo>
                  <a:lnTo>
                    <a:pt x="1110718" y="0"/>
                  </a:lnTo>
                  <a:lnTo>
                    <a:pt x="1112712" y="0"/>
                  </a:lnTo>
                  <a:lnTo>
                    <a:pt x="1116187" y="0"/>
                  </a:lnTo>
                  <a:lnTo>
                    <a:pt x="1139828" y="0"/>
                  </a:lnTo>
                  <a:lnTo>
                    <a:pt x="1140249" y="0"/>
                  </a:lnTo>
                  <a:lnTo>
                    <a:pt x="1145480" y="0"/>
                  </a:lnTo>
                  <a:lnTo>
                    <a:pt x="1152270" y="0"/>
                  </a:lnTo>
                  <a:lnTo>
                    <a:pt x="1154934" y="0"/>
                  </a:lnTo>
                  <a:lnTo>
                    <a:pt x="1167881" y="0"/>
                  </a:lnTo>
                  <a:lnTo>
                    <a:pt x="1175544" y="0"/>
                  </a:lnTo>
                  <a:lnTo>
                    <a:pt x="1184998" y="0"/>
                  </a:lnTo>
                  <a:lnTo>
                    <a:pt x="1197946" y="0"/>
                  </a:lnTo>
                  <a:lnTo>
                    <a:pt x="1200205" y="0"/>
                  </a:lnTo>
                  <a:lnTo>
                    <a:pt x="1220978" y="0"/>
                  </a:lnTo>
                  <a:lnTo>
                    <a:pt x="1238487" y="0"/>
                  </a:lnTo>
                  <a:lnTo>
                    <a:pt x="1243956" y="0"/>
                  </a:lnTo>
                  <a:lnTo>
                    <a:pt x="1251042" y="0"/>
                  </a:lnTo>
                  <a:lnTo>
                    <a:pt x="1257637" y="0"/>
                  </a:lnTo>
                  <a:lnTo>
                    <a:pt x="1271587" y="0"/>
                  </a:lnTo>
                  <a:lnTo>
                    <a:pt x="1273249" y="0"/>
                  </a:lnTo>
                  <a:lnTo>
                    <a:pt x="1280039" y="0"/>
                  </a:lnTo>
                  <a:lnTo>
                    <a:pt x="1282703" y="0"/>
                  </a:lnTo>
                  <a:lnTo>
                    <a:pt x="1286178" y="0"/>
                  </a:lnTo>
                  <a:lnTo>
                    <a:pt x="1295146" y="0"/>
                  </a:lnTo>
                  <a:lnTo>
                    <a:pt x="1301651" y="0"/>
                  </a:lnTo>
                  <a:lnTo>
                    <a:pt x="1302284" y="0"/>
                  </a:lnTo>
                  <a:lnTo>
                    <a:pt x="1303313" y="0"/>
                  </a:lnTo>
                  <a:lnTo>
                    <a:pt x="1312767" y="0"/>
                  </a:lnTo>
                  <a:lnTo>
                    <a:pt x="1316242" y="0"/>
                  </a:lnTo>
                  <a:lnTo>
                    <a:pt x="1321886" y="0"/>
                  </a:lnTo>
                  <a:lnTo>
                    <a:pt x="1324685" y="0"/>
                  </a:lnTo>
                  <a:lnTo>
                    <a:pt x="1325211" y="0"/>
                  </a:lnTo>
                  <a:lnTo>
                    <a:pt x="1332348" y="0"/>
                  </a:lnTo>
                  <a:lnTo>
                    <a:pt x="1332714" y="0"/>
                  </a:lnTo>
                  <a:lnTo>
                    <a:pt x="1333135" y="0"/>
                  </a:lnTo>
                  <a:lnTo>
                    <a:pt x="1348747" y="0"/>
                  </a:lnTo>
                  <a:lnTo>
                    <a:pt x="1354749" y="0"/>
                  </a:lnTo>
                  <a:lnTo>
                    <a:pt x="1378811" y="0"/>
                  </a:lnTo>
                  <a:lnTo>
                    <a:pt x="1383745" y="0"/>
                  </a:lnTo>
                  <a:lnTo>
                    <a:pt x="1385406" y="0"/>
                  </a:lnTo>
                  <a:lnTo>
                    <a:pt x="1399356" y="0"/>
                  </a:lnTo>
                  <a:lnTo>
                    <a:pt x="1400513" y="0"/>
                  </a:lnTo>
                  <a:lnTo>
                    <a:pt x="1413947" y="0"/>
                  </a:lnTo>
                  <a:lnTo>
                    <a:pt x="1414442" y="0"/>
                  </a:lnTo>
                  <a:lnTo>
                    <a:pt x="1422915" y="0"/>
                  </a:lnTo>
                  <a:lnTo>
                    <a:pt x="1426390" y="0"/>
                  </a:lnTo>
                  <a:lnTo>
                    <a:pt x="1429420" y="0"/>
                  </a:lnTo>
                  <a:lnTo>
                    <a:pt x="1430053" y="0"/>
                  </a:lnTo>
                  <a:lnTo>
                    <a:pt x="1430206" y="0"/>
                  </a:lnTo>
                  <a:lnTo>
                    <a:pt x="1430577" y="0"/>
                  </a:lnTo>
                  <a:lnTo>
                    <a:pt x="1436843" y="0"/>
                  </a:lnTo>
                  <a:lnTo>
                    <a:pt x="1444011" y="0"/>
                  </a:lnTo>
                  <a:lnTo>
                    <a:pt x="1449655" y="0"/>
                  </a:lnTo>
                  <a:lnTo>
                    <a:pt x="1452454" y="0"/>
                  </a:lnTo>
                  <a:lnTo>
                    <a:pt x="1452980" y="0"/>
                  </a:lnTo>
                  <a:lnTo>
                    <a:pt x="1456455" y="0"/>
                  </a:lnTo>
                  <a:lnTo>
                    <a:pt x="1459664" y="0"/>
                  </a:lnTo>
                  <a:lnTo>
                    <a:pt x="1460117" y="0"/>
                  </a:lnTo>
                  <a:lnTo>
                    <a:pt x="1460483" y="0"/>
                  </a:lnTo>
                  <a:lnTo>
                    <a:pt x="1460904" y="0"/>
                  </a:lnTo>
                  <a:lnTo>
                    <a:pt x="1472926" y="0"/>
                  </a:lnTo>
                  <a:lnTo>
                    <a:pt x="1482518" y="0"/>
                  </a:lnTo>
                  <a:lnTo>
                    <a:pt x="1489729" y="0"/>
                  </a:lnTo>
                  <a:lnTo>
                    <a:pt x="1504116" y="0"/>
                  </a:lnTo>
                  <a:lnTo>
                    <a:pt x="1511514" y="0"/>
                  </a:lnTo>
                  <a:lnTo>
                    <a:pt x="1524740" y="0"/>
                  </a:lnTo>
                  <a:lnTo>
                    <a:pt x="1528282" y="0"/>
                  </a:lnTo>
                  <a:lnTo>
                    <a:pt x="1531757" y="0"/>
                  </a:lnTo>
                  <a:lnTo>
                    <a:pt x="1534181" y="0"/>
                  </a:lnTo>
                  <a:lnTo>
                    <a:pt x="1542211" y="0"/>
                  </a:lnTo>
                  <a:lnTo>
                    <a:pt x="1554159" y="0"/>
                  </a:lnTo>
                  <a:lnTo>
                    <a:pt x="1557318" y="0"/>
                  </a:lnTo>
                  <a:lnTo>
                    <a:pt x="1557975" y="0"/>
                  </a:lnTo>
                  <a:lnTo>
                    <a:pt x="1558346" y="0"/>
                  </a:lnTo>
                  <a:lnTo>
                    <a:pt x="1561822" y="0"/>
                  </a:lnTo>
                  <a:lnTo>
                    <a:pt x="1564612" y="0"/>
                  </a:lnTo>
                  <a:lnTo>
                    <a:pt x="1566857" y="0"/>
                  </a:lnTo>
                  <a:lnTo>
                    <a:pt x="1576919" y="0"/>
                  </a:lnTo>
                  <a:lnTo>
                    <a:pt x="1579719" y="0"/>
                  </a:lnTo>
                  <a:lnTo>
                    <a:pt x="1584224" y="0"/>
                  </a:lnTo>
                  <a:lnTo>
                    <a:pt x="1587382" y="0"/>
                  </a:lnTo>
                  <a:lnTo>
                    <a:pt x="1587433" y="0"/>
                  </a:lnTo>
                  <a:lnTo>
                    <a:pt x="1600695" y="0"/>
                  </a:lnTo>
                  <a:lnTo>
                    <a:pt x="1606834" y="0"/>
                  </a:lnTo>
                  <a:lnTo>
                    <a:pt x="1607256" y="0"/>
                  </a:lnTo>
                  <a:lnTo>
                    <a:pt x="1608325" y="0"/>
                  </a:lnTo>
                  <a:lnTo>
                    <a:pt x="1609783" y="0"/>
                  </a:lnTo>
                  <a:lnTo>
                    <a:pt x="1617498" y="0"/>
                  </a:lnTo>
                  <a:lnTo>
                    <a:pt x="1631885" y="0"/>
                  </a:lnTo>
                  <a:lnTo>
                    <a:pt x="1636899" y="0"/>
                  </a:lnTo>
                  <a:lnTo>
                    <a:pt x="1637320" y="0"/>
                  </a:lnTo>
                  <a:lnTo>
                    <a:pt x="1637445" y="0"/>
                  </a:lnTo>
                  <a:lnTo>
                    <a:pt x="1652509" y="0"/>
                  </a:lnTo>
                  <a:lnTo>
                    <a:pt x="1659526" y="0"/>
                  </a:lnTo>
                  <a:lnTo>
                    <a:pt x="1661950" y="0"/>
                  </a:lnTo>
                  <a:lnTo>
                    <a:pt x="1664952" y="0"/>
                  </a:lnTo>
                  <a:lnTo>
                    <a:pt x="1667212" y="0"/>
                  </a:lnTo>
                  <a:lnTo>
                    <a:pt x="1685087" y="0"/>
                  </a:lnTo>
                  <a:lnTo>
                    <a:pt x="1689591" y="0"/>
                  </a:lnTo>
                  <a:lnTo>
                    <a:pt x="1694626" y="0"/>
                  </a:lnTo>
                  <a:lnTo>
                    <a:pt x="1697276" y="0"/>
                  </a:lnTo>
                  <a:lnTo>
                    <a:pt x="1698000" y="0"/>
                  </a:lnTo>
                  <a:lnTo>
                    <a:pt x="1704688" y="0"/>
                  </a:lnTo>
                  <a:lnTo>
                    <a:pt x="1707488" y="0"/>
                  </a:lnTo>
                  <a:lnTo>
                    <a:pt x="1710963" y="0"/>
                  </a:lnTo>
                  <a:lnTo>
                    <a:pt x="1715151" y="0"/>
                  </a:lnTo>
                  <a:lnTo>
                    <a:pt x="1721928" y="0"/>
                  </a:lnTo>
                  <a:lnTo>
                    <a:pt x="1734603" y="0"/>
                  </a:lnTo>
                  <a:lnTo>
                    <a:pt x="1735025" y="0"/>
                  </a:lnTo>
                  <a:lnTo>
                    <a:pt x="1735558" y="0"/>
                  </a:lnTo>
                  <a:lnTo>
                    <a:pt x="1736094" y="0"/>
                  </a:lnTo>
                  <a:lnTo>
                    <a:pt x="1737552" y="0"/>
                  </a:lnTo>
                  <a:lnTo>
                    <a:pt x="1741027" y="0"/>
                  </a:lnTo>
                  <a:lnTo>
                    <a:pt x="1747046" y="0"/>
                  </a:lnTo>
                  <a:lnTo>
                    <a:pt x="1748537" y="0"/>
                  </a:lnTo>
                  <a:lnTo>
                    <a:pt x="1753052" y="0"/>
                  </a:lnTo>
                  <a:lnTo>
                    <a:pt x="1757499" y="0"/>
                  </a:lnTo>
                  <a:lnTo>
                    <a:pt x="1764668" y="0"/>
                  </a:lnTo>
                  <a:lnTo>
                    <a:pt x="1765089" y="0"/>
                  </a:lnTo>
                  <a:lnTo>
                    <a:pt x="1765214" y="0"/>
                  </a:lnTo>
                  <a:lnTo>
                    <a:pt x="1770320" y="0"/>
                  </a:lnTo>
                  <a:lnTo>
                    <a:pt x="1777110" y="0"/>
                  </a:lnTo>
                  <a:lnTo>
                    <a:pt x="1779774" y="0"/>
                  </a:lnTo>
                  <a:lnTo>
                    <a:pt x="1792721" y="0"/>
                  </a:lnTo>
                  <a:lnTo>
                    <a:pt x="1794981" y="0"/>
                  </a:lnTo>
                  <a:lnTo>
                    <a:pt x="1825045" y="0"/>
                  </a:lnTo>
                  <a:lnTo>
                    <a:pt x="1825769" y="0"/>
                  </a:lnTo>
                  <a:lnTo>
                    <a:pt x="1838732" y="0"/>
                  </a:lnTo>
                  <a:lnTo>
                    <a:pt x="1845818" y="0"/>
                  </a:lnTo>
                  <a:lnTo>
                    <a:pt x="1849697" y="0"/>
                  </a:lnTo>
                  <a:lnTo>
                    <a:pt x="1852412" y="0"/>
                  </a:lnTo>
                  <a:lnTo>
                    <a:pt x="1853903" y="0"/>
                  </a:lnTo>
                  <a:lnTo>
                    <a:pt x="1863327" y="0"/>
                  </a:lnTo>
                  <a:lnTo>
                    <a:pt x="1868796" y="0"/>
                  </a:lnTo>
                  <a:lnTo>
                    <a:pt x="1874815" y="0"/>
                  </a:lnTo>
                  <a:lnTo>
                    <a:pt x="1876306" y="0"/>
                  </a:lnTo>
                  <a:lnTo>
                    <a:pt x="1880821" y="0"/>
                  </a:lnTo>
                  <a:lnTo>
                    <a:pt x="1882477" y="0"/>
                  </a:lnTo>
                  <a:lnTo>
                    <a:pt x="1883936" y="0"/>
                  </a:lnTo>
                  <a:lnTo>
                    <a:pt x="1885268" y="0"/>
                  </a:lnTo>
                  <a:lnTo>
                    <a:pt x="1896427" y="0"/>
                  </a:lnTo>
                  <a:lnTo>
                    <a:pt x="1898089" y="0"/>
                  </a:lnTo>
                  <a:lnTo>
                    <a:pt x="1904879" y="0"/>
                  </a:lnTo>
                  <a:lnTo>
                    <a:pt x="1907543" y="0"/>
                  </a:lnTo>
                  <a:lnTo>
                    <a:pt x="1911018" y="0"/>
                  </a:lnTo>
                  <a:lnTo>
                    <a:pt x="1919986" y="0"/>
                  </a:lnTo>
                  <a:lnTo>
                    <a:pt x="1927124" y="0"/>
                  </a:lnTo>
                  <a:lnTo>
                    <a:pt x="1927489" y="0"/>
                  </a:lnTo>
                  <a:lnTo>
                    <a:pt x="1927911" y="0"/>
                  </a:lnTo>
                  <a:lnTo>
                    <a:pt x="1929402" y="0"/>
                  </a:lnTo>
                  <a:lnTo>
                    <a:pt x="1946726" y="0"/>
                  </a:lnTo>
                  <a:lnTo>
                    <a:pt x="1949525" y="0"/>
                  </a:lnTo>
                  <a:lnTo>
                    <a:pt x="1957554" y="0"/>
                  </a:lnTo>
                  <a:lnTo>
                    <a:pt x="1957975" y="0"/>
                  </a:lnTo>
                  <a:lnTo>
                    <a:pt x="1973587" y="0"/>
                  </a:lnTo>
                  <a:lnTo>
                    <a:pt x="1978520" y="0"/>
                  </a:lnTo>
                  <a:lnTo>
                    <a:pt x="1980012" y="0"/>
                  </a:lnTo>
                  <a:lnTo>
                    <a:pt x="1980181" y="0"/>
                  </a:lnTo>
                  <a:lnTo>
                    <a:pt x="1981672" y="0"/>
                  </a:lnTo>
                  <a:lnTo>
                    <a:pt x="2008585" y="0"/>
                  </a:lnTo>
                  <a:lnTo>
                    <a:pt x="2009218" y="0"/>
                  </a:lnTo>
                  <a:lnTo>
                    <a:pt x="2010246" y="0"/>
                  </a:lnTo>
                  <a:lnTo>
                    <a:pt x="2010709" y="0"/>
                  </a:lnTo>
                  <a:lnTo>
                    <a:pt x="2011705" y="0"/>
                  </a:lnTo>
                  <a:lnTo>
                    <a:pt x="2024147" y="0"/>
                  </a:lnTo>
                  <a:lnTo>
                    <a:pt x="2024196" y="0"/>
                  </a:lnTo>
                  <a:lnTo>
                    <a:pt x="2024981" y="0"/>
                  </a:lnTo>
                  <a:lnTo>
                    <a:pt x="2025353" y="0"/>
                  </a:lnTo>
                  <a:lnTo>
                    <a:pt x="2026473" y="0"/>
                  </a:lnTo>
                  <a:lnTo>
                    <a:pt x="2031619" y="0"/>
                  </a:lnTo>
                  <a:lnTo>
                    <a:pt x="2033110" y="0"/>
                  </a:lnTo>
                  <a:lnTo>
                    <a:pt x="2038787" y="0"/>
                  </a:lnTo>
                  <a:lnTo>
                    <a:pt x="2039282" y="0"/>
                  </a:lnTo>
                  <a:lnTo>
                    <a:pt x="2047755" y="0"/>
                  </a:lnTo>
                  <a:lnTo>
                    <a:pt x="2051230" y="0"/>
                  </a:lnTo>
                  <a:lnTo>
                    <a:pt x="2054893" y="0"/>
                  </a:lnTo>
                  <a:lnTo>
                    <a:pt x="2055046" y="0"/>
                  </a:lnTo>
                  <a:lnTo>
                    <a:pt x="2055258" y="0"/>
                  </a:lnTo>
                  <a:lnTo>
                    <a:pt x="2055680" y="0"/>
                  </a:lnTo>
                  <a:lnTo>
                    <a:pt x="2057171" y="0"/>
                  </a:lnTo>
                  <a:lnTo>
                    <a:pt x="2061683" y="0"/>
                  </a:lnTo>
                  <a:lnTo>
                    <a:pt x="2067702" y="0"/>
                  </a:lnTo>
                  <a:lnTo>
                    <a:pt x="2074495" y="0"/>
                  </a:lnTo>
                  <a:lnTo>
                    <a:pt x="2077294" y="0"/>
                  </a:lnTo>
                  <a:lnTo>
                    <a:pt x="2084504" y="0"/>
                  </a:lnTo>
                  <a:lnTo>
                    <a:pt x="2085323" y="0"/>
                  </a:lnTo>
                  <a:lnTo>
                    <a:pt x="2085744" y="0"/>
                  </a:lnTo>
                  <a:lnTo>
                    <a:pt x="2097766" y="0"/>
                  </a:lnTo>
                  <a:lnTo>
                    <a:pt x="2106289" y="0"/>
                  </a:lnTo>
                  <a:lnTo>
                    <a:pt x="2107781" y="0"/>
                  </a:lnTo>
                  <a:lnTo>
                    <a:pt x="2128956" y="0"/>
                  </a:lnTo>
                  <a:lnTo>
                    <a:pt x="2129514" y="0"/>
                  </a:lnTo>
                  <a:lnTo>
                    <a:pt x="2136354" y="0"/>
                  </a:lnTo>
                  <a:lnTo>
                    <a:pt x="2136987" y="0"/>
                  </a:lnTo>
                  <a:lnTo>
                    <a:pt x="2138478" y="0"/>
                  </a:lnTo>
                  <a:lnTo>
                    <a:pt x="2151916" y="0"/>
                  </a:lnTo>
                  <a:lnTo>
                    <a:pt x="2152750" y="0"/>
                  </a:lnTo>
                  <a:lnTo>
                    <a:pt x="2153122" y="0"/>
                  </a:lnTo>
                  <a:lnTo>
                    <a:pt x="2154242" y="0"/>
                  </a:lnTo>
                  <a:lnTo>
                    <a:pt x="2156597" y="0"/>
                  </a:lnTo>
                  <a:lnTo>
                    <a:pt x="2159388" y="0"/>
                  </a:lnTo>
                  <a:lnTo>
                    <a:pt x="2160879" y="0"/>
                  </a:lnTo>
                  <a:lnTo>
                    <a:pt x="2161633" y="0"/>
                  </a:lnTo>
                  <a:lnTo>
                    <a:pt x="2167051" y="0"/>
                  </a:lnTo>
                  <a:lnTo>
                    <a:pt x="2178999" y="0"/>
                  </a:lnTo>
                  <a:lnTo>
                    <a:pt x="2182158" y="0"/>
                  </a:lnTo>
                  <a:lnTo>
                    <a:pt x="2182815" y="0"/>
                  </a:lnTo>
                  <a:lnTo>
                    <a:pt x="2188666" y="0"/>
                  </a:lnTo>
                  <a:lnTo>
                    <a:pt x="2189452" y="0"/>
                  </a:lnTo>
                  <a:lnTo>
                    <a:pt x="2191697" y="0"/>
                  </a:lnTo>
                  <a:lnTo>
                    <a:pt x="2195471" y="0"/>
                  </a:lnTo>
                  <a:lnTo>
                    <a:pt x="2201759" y="0"/>
                  </a:lnTo>
                  <a:lnTo>
                    <a:pt x="2203100" y="0"/>
                  </a:lnTo>
                  <a:lnTo>
                    <a:pt x="2204559" y="0"/>
                  </a:lnTo>
                  <a:lnTo>
                    <a:pt x="2204591" y="0"/>
                  </a:lnTo>
                  <a:lnTo>
                    <a:pt x="2212273" y="0"/>
                  </a:lnTo>
                  <a:lnTo>
                    <a:pt x="2225535" y="0"/>
                  </a:lnTo>
                  <a:lnTo>
                    <a:pt x="2231674" y="0"/>
                  </a:lnTo>
                  <a:lnTo>
                    <a:pt x="2232096" y="0"/>
                  </a:lnTo>
                  <a:lnTo>
                    <a:pt x="2232220" y="0"/>
                  </a:lnTo>
                  <a:lnTo>
                    <a:pt x="2233118" y="0"/>
                  </a:lnTo>
                  <a:lnTo>
                    <a:pt x="2233165" y="0"/>
                  </a:lnTo>
                  <a:lnTo>
                    <a:pt x="2256725" y="0"/>
                  </a:lnTo>
                  <a:lnTo>
                    <a:pt x="2257283" y="0"/>
                  </a:lnTo>
                  <a:lnTo>
                    <a:pt x="2262285" y="0"/>
                  </a:lnTo>
                  <a:lnTo>
                    <a:pt x="2284366" y="0"/>
                  </a:lnTo>
                  <a:lnTo>
                    <a:pt x="2289402" y="0"/>
                  </a:lnTo>
                  <a:lnTo>
                    <a:pt x="2292052" y="0"/>
                  </a:lnTo>
                  <a:lnTo>
                    <a:pt x="2299271" y="0"/>
                  </a:lnTo>
                  <a:lnTo>
                    <a:pt x="2308721" y="0"/>
                  </a:lnTo>
                  <a:lnTo>
                    <a:pt x="2309927" y="0"/>
                  </a:lnTo>
                  <a:lnTo>
                    <a:pt x="2316435" y="0"/>
                  </a:lnTo>
                  <a:lnTo>
                    <a:pt x="2316703" y="0"/>
                  </a:lnTo>
                  <a:lnTo>
                    <a:pt x="2319466" y="0"/>
                  </a:lnTo>
                  <a:lnTo>
                    <a:pt x="2322840" y="0"/>
                  </a:lnTo>
                  <a:lnTo>
                    <a:pt x="2329528" y="0"/>
                  </a:lnTo>
                  <a:lnTo>
                    <a:pt x="2330869" y="0"/>
                  </a:lnTo>
                  <a:lnTo>
                    <a:pt x="2332328" y="0"/>
                  </a:lnTo>
                  <a:lnTo>
                    <a:pt x="2332360" y="0"/>
                  </a:lnTo>
                  <a:lnTo>
                    <a:pt x="2335803" y="0"/>
                  </a:lnTo>
                  <a:lnTo>
                    <a:pt x="2343312" y="0"/>
                  </a:lnTo>
                  <a:lnTo>
                    <a:pt x="2344804" y="0"/>
                  </a:lnTo>
                  <a:lnTo>
                    <a:pt x="2346768" y="0"/>
                  </a:lnTo>
                  <a:lnTo>
                    <a:pt x="2347827" y="0"/>
                  </a:lnTo>
                  <a:lnTo>
                    <a:pt x="2352274" y="0"/>
                  </a:lnTo>
                  <a:lnTo>
                    <a:pt x="2359443" y="0"/>
                  </a:lnTo>
                  <a:lnTo>
                    <a:pt x="2359865" y="0"/>
                  </a:lnTo>
                  <a:lnTo>
                    <a:pt x="2359989" y="0"/>
                  </a:lnTo>
                  <a:lnTo>
                    <a:pt x="2360887" y="0"/>
                  </a:lnTo>
                  <a:lnTo>
                    <a:pt x="2360934" y="0"/>
                  </a:lnTo>
                  <a:lnTo>
                    <a:pt x="2371886" y="0"/>
                  </a:lnTo>
                  <a:lnTo>
                    <a:pt x="2373377" y="0"/>
                  </a:lnTo>
                  <a:lnTo>
                    <a:pt x="2377892" y="0"/>
                  </a:lnTo>
                  <a:cubicBezTo>
                    <a:pt x="2382339" y="0"/>
                    <a:pt x="2382339" y="0"/>
                    <a:pt x="2382339" y="0"/>
                  </a:cubicBezTo>
                  <a:lnTo>
                    <a:pt x="2390054" y="0"/>
                  </a:lnTo>
                  <a:lnTo>
                    <a:pt x="2419821" y="0"/>
                  </a:lnTo>
                  <a:lnTo>
                    <a:pt x="2427040" y="0"/>
                  </a:lnTo>
                  <a:lnTo>
                    <a:pt x="2436490" y="0"/>
                  </a:lnTo>
                  <a:lnTo>
                    <a:pt x="2444472" y="0"/>
                  </a:lnTo>
                  <a:lnTo>
                    <a:pt x="2448678" y="0"/>
                  </a:lnTo>
                  <a:lnTo>
                    <a:pt x="2450171" y="0"/>
                  </a:lnTo>
                  <a:lnTo>
                    <a:pt x="2450609" y="0"/>
                  </a:lnTo>
                  <a:lnTo>
                    <a:pt x="2463572" y="0"/>
                  </a:lnTo>
                  <a:lnTo>
                    <a:pt x="2471081" y="0"/>
                  </a:lnTo>
                  <a:lnTo>
                    <a:pt x="2472573" y="0"/>
                  </a:lnTo>
                  <a:lnTo>
                    <a:pt x="2474537" y="0"/>
                  </a:lnTo>
                  <a:lnTo>
                    <a:pt x="2475596" y="0"/>
                  </a:lnTo>
                  <a:lnTo>
                    <a:pt x="2477252" y="0"/>
                  </a:lnTo>
                  <a:lnTo>
                    <a:pt x="2478712" y="0"/>
                  </a:lnTo>
                  <a:lnTo>
                    <a:pt x="2478743" y="0"/>
                  </a:lnTo>
                  <a:lnTo>
                    <a:pt x="2480043" y="0"/>
                  </a:lnTo>
                  <a:lnTo>
                    <a:pt x="2499655" y="0"/>
                  </a:lnTo>
                  <a:lnTo>
                    <a:pt x="2501146" y="0"/>
                  </a:lnTo>
                  <a:lnTo>
                    <a:pt x="2505661" y="0"/>
                  </a:lnTo>
                  <a:lnTo>
                    <a:pt x="2508776" y="0"/>
                  </a:lnTo>
                  <a:lnTo>
                    <a:pt x="2510108" y="0"/>
                  </a:lnTo>
                  <a:lnTo>
                    <a:pt x="2524178" y="0"/>
                  </a:lnTo>
                  <a:lnTo>
                    <a:pt x="2525248" y="0"/>
                  </a:lnTo>
                  <a:lnTo>
                    <a:pt x="2525669" y="0"/>
                  </a:lnTo>
                  <a:lnTo>
                    <a:pt x="2552329" y="0"/>
                  </a:lnTo>
                  <a:lnTo>
                    <a:pt x="2552751" y="0"/>
                  </a:lnTo>
                  <a:lnTo>
                    <a:pt x="2554242" y="0"/>
                  </a:lnTo>
                  <a:lnTo>
                    <a:pt x="2574787" y="0"/>
                  </a:lnTo>
                  <a:lnTo>
                    <a:pt x="2576279" y="0"/>
                  </a:lnTo>
                  <a:lnTo>
                    <a:pt x="2576447" y="0"/>
                  </a:lnTo>
                  <a:lnTo>
                    <a:pt x="2577940" y="0"/>
                  </a:lnTo>
                  <a:lnTo>
                    <a:pt x="2603360" y="0"/>
                  </a:lnTo>
                  <a:lnTo>
                    <a:pt x="2604852" y="0"/>
                  </a:lnTo>
                  <a:lnTo>
                    <a:pt x="2605021" y="0"/>
                  </a:lnTo>
                  <a:lnTo>
                    <a:pt x="2605484" y="0"/>
                  </a:lnTo>
                  <a:lnTo>
                    <a:pt x="2606481" y="0"/>
                  </a:lnTo>
                  <a:lnTo>
                    <a:pt x="2606512" y="0"/>
                  </a:lnTo>
                  <a:lnTo>
                    <a:pt x="2606976" y="0"/>
                  </a:lnTo>
                  <a:lnTo>
                    <a:pt x="2618923" y="0"/>
                  </a:lnTo>
                  <a:lnTo>
                    <a:pt x="2621248" y="0"/>
                  </a:lnTo>
                  <a:lnTo>
                    <a:pt x="2622740" y="0"/>
                  </a:lnTo>
                  <a:lnTo>
                    <a:pt x="2627885" y="0"/>
                  </a:lnTo>
                  <a:lnTo>
                    <a:pt x="2629377" y="0"/>
                  </a:lnTo>
                  <a:lnTo>
                    <a:pt x="2634058" y="0"/>
                  </a:lnTo>
                  <a:lnTo>
                    <a:pt x="2635549" y="0"/>
                  </a:lnTo>
                  <a:lnTo>
                    <a:pt x="2636545" y="0"/>
                  </a:lnTo>
                  <a:lnTo>
                    <a:pt x="2648987" y="0"/>
                  </a:lnTo>
                  <a:lnTo>
                    <a:pt x="2649821" y="0"/>
                  </a:lnTo>
                  <a:lnTo>
                    <a:pt x="2651313" y="0"/>
                  </a:lnTo>
                  <a:lnTo>
                    <a:pt x="2651947" y="0"/>
                  </a:lnTo>
                  <a:lnTo>
                    <a:pt x="2653017" y="0"/>
                  </a:lnTo>
                  <a:lnTo>
                    <a:pt x="2653438" y="0"/>
                  </a:lnTo>
                  <a:lnTo>
                    <a:pt x="2656459" y="0"/>
                  </a:lnTo>
                  <a:lnTo>
                    <a:pt x="2657950" y="0"/>
                  </a:lnTo>
                  <a:lnTo>
                    <a:pt x="2665460" y="0"/>
                  </a:lnTo>
                  <a:lnTo>
                    <a:pt x="2680098" y="0"/>
                  </a:lnTo>
                  <a:lnTo>
                    <a:pt x="2680520" y="0"/>
                  </a:lnTo>
                  <a:lnTo>
                    <a:pt x="2682011" y="0"/>
                  </a:lnTo>
                  <a:lnTo>
                    <a:pt x="2692542" y="0"/>
                  </a:lnTo>
                  <a:lnTo>
                    <a:pt x="2702556" y="0"/>
                  </a:lnTo>
                  <a:lnTo>
                    <a:pt x="2704048" y="0"/>
                  </a:lnTo>
                  <a:lnTo>
                    <a:pt x="2724289" y="0"/>
                  </a:lnTo>
                  <a:lnTo>
                    <a:pt x="2731129" y="0"/>
                  </a:lnTo>
                  <a:lnTo>
                    <a:pt x="2732621" y="0"/>
                  </a:lnTo>
                  <a:lnTo>
                    <a:pt x="2733253" y="0"/>
                  </a:lnTo>
                  <a:lnTo>
                    <a:pt x="2734745" y="0"/>
                  </a:lnTo>
                  <a:lnTo>
                    <a:pt x="2746692" y="0"/>
                  </a:lnTo>
                  <a:lnTo>
                    <a:pt x="2749017" y="0"/>
                  </a:lnTo>
                  <a:lnTo>
                    <a:pt x="2750509" y="0"/>
                  </a:lnTo>
                  <a:lnTo>
                    <a:pt x="2754354" y="0"/>
                  </a:lnTo>
                  <a:lnTo>
                    <a:pt x="2755654" y="0"/>
                  </a:lnTo>
                  <a:lnTo>
                    <a:pt x="2757146" y="0"/>
                  </a:lnTo>
                  <a:lnTo>
                    <a:pt x="2761827" y="0"/>
                  </a:lnTo>
                  <a:lnTo>
                    <a:pt x="2763318" y="0"/>
                  </a:lnTo>
                  <a:lnTo>
                    <a:pt x="2776756" y="0"/>
                  </a:lnTo>
                  <a:lnTo>
                    <a:pt x="2777590" y="0"/>
                  </a:lnTo>
                  <a:lnTo>
                    <a:pt x="2779082" y="0"/>
                  </a:lnTo>
                  <a:lnTo>
                    <a:pt x="2783442" y="0"/>
                  </a:lnTo>
                  <a:lnTo>
                    <a:pt x="2784228" y="0"/>
                  </a:lnTo>
                  <a:lnTo>
                    <a:pt x="2785719" y="0"/>
                  </a:lnTo>
                  <a:lnTo>
                    <a:pt x="2786473" y="0"/>
                  </a:lnTo>
                  <a:lnTo>
                    <a:pt x="2793229" y="0"/>
                  </a:lnTo>
                  <a:lnTo>
                    <a:pt x="2799367" y="0"/>
                  </a:lnTo>
                  <a:lnTo>
                    <a:pt x="2813506" y="0"/>
                  </a:lnTo>
                  <a:lnTo>
                    <a:pt x="2820311" y="0"/>
                  </a:lnTo>
                  <a:lnTo>
                    <a:pt x="2827893" y="0"/>
                  </a:lnTo>
                  <a:lnTo>
                    <a:pt x="2827940" y="0"/>
                  </a:lnTo>
                  <a:lnTo>
                    <a:pt x="2829431" y="0"/>
                  </a:lnTo>
                  <a:lnTo>
                    <a:pt x="2829978" y="0"/>
                  </a:lnTo>
                  <a:lnTo>
                    <a:pt x="2852058" y="0"/>
                  </a:lnTo>
                  <a:lnTo>
                    <a:pt x="2857060" y="0"/>
                  </a:lnTo>
                  <a:lnTo>
                    <a:pt x="2857958" y="0"/>
                  </a:lnTo>
                  <a:lnTo>
                    <a:pt x="2871601" y="0"/>
                  </a:lnTo>
                  <a:lnTo>
                    <a:pt x="2882123" y="0"/>
                  </a:lnTo>
                  <a:lnTo>
                    <a:pt x="2894046" y="0"/>
                  </a:lnTo>
                  <a:lnTo>
                    <a:pt x="2903496" y="0"/>
                  </a:lnTo>
                  <a:lnTo>
                    <a:pt x="2911211" y="0"/>
                  </a:lnTo>
                  <a:lnTo>
                    <a:pt x="2914242" y="0"/>
                  </a:lnTo>
                  <a:lnTo>
                    <a:pt x="2914461" y="0"/>
                  </a:lnTo>
                  <a:lnTo>
                    <a:pt x="2924111" y="0"/>
                  </a:lnTo>
                  <a:lnTo>
                    <a:pt x="2927136" y="0"/>
                  </a:lnTo>
                  <a:lnTo>
                    <a:pt x="2933561" y="0"/>
                  </a:lnTo>
                  <a:lnTo>
                    <a:pt x="2939580" y="0"/>
                  </a:lnTo>
                  <a:lnTo>
                    <a:pt x="2941275" y="0"/>
                  </a:lnTo>
                  <a:lnTo>
                    <a:pt x="2941543" y="0"/>
                  </a:lnTo>
                  <a:lnTo>
                    <a:pt x="2945586" y="0"/>
                  </a:lnTo>
                  <a:lnTo>
                    <a:pt x="2950032" y="0"/>
                  </a:lnTo>
                  <a:lnTo>
                    <a:pt x="2955662" y="0"/>
                  </a:lnTo>
                  <a:lnTo>
                    <a:pt x="2955709" y="0"/>
                  </a:lnTo>
                  <a:lnTo>
                    <a:pt x="2957200" y="0"/>
                  </a:lnTo>
                  <a:lnTo>
                    <a:pt x="2957747" y="0"/>
                  </a:lnTo>
                  <a:lnTo>
                    <a:pt x="2968152" y="0"/>
                  </a:lnTo>
                  <a:lnTo>
                    <a:pt x="2969644" y="0"/>
                  </a:lnTo>
                  <a:lnTo>
                    <a:pt x="2972667" y="0"/>
                  </a:lnTo>
                  <a:lnTo>
                    <a:pt x="2977114" y="0"/>
                  </a:lnTo>
                  <a:lnTo>
                    <a:pt x="2984829" y="0"/>
                  </a:lnTo>
                  <a:lnTo>
                    <a:pt x="2985727" y="0"/>
                  </a:lnTo>
                  <a:lnTo>
                    <a:pt x="2999370" y="0"/>
                  </a:lnTo>
                  <a:lnTo>
                    <a:pt x="3021815" y="0"/>
                  </a:lnTo>
                  <a:lnTo>
                    <a:pt x="3031265" y="0"/>
                  </a:lnTo>
                  <a:lnTo>
                    <a:pt x="3042230" y="0"/>
                  </a:lnTo>
                  <a:lnTo>
                    <a:pt x="3044946" y="0"/>
                  </a:lnTo>
                  <a:lnTo>
                    <a:pt x="3051880" y="0"/>
                  </a:lnTo>
                  <a:lnTo>
                    <a:pt x="3061330" y="0"/>
                  </a:lnTo>
                  <a:lnTo>
                    <a:pt x="3067349" y="0"/>
                  </a:lnTo>
                  <a:lnTo>
                    <a:pt x="3069312" y="0"/>
                  </a:lnTo>
                  <a:lnTo>
                    <a:pt x="3073355" y="0"/>
                  </a:lnTo>
                  <a:lnTo>
                    <a:pt x="3073518" y="0"/>
                  </a:lnTo>
                  <a:lnTo>
                    <a:pt x="3075011" y="0"/>
                  </a:lnTo>
                  <a:lnTo>
                    <a:pt x="3077801" y="0"/>
                  </a:lnTo>
                  <a:lnTo>
                    <a:pt x="3095921" y="0"/>
                  </a:lnTo>
                  <a:lnTo>
                    <a:pt x="3097413" y="0"/>
                  </a:lnTo>
                  <a:lnTo>
                    <a:pt x="3100436" y="0"/>
                  </a:lnTo>
                  <a:lnTo>
                    <a:pt x="3103552" y="0"/>
                  </a:lnTo>
                  <a:lnTo>
                    <a:pt x="3104883" y="0"/>
                  </a:lnTo>
                  <a:lnTo>
                    <a:pt x="3120023" y="0"/>
                  </a:lnTo>
                  <a:lnTo>
                    <a:pt x="3120445" y="0"/>
                  </a:lnTo>
                  <a:lnTo>
                    <a:pt x="3149018" y="0"/>
                  </a:lnTo>
                  <a:lnTo>
                    <a:pt x="3150088" y="0"/>
                  </a:lnTo>
                  <a:lnTo>
                    <a:pt x="3150509" y="0"/>
                  </a:lnTo>
                  <a:lnTo>
                    <a:pt x="3171054" y="0"/>
                  </a:lnTo>
                  <a:lnTo>
                    <a:pt x="3172715" y="0"/>
                  </a:lnTo>
                  <a:lnTo>
                    <a:pt x="3199627" y="0"/>
                  </a:lnTo>
                  <a:lnTo>
                    <a:pt x="3201119" y="0"/>
                  </a:lnTo>
                  <a:lnTo>
                    <a:pt x="3201287" y="0"/>
                  </a:lnTo>
                  <a:lnTo>
                    <a:pt x="3201751" y="0"/>
                  </a:lnTo>
                  <a:lnTo>
                    <a:pt x="3202780" y="0"/>
                  </a:lnTo>
                  <a:lnTo>
                    <a:pt x="3217515" y="0"/>
                  </a:lnTo>
                  <a:lnTo>
                    <a:pt x="3224152" y="0"/>
                  </a:lnTo>
                  <a:lnTo>
                    <a:pt x="3230324" y="0"/>
                  </a:lnTo>
                  <a:lnTo>
                    <a:pt x="3231321" y="0"/>
                  </a:lnTo>
                  <a:lnTo>
                    <a:pt x="3231816" y="0"/>
                  </a:lnTo>
                  <a:lnTo>
                    <a:pt x="3243763" y="0"/>
                  </a:lnTo>
                  <a:lnTo>
                    <a:pt x="3246088" y="0"/>
                  </a:lnTo>
                  <a:lnTo>
                    <a:pt x="3247580" y="0"/>
                  </a:lnTo>
                  <a:lnTo>
                    <a:pt x="3247792" y="0"/>
                  </a:lnTo>
                  <a:lnTo>
                    <a:pt x="3248214" y="0"/>
                  </a:lnTo>
                  <a:lnTo>
                    <a:pt x="3252725" y="0"/>
                  </a:lnTo>
                  <a:lnTo>
                    <a:pt x="3254217" y="0"/>
                  </a:lnTo>
                  <a:lnTo>
                    <a:pt x="3260235" y="0"/>
                  </a:lnTo>
                  <a:lnTo>
                    <a:pt x="3276787" y="0"/>
                  </a:lnTo>
                  <a:lnTo>
                    <a:pt x="3277857" y="0"/>
                  </a:lnTo>
                  <a:lnTo>
                    <a:pt x="3278278" y="0"/>
                  </a:lnTo>
                  <a:lnTo>
                    <a:pt x="3290300" y="0"/>
                  </a:lnTo>
                  <a:lnTo>
                    <a:pt x="3298823" y="0"/>
                  </a:lnTo>
                  <a:lnTo>
                    <a:pt x="3327396" y="0"/>
                  </a:lnTo>
                  <a:lnTo>
                    <a:pt x="3328888" y="0"/>
                  </a:lnTo>
                  <a:lnTo>
                    <a:pt x="3329520" y="0"/>
                  </a:lnTo>
                  <a:lnTo>
                    <a:pt x="3345284" y="0"/>
                  </a:lnTo>
                  <a:lnTo>
                    <a:pt x="3349129" y="0"/>
                  </a:lnTo>
                  <a:lnTo>
                    <a:pt x="3351921" y="0"/>
                  </a:lnTo>
                  <a:lnTo>
                    <a:pt x="3358093" y="0"/>
                  </a:lnTo>
                  <a:lnTo>
                    <a:pt x="3359585" y="0"/>
                  </a:lnTo>
                  <a:lnTo>
                    <a:pt x="3371532" y="0"/>
                  </a:lnTo>
                  <a:lnTo>
                    <a:pt x="3373857" y="0"/>
                  </a:lnTo>
                  <a:lnTo>
                    <a:pt x="3375349" y="0"/>
                  </a:lnTo>
                  <a:lnTo>
                    <a:pt x="3380494" y="0"/>
                  </a:lnTo>
                  <a:lnTo>
                    <a:pt x="3381986" y="0"/>
                  </a:lnTo>
                  <a:lnTo>
                    <a:pt x="3388004" y="0"/>
                  </a:lnTo>
                  <a:lnTo>
                    <a:pt x="3408282" y="0"/>
                  </a:lnTo>
                  <a:lnTo>
                    <a:pt x="3418069" y="0"/>
                  </a:lnTo>
                  <a:lnTo>
                    <a:pt x="3424207" y="0"/>
                  </a:lnTo>
                  <a:lnTo>
                    <a:pt x="3424753" y="0"/>
                  </a:lnTo>
                  <a:lnTo>
                    <a:pt x="3452733" y="0"/>
                  </a:lnTo>
                  <a:lnTo>
                    <a:pt x="3454818" y="0"/>
                  </a:lnTo>
                  <a:lnTo>
                    <a:pt x="3476898" y="0"/>
                  </a:lnTo>
                  <a:lnTo>
                    <a:pt x="3496441" y="0"/>
                  </a:lnTo>
                  <a:lnTo>
                    <a:pt x="3509236" y="0"/>
                  </a:lnTo>
                  <a:lnTo>
                    <a:pt x="3518886" y="0"/>
                  </a:lnTo>
                  <a:lnTo>
                    <a:pt x="3528336" y="0"/>
                  </a:lnTo>
                  <a:lnTo>
                    <a:pt x="3536051" y="0"/>
                  </a:lnTo>
                  <a:lnTo>
                    <a:pt x="3539301" y="0"/>
                  </a:lnTo>
                  <a:lnTo>
                    <a:pt x="3540361" y="0"/>
                  </a:lnTo>
                  <a:lnTo>
                    <a:pt x="3544807" y="0"/>
                  </a:lnTo>
                  <a:lnTo>
                    <a:pt x="3551976" y="0"/>
                  </a:lnTo>
                  <a:lnTo>
                    <a:pt x="3552522" y="0"/>
                  </a:lnTo>
                  <a:lnTo>
                    <a:pt x="3564420" y="0"/>
                  </a:lnTo>
                  <a:lnTo>
                    <a:pt x="3570426" y="0"/>
                  </a:lnTo>
                  <a:cubicBezTo>
                    <a:pt x="3574872" y="0"/>
                    <a:pt x="3574872" y="0"/>
                    <a:pt x="3574872" y="0"/>
                  </a:cubicBezTo>
                  <a:lnTo>
                    <a:pt x="3580502" y="0"/>
                  </a:lnTo>
                  <a:lnTo>
                    <a:pt x="3582587" y="0"/>
                  </a:lnTo>
                  <a:lnTo>
                    <a:pt x="3624210" y="0"/>
                  </a:lnTo>
                  <a:lnTo>
                    <a:pt x="3637005" y="0"/>
                  </a:lnTo>
                  <a:lnTo>
                    <a:pt x="3646655" y="0"/>
                  </a:lnTo>
                  <a:lnTo>
                    <a:pt x="3656105" y="0"/>
                  </a:lnTo>
                  <a:lnTo>
                    <a:pt x="3667070" y="0"/>
                  </a:lnTo>
                  <a:lnTo>
                    <a:pt x="3668130" y="0"/>
                  </a:lnTo>
                  <a:lnTo>
                    <a:pt x="3669786" y="0"/>
                  </a:lnTo>
                  <a:lnTo>
                    <a:pt x="3672576" y="0"/>
                  </a:lnTo>
                  <a:lnTo>
                    <a:pt x="3692189" y="0"/>
                  </a:lnTo>
                  <a:lnTo>
                    <a:pt x="3698195" y="0"/>
                  </a:lnTo>
                  <a:lnTo>
                    <a:pt x="3702641" y="0"/>
                  </a:lnTo>
                  <a:lnTo>
                    <a:pt x="3744863" y="0"/>
                  </a:lnTo>
                  <a:lnTo>
                    <a:pt x="3745285" y="0"/>
                  </a:lnTo>
                  <a:lnTo>
                    <a:pt x="3795894" y="0"/>
                  </a:lnTo>
                  <a:lnTo>
                    <a:pt x="3797555" y="0"/>
                  </a:lnTo>
                  <a:lnTo>
                    <a:pt x="3826591" y="0"/>
                  </a:lnTo>
                  <a:lnTo>
                    <a:pt x="3842355" y="0"/>
                  </a:lnTo>
                  <a:lnTo>
                    <a:pt x="3848992" y="0"/>
                  </a:lnTo>
                  <a:lnTo>
                    <a:pt x="3872632" y="0"/>
                  </a:lnTo>
                  <a:lnTo>
                    <a:pt x="3873054" y="0"/>
                  </a:lnTo>
                  <a:lnTo>
                    <a:pt x="3885075" y="0"/>
                  </a:lnTo>
                  <a:lnTo>
                    <a:pt x="3923663" y="0"/>
                  </a:lnTo>
                  <a:lnTo>
                    <a:pt x="3954360" y="0"/>
                  </a:lnTo>
                  <a:lnTo>
                    <a:pt x="3970124" y="0"/>
                  </a:lnTo>
                  <a:lnTo>
                    <a:pt x="3976761" y="0"/>
                  </a:lnTo>
                  <a:lnTo>
                    <a:pt x="4012844" y="0"/>
                  </a:lnTo>
                  <a:lnTo>
                    <a:pt x="4049593" y="0"/>
                  </a:lnTo>
                  <a:cubicBezTo>
                    <a:pt x="4169647" y="0"/>
                    <a:pt x="4169647" y="0"/>
                    <a:pt x="4169647" y="0"/>
                  </a:cubicBezTo>
                  <a:lnTo>
                    <a:pt x="4177362" y="0"/>
                  </a:lnTo>
                  <a:cubicBezTo>
                    <a:pt x="4297416" y="0"/>
                    <a:pt x="4297416" y="0"/>
                    <a:pt x="4297416" y="0"/>
                  </a:cubicBezTo>
                  <a:cubicBezTo>
                    <a:pt x="4327758" y="0"/>
                    <a:pt x="4364168" y="21251"/>
                    <a:pt x="4379339" y="47054"/>
                  </a:cubicBezTo>
                  <a:cubicBezTo>
                    <a:pt x="4591731" y="415146"/>
                    <a:pt x="4591731" y="415146"/>
                    <a:pt x="4591731" y="415146"/>
                  </a:cubicBezTo>
                  <a:cubicBezTo>
                    <a:pt x="4606902" y="440951"/>
                    <a:pt x="4606902" y="483452"/>
                    <a:pt x="4591731" y="509257"/>
                  </a:cubicBezTo>
                  <a:cubicBezTo>
                    <a:pt x="4379339" y="877348"/>
                    <a:pt x="4379339" y="877348"/>
                    <a:pt x="4379339" y="877348"/>
                  </a:cubicBezTo>
                  <a:cubicBezTo>
                    <a:pt x="4364168" y="903151"/>
                    <a:pt x="4327758" y="924402"/>
                    <a:pt x="4297416" y="924402"/>
                  </a:cubicBezTo>
                  <a:lnTo>
                    <a:pt x="4169647" y="924402"/>
                  </a:lnTo>
                  <a:lnTo>
                    <a:pt x="3976761" y="924402"/>
                  </a:lnTo>
                  <a:lnTo>
                    <a:pt x="3872632" y="924402"/>
                  </a:lnTo>
                  <a:lnTo>
                    <a:pt x="3848992" y="924402"/>
                  </a:lnTo>
                  <a:lnTo>
                    <a:pt x="3744863" y="924402"/>
                  </a:lnTo>
                  <a:lnTo>
                    <a:pt x="3702641" y="924402"/>
                  </a:lnTo>
                  <a:lnTo>
                    <a:pt x="3672576" y="924402"/>
                  </a:lnTo>
                  <a:lnTo>
                    <a:pt x="3656105" y="924402"/>
                  </a:lnTo>
                  <a:lnTo>
                    <a:pt x="3574872" y="924402"/>
                  </a:lnTo>
                  <a:lnTo>
                    <a:pt x="3551976" y="924402"/>
                  </a:lnTo>
                  <a:lnTo>
                    <a:pt x="3544807" y="924402"/>
                  </a:lnTo>
                  <a:lnTo>
                    <a:pt x="3528336" y="924402"/>
                  </a:lnTo>
                  <a:lnTo>
                    <a:pt x="3424207" y="924402"/>
                  </a:lnTo>
                  <a:lnTo>
                    <a:pt x="3381986" y="924402"/>
                  </a:lnTo>
                  <a:lnTo>
                    <a:pt x="3380494" y="924402"/>
                  </a:lnTo>
                  <a:lnTo>
                    <a:pt x="3351921" y="924402"/>
                  </a:lnTo>
                  <a:lnTo>
                    <a:pt x="3277857" y="924402"/>
                  </a:lnTo>
                  <a:lnTo>
                    <a:pt x="3254217" y="924402"/>
                  </a:lnTo>
                  <a:lnTo>
                    <a:pt x="3252725" y="924402"/>
                  </a:lnTo>
                  <a:lnTo>
                    <a:pt x="3247792" y="924402"/>
                  </a:lnTo>
                  <a:lnTo>
                    <a:pt x="3231321" y="924402"/>
                  </a:lnTo>
                  <a:lnTo>
                    <a:pt x="3224152" y="924402"/>
                  </a:lnTo>
                  <a:lnTo>
                    <a:pt x="3150088" y="924402"/>
                  </a:lnTo>
                  <a:lnTo>
                    <a:pt x="3120023" y="924402"/>
                  </a:lnTo>
                  <a:lnTo>
                    <a:pt x="3104883" y="924402"/>
                  </a:lnTo>
                  <a:lnTo>
                    <a:pt x="3103552" y="924402"/>
                  </a:lnTo>
                  <a:lnTo>
                    <a:pt x="3077801" y="924402"/>
                  </a:lnTo>
                  <a:lnTo>
                    <a:pt x="3061330" y="924402"/>
                  </a:lnTo>
                  <a:lnTo>
                    <a:pt x="3031265" y="924402"/>
                  </a:lnTo>
                  <a:lnTo>
                    <a:pt x="2977114" y="924402"/>
                  </a:lnTo>
                  <a:lnTo>
                    <a:pt x="2957200" y="924402"/>
                  </a:lnTo>
                  <a:lnTo>
                    <a:pt x="2955709" y="924402"/>
                  </a:lnTo>
                  <a:lnTo>
                    <a:pt x="2950032" y="924402"/>
                  </a:lnTo>
                  <a:lnTo>
                    <a:pt x="2933561" y="924402"/>
                  </a:lnTo>
                  <a:lnTo>
                    <a:pt x="2927136" y="924402"/>
                  </a:lnTo>
                  <a:lnTo>
                    <a:pt x="2903496" y="924402"/>
                  </a:lnTo>
                  <a:lnTo>
                    <a:pt x="2829431" y="924402"/>
                  </a:lnTo>
                  <a:lnTo>
                    <a:pt x="2827940" y="924402"/>
                  </a:lnTo>
                  <a:lnTo>
                    <a:pt x="2799367" y="924402"/>
                  </a:lnTo>
                  <a:lnTo>
                    <a:pt x="2785719" y="924402"/>
                  </a:lnTo>
                  <a:lnTo>
                    <a:pt x="2784228" y="924402"/>
                  </a:lnTo>
                  <a:lnTo>
                    <a:pt x="2757146" y="924402"/>
                  </a:lnTo>
                  <a:lnTo>
                    <a:pt x="2755654" y="924402"/>
                  </a:lnTo>
                  <a:lnTo>
                    <a:pt x="2680098" y="924402"/>
                  </a:lnTo>
                  <a:lnTo>
                    <a:pt x="2657950" y="924402"/>
                  </a:lnTo>
                  <a:lnTo>
                    <a:pt x="2656459" y="924402"/>
                  </a:lnTo>
                  <a:lnTo>
                    <a:pt x="2653017" y="924402"/>
                  </a:lnTo>
                  <a:lnTo>
                    <a:pt x="2636545" y="924402"/>
                  </a:lnTo>
                  <a:lnTo>
                    <a:pt x="2629377" y="924402"/>
                  </a:lnTo>
                  <a:lnTo>
                    <a:pt x="2627885" y="924402"/>
                  </a:lnTo>
                  <a:lnTo>
                    <a:pt x="2606481" y="924402"/>
                  </a:lnTo>
                  <a:lnTo>
                    <a:pt x="2552329" y="924402"/>
                  </a:lnTo>
                  <a:lnTo>
                    <a:pt x="2525248" y="924402"/>
                  </a:lnTo>
                  <a:lnTo>
                    <a:pt x="2510108" y="924402"/>
                  </a:lnTo>
                  <a:lnTo>
                    <a:pt x="2508776" y="924402"/>
                  </a:lnTo>
                  <a:lnTo>
                    <a:pt x="2480043" y="924402"/>
                  </a:lnTo>
                  <a:lnTo>
                    <a:pt x="2478712" y="924402"/>
                  </a:lnTo>
                  <a:lnTo>
                    <a:pt x="2463572" y="924402"/>
                  </a:lnTo>
                  <a:lnTo>
                    <a:pt x="2436490" y="924402"/>
                  </a:lnTo>
                  <a:lnTo>
                    <a:pt x="2382339" y="924402"/>
                  </a:lnTo>
                  <a:lnTo>
                    <a:pt x="2360934" y="924402"/>
                  </a:lnTo>
                  <a:lnTo>
                    <a:pt x="2359443" y="924402"/>
                  </a:lnTo>
                  <a:lnTo>
                    <a:pt x="2352274" y="924402"/>
                  </a:lnTo>
                  <a:lnTo>
                    <a:pt x="2335803" y="924402"/>
                  </a:lnTo>
                  <a:lnTo>
                    <a:pt x="2332360" y="924402"/>
                  </a:lnTo>
                  <a:lnTo>
                    <a:pt x="2332328" y="924402"/>
                  </a:lnTo>
                  <a:lnTo>
                    <a:pt x="2330869" y="924402"/>
                  </a:lnTo>
                  <a:lnTo>
                    <a:pt x="2308721" y="924402"/>
                  </a:lnTo>
                  <a:lnTo>
                    <a:pt x="2233165" y="924402"/>
                  </a:lnTo>
                  <a:lnTo>
                    <a:pt x="2231674" y="924402"/>
                  </a:lnTo>
                  <a:lnTo>
                    <a:pt x="2204591" y="924402"/>
                  </a:lnTo>
                  <a:lnTo>
                    <a:pt x="2204559" y="924402"/>
                  </a:lnTo>
                  <a:lnTo>
                    <a:pt x="2203100" y="924402"/>
                  </a:lnTo>
                  <a:lnTo>
                    <a:pt x="2189452" y="924402"/>
                  </a:lnTo>
                  <a:lnTo>
                    <a:pt x="2160879" y="924402"/>
                  </a:lnTo>
                  <a:lnTo>
                    <a:pt x="2159388" y="924402"/>
                  </a:lnTo>
                  <a:lnTo>
                    <a:pt x="2085323" y="924402"/>
                  </a:lnTo>
                  <a:lnTo>
                    <a:pt x="2077294" y="924402"/>
                  </a:lnTo>
                  <a:lnTo>
                    <a:pt x="2061683" y="924402"/>
                  </a:lnTo>
                  <a:lnTo>
                    <a:pt x="2055258" y="924402"/>
                  </a:lnTo>
                  <a:lnTo>
                    <a:pt x="2038787" y="924402"/>
                  </a:lnTo>
                  <a:lnTo>
                    <a:pt x="2033110" y="924402"/>
                  </a:lnTo>
                  <a:lnTo>
                    <a:pt x="2031619" y="924402"/>
                  </a:lnTo>
                  <a:lnTo>
                    <a:pt x="2011705" y="924402"/>
                  </a:lnTo>
                  <a:lnTo>
                    <a:pt x="1957554" y="924402"/>
                  </a:lnTo>
                  <a:lnTo>
                    <a:pt x="1949525" y="924402"/>
                  </a:lnTo>
                  <a:lnTo>
                    <a:pt x="1927489" y="924402"/>
                  </a:lnTo>
                  <a:lnTo>
                    <a:pt x="1911018" y="924402"/>
                  </a:lnTo>
                  <a:lnTo>
                    <a:pt x="1907543" y="924402"/>
                  </a:lnTo>
                  <a:lnTo>
                    <a:pt x="1885268" y="924402"/>
                  </a:lnTo>
                  <a:lnTo>
                    <a:pt x="1883936" y="924402"/>
                  </a:lnTo>
                  <a:lnTo>
                    <a:pt x="1868796" y="924402"/>
                  </a:lnTo>
                  <a:lnTo>
                    <a:pt x="1838732" y="924402"/>
                  </a:lnTo>
                  <a:lnTo>
                    <a:pt x="1779774" y="924402"/>
                  </a:lnTo>
                  <a:lnTo>
                    <a:pt x="1764668" y="924402"/>
                  </a:lnTo>
                  <a:lnTo>
                    <a:pt x="1757499" y="924402"/>
                  </a:lnTo>
                  <a:lnTo>
                    <a:pt x="1741027" y="924402"/>
                  </a:lnTo>
                  <a:lnTo>
                    <a:pt x="1737552" y="924402"/>
                  </a:lnTo>
                  <a:lnTo>
                    <a:pt x="1736094" y="924402"/>
                  </a:lnTo>
                  <a:lnTo>
                    <a:pt x="1734603" y="924402"/>
                  </a:lnTo>
                  <a:lnTo>
                    <a:pt x="1710963" y="924402"/>
                  </a:lnTo>
                  <a:lnTo>
                    <a:pt x="1707488" y="924402"/>
                  </a:lnTo>
                  <a:lnTo>
                    <a:pt x="1652509" y="924402"/>
                  </a:lnTo>
                  <a:lnTo>
                    <a:pt x="1636899" y="924402"/>
                  </a:lnTo>
                  <a:lnTo>
                    <a:pt x="1609783" y="924402"/>
                  </a:lnTo>
                  <a:lnTo>
                    <a:pt x="1608325" y="924402"/>
                  </a:lnTo>
                  <a:lnTo>
                    <a:pt x="1606834" y="924402"/>
                  </a:lnTo>
                  <a:lnTo>
                    <a:pt x="1579719" y="924402"/>
                  </a:lnTo>
                  <a:lnTo>
                    <a:pt x="1564612" y="924402"/>
                  </a:lnTo>
                  <a:lnTo>
                    <a:pt x="1524740" y="924402"/>
                  </a:lnTo>
                  <a:lnTo>
                    <a:pt x="1482518" y="924402"/>
                  </a:lnTo>
                  <a:lnTo>
                    <a:pt x="1460483" y="924402"/>
                  </a:lnTo>
                  <a:lnTo>
                    <a:pt x="1452454" y="924402"/>
                  </a:lnTo>
                  <a:lnTo>
                    <a:pt x="1444011" y="924402"/>
                  </a:lnTo>
                  <a:lnTo>
                    <a:pt x="1436843" y="924402"/>
                  </a:lnTo>
                  <a:lnTo>
                    <a:pt x="1413947" y="924402"/>
                  </a:lnTo>
                  <a:lnTo>
                    <a:pt x="1354749" y="924402"/>
                  </a:lnTo>
                  <a:lnTo>
                    <a:pt x="1332714" y="924402"/>
                  </a:lnTo>
                  <a:lnTo>
                    <a:pt x="1324685" y="924402"/>
                  </a:lnTo>
                  <a:lnTo>
                    <a:pt x="1316242" y="924402"/>
                  </a:lnTo>
                  <a:lnTo>
                    <a:pt x="1312767" y="924402"/>
                  </a:lnTo>
                  <a:lnTo>
                    <a:pt x="1286178" y="924402"/>
                  </a:lnTo>
                  <a:lnTo>
                    <a:pt x="1282703" y="924402"/>
                  </a:lnTo>
                  <a:lnTo>
                    <a:pt x="1243956" y="924402"/>
                  </a:lnTo>
                  <a:lnTo>
                    <a:pt x="1184998" y="924402"/>
                  </a:lnTo>
                  <a:lnTo>
                    <a:pt x="1154934" y="924402"/>
                  </a:lnTo>
                  <a:lnTo>
                    <a:pt x="1139828" y="924402"/>
                  </a:lnTo>
                  <a:lnTo>
                    <a:pt x="1116187" y="924402"/>
                  </a:lnTo>
                  <a:lnTo>
                    <a:pt x="1112712" y="924402"/>
                  </a:lnTo>
                  <a:lnTo>
                    <a:pt x="1057734" y="924402"/>
                  </a:lnTo>
                  <a:lnTo>
                    <a:pt x="1027669" y="924402"/>
                  </a:lnTo>
                  <a:lnTo>
                    <a:pt x="1012059" y="924402"/>
                  </a:lnTo>
                  <a:lnTo>
                    <a:pt x="984943" y="924402"/>
                  </a:lnTo>
                  <a:lnTo>
                    <a:pt x="929965" y="924402"/>
                  </a:lnTo>
                  <a:lnTo>
                    <a:pt x="899900" y="924402"/>
                  </a:lnTo>
                  <a:lnTo>
                    <a:pt x="857678" y="924402"/>
                  </a:lnTo>
                  <a:lnTo>
                    <a:pt x="819171" y="924402"/>
                  </a:lnTo>
                  <a:lnTo>
                    <a:pt x="729909" y="924402"/>
                  </a:lnTo>
                  <a:lnTo>
                    <a:pt x="691402" y="924402"/>
                  </a:lnTo>
                  <a:lnTo>
                    <a:pt x="687927" y="924402"/>
                  </a:lnTo>
                  <a:lnTo>
                    <a:pt x="560158" y="924402"/>
                  </a:lnTo>
                  <a:lnTo>
                    <a:pt x="432894" y="924402"/>
                  </a:lnTo>
                  <a:lnTo>
                    <a:pt x="305125" y="924402"/>
                  </a:lnTo>
                  <a:cubicBezTo>
                    <a:pt x="275541" y="924402"/>
                    <a:pt x="238373" y="903151"/>
                    <a:pt x="223202" y="877348"/>
                  </a:cubicBezTo>
                  <a:cubicBezTo>
                    <a:pt x="10809" y="509257"/>
                    <a:pt x="10809" y="509257"/>
                    <a:pt x="10809" y="509257"/>
                  </a:cubicBezTo>
                  <a:cubicBezTo>
                    <a:pt x="-3603" y="483452"/>
                    <a:pt x="-3603" y="440951"/>
                    <a:pt x="10809" y="415146"/>
                  </a:cubicBezTo>
                  <a:cubicBezTo>
                    <a:pt x="223202" y="47054"/>
                    <a:pt x="223202" y="47054"/>
                    <a:pt x="223202" y="47054"/>
                  </a:cubicBezTo>
                  <a:cubicBezTo>
                    <a:pt x="238373" y="21251"/>
                    <a:pt x="275541" y="0"/>
                    <a:pt x="305125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62" name="文本框 37"/>
          <p:cNvSpPr>
            <a:spLocks noChangeArrowheads="1"/>
          </p:cNvSpPr>
          <p:nvPr/>
        </p:nvSpPr>
        <p:spPr bwMode="auto">
          <a:xfrm>
            <a:off x="6939643" y="2464352"/>
            <a:ext cx="2307924" cy="29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>
            <a:spAutoFit/>
          </a:bodyPr>
          <a:lstStyle/>
          <a:p>
            <a:pPr algn="l"/>
            <a:r>
              <a:rPr lang="en-US" sz="1300" b="0" dirty="0">
                <a:latin typeface="宋体" pitchFamily="2" charset="-122"/>
                <a:ea typeface="宋体" pitchFamily="2" charset="-122"/>
                <a:sym typeface="Arial" pitchFamily="34" charset="0"/>
              </a:rPr>
              <a:t>COMPANY</a:t>
            </a:r>
            <a:endParaRPr lang="zh-CN" altLang="en-US" sz="1300" b="0" baseline="-3000" dirty="0">
              <a:latin typeface="宋体" pitchFamily="2" charset="-122"/>
              <a:ea typeface="宋体" pitchFamily="2" charset="-122"/>
              <a:sym typeface="Arial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23346" y="2230373"/>
            <a:ext cx="199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胜任能力</a:t>
            </a:r>
            <a:endParaRPr lang="zh-CN" altLang="en-US" sz="32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600180" y="1807677"/>
            <a:ext cx="1416743" cy="1443369"/>
            <a:chOff x="903371" y="249943"/>
            <a:chExt cx="2831223" cy="679699"/>
          </a:xfrm>
        </p:grpSpPr>
        <p:sp>
          <p:nvSpPr>
            <p:cNvPr id="31" name="任意多边形 30"/>
            <p:cNvSpPr>
              <a:spLocks/>
            </p:cNvSpPr>
            <p:nvPr/>
          </p:nvSpPr>
          <p:spPr bwMode="auto">
            <a:xfrm>
              <a:off x="903371" y="249943"/>
              <a:ext cx="2831223" cy="679699"/>
            </a:xfrm>
            <a:prstGeom prst="diamond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D3D3D3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2" name="任意多边形 31"/>
            <p:cNvSpPr>
              <a:spLocks/>
            </p:cNvSpPr>
            <p:nvPr/>
          </p:nvSpPr>
          <p:spPr bwMode="auto">
            <a:xfrm>
              <a:off x="1010779" y="325868"/>
              <a:ext cx="2628449" cy="527848"/>
            </a:xfrm>
            <a:prstGeom prst="diamond">
              <a:avLst/>
            </a:prstGeom>
            <a:solidFill>
              <a:schemeClr val="bg1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830878" y="2104990"/>
            <a:ext cx="102866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03</a:t>
            </a:r>
            <a:endParaRPr lang="zh-CN" altLang="en-US" sz="4500" b="1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923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35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2" grpId="0"/>
      <p:bldP spid="27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>
            <a:stCxn id="44" idx="1"/>
          </p:cNvCxnSpPr>
          <p:nvPr/>
        </p:nvCxnSpPr>
        <p:spPr>
          <a:xfrm>
            <a:off x="6823394" y="3248913"/>
            <a:ext cx="2497515" cy="1378768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>
            <a:stCxn id="44" idx="6"/>
          </p:cNvCxnSpPr>
          <p:nvPr/>
        </p:nvCxnSpPr>
        <p:spPr>
          <a:xfrm flipH="1" flipV="1">
            <a:off x="3479495" y="2787774"/>
            <a:ext cx="1858191" cy="2116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endCxn id="44" idx="2"/>
          </p:cNvCxnSpPr>
          <p:nvPr/>
        </p:nvCxnSpPr>
        <p:spPr>
          <a:xfrm flipH="1" flipV="1">
            <a:off x="6539650" y="3619946"/>
            <a:ext cx="677950" cy="2017473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>
            <a:endCxn id="44" idx="4"/>
          </p:cNvCxnSpPr>
          <p:nvPr/>
        </p:nvCxnSpPr>
        <p:spPr>
          <a:xfrm flipV="1">
            <a:off x="4963459" y="3619946"/>
            <a:ext cx="657968" cy="1986557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>
            <a:stCxn id="44" idx="5"/>
          </p:cNvCxnSpPr>
          <p:nvPr/>
        </p:nvCxnSpPr>
        <p:spPr>
          <a:xfrm flipH="1">
            <a:off x="2912470" y="3248913"/>
            <a:ext cx="2425215" cy="136431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>
            <a:endCxn id="44" idx="0"/>
          </p:cNvCxnSpPr>
          <p:nvPr/>
        </p:nvCxnSpPr>
        <p:spPr>
          <a:xfrm flipH="1">
            <a:off x="6823389" y="2789888"/>
            <a:ext cx="1904752" cy="0"/>
          </a:xfrm>
          <a:prstGeom prst="line">
            <a:avLst/>
          </a:prstGeom>
          <a:ln w="9525">
            <a:solidFill>
              <a:schemeClr val="tx1">
                <a:lumMod val="65000"/>
                <a:lumOff val="3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十角星 43"/>
          <p:cNvSpPr/>
          <p:nvPr/>
        </p:nvSpPr>
        <p:spPr>
          <a:xfrm>
            <a:off x="5337686" y="2277536"/>
            <a:ext cx="1485707" cy="1484128"/>
          </a:xfrm>
          <a:prstGeom prst="star10">
            <a:avLst/>
          </a:prstGeom>
          <a:solidFill>
            <a:srgbClr val="1F497D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8" tIns="60938" rIns="121878" bIns="60938" anchor="ctr"/>
          <a:lstStyle/>
          <a:p>
            <a:pPr algn="ctr">
              <a:defRPr/>
            </a:pPr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963459" y="1971340"/>
            <a:ext cx="2304000" cy="2304000"/>
            <a:chOff x="1827622" y="1343919"/>
            <a:chExt cx="2304000" cy="2304000"/>
          </a:xfrm>
        </p:grpSpPr>
        <p:sp>
          <p:nvSpPr>
            <p:cNvPr id="46" name="椭圆 4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2EA7E0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sz="2400" dirty="0">
                  <a:solidFill>
                    <a:srgbClr val="203E6B"/>
                  </a:solidFill>
                  <a:latin typeface="DIN Mittelschrift Std" pitchFamily="50" charset="0"/>
                  <a:ea typeface="微软雅黑" pitchFamily="34" charset="-122"/>
                </a:rPr>
                <a:t>核心竞争力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2829310" y="2196065"/>
            <a:ext cx="1185534" cy="1185534"/>
            <a:chOff x="1827622" y="1343919"/>
            <a:chExt cx="2304000" cy="2304000"/>
          </a:xfrm>
        </p:grpSpPr>
        <p:sp>
          <p:nvSpPr>
            <p:cNvPr id="51" name="椭圆 5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2EA7E0"/>
                </a:solidFill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203E6B"/>
                  </a:solidFill>
                  <a:latin typeface="DIN Mittelschrift Std" pitchFamily="50" charset="0"/>
                  <a:ea typeface="微软雅黑" pitchFamily="34" charset="-122"/>
                </a:rPr>
                <a:t>领导力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728141" y="4034914"/>
            <a:ext cx="1185534" cy="1185534"/>
            <a:chOff x="1827622" y="1343919"/>
            <a:chExt cx="2304000" cy="2304000"/>
          </a:xfrm>
        </p:grpSpPr>
        <p:sp>
          <p:nvSpPr>
            <p:cNvPr id="56" name="椭圆 5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2EA7E0"/>
                </a:solidFill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203E6B"/>
                  </a:solidFill>
                  <a:latin typeface="DIN Mittelschrift Std" pitchFamily="50" charset="0"/>
                  <a:ea typeface="微软雅黑" pitchFamily="34" charset="-122"/>
                </a:rPr>
                <a:t>团队</a:t>
              </a:r>
              <a:endParaRPr lang="en-US" altLang="zh-CN" dirty="0">
                <a:solidFill>
                  <a:srgbClr val="203E6B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rgbClr val="203E6B"/>
                  </a:solidFill>
                  <a:latin typeface="DIN Mittelschrift Std" pitchFamily="50" charset="0"/>
                  <a:ea typeface="微软雅黑" pitchFamily="34" charset="-122"/>
                </a:rPr>
                <a:t>协作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624833" y="5042651"/>
            <a:ext cx="1185534" cy="1185534"/>
            <a:chOff x="1827622" y="1343919"/>
            <a:chExt cx="2304000" cy="2304000"/>
          </a:xfr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</p:grpSpPr>
        <p:sp>
          <p:nvSpPr>
            <p:cNvPr id="66" name="椭圆 6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pFill/>
            <a:ln>
              <a:solidFill>
                <a:srgbClr val="2EA7E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7" name="椭圆 6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创新力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319702" y="4020456"/>
            <a:ext cx="1185534" cy="1185534"/>
            <a:chOff x="1827622" y="1343919"/>
            <a:chExt cx="2304000" cy="2304000"/>
          </a:xfr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</p:grpSpPr>
        <p:sp>
          <p:nvSpPr>
            <p:cNvPr id="69" name="椭圆 68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pFill/>
            <a:ln>
              <a:solidFill>
                <a:srgbClr val="2EA7E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70" name="椭圆 69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专业</a:t>
              </a:r>
              <a:endParaRPr lang="en-US" altLang="zh-CN" dirty="0">
                <a:solidFill>
                  <a:schemeClr val="bg1"/>
                </a:solidFill>
                <a:latin typeface="DIN Mittelschrift Std" pitchFamily="50" charset="0"/>
                <a:ea typeface="微软雅黑" pitchFamily="34" charset="-122"/>
              </a:endParaRPr>
            </a:p>
            <a:p>
              <a:pPr lvl="0" algn="ctr"/>
              <a:r>
                <a:rPr lang="zh-CN" altLang="en-US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rPr>
                <a:t>技能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370692" y="5013735"/>
            <a:ext cx="1185534" cy="1185534"/>
            <a:chOff x="1827622" y="1343919"/>
            <a:chExt cx="2304000" cy="2304000"/>
          </a:xfrm>
        </p:grpSpPr>
        <p:sp>
          <p:nvSpPr>
            <p:cNvPr id="72" name="椭圆 71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2EA7E0"/>
                </a:solidFill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203E6B"/>
                  </a:solidFill>
                  <a:latin typeface="DIN Mittelschrift Std" pitchFamily="50" charset="0"/>
                  <a:ea typeface="微软雅黑" pitchFamily="34" charset="-122"/>
                </a:rPr>
                <a:t>协调力</a:t>
              </a: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8305776" y="2195007"/>
            <a:ext cx="1185534" cy="1185534"/>
            <a:chOff x="1827622" y="1343919"/>
            <a:chExt cx="2304000" cy="2304000"/>
          </a:xfrm>
        </p:grpSpPr>
        <p:sp>
          <p:nvSpPr>
            <p:cNvPr id="75" name="椭圆 74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2EA7E0"/>
                </a:solidFill>
              </a:endParaRPr>
            </a:p>
          </p:txBody>
        </p:sp>
        <p:sp>
          <p:nvSpPr>
            <p:cNvPr id="76" name="椭圆 75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>
                  <a:solidFill>
                    <a:srgbClr val="203E6B"/>
                  </a:solidFill>
                  <a:latin typeface="DIN Mittelschrift Std" pitchFamily="50" charset="0"/>
                  <a:ea typeface="微软雅黑" pitchFamily="34" charset="-122"/>
                </a:rPr>
                <a:t>执行力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421955" y="1077885"/>
            <a:ext cx="4062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直角三角形 38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163272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核心竞争力</a:t>
            </a:r>
          </a:p>
        </p:txBody>
      </p:sp>
    </p:spTree>
    <p:extLst>
      <p:ext uri="{BB962C8B-B14F-4D97-AF65-F5344CB8AC3E}">
        <p14:creationId xmlns:p14="http://schemas.microsoft.com/office/powerpoint/2010/main" val="336125085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229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4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2669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4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4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2538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4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2192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4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2916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4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3" presetClass="entr" presetSubtype="288" fill="hold" nodeType="withEffect">
                                  <p:stCondLst>
                                    <p:cond delay="283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78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78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288" fill="hold" nodeType="withEffect">
                                  <p:stCondLst>
                                    <p:cond delay="3209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378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78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3" presetClass="entr" presetSubtype="288" fill="hold" nodeType="withEffect">
                                  <p:stCondLst>
                                    <p:cond delay="284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78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78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3" presetClass="entr" presetSubtype="288" fill="hold" nodeType="withEffect">
                                  <p:stCondLst>
                                    <p:cond delay="3078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378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78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3" presetClass="entr" presetSubtype="288" fill="hold" nodeType="withEffect">
                                  <p:stCondLst>
                                    <p:cond delay="2732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78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78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288" fill="hold" nodeType="withEffect">
                                  <p:stCondLst>
                                    <p:cond delay="3456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378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78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 animBg="1"/>
      <p:bldP spid="39" grpId="0" animBg="1"/>
      <p:bldP spid="40" grpId="0"/>
      <p:bldP spid="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五角星 41"/>
          <p:cNvSpPr/>
          <p:nvPr/>
        </p:nvSpPr>
        <p:spPr>
          <a:xfrm>
            <a:off x="4366744" y="2082771"/>
            <a:ext cx="3551173" cy="3551173"/>
          </a:xfrm>
          <a:prstGeom prst="star5">
            <a:avLst/>
          </a:prstGeom>
          <a:noFill/>
          <a:ln w="12700">
            <a:solidFill>
              <a:srgbClr val="203E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99"/>
          </a:p>
        </p:txBody>
      </p:sp>
      <p:grpSp>
        <p:nvGrpSpPr>
          <p:cNvPr id="83" name="组合 82"/>
          <p:cNvGrpSpPr/>
          <p:nvPr/>
        </p:nvGrpSpPr>
        <p:grpSpPr>
          <a:xfrm>
            <a:off x="5528221" y="1548855"/>
            <a:ext cx="1238513" cy="1238513"/>
            <a:chOff x="1827622" y="1343919"/>
            <a:chExt cx="2304000" cy="2304000"/>
          </a:xfr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</p:grpSpPr>
        <p:sp>
          <p:nvSpPr>
            <p:cNvPr id="84" name="椭圆 83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pFill/>
            <a:ln>
              <a:solidFill>
                <a:srgbClr val="2EA7E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椭圆 84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sz="1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学习力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389812" y="5120247"/>
            <a:ext cx="1238513" cy="1238513"/>
            <a:chOff x="1827622" y="1343919"/>
            <a:chExt cx="2304000" cy="2304000"/>
          </a:xfr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</p:grpSpPr>
        <p:sp>
          <p:nvSpPr>
            <p:cNvPr id="87" name="椭圆 86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pFill/>
            <a:ln>
              <a:solidFill>
                <a:srgbClr val="2EA7E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sz="1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执行力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672027" y="5120247"/>
            <a:ext cx="1238513" cy="1238513"/>
            <a:chOff x="1827622" y="1343919"/>
            <a:chExt cx="2304000" cy="2304000"/>
          </a:xfr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</p:grpSpPr>
        <p:sp>
          <p:nvSpPr>
            <p:cNvPr id="90" name="椭圆 89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pFill/>
            <a:ln>
              <a:solidFill>
                <a:srgbClr val="2EA7E0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椭圆 90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pFill/>
            <a:ln>
              <a:noFill/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sz="17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感召力</a:t>
              </a:r>
              <a:endParaRPr lang="zh-CN" altLang="en-US" sz="17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541855" y="2881813"/>
            <a:ext cx="1259406" cy="1259406"/>
            <a:chOff x="1827622" y="1343919"/>
            <a:chExt cx="2304000" cy="2304000"/>
          </a:xfrm>
        </p:grpSpPr>
        <p:sp>
          <p:nvSpPr>
            <p:cNvPr id="81" name="椭圆 80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2E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203E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组织力</a:t>
              </a:r>
              <a:endParaRPr lang="zh-CN" altLang="en-US" dirty="0">
                <a:solidFill>
                  <a:srgbClr val="203E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7377155" y="2881813"/>
            <a:ext cx="1259406" cy="1259406"/>
            <a:chOff x="1827622" y="1343919"/>
            <a:chExt cx="2304000" cy="2304000"/>
          </a:xfrm>
        </p:grpSpPr>
        <p:sp>
          <p:nvSpPr>
            <p:cNvPr id="93" name="椭圆 92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2EA7E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dirty="0" smtClean="0">
                  <a:solidFill>
                    <a:srgbClr val="203E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决策力</a:t>
              </a:r>
              <a:endParaRPr lang="zh-CN" altLang="en-US" dirty="0">
                <a:solidFill>
                  <a:srgbClr val="203E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135605" y="3070761"/>
            <a:ext cx="2006074" cy="2006074"/>
            <a:chOff x="1827622" y="1343919"/>
            <a:chExt cx="2304000" cy="2304000"/>
          </a:xfrm>
        </p:grpSpPr>
        <p:sp>
          <p:nvSpPr>
            <p:cNvPr id="96" name="椭圆 95"/>
            <p:cNvSpPr/>
            <p:nvPr/>
          </p:nvSpPr>
          <p:spPr>
            <a:xfrm>
              <a:off x="1827622" y="1343919"/>
              <a:ext cx="2304000" cy="230400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520700" dist="508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rgbClr val="2EA7E0"/>
                </a:solidFill>
                <a:latin typeface="+mn-ea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1877481" y="1393778"/>
              <a:ext cx="2204282" cy="2204282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lvl="0" algn="ctr"/>
              <a:r>
                <a:rPr lang="zh-CN" altLang="en-US" sz="2300" dirty="0" smtClean="0">
                  <a:solidFill>
                    <a:srgbClr val="203E6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领导力</a:t>
              </a:r>
              <a:endParaRPr lang="zh-CN" altLang="en-US" sz="2300" dirty="0">
                <a:solidFill>
                  <a:srgbClr val="203E6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421955" y="1077885"/>
            <a:ext cx="4062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直角三角形 29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206813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领导力</a:t>
            </a:r>
          </a:p>
        </p:txBody>
      </p:sp>
    </p:spTree>
    <p:extLst>
      <p:ext uri="{BB962C8B-B14F-4D97-AF65-F5344CB8AC3E}">
        <p14:creationId xmlns:p14="http://schemas.microsoft.com/office/powerpoint/2010/main" val="3496553044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28" grpId="0"/>
      <p:bldP spid="29" grpId="0" animBg="1"/>
      <p:bldP spid="30" grpId="0" animBg="1"/>
      <p:bldP spid="31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4"/>
          <p:cNvSpPr txBox="1"/>
          <p:nvPr/>
        </p:nvSpPr>
        <p:spPr>
          <a:xfrm>
            <a:off x="1228557" y="1912546"/>
            <a:ext cx="4314001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执行力决定成败，决定战斗力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、凝聚力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。如何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提高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执行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力，我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认为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要在正确理解的基础上，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突出重点，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突破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障碍，采取灵活的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方式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抓好落实。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</p:txBody>
      </p:sp>
      <p:sp>
        <p:nvSpPr>
          <p:cNvPr id="29" name="TextBox 39"/>
          <p:cNvSpPr txBox="1"/>
          <p:nvPr/>
        </p:nvSpPr>
        <p:spPr>
          <a:xfrm>
            <a:off x="8467367" y="3186484"/>
            <a:ext cx="28952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01.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制度的效用取决于制度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执行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力，党的意志和主张能否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实现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，关键也在执行力。</a:t>
            </a:r>
          </a:p>
        </p:txBody>
      </p:sp>
      <p:sp>
        <p:nvSpPr>
          <p:cNvPr id="30" name="TextBox 40"/>
          <p:cNvSpPr txBox="1"/>
          <p:nvPr/>
        </p:nvSpPr>
        <p:spPr>
          <a:xfrm>
            <a:off x="8467375" y="4398773"/>
            <a:ext cx="27920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02.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克服一切困难，确保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完成上级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交办的急、难、险、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阻任务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。</a:t>
            </a:r>
          </a:p>
        </p:txBody>
      </p:sp>
      <p:sp>
        <p:nvSpPr>
          <p:cNvPr id="31" name="TextBox 41"/>
          <p:cNvSpPr txBox="1"/>
          <p:nvPr/>
        </p:nvSpPr>
        <p:spPr>
          <a:xfrm>
            <a:off x="8467367" y="5395617"/>
            <a:ext cx="289527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03.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通过一套有效的系统、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组织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、文化和行动计划管理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方法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等把战略决策转化为结果。</a:t>
            </a:r>
          </a:p>
        </p:txBody>
      </p:sp>
      <p:sp>
        <p:nvSpPr>
          <p:cNvPr id="32" name="TextBox 42"/>
          <p:cNvSpPr txBox="1"/>
          <p:nvPr/>
        </p:nvSpPr>
        <p:spPr>
          <a:xfrm>
            <a:off x="3314265" y="4958081"/>
            <a:ext cx="1891865" cy="50257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666" dirty="0">
                <a:solidFill>
                  <a:srgbClr val="203E6B"/>
                </a:solidFill>
                <a:latin typeface="方正兰亭细黑_GBK" pitchFamily="2" charset="-122"/>
                <a:ea typeface="方正兰亭细黑_GBK"/>
              </a:rPr>
              <a:t>制度执行力</a:t>
            </a:r>
            <a:endParaRPr lang="zh-CN" altLang="en-US" sz="2666" dirty="0">
              <a:solidFill>
                <a:srgbClr val="203E6B"/>
              </a:solidFill>
              <a:latin typeface="方正兰亭细黑_GBK" pitchFamily="2" charset="-122"/>
              <a:ea typeface="方正兰亭细黑_GBK"/>
              <a:cs typeface="方正兰亭细黑_GBK_M" pitchFamily="2" charset="2"/>
            </a:endParaRPr>
          </a:p>
        </p:txBody>
      </p:sp>
      <p:sp>
        <p:nvSpPr>
          <p:cNvPr id="33" name="TextBox 43"/>
          <p:cNvSpPr txBox="1"/>
          <p:nvPr/>
        </p:nvSpPr>
        <p:spPr>
          <a:xfrm>
            <a:off x="5861752" y="3548541"/>
            <a:ext cx="1891865" cy="50257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666" dirty="0">
                <a:solidFill>
                  <a:srgbClr val="203E6B"/>
                </a:solidFill>
                <a:latin typeface="方正兰亭细黑_GBK" pitchFamily="2" charset="-122"/>
                <a:ea typeface="方正兰亭细黑_GBK"/>
              </a:rPr>
              <a:t>应急执行力</a:t>
            </a:r>
            <a:endParaRPr lang="zh-CN" altLang="en-US" sz="2666" dirty="0">
              <a:solidFill>
                <a:srgbClr val="203E6B"/>
              </a:solidFill>
              <a:latin typeface="方正兰亭细黑_GBK" pitchFamily="2" charset="-122"/>
              <a:ea typeface="方正兰亭细黑_GBK"/>
              <a:cs typeface="方正兰亭细黑_GBK_M" pitchFamily="2" charset="2"/>
            </a:endParaRPr>
          </a:p>
        </p:txBody>
      </p:sp>
      <p:sp>
        <p:nvSpPr>
          <p:cNvPr id="34" name="TextBox 44"/>
          <p:cNvSpPr txBox="1"/>
          <p:nvPr/>
        </p:nvSpPr>
        <p:spPr>
          <a:xfrm>
            <a:off x="8396489" y="2144002"/>
            <a:ext cx="1891865" cy="502573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zh-CN" altLang="en-US" sz="2666" dirty="0">
                <a:solidFill>
                  <a:srgbClr val="203E6B"/>
                </a:solidFill>
                <a:latin typeface="方正兰亭细黑_GBK" pitchFamily="2" charset="-122"/>
                <a:ea typeface="方正兰亭细黑_GBK"/>
              </a:rPr>
              <a:t>战略执行力</a:t>
            </a:r>
            <a:endParaRPr lang="zh-CN" altLang="en-US" sz="2666" dirty="0">
              <a:solidFill>
                <a:srgbClr val="203E6B"/>
              </a:solidFill>
              <a:latin typeface="方正兰亭细黑_GBK" pitchFamily="2" charset="-122"/>
              <a:ea typeface="方正兰亭细黑_GBK"/>
              <a:cs typeface="方正兰亭细黑_GBK_M" pitchFamily="2" charset="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80791" y="4490202"/>
            <a:ext cx="1196578" cy="1196578"/>
            <a:chOff x="1699812" y="3214331"/>
            <a:chExt cx="1196578" cy="1196578"/>
          </a:xfrm>
        </p:grpSpPr>
        <p:sp>
          <p:nvSpPr>
            <p:cNvPr id="51" name="椭圆 50"/>
            <p:cNvSpPr/>
            <p:nvPr/>
          </p:nvSpPr>
          <p:spPr>
            <a:xfrm>
              <a:off x="1699812" y="3214331"/>
              <a:ext cx="1196578" cy="119657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550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54" name="TextBox 57"/>
            <p:cNvSpPr txBox="1"/>
            <p:nvPr/>
          </p:nvSpPr>
          <p:spPr>
            <a:xfrm>
              <a:off x="1889636" y="3302122"/>
              <a:ext cx="88998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500" dirty="0">
                  <a:solidFill>
                    <a:srgbClr val="203E6B"/>
                  </a:solidFill>
                  <a:latin typeface="宋体" pitchFamily="2" charset="-122"/>
                  <a:ea typeface="宋体" pitchFamily="2" charset="-122"/>
                </a:rPr>
                <a:t>01</a:t>
              </a:r>
              <a:endParaRPr lang="zh-CN" altLang="en-US" sz="55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206509" y="3106004"/>
            <a:ext cx="1196578" cy="1196578"/>
            <a:chOff x="1699812" y="3214331"/>
            <a:chExt cx="1196578" cy="1196578"/>
          </a:xfrm>
        </p:grpSpPr>
        <p:sp>
          <p:nvSpPr>
            <p:cNvPr id="62" name="椭圆 61"/>
            <p:cNvSpPr/>
            <p:nvPr/>
          </p:nvSpPr>
          <p:spPr>
            <a:xfrm>
              <a:off x="1699812" y="3214331"/>
              <a:ext cx="1196578" cy="119657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550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3" name="TextBox 57"/>
            <p:cNvSpPr txBox="1"/>
            <p:nvPr/>
          </p:nvSpPr>
          <p:spPr>
            <a:xfrm>
              <a:off x="1864364" y="3284362"/>
              <a:ext cx="88998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500" dirty="0" smtClean="0">
                  <a:solidFill>
                    <a:srgbClr val="203E6B"/>
                  </a:solidFill>
                  <a:latin typeface="宋体" pitchFamily="2" charset="-122"/>
                  <a:ea typeface="宋体" pitchFamily="2" charset="-122"/>
                </a:rPr>
                <a:t>02</a:t>
              </a:r>
              <a:endParaRPr lang="zh-CN" altLang="en-US" sz="55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718731" y="1851036"/>
            <a:ext cx="1196578" cy="1196578"/>
            <a:chOff x="1699812" y="3214331"/>
            <a:chExt cx="1196578" cy="1196578"/>
          </a:xfrm>
        </p:grpSpPr>
        <p:sp>
          <p:nvSpPr>
            <p:cNvPr id="68" name="椭圆 67"/>
            <p:cNvSpPr/>
            <p:nvPr/>
          </p:nvSpPr>
          <p:spPr>
            <a:xfrm>
              <a:off x="1699812" y="3214331"/>
              <a:ext cx="1196578" cy="119657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550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9" name="TextBox 57"/>
            <p:cNvSpPr txBox="1"/>
            <p:nvPr/>
          </p:nvSpPr>
          <p:spPr>
            <a:xfrm>
              <a:off x="1857362" y="3319882"/>
              <a:ext cx="889987" cy="9387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500" dirty="0" smtClean="0">
                  <a:solidFill>
                    <a:srgbClr val="203E6B"/>
                  </a:solidFill>
                  <a:latin typeface="宋体" pitchFamily="2" charset="-122"/>
                  <a:ea typeface="宋体" pitchFamily="2" charset="-122"/>
                </a:rPr>
                <a:t>03</a:t>
              </a:r>
              <a:endParaRPr lang="zh-CN" altLang="en-US" sz="55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21955" y="1077885"/>
            <a:ext cx="4062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直角三角形 26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163271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执行力</a:t>
            </a:r>
          </a:p>
        </p:txBody>
      </p:sp>
    </p:spTree>
    <p:extLst>
      <p:ext uri="{BB962C8B-B14F-4D97-AF65-F5344CB8AC3E}">
        <p14:creationId xmlns:p14="http://schemas.microsoft.com/office/powerpoint/2010/main" val="3947720528"/>
      </p:ext>
    </p:extLst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2" presetClass="entr" presetSubtype="4" fill="hold" nodeType="afterEffect" p14:presetBounceEnd="4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 p14:presetBounceEnd="4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 p14:presetBounceEnd="4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4000">
                                          <p:cBhvr additive="base">
                                            <p:cTn id="3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4000">
                                          <p:cBhvr additive="base">
                                            <p:cTn id="3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9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25" grpId="0"/>
          <p:bldP spid="26" grpId="0" animBg="1"/>
          <p:bldP spid="27" grpId="0" animBg="1"/>
          <p:bldP spid="35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8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8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8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49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1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5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6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25" grpId="0"/>
          <p:bldP spid="26" grpId="0" animBg="1"/>
          <p:bldP spid="27" grpId="0" animBg="1"/>
          <p:bldP spid="35" grpId="0"/>
          <p:bldP spid="36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>
            <a:off x="883586" y="4162425"/>
            <a:ext cx="10452752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085650" y="4114800"/>
            <a:ext cx="95250" cy="95250"/>
          </a:xfrm>
          <a:prstGeom prst="ellipse">
            <a:avLst/>
          </a:prstGeo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0039025" y="4114800"/>
            <a:ext cx="95250" cy="95250"/>
          </a:xfrm>
          <a:prstGeom prst="ellipse">
            <a:avLst/>
          </a:prstGeo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736775" y="4114800"/>
            <a:ext cx="95250" cy="95250"/>
          </a:xfrm>
          <a:prstGeom prst="ellipse">
            <a:avLst/>
          </a:prstGeo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387900" y="4114800"/>
            <a:ext cx="95250" cy="95250"/>
          </a:xfrm>
          <a:prstGeom prst="ellipse">
            <a:avLst/>
          </a:prstGeo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  <a:ln>
            <a:noFill/>
          </a:ln>
          <a:effectLst>
            <a:outerShdw blurRad="279400" dist="139700" dir="2700000" algn="tl" rotWithShape="0">
              <a:schemeClr val="tx1">
                <a:alpha val="7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flipV="1">
            <a:off x="1304600" y="1987374"/>
            <a:ext cx="1657350" cy="1813277"/>
          </a:xfrm>
          <a:custGeom>
            <a:avLst/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7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9600000" scaled="0"/>
            <a:tileRect/>
          </a:gradFill>
          <a:ln w="9525">
            <a:solidFill>
              <a:srgbClr val="203E6B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 flipV="1">
            <a:off x="6606850" y="1987374"/>
            <a:ext cx="1657350" cy="1813277"/>
          </a:xfrm>
          <a:custGeom>
            <a:avLst/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7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9600000" scaled="0"/>
            <a:tileRect/>
          </a:gradFill>
          <a:ln w="9525">
            <a:solidFill>
              <a:srgbClr val="203E6B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908100" y="4524199"/>
            <a:ext cx="1657350" cy="1813277"/>
          </a:xfrm>
          <a:custGeom>
            <a:avLst/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7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2000000" scaled="0"/>
            <a:tileRect/>
          </a:gradFill>
          <a:ln w="9525">
            <a:solidFill>
              <a:srgbClr val="203E6B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9210350" y="4524199"/>
            <a:ext cx="1657350" cy="1813277"/>
          </a:xfrm>
          <a:custGeom>
            <a:avLst/>
            <a:gdLst>
              <a:gd name="connsiteX0" fmla="*/ 828675 w 1657350"/>
              <a:gd name="connsiteY0" fmla="*/ 1813277 h 1813277"/>
              <a:gd name="connsiteX1" fmla="*/ 1657350 w 1657350"/>
              <a:gd name="connsiteY1" fmla="*/ 984602 h 1813277"/>
              <a:gd name="connsiteX2" fmla="*/ 995682 w 1657350"/>
              <a:gd name="connsiteY2" fmla="*/ 172763 h 1813277"/>
              <a:gd name="connsiteX3" fmla="*/ 922390 w 1657350"/>
              <a:gd name="connsiteY3" fmla="*/ 161577 h 1813277"/>
              <a:gd name="connsiteX4" fmla="*/ 828675 w 1657350"/>
              <a:gd name="connsiteY4" fmla="*/ 0 h 1813277"/>
              <a:gd name="connsiteX5" fmla="*/ 734961 w 1657350"/>
              <a:gd name="connsiteY5" fmla="*/ 161577 h 1813277"/>
              <a:gd name="connsiteX6" fmla="*/ 661668 w 1657350"/>
              <a:gd name="connsiteY6" fmla="*/ 172763 h 1813277"/>
              <a:gd name="connsiteX7" fmla="*/ 0 w 1657350"/>
              <a:gd name="connsiteY7" fmla="*/ 984602 h 1813277"/>
              <a:gd name="connsiteX8" fmla="*/ 828675 w 1657350"/>
              <a:gd name="connsiteY8" fmla="*/ 1813277 h 1813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7350" h="1813277">
                <a:moveTo>
                  <a:pt x="828675" y="1813277"/>
                </a:moveTo>
                <a:cubicBezTo>
                  <a:pt x="1286340" y="1813277"/>
                  <a:pt x="1657350" y="1442267"/>
                  <a:pt x="1657350" y="984602"/>
                </a:cubicBezTo>
                <a:cubicBezTo>
                  <a:pt x="1657350" y="584145"/>
                  <a:pt x="1373296" y="250034"/>
                  <a:pt x="995682" y="172763"/>
                </a:cubicBezTo>
                <a:lnTo>
                  <a:pt x="922390" y="161577"/>
                </a:lnTo>
                <a:lnTo>
                  <a:pt x="828675" y="0"/>
                </a:lnTo>
                <a:lnTo>
                  <a:pt x="734961" y="161577"/>
                </a:lnTo>
                <a:lnTo>
                  <a:pt x="661668" y="172763"/>
                </a:lnTo>
                <a:cubicBezTo>
                  <a:pt x="284054" y="250034"/>
                  <a:pt x="0" y="584145"/>
                  <a:pt x="0" y="984602"/>
                </a:cubicBezTo>
                <a:cubicBezTo>
                  <a:pt x="0" y="1442267"/>
                  <a:pt x="371010" y="1813277"/>
                  <a:pt x="828675" y="1813277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2000000" scaled="0"/>
            <a:tileRect/>
          </a:gradFill>
          <a:ln w="9525">
            <a:solidFill>
              <a:srgbClr val="203E6B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6" name="图表 45"/>
          <p:cNvGraphicFramePr/>
          <p:nvPr>
            <p:extLst>
              <p:ext uri="{D42A27DB-BD31-4B8C-83A1-F6EECF244321}">
                <p14:modId xmlns:p14="http://schemas.microsoft.com/office/powerpoint/2010/main" val="1983771130"/>
              </p:ext>
            </p:extLst>
          </p:nvPr>
        </p:nvGraphicFramePr>
        <p:xfrm>
          <a:off x="1335758" y="2074371"/>
          <a:ext cx="1595035" cy="1493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7" name="弧形 46"/>
          <p:cNvSpPr/>
          <p:nvPr/>
        </p:nvSpPr>
        <p:spPr>
          <a:xfrm>
            <a:off x="1514441" y="2202098"/>
            <a:ext cx="1237669" cy="1237666"/>
          </a:xfrm>
          <a:prstGeom prst="arc">
            <a:avLst>
              <a:gd name="adj1" fmla="val 12179548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1852288" y="2844513"/>
            <a:ext cx="5619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1482617" y="2427761"/>
            <a:ext cx="130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203E6B"/>
                </a:solidFill>
              </a:rPr>
              <a:t>80</a:t>
            </a:r>
            <a:r>
              <a:rPr lang="en-US" altLang="zh-CN" sz="1200" b="1" dirty="0" smtClean="0">
                <a:solidFill>
                  <a:srgbClr val="203E6B"/>
                </a:solidFill>
              </a:rPr>
              <a:t>%</a:t>
            </a:r>
            <a:endParaRPr lang="zh-CN" altLang="en-US" sz="1200" b="1" dirty="0">
              <a:solidFill>
                <a:srgbClr val="203E6B"/>
              </a:solidFill>
            </a:endParaRPr>
          </a:p>
        </p:txBody>
      </p:sp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val="1847345560"/>
              </p:ext>
            </p:extLst>
          </p:nvPr>
        </p:nvGraphicFramePr>
        <p:xfrm>
          <a:off x="3939258" y="4764885"/>
          <a:ext cx="1595035" cy="1493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2" name="弧形 51"/>
          <p:cNvSpPr/>
          <p:nvPr/>
        </p:nvSpPr>
        <p:spPr>
          <a:xfrm>
            <a:off x="4117941" y="4892612"/>
            <a:ext cx="1237669" cy="1237666"/>
          </a:xfrm>
          <a:prstGeom prst="arc">
            <a:avLst>
              <a:gd name="adj1" fmla="val 11118888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4455788" y="5535027"/>
            <a:ext cx="5619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4086117" y="5118275"/>
            <a:ext cx="130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203E6B"/>
                </a:solidFill>
              </a:rPr>
              <a:t>75</a:t>
            </a:r>
            <a:r>
              <a:rPr lang="en-US" altLang="zh-CN" sz="1200" b="1" dirty="0" smtClean="0">
                <a:solidFill>
                  <a:srgbClr val="203E6B"/>
                </a:solidFill>
              </a:rPr>
              <a:t>%</a:t>
            </a:r>
            <a:endParaRPr lang="zh-CN" altLang="en-US" sz="1200" b="1" dirty="0">
              <a:solidFill>
                <a:srgbClr val="203E6B"/>
              </a:solidFill>
            </a:endParaRPr>
          </a:p>
        </p:txBody>
      </p:sp>
      <p:graphicFrame>
        <p:nvGraphicFramePr>
          <p:cNvPr id="56" name="图表 55"/>
          <p:cNvGraphicFramePr/>
          <p:nvPr>
            <p:extLst>
              <p:ext uri="{D42A27DB-BD31-4B8C-83A1-F6EECF244321}">
                <p14:modId xmlns:p14="http://schemas.microsoft.com/office/powerpoint/2010/main" val="4115469078"/>
              </p:ext>
            </p:extLst>
          </p:nvPr>
        </p:nvGraphicFramePr>
        <p:xfrm>
          <a:off x="6669165" y="2090304"/>
          <a:ext cx="1595035" cy="1493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7" name="弧形 56"/>
          <p:cNvSpPr/>
          <p:nvPr/>
        </p:nvSpPr>
        <p:spPr>
          <a:xfrm>
            <a:off x="6847848" y="2218031"/>
            <a:ext cx="1237669" cy="1237666"/>
          </a:xfrm>
          <a:prstGeom prst="arc">
            <a:avLst>
              <a:gd name="adj1" fmla="val 8773604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189655" y="2860446"/>
            <a:ext cx="5619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/>
          <p:cNvSpPr txBox="1"/>
          <p:nvPr/>
        </p:nvSpPr>
        <p:spPr>
          <a:xfrm>
            <a:off x="6810420" y="2443694"/>
            <a:ext cx="130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203E6B"/>
                </a:solidFill>
              </a:rPr>
              <a:t>63</a:t>
            </a:r>
            <a:r>
              <a:rPr lang="en-US" altLang="zh-CN" sz="1200" b="1" dirty="0" smtClean="0">
                <a:solidFill>
                  <a:srgbClr val="203E6B"/>
                </a:solidFill>
              </a:rPr>
              <a:t>%</a:t>
            </a:r>
            <a:endParaRPr lang="zh-CN" altLang="en-US" sz="900" b="1" dirty="0">
              <a:solidFill>
                <a:srgbClr val="203E6B"/>
              </a:solidFill>
            </a:endParaRPr>
          </a:p>
        </p:txBody>
      </p:sp>
      <p:graphicFrame>
        <p:nvGraphicFramePr>
          <p:cNvPr id="61" name="图表 60"/>
          <p:cNvGraphicFramePr/>
          <p:nvPr>
            <p:extLst>
              <p:ext uri="{D42A27DB-BD31-4B8C-83A1-F6EECF244321}">
                <p14:modId xmlns:p14="http://schemas.microsoft.com/office/powerpoint/2010/main" val="2583003571"/>
              </p:ext>
            </p:extLst>
          </p:nvPr>
        </p:nvGraphicFramePr>
        <p:xfrm>
          <a:off x="9241508" y="4771826"/>
          <a:ext cx="1595035" cy="1493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2" name="弧形 61"/>
          <p:cNvSpPr/>
          <p:nvPr/>
        </p:nvSpPr>
        <p:spPr>
          <a:xfrm>
            <a:off x="9420191" y="4899553"/>
            <a:ext cx="1237669" cy="1237666"/>
          </a:xfrm>
          <a:prstGeom prst="arc">
            <a:avLst>
              <a:gd name="adj1" fmla="val 1891230"/>
              <a:gd name="adj2" fmla="val 15869218"/>
            </a:avLst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9758038" y="5541968"/>
            <a:ext cx="561975" cy="0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63"/>
          <p:cNvSpPr txBox="1"/>
          <p:nvPr/>
        </p:nvSpPr>
        <p:spPr>
          <a:xfrm>
            <a:off x="9388367" y="5125216"/>
            <a:ext cx="130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rgbClr val="203E6B"/>
                </a:solidFill>
              </a:rPr>
              <a:t>32</a:t>
            </a:r>
            <a:r>
              <a:rPr lang="en-US" altLang="zh-CN" sz="1200" b="1" dirty="0" smtClean="0">
                <a:solidFill>
                  <a:srgbClr val="203E6B"/>
                </a:solidFill>
              </a:rPr>
              <a:t>%</a:t>
            </a:r>
            <a:endParaRPr lang="zh-CN" altLang="en-US" sz="1200" b="1" dirty="0">
              <a:solidFill>
                <a:srgbClr val="203E6B"/>
              </a:solidFill>
            </a:endParaRPr>
          </a:p>
        </p:txBody>
      </p:sp>
      <p:sp>
        <p:nvSpPr>
          <p:cNvPr id="65" name="Freeform 99"/>
          <p:cNvSpPr>
            <a:spLocks noEditPoints="1"/>
          </p:cNvSpPr>
          <p:nvPr/>
        </p:nvSpPr>
        <p:spPr bwMode="auto">
          <a:xfrm>
            <a:off x="7327385" y="2973351"/>
            <a:ext cx="267385" cy="250562"/>
          </a:xfrm>
          <a:custGeom>
            <a:avLst/>
            <a:gdLst>
              <a:gd name="T0" fmla="*/ 56 w 128"/>
              <a:gd name="T1" fmla="*/ 104 h 120"/>
              <a:gd name="T2" fmla="*/ 48 w 128"/>
              <a:gd name="T3" fmla="*/ 112 h 120"/>
              <a:gd name="T4" fmla="*/ 56 w 128"/>
              <a:gd name="T5" fmla="*/ 120 h 120"/>
              <a:gd name="T6" fmla="*/ 64 w 128"/>
              <a:gd name="T7" fmla="*/ 112 h 120"/>
              <a:gd name="T8" fmla="*/ 56 w 128"/>
              <a:gd name="T9" fmla="*/ 104 h 120"/>
              <a:gd name="T10" fmla="*/ 40 w 128"/>
              <a:gd name="T11" fmla="*/ 32 h 120"/>
              <a:gd name="T12" fmla="*/ 30 w 128"/>
              <a:gd name="T13" fmla="*/ 0 h 120"/>
              <a:gd name="T14" fmla="*/ 4 w 128"/>
              <a:gd name="T15" fmla="*/ 0 h 120"/>
              <a:gd name="T16" fmla="*/ 0 w 128"/>
              <a:gd name="T17" fmla="*/ 4 h 120"/>
              <a:gd name="T18" fmla="*/ 4 w 128"/>
              <a:gd name="T19" fmla="*/ 8 h 120"/>
              <a:gd name="T20" fmla="*/ 24 w 128"/>
              <a:gd name="T21" fmla="*/ 8 h 120"/>
              <a:gd name="T22" fmla="*/ 32 w 128"/>
              <a:gd name="T23" fmla="*/ 32 h 120"/>
              <a:gd name="T24" fmla="*/ 32 w 128"/>
              <a:gd name="T25" fmla="*/ 32 h 120"/>
              <a:gd name="T26" fmla="*/ 40 w 128"/>
              <a:gd name="T27" fmla="*/ 80 h 120"/>
              <a:gd name="T28" fmla="*/ 56 w 128"/>
              <a:gd name="T29" fmla="*/ 96 h 120"/>
              <a:gd name="T30" fmla="*/ 100 w 128"/>
              <a:gd name="T31" fmla="*/ 96 h 120"/>
              <a:gd name="T32" fmla="*/ 116 w 128"/>
              <a:gd name="T33" fmla="*/ 80 h 120"/>
              <a:gd name="T34" fmla="*/ 128 w 128"/>
              <a:gd name="T35" fmla="*/ 32 h 120"/>
              <a:gd name="T36" fmla="*/ 40 w 128"/>
              <a:gd name="T37" fmla="*/ 32 h 120"/>
              <a:gd name="T38" fmla="*/ 108 w 128"/>
              <a:gd name="T39" fmla="*/ 80 h 120"/>
              <a:gd name="T40" fmla="*/ 100 w 128"/>
              <a:gd name="T41" fmla="*/ 88 h 120"/>
              <a:gd name="T42" fmla="*/ 56 w 128"/>
              <a:gd name="T43" fmla="*/ 88 h 120"/>
              <a:gd name="T44" fmla="*/ 48 w 128"/>
              <a:gd name="T45" fmla="*/ 80 h 120"/>
              <a:gd name="T46" fmla="*/ 41 w 128"/>
              <a:gd name="T47" fmla="*/ 40 h 120"/>
              <a:gd name="T48" fmla="*/ 118 w 128"/>
              <a:gd name="T49" fmla="*/ 40 h 120"/>
              <a:gd name="T50" fmla="*/ 108 w 128"/>
              <a:gd name="T51" fmla="*/ 80 h 120"/>
              <a:gd name="T52" fmla="*/ 96 w 128"/>
              <a:gd name="T53" fmla="*/ 104 h 120"/>
              <a:gd name="T54" fmla="*/ 88 w 128"/>
              <a:gd name="T55" fmla="*/ 112 h 120"/>
              <a:gd name="T56" fmla="*/ 96 w 128"/>
              <a:gd name="T57" fmla="*/ 120 h 120"/>
              <a:gd name="T58" fmla="*/ 104 w 128"/>
              <a:gd name="T59" fmla="*/ 112 h 120"/>
              <a:gd name="T60" fmla="*/ 96 w 128"/>
              <a:gd name="T61" fmla="*/ 104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28" h="120">
                <a:moveTo>
                  <a:pt x="56" y="104"/>
                </a:moveTo>
                <a:cubicBezTo>
                  <a:pt x="52" y="104"/>
                  <a:pt x="48" y="108"/>
                  <a:pt x="48" y="112"/>
                </a:cubicBezTo>
                <a:cubicBezTo>
                  <a:pt x="48" y="116"/>
                  <a:pt x="52" y="120"/>
                  <a:pt x="56" y="120"/>
                </a:cubicBezTo>
                <a:cubicBezTo>
                  <a:pt x="60" y="120"/>
                  <a:pt x="64" y="116"/>
                  <a:pt x="64" y="112"/>
                </a:cubicBezTo>
                <a:cubicBezTo>
                  <a:pt x="64" y="108"/>
                  <a:pt x="60" y="104"/>
                  <a:pt x="56" y="104"/>
                </a:cubicBezTo>
                <a:close/>
                <a:moveTo>
                  <a:pt x="40" y="32"/>
                </a:moveTo>
                <a:cubicBezTo>
                  <a:pt x="30" y="0"/>
                  <a:pt x="30" y="0"/>
                  <a:pt x="30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2" y="8"/>
                  <a:pt x="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32" y="32"/>
                  <a:pt x="32" y="32"/>
                  <a:pt x="32" y="32"/>
                </a:cubicBezTo>
                <a:cubicBezTo>
                  <a:pt x="32" y="32"/>
                  <a:pt x="32" y="32"/>
                  <a:pt x="32" y="32"/>
                </a:cubicBezTo>
                <a:cubicBezTo>
                  <a:pt x="40" y="80"/>
                  <a:pt x="40" y="80"/>
                  <a:pt x="40" y="80"/>
                </a:cubicBezTo>
                <a:cubicBezTo>
                  <a:pt x="40" y="89"/>
                  <a:pt x="47" y="96"/>
                  <a:pt x="56" y="96"/>
                </a:cubicBezTo>
                <a:cubicBezTo>
                  <a:pt x="100" y="96"/>
                  <a:pt x="100" y="96"/>
                  <a:pt x="100" y="96"/>
                </a:cubicBezTo>
                <a:cubicBezTo>
                  <a:pt x="109" y="96"/>
                  <a:pt x="116" y="89"/>
                  <a:pt x="116" y="80"/>
                </a:cubicBezTo>
                <a:cubicBezTo>
                  <a:pt x="128" y="32"/>
                  <a:pt x="128" y="32"/>
                  <a:pt x="128" y="32"/>
                </a:cubicBezTo>
                <a:lnTo>
                  <a:pt x="40" y="32"/>
                </a:lnTo>
                <a:close/>
                <a:moveTo>
                  <a:pt x="108" y="80"/>
                </a:moveTo>
                <a:cubicBezTo>
                  <a:pt x="108" y="84"/>
                  <a:pt x="104" y="88"/>
                  <a:pt x="100" y="88"/>
                </a:cubicBezTo>
                <a:cubicBezTo>
                  <a:pt x="56" y="88"/>
                  <a:pt x="56" y="88"/>
                  <a:pt x="56" y="88"/>
                </a:cubicBezTo>
                <a:cubicBezTo>
                  <a:pt x="52" y="88"/>
                  <a:pt x="48" y="84"/>
                  <a:pt x="48" y="80"/>
                </a:cubicBezTo>
                <a:cubicBezTo>
                  <a:pt x="41" y="40"/>
                  <a:pt x="41" y="40"/>
                  <a:pt x="41" y="40"/>
                </a:cubicBezTo>
                <a:cubicBezTo>
                  <a:pt x="118" y="40"/>
                  <a:pt x="118" y="40"/>
                  <a:pt x="118" y="40"/>
                </a:cubicBezTo>
                <a:lnTo>
                  <a:pt x="108" y="80"/>
                </a:lnTo>
                <a:close/>
                <a:moveTo>
                  <a:pt x="96" y="104"/>
                </a:moveTo>
                <a:cubicBezTo>
                  <a:pt x="92" y="104"/>
                  <a:pt x="88" y="108"/>
                  <a:pt x="88" y="112"/>
                </a:cubicBezTo>
                <a:cubicBezTo>
                  <a:pt x="88" y="116"/>
                  <a:pt x="92" y="120"/>
                  <a:pt x="96" y="120"/>
                </a:cubicBezTo>
                <a:cubicBezTo>
                  <a:pt x="100" y="120"/>
                  <a:pt x="104" y="116"/>
                  <a:pt x="104" y="112"/>
                </a:cubicBezTo>
                <a:cubicBezTo>
                  <a:pt x="104" y="108"/>
                  <a:pt x="100" y="104"/>
                  <a:pt x="96" y="104"/>
                </a:cubicBezTo>
                <a:close/>
              </a:path>
            </a:pathLst>
          </a:custGeom>
          <a:solidFill>
            <a:srgbClr val="203E6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6" name="Freeform 105"/>
          <p:cNvSpPr>
            <a:spLocks noEditPoints="1"/>
          </p:cNvSpPr>
          <p:nvPr/>
        </p:nvSpPr>
        <p:spPr bwMode="auto">
          <a:xfrm>
            <a:off x="2000468" y="2941924"/>
            <a:ext cx="265614" cy="265614"/>
          </a:xfrm>
          <a:custGeom>
            <a:avLst/>
            <a:gdLst>
              <a:gd name="T0" fmla="*/ 30 w 127"/>
              <a:gd name="T1" fmla="*/ 115 h 127"/>
              <a:gd name="T2" fmla="*/ 18 w 127"/>
              <a:gd name="T3" fmla="*/ 115 h 127"/>
              <a:gd name="T4" fmla="*/ 12 w 127"/>
              <a:gd name="T5" fmla="*/ 110 h 127"/>
              <a:gd name="T6" fmla="*/ 12 w 127"/>
              <a:gd name="T7" fmla="*/ 98 h 127"/>
              <a:gd name="T8" fmla="*/ 51 w 127"/>
              <a:gd name="T9" fmla="*/ 60 h 127"/>
              <a:gd name="T10" fmla="*/ 35 w 127"/>
              <a:gd name="T11" fmla="*/ 64 h 127"/>
              <a:gd name="T12" fmla="*/ 7 w 127"/>
              <a:gd name="T13" fmla="*/ 93 h 127"/>
              <a:gd name="T14" fmla="*/ 7 w 127"/>
              <a:gd name="T15" fmla="*/ 115 h 127"/>
              <a:gd name="T16" fmla="*/ 12 w 127"/>
              <a:gd name="T17" fmla="*/ 121 h 127"/>
              <a:gd name="T18" fmla="*/ 35 w 127"/>
              <a:gd name="T19" fmla="*/ 121 h 127"/>
              <a:gd name="T20" fmla="*/ 64 w 127"/>
              <a:gd name="T21" fmla="*/ 93 h 127"/>
              <a:gd name="T22" fmla="*/ 68 w 127"/>
              <a:gd name="T23" fmla="*/ 77 h 127"/>
              <a:gd name="T24" fmla="*/ 30 w 127"/>
              <a:gd name="T25" fmla="*/ 115 h 127"/>
              <a:gd name="T26" fmla="*/ 121 w 127"/>
              <a:gd name="T27" fmla="*/ 12 h 127"/>
              <a:gd name="T28" fmla="*/ 115 w 127"/>
              <a:gd name="T29" fmla="*/ 7 h 127"/>
              <a:gd name="T30" fmla="*/ 93 w 127"/>
              <a:gd name="T31" fmla="*/ 7 h 127"/>
              <a:gd name="T32" fmla="*/ 64 w 127"/>
              <a:gd name="T33" fmla="*/ 35 h 127"/>
              <a:gd name="T34" fmla="*/ 60 w 127"/>
              <a:gd name="T35" fmla="*/ 51 h 127"/>
              <a:gd name="T36" fmla="*/ 98 w 127"/>
              <a:gd name="T37" fmla="*/ 12 h 127"/>
              <a:gd name="T38" fmla="*/ 110 w 127"/>
              <a:gd name="T39" fmla="*/ 12 h 127"/>
              <a:gd name="T40" fmla="*/ 115 w 127"/>
              <a:gd name="T41" fmla="*/ 18 h 127"/>
              <a:gd name="T42" fmla="*/ 115 w 127"/>
              <a:gd name="T43" fmla="*/ 30 h 127"/>
              <a:gd name="T44" fmla="*/ 77 w 127"/>
              <a:gd name="T45" fmla="*/ 68 h 127"/>
              <a:gd name="T46" fmla="*/ 93 w 127"/>
              <a:gd name="T47" fmla="*/ 64 h 127"/>
              <a:gd name="T48" fmla="*/ 121 w 127"/>
              <a:gd name="T49" fmla="*/ 35 h 127"/>
              <a:gd name="T50" fmla="*/ 121 w 127"/>
              <a:gd name="T51" fmla="*/ 12 h 127"/>
              <a:gd name="T52" fmla="*/ 77 w 127"/>
              <a:gd name="T53" fmla="*/ 51 h 127"/>
              <a:gd name="T54" fmla="*/ 71 w 127"/>
              <a:gd name="T55" fmla="*/ 51 h 127"/>
              <a:gd name="T56" fmla="*/ 51 w 127"/>
              <a:gd name="T57" fmla="*/ 71 h 127"/>
              <a:gd name="T58" fmla="*/ 51 w 127"/>
              <a:gd name="T59" fmla="*/ 77 h 127"/>
              <a:gd name="T60" fmla="*/ 57 w 127"/>
              <a:gd name="T61" fmla="*/ 77 h 127"/>
              <a:gd name="T62" fmla="*/ 77 w 127"/>
              <a:gd name="T63" fmla="*/ 57 h 127"/>
              <a:gd name="T64" fmla="*/ 77 w 127"/>
              <a:gd name="T65" fmla="*/ 51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7" h="127">
                <a:moveTo>
                  <a:pt x="30" y="115"/>
                </a:moveTo>
                <a:cubicBezTo>
                  <a:pt x="26" y="119"/>
                  <a:pt x="21" y="119"/>
                  <a:pt x="18" y="115"/>
                </a:cubicBezTo>
                <a:cubicBezTo>
                  <a:pt x="12" y="110"/>
                  <a:pt x="12" y="110"/>
                  <a:pt x="12" y="110"/>
                </a:cubicBezTo>
                <a:cubicBezTo>
                  <a:pt x="9" y="107"/>
                  <a:pt x="9" y="101"/>
                  <a:pt x="12" y="98"/>
                </a:cubicBezTo>
                <a:cubicBezTo>
                  <a:pt x="51" y="60"/>
                  <a:pt x="51" y="60"/>
                  <a:pt x="51" y="60"/>
                </a:cubicBezTo>
                <a:cubicBezTo>
                  <a:pt x="46" y="58"/>
                  <a:pt x="40" y="60"/>
                  <a:pt x="35" y="64"/>
                </a:cubicBezTo>
                <a:cubicBezTo>
                  <a:pt x="7" y="93"/>
                  <a:pt x="7" y="93"/>
                  <a:pt x="7" y="93"/>
                </a:cubicBezTo>
                <a:cubicBezTo>
                  <a:pt x="0" y="99"/>
                  <a:pt x="0" y="109"/>
                  <a:pt x="7" y="115"/>
                </a:cubicBezTo>
                <a:cubicBezTo>
                  <a:pt x="12" y="121"/>
                  <a:pt x="12" y="121"/>
                  <a:pt x="12" y="121"/>
                </a:cubicBezTo>
                <a:cubicBezTo>
                  <a:pt x="19" y="127"/>
                  <a:pt x="29" y="127"/>
                  <a:pt x="35" y="121"/>
                </a:cubicBezTo>
                <a:cubicBezTo>
                  <a:pt x="64" y="93"/>
                  <a:pt x="64" y="93"/>
                  <a:pt x="64" y="93"/>
                </a:cubicBezTo>
                <a:cubicBezTo>
                  <a:pt x="68" y="88"/>
                  <a:pt x="69" y="82"/>
                  <a:pt x="68" y="77"/>
                </a:cubicBezTo>
                <a:lnTo>
                  <a:pt x="30" y="115"/>
                </a:lnTo>
                <a:close/>
                <a:moveTo>
                  <a:pt x="121" y="12"/>
                </a:moveTo>
                <a:cubicBezTo>
                  <a:pt x="115" y="7"/>
                  <a:pt x="115" y="7"/>
                  <a:pt x="115" y="7"/>
                </a:cubicBezTo>
                <a:cubicBezTo>
                  <a:pt x="109" y="0"/>
                  <a:pt x="99" y="0"/>
                  <a:pt x="93" y="7"/>
                </a:cubicBezTo>
                <a:cubicBezTo>
                  <a:pt x="64" y="35"/>
                  <a:pt x="64" y="35"/>
                  <a:pt x="64" y="35"/>
                </a:cubicBezTo>
                <a:cubicBezTo>
                  <a:pt x="60" y="40"/>
                  <a:pt x="58" y="46"/>
                  <a:pt x="60" y="51"/>
                </a:cubicBezTo>
                <a:cubicBezTo>
                  <a:pt x="98" y="12"/>
                  <a:pt x="98" y="12"/>
                  <a:pt x="98" y="12"/>
                </a:cubicBezTo>
                <a:cubicBezTo>
                  <a:pt x="101" y="9"/>
                  <a:pt x="107" y="9"/>
                  <a:pt x="110" y="12"/>
                </a:cubicBezTo>
                <a:cubicBezTo>
                  <a:pt x="115" y="18"/>
                  <a:pt x="115" y="18"/>
                  <a:pt x="115" y="18"/>
                </a:cubicBezTo>
                <a:cubicBezTo>
                  <a:pt x="119" y="21"/>
                  <a:pt x="119" y="26"/>
                  <a:pt x="115" y="30"/>
                </a:cubicBezTo>
                <a:cubicBezTo>
                  <a:pt x="77" y="68"/>
                  <a:pt x="77" y="68"/>
                  <a:pt x="77" y="68"/>
                </a:cubicBezTo>
                <a:cubicBezTo>
                  <a:pt x="82" y="69"/>
                  <a:pt x="88" y="68"/>
                  <a:pt x="93" y="64"/>
                </a:cubicBezTo>
                <a:cubicBezTo>
                  <a:pt x="121" y="35"/>
                  <a:pt x="121" y="35"/>
                  <a:pt x="121" y="35"/>
                </a:cubicBezTo>
                <a:cubicBezTo>
                  <a:pt x="127" y="29"/>
                  <a:pt x="127" y="19"/>
                  <a:pt x="121" y="12"/>
                </a:cubicBezTo>
                <a:close/>
                <a:moveTo>
                  <a:pt x="77" y="51"/>
                </a:moveTo>
                <a:cubicBezTo>
                  <a:pt x="75" y="50"/>
                  <a:pt x="73" y="50"/>
                  <a:pt x="71" y="51"/>
                </a:cubicBezTo>
                <a:cubicBezTo>
                  <a:pt x="51" y="71"/>
                  <a:pt x="51" y="71"/>
                  <a:pt x="51" y="71"/>
                </a:cubicBezTo>
                <a:cubicBezTo>
                  <a:pt x="49" y="73"/>
                  <a:pt x="49" y="75"/>
                  <a:pt x="51" y="77"/>
                </a:cubicBezTo>
                <a:cubicBezTo>
                  <a:pt x="53" y="78"/>
                  <a:pt x="55" y="78"/>
                  <a:pt x="57" y="77"/>
                </a:cubicBezTo>
                <a:cubicBezTo>
                  <a:pt x="77" y="57"/>
                  <a:pt x="77" y="57"/>
                  <a:pt x="77" y="57"/>
                </a:cubicBezTo>
                <a:cubicBezTo>
                  <a:pt x="78" y="55"/>
                  <a:pt x="78" y="53"/>
                  <a:pt x="77" y="51"/>
                </a:cubicBezTo>
                <a:close/>
              </a:path>
            </a:pathLst>
          </a:custGeom>
          <a:solidFill>
            <a:srgbClr val="203E6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7" name="Freeform 131"/>
          <p:cNvSpPr>
            <a:spLocks noEditPoints="1"/>
          </p:cNvSpPr>
          <p:nvPr/>
        </p:nvSpPr>
        <p:spPr bwMode="auto">
          <a:xfrm>
            <a:off x="4611051" y="5647932"/>
            <a:ext cx="251448" cy="234626"/>
          </a:xfrm>
          <a:custGeom>
            <a:avLst/>
            <a:gdLst>
              <a:gd name="T0" fmla="*/ 64 w 120"/>
              <a:gd name="T1" fmla="*/ 8 h 112"/>
              <a:gd name="T2" fmla="*/ 64 w 120"/>
              <a:gd name="T3" fmla="*/ 4 h 112"/>
              <a:gd name="T4" fmla="*/ 60 w 120"/>
              <a:gd name="T5" fmla="*/ 0 h 112"/>
              <a:gd name="T6" fmla="*/ 56 w 120"/>
              <a:gd name="T7" fmla="*/ 4 h 112"/>
              <a:gd name="T8" fmla="*/ 56 w 120"/>
              <a:gd name="T9" fmla="*/ 8 h 112"/>
              <a:gd name="T10" fmla="*/ 40 w 120"/>
              <a:gd name="T11" fmla="*/ 28 h 112"/>
              <a:gd name="T12" fmla="*/ 56 w 120"/>
              <a:gd name="T13" fmla="*/ 48 h 112"/>
              <a:gd name="T14" fmla="*/ 56 w 120"/>
              <a:gd name="T15" fmla="*/ 108 h 112"/>
              <a:gd name="T16" fmla="*/ 60 w 120"/>
              <a:gd name="T17" fmla="*/ 112 h 112"/>
              <a:gd name="T18" fmla="*/ 64 w 120"/>
              <a:gd name="T19" fmla="*/ 108 h 112"/>
              <a:gd name="T20" fmla="*/ 64 w 120"/>
              <a:gd name="T21" fmla="*/ 48 h 112"/>
              <a:gd name="T22" fmla="*/ 80 w 120"/>
              <a:gd name="T23" fmla="*/ 28 h 112"/>
              <a:gd name="T24" fmla="*/ 64 w 120"/>
              <a:gd name="T25" fmla="*/ 8 h 112"/>
              <a:gd name="T26" fmla="*/ 60 w 120"/>
              <a:gd name="T27" fmla="*/ 40 h 112"/>
              <a:gd name="T28" fmla="*/ 48 w 120"/>
              <a:gd name="T29" fmla="*/ 28 h 112"/>
              <a:gd name="T30" fmla="*/ 60 w 120"/>
              <a:gd name="T31" fmla="*/ 16 h 112"/>
              <a:gd name="T32" fmla="*/ 72 w 120"/>
              <a:gd name="T33" fmla="*/ 28 h 112"/>
              <a:gd name="T34" fmla="*/ 60 w 120"/>
              <a:gd name="T35" fmla="*/ 40 h 112"/>
              <a:gd name="T36" fmla="*/ 104 w 120"/>
              <a:gd name="T37" fmla="*/ 64 h 112"/>
              <a:gd name="T38" fmla="*/ 104 w 120"/>
              <a:gd name="T39" fmla="*/ 4 h 112"/>
              <a:gd name="T40" fmla="*/ 100 w 120"/>
              <a:gd name="T41" fmla="*/ 0 h 112"/>
              <a:gd name="T42" fmla="*/ 96 w 120"/>
              <a:gd name="T43" fmla="*/ 4 h 112"/>
              <a:gd name="T44" fmla="*/ 96 w 120"/>
              <a:gd name="T45" fmla="*/ 64 h 112"/>
              <a:gd name="T46" fmla="*/ 80 w 120"/>
              <a:gd name="T47" fmla="*/ 84 h 112"/>
              <a:gd name="T48" fmla="*/ 96 w 120"/>
              <a:gd name="T49" fmla="*/ 104 h 112"/>
              <a:gd name="T50" fmla="*/ 96 w 120"/>
              <a:gd name="T51" fmla="*/ 108 h 112"/>
              <a:gd name="T52" fmla="*/ 100 w 120"/>
              <a:gd name="T53" fmla="*/ 112 h 112"/>
              <a:gd name="T54" fmla="*/ 104 w 120"/>
              <a:gd name="T55" fmla="*/ 108 h 112"/>
              <a:gd name="T56" fmla="*/ 104 w 120"/>
              <a:gd name="T57" fmla="*/ 104 h 112"/>
              <a:gd name="T58" fmla="*/ 120 w 120"/>
              <a:gd name="T59" fmla="*/ 84 h 112"/>
              <a:gd name="T60" fmla="*/ 104 w 120"/>
              <a:gd name="T61" fmla="*/ 64 h 112"/>
              <a:gd name="T62" fmla="*/ 100 w 120"/>
              <a:gd name="T63" fmla="*/ 96 h 112"/>
              <a:gd name="T64" fmla="*/ 88 w 120"/>
              <a:gd name="T65" fmla="*/ 84 h 112"/>
              <a:gd name="T66" fmla="*/ 100 w 120"/>
              <a:gd name="T67" fmla="*/ 72 h 112"/>
              <a:gd name="T68" fmla="*/ 112 w 120"/>
              <a:gd name="T69" fmla="*/ 84 h 112"/>
              <a:gd name="T70" fmla="*/ 100 w 120"/>
              <a:gd name="T71" fmla="*/ 96 h 112"/>
              <a:gd name="T72" fmla="*/ 24 w 120"/>
              <a:gd name="T73" fmla="*/ 48 h 112"/>
              <a:gd name="T74" fmla="*/ 24 w 120"/>
              <a:gd name="T75" fmla="*/ 4 h 112"/>
              <a:gd name="T76" fmla="*/ 20 w 120"/>
              <a:gd name="T77" fmla="*/ 0 h 112"/>
              <a:gd name="T78" fmla="*/ 16 w 120"/>
              <a:gd name="T79" fmla="*/ 4 h 112"/>
              <a:gd name="T80" fmla="*/ 16 w 120"/>
              <a:gd name="T81" fmla="*/ 48 h 112"/>
              <a:gd name="T82" fmla="*/ 0 w 120"/>
              <a:gd name="T83" fmla="*/ 68 h 112"/>
              <a:gd name="T84" fmla="*/ 16 w 120"/>
              <a:gd name="T85" fmla="*/ 88 h 112"/>
              <a:gd name="T86" fmla="*/ 16 w 120"/>
              <a:gd name="T87" fmla="*/ 108 h 112"/>
              <a:gd name="T88" fmla="*/ 20 w 120"/>
              <a:gd name="T89" fmla="*/ 112 h 112"/>
              <a:gd name="T90" fmla="*/ 24 w 120"/>
              <a:gd name="T91" fmla="*/ 108 h 112"/>
              <a:gd name="T92" fmla="*/ 24 w 120"/>
              <a:gd name="T93" fmla="*/ 88 h 112"/>
              <a:gd name="T94" fmla="*/ 40 w 120"/>
              <a:gd name="T95" fmla="*/ 68 h 112"/>
              <a:gd name="T96" fmla="*/ 24 w 120"/>
              <a:gd name="T97" fmla="*/ 48 h 112"/>
              <a:gd name="T98" fmla="*/ 20 w 120"/>
              <a:gd name="T99" fmla="*/ 80 h 112"/>
              <a:gd name="T100" fmla="*/ 8 w 120"/>
              <a:gd name="T101" fmla="*/ 68 h 112"/>
              <a:gd name="T102" fmla="*/ 20 w 120"/>
              <a:gd name="T103" fmla="*/ 56 h 112"/>
              <a:gd name="T104" fmla="*/ 32 w 120"/>
              <a:gd name="T105" fmla="*/ 68 h 112"/>
              <a:gd name="T106" fmla="*/ 20 w 120"/>
              <a:gd name="T107" fmla="*/ 8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0" h="112">
                <a:moveTo>
                  <a:pt x="64" y="8"/>
                </a:moveTo>
                <a:cubicBezTo>
                  <a:pt x="64" y="4"/>
                  <a:pt x="64" y="4"/>
                  <a:pt x="64" y="4"/>
                </a:cubicBezTo>
                <a:cubicBezTo>
                  <a:pt x="64" y="2"/>
                  <a:pt x="62" y="0"/>
                  <a:pt x="60" y="0"/>
                </a:cubicBezTo>
                <a:cubicBezTo>
                  <a:pt x="58" y="0"/>
                  <a:pt x="56" y="2"/>
                  <a:pt x="56" y="4"/>
                </a:cubicBezTo>
                <a:cubicBezTo>
                  <a:pt x="56" y="8"/>
                  <a:pt x="56" y="8"/>
                  <a:pt x="56" y="8"/>
                </a:cubicBezTo>
                <a:cubicBezTo>
                  <a:pt x="47" y="10"/>
                  <a:pt x="40" y="18"/>
                  <a:pt x="40" y="28"/>
                </a:cubicBezTo>
                <a:cubicBezTo>
                  <a:pt x="40" y="38"/>
                  <a:pt x="47" y="46"/>
                  <a:pt x="56" y="48"/>
                </a:cubicBezTo>
                <a:cubicBezTo>
                  <a:pt x="56" y="108"/>
                  <a:pt x="56" y="108"/>
                  <a:pt x="56" y="108"/>
                </a:cubicBezTo>
                <a:cubicBezTo>
                  <a:pt x="56" y="110"/>
                  <a:pt x="58" y="112"/>
                  <a:pt x="60" y="112"/>
                </a:cubicBezTo>
                <a:cubicBezTo>
                  <a:pt x="62" y="112"/>
                  <a:pt x="64" y="110"/>
                  <a:pt x="64" y="108"/>
                </a:cubicBezTo>
                <a:cubicBezTo>
                  <a:pt x="64" y="48"/>
                  <a:pt x="64" y="48"/>
                  <a:pt x="64" y="48"/>
                </a:cubicBezTo>
                <a:cubicBezTo>
                  <a:pt x="73" y="46"/>
                  <a:pt x="80" y="38"/>
                  <a:pt x="80" y="28"/>
                </a:cubicBezTo>
                <a:cubicBezTo>
                  <a:pt x="80" y="18"/>
                  <a:pt x="73" y="10"/>
                  <a:pt x="64" y="8"/>
                </a:cubicBezTo>
                <a:close/>
                <a:moveTo>
                  <a:pt x="60" y="40"/>
                </a:moveTo>
                <a:cubicBezTo>
                  <a:pt x="53" y="40"/>
                  <a:pt x="48" y="35"/>
                  <a:pt x="48" y="28"/>
                </a:cubicBezTo>
                <a:cubicBezTo>
                  <a:pt x="48" y="21"/>
                  <a:pt x="53" y="16"/>
                  <a:pt x="60" y="16"/>
                </a:cubicBezTo>
                <a:cubicBezTo>
                  <a:pt x="67" y="16"/>
                  <a:pt x="72" y="21"/>
                  <a:pt x="72" y="28"/>
                </a:cubicBezTo>
                <a:cubicBezTo>
                  <a:pt x="72" y="35"/>
                  <a:pt x="67" y="40"/>
                  <a:pt x="60" y="40"/>
                </a:cubicBezTo>
                <a:close/>
                <a:moveTo>
                  <a:pt x="104" y="64"/>
                </a:moveTo>
                <a:cubicBezTo>
                  <a:pt x="104" y="4"/>
                  <a:pt x="104" y="4"/>
                  <a:pt x="104" y="4"/>
                </a:cubicBezTo>
                <a:cubicBezTo>
                  <a:pt x="104" y="2"/>
                  <a:pt x="102" y="0"/>
                  <a:pt x="100" y="0"/>
                </a:cubicBezTo>
                <a:cubicBezTo>
                  <a:pt x="98" y="0"/>
                  <a:pt x="96" y="2"/>
                  <a:pt x="96" y="4"/>
                </a:cubicBezTo>
                <a:cubicBezTo>
                  <a:pt x="96" y="64"/>
                  <a:pt x="96" y="64"/>
                  <a:pt x="96" y="64"/>
                </a:cubicBezTo>
                <a:cubicBezTo>
                  <a:pt x="87" y="66"/>
                  <a:pt x="80" y="74"/>
                  <a:pt x="80" y="84"/>
                </a:cubicBezTo>
                <a:cubicBezTo>
                  <a:pt x="80" y="94"/>
                  <a:pt x="87" y="102"/>
                  <a:pt x="96" y="104"/>
                </a:cubicBezTo>
                <a:cubicBezTo>
                  <a:pt x="96" y="108"/>
                  <a:pt x="96" y="108"/>
                  <a:pt x="96" y="108"/>
                </a:cubicBezTo>
                <a:cubicBezTo>
                  <a:pt x="96" y="110"/>
                  <a:pt x="98" y="112"/>
                  <a:pt x="100" y="112"/>
                </a:cubicBezTo>
                <a:cubicBezTo>
                  <a:pt x="102" y="112"/>
                  <a:pt x="104" y="110"/>
                  <a:pt x="104" y="108"/>
                </a:cubicBezTo>
                <a:cubicBezTo>
                  <a:pt x="104" y="104"/>
                  <a:pt x="104" y="104"/>
                  <a:pt x="104" y="104"/>
                </a:cubicBezTo>
                <a:cubicBezTo>
                  <a:pt x="113" y="102"/>
                  <a:pt x="120" y="94"/>
                  <a:pt x="120" y="84"/>
                </a:cubicBezTo>
                <a:cubicBezTo>
                  <a:pt x="120" y="74"/>
                  <a:pt x="113" y="66"/>
                  <a:pt x="104" y="64"/>
                </a:cubicBezTo>
                <a:close/>
                <a:moveTo>
                  <a:pt x="100" y="96"/>
                </a:moveTo>
                <a:cubicBezTo>
                  <a:pt x="93" y="96"/>
                  <a:pt x="88" y="91"/>
                  <a:pt x="88" y="84"/>
                </a:cubicBezTo>
                <a:cubicBezTo>
                  <a:pt x="88" y="77"/>
                  <a:pt x="93" y="72"/>
                  <a:pt x="100" y="72"/>
                </a:cubicBezTo>
                <a:cubicBezTo>
                  <a:pt x="107" y="72"/>
                  <a:pt x="112" y="77"/>
                  <a:pt x="112" y="84"/>
                </a:cubicBezTo>
                <a:cubicBezTo>
                  <a:pt x="112" y="91"/>
                  <a:pt x="107" y="96"/>
                  <a:pt x="100" y="96"/>
                </a:cubicBezTo>
                <a:close/>
                <a:moveTo>
                  <a:pt x="24" y="48"/>
                </a:moveTo>
                <a:cubicBezTo>
                  <a:pt x="24" y="4"/>
                  <a:pt x="24" y="4"/>
                  <a:pt x="24" y="4"/>
                </a:cubicBezTo>
                <a:cubicBezTo>
                  <a:pt x="24" y="2"/>
                  <a:pt x="22" y="0"/>
                  <a:pt x="20" y="0"/>
                </a:cubicBezTo>
                <a:cubicBezTo>
                  <a:pt x="18" y="0"/>
                  <a:pt x="16" y="2"/>
                  <a:pt x="16" y="4"/>
                </a:cubicBezTo>
                <a:cubicBezTo>
                  <a:pt x="16" y="48"/>
                  <a:pt x="16" y="48"/>
                  <a:pt x="16" y="48"/>
                </a:cubicBezTo>
                <a:cubicBezTo>
                  <a:pt x="7" y="50"/>
                  <a:pt x="0" y="58"/>
                  <a:pt x="0" y="68"/>
                </a:cubicBezTo>
                <a:cubicBezTo>
                  <a:pt x="0" y="78"/>
                  <a:pt x="7" y="86"/>
                  <a:pt x="16" y="88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6" y="110"/>
                  <a:pt x="18" y="112"/>
                  <a:pt x="20" y="112"/>
                </a:cubicBezTo>
                <a:cubicBezTo>
                  <a:pt x="22" y="112"/>
                  <a:pt x="24" y="110"/>
                  <a:pt x="24" y="108"/>
                </a:cubicBezTo>
                <a:cubicBezTo>
                  <a:pt x="24" y="88"/>
                  <a:pt x="24" y="88"/>
                  <a:pt x="24" y="88"/>
                </a:cubicBezTo>
                <a:cubicBezTo>
                  <a:pt x="33" y="86"/>
                  <a:pt x="40" y="78"/>
                  <a:pt x="40" y="68"/>
                </a:cubicBezTo>
                <a:cubicBezTo>
                  <a:pt x="40" y="58"/>
                  <a:pt x="33" y="50"/>
                  <a:pt x="24" y="48"/>
                </a:cubicBezTo>
                <a:close/>
                <a:moveTo>
                  <a:pt x="20" y="80"/>
                </a:moveTo>
                <a:cubicBezTo>
                  <a:pt x="13" y="80"/>
                  <a:pt x="8" y="75"/>
                  <a:pt x="8" y="68"/>
                </a:cubicBezTo>
                <a:cubicBezTo>
                  <a:pt x="8" y="61"/>
                  <a:pt x="13" y="56"/>
                  <a:pt x="20" y="56"/>
                </a:cubicBezTo>
                <a:cubicBezTo>
                  <a:pt x="27" y="56"/>
                  <a:pt x="32" y="61"/>
                  <a:pt x="32" y="68"/>
                </a:cubicBezTo>
                <a:cubicBezTo>
                  <a:pt x="32" y="75"/>
                  <a:pt x="27" y="80"/>
                  <a:pt x="20" y="80"/>
                </a:cubicBezTo>
                <a:close/>
              </a:path>
            </a:pathLst>
          </a:custGeom>
          <a:solidFill>
            <a:srgbClr val="203E6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9907697" y="5639379"/>
            <a:ext cx="262656" cy="262656"/>
            <a:chOff x="5495352" y="4005105"/>
            <a:chExt cx="314650" cy="314650"/>
          </a:xfrm>
          <a:solidFill>
            <a:srgbClr val="203E6B"/>
          </a:solidFill>
        </p:grpSpPr>
        <p:sp>
          <p:nvSpPr>
            <p:cNvPr id="69" name="Freeform 2007"/>
            <p:cNvSpPr>
              <a:spLocks noEditPoints="1"/>
            </p:cNvSpPr>
            <p:nvPr/>
          </p:nvSpPr>
          <p:spPr bwMode="auto">
            <a:xfrm>
              <a:off x="5495352" y="4005105"/>
              <a:ext cx="314650" cy="314650"/>
            </a:xfrm>
            <a:custGeom>
              <a:avLst/>
              <a:gdLst>
                <a:gd name="T0" fmla="*/ 144 w 144"/>
                <a:gd name="T1" fmla="*/ 56 h 144"/>
                <a:gd name="T2" fmla="*/ 120 w 144"/>
                <a:gd name="T3" fmla="*/ 46 h 144"/>
                <a:gd name="T4" fmla="*/ 111 w 144"/>
                <a:gd name="T5" fmla="*/ 10 h 144"/>
                <a:gd name="T6" fmla="*/ 88 w 144"/>
                <a:gd name="T7" fmla="*/ 19 h 144"/>
                <a:gd name="T8" fmla="*/ 56 w 144"/>
                <a:gd name="T9" fmla="*/ 0 h 144"/>
                <a:gd name="T10" fmla="*/ 45 w 144"/>
                <a:gd name="T11" fmla="*/ 23 h 144"/>
                <a:gd name="T12" fmla="*/ 9 w 144"/>
                <a:gd name="T13" fmla="*/ 33 h 144"/>
                <a:gd name="T14" fmla="*/ 18 w 144"/>
                <a:gd name="T15" fmla="*/ 56 h 144"/>
                <a:gd name="T16" fmla="*/ 0 w 144"/>
                <a:gd name="T17" fmla="*/ 88 h 144"/>
                <a:gd name="T18" fmla="*/ 22 w 144"/>
                <a:gd name="T19" fmla="*/ 99 h 144"/>
                <a:gd name="T20" fmla="*/ 32 w 144"/>
                <a:gd name="T21" fmla="*/ 135 h 144"/>
                <a:gd name="T22" fmla="*/ 56 w 144"/>
                <a:gd name="T23" fmla="*/ 127 h 144"/>
                <a:gd name="T24" fmla="*/ 88 w 144"/>
                <a:gd name="T25" fmla="*/ 144 h 144"/>
                <a:gd name="T26" fmla="*/ 98 w 144"/>
                <a:gd name="T27" fmla="*/ 122 h 144"/>
                <a:gd name="T28" fmla="*/ 134 w 144"/>
                <a:gd name="T29" fmla="*/ 112 h 144"/>
                <a:gd name="T30" fmla="*/ 125 w 144"/>
                <a:gd name="T31" fmla="*/ 88 h 144"/>
                <a:gd name="T32" fmla="*/ 122 w 144"/>
                <a:gd name="T33" fmla="*/ 112 h 144"/>
                <a:gd name="T34" fmla="*/ 99 w 144"/>
                <a:gd name="T35" fmla="*/ 112 h 144"/>
                <a:gd name="T36" fmla="*/ 83 w 144"/>
                <a:gd name="T37" fmla="*/ 119 h 144"/>
                <a:gd name="T38" fmla="*/ 80 w 144"/>
                <a:gd name="T39" fmla="*/ 136 h 144"/>
                <a:gd name="T40" fmla="*/ 64 w 144"/>
                <a:gd name="T41" fmla="*/ 120 h 144"/>
                <a:gd name="T42" fmla="*/ 46 w 144"/>
                <a:gd name="T43" fmla="*/ 114 h 144"/>
                <a:gd name="T44" fmla="*/ 32 w 144"/>
                <a:gd name="T45" fmla="*/ 124 h 144"/>
                <a:gd name="T46" fmla="*/ 32 w 144"/>
                <a:gd name="T47" fmla="*/ 100 h 144"/>
                <a:gd name="T48" fmla="*/ 24 w 144"/>
                <a:gd name="T49" fmla="*/ 83 h 144"/>
                <a:gd name="T50" fmla="*/ 8 w 144"/>
                <a:gd name="T51" fmla="*/ 80 h 144"/>
                <a:gd name="T52" fmla="*/ 24 w 144"/>
                <a:gd name="T53" fmla="*/ 64 h 144"/>
                <a:gd name="T54" fmla="*/ 31 w 144"/>
                <a:gd name="T55" fmla="*/ 47 h 144"/>
                <a:gd name="T56" fmla="*/ 21 w 144"/>
                <a:gd name="T57" fmla="*/ 33 h 144"/>
                <a:gd name="T58" fmla="*/ 44 w 144"/>
                <a:gd name="T59" fmla="*/ 33 h 144"/>
                <a:gd name="T60" fmla="*/ 61 w 144"/>
                <a:gd name="T61" fmla="*/ 26 h 144"/>
                <a:gd name="T62" fmla="*/ 64 w 144"/>
                <a:gd name="T63" fmla="*/ 8 h 144"/>
                <a:gd name="T64" fmla="*/ 80 w 144"/>
                <a:gd name="T65" fmla="*/ 26 h 144"/>
                <a:gd name="T66" fmla="*/ 97 w 144"/>
                <a:gd name="T67" fmla="*/ 32 h 144"/>
                <a:gd name="T68" fmla="*/ 111 w 144"/>
                <a:gd name="T69" fmla="*/ 22 h 144"/>
                <a:gd name="T70" fmla="*/ 110 w 144"/>
                <a:gd name="T71" fmla="*/ 45 h 144"/>
                <a:gd name="T72" fmla="*/ 118 w 144"/>
                <a:gd name="T73" fmla="*/ 61 h 144"/>
                <a:gd name="T74" fmla="*/ 136 w 144"/>
                <a:gd name="T75" fmla="*/ 64 h 144"/>
                <a:gd name="T76" fmla="*/ 119 w 144"/>
                <a:gd name="T77" fmla="*/ 80 h 144"/>
                <a:gd name="T78" fmla="*/ 112 w 144"/>
                <a:gd name="T79" fmla="*/ 98 h 144"/>
                <a:gd name="T80" fmla="*/ 122 w 144"/>
                <a:gd name="T81" fmla="*/ 112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4" h="144">
                  <a:moveTo>
                    <a:pt x="144" y="88"/>
                  </a:moveTo>
                  <a:cubicBezTo>
                    <a:pt x="144" y="56"/>
                    <a:pt x="144" y="56"/>
                    <a:pt x="144" y="56"/>
                  </a:cubicBezTo>
                  <a:cubicBezTo>
                    <a:pt x="125" y="56"/>
                    <a:pt x="125" y="56"/>
                    <a:pt x="125" y="56"/>
                  </a:cubicBezTo>
                  <a:cubicBezTo>
                    <a:pt x="124" y="52"/>
                    <a:pt x="122" y="49"/>
                    <a:pt x="120" y="46"/>
                  </a:cubicBezTo>
                  <a:cubicBezTo>
                    <a:pt x="134" y="33"/>
                    <a:pt x="134" y="33"/>
                    <a:pt x="134" y="33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5" y="22"/>
                    <a:pt x="92" y="21"/>
                    <a:pt x="88" y="19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2" y="20"/>
                    <a:pt x="49" y="22"/>
                    <a:pt x="45" y="23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9"/>
                    <a:pt x="19" y="52"/>
                    <a:pt x="18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9" y="92"/>
                    <a:pt x="20" y="96"/>
                    <a:pt x="22" y="99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32" y="135"/>
                    <a:pt x="32" y="135"/>
                    <a:pt x="32" y="135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8" y="124"/>
                    <a:pt x="52" y="126"/>
                    <a:pt x="56" y="127"/>
                  </a:cubicBezTo>
                  <a:cubicBezTo>
                    <a:pt x="56" y="144"/>
                    <a:pt x="56" y="144"/>
                    <a:pt x="56" y="144"/>
                  </a:cubicBezTo>
                  <a:cubicBezTo>
                    <a:pt x="88" y="144"/>
                    <a:pt x="88" y="144"/>
                    <a:pt x="88" y="144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92" y="125"/>
                    <a:pt x="95" y="124"/>
                    <a:pt x="98" y="122"/>
                  </a:cubicBezTo>
                  <a:cubicBezTo>
                    <a:pt x="111" y="135"/>
                    <a:pt x="111" y="135"/>
                    <a:pt x="111" y="135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21" y="99"/>
                    <a:pt x="121" y="99"/>
                    <a:pt x="121" y="99"/>
                  </a:cubicBezTo>
                  <a:cubicBezTo>
                    <a:pt x="123" y="95"/>
                    <a:pt x="124" y="92"/>
                    <a:pt x="125" y="88"/>
                  </a:cubicBezTo>
                  <a:lnTo>
                    <a:pt x="144" y="88"/>
                  </a:lnTo>
                  <a:close/>
                  <a:moveTo>
                    <a:pt x="122" y="112"/>
                  </a:moveTo>
                  <a:cubicBezTo>
                    <a:pt x="111" y="124"/>
                    <a:pt x="111" y="124"/>
                    <a:pt x="111" y="124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3" y="116"/>
                    <a:pt x="88" y="118"/>
                    <a:pt x="83" y="119"/>
                  </a:cubicBezTo>
                  <a:cubicBezTo>
                    <a:pt x="80" y="120"/>
                    <a:pt x="80" y="120"/>
                    <a:pt x="80" y="120"/>
                  </a:cubicBezTo>
                  <a:cubicBezTo>
                    <a:pt x="80" y="136"/>
                    <a:pt x="80" y="136"/>
                    <a:pt x="80" y="136"/>
                  </a:cubicBezTo>
                  <a:cubicBezTo>
                    <a:pt x="64" y="136"/>
                    <a:pt x="64" y="136"/>
                    <a:pt x="64" y="136"/>
                  </a:cubicBezTo>
                  <a:cubicBezTo>
                    <a:pt x="64" y="120"/>
                    <a:pt x="64" y="120"/>
                    <a:pt x="64" y="120"/>
                  </a:cubicBezTo>
                  <a:cubicBezTo>
                    <a:pt x="61" y="120"/>
                    <a:pt x="61" y="120"/>
                    <a:pt x="61" y="120"/>
                  </a:cubicBezTo>
                  <a:cubicBezTo>
                    <a:pt x="56" y="119"/>
                    <a:pt x="51" y="117"/>
                    <a:pt x="46" y="114"/>
                  </a:cubicBezTo>
                  <a:cubicBezTo>
                    <a:pt x="44" y="112"/>
                    <a:pt x="44" y="112"/>
                    <a:pt x="44" y="112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20" y="112"/>
                    <a:pt x="20" y="112"/>
                    <a:pt x="20" y="112"/>
                  </a:cubicBezTo>
                  <a:cubicBezTo>
                    <a:pt x="32" y="100"/>
                    <a:pt x="32" y="100"/>
                    <a:pt x="32" y="100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28" y="93"/>
                    <a:pt x="26" y="88"/>
                    <a:pt x="24" y="83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24" y="64"/>
                    <a:pt x="24" y="64"/>
                    <a:pt x="24" y="64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6" y="56"/>
                    <a:pt x="28" y="51"/>
                    <a:pt x="31" y="47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44" y="33"/>
                    <a:pt x="44" y="33"/>
                    <a:pt x="44" y="33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1" y="29"/>
                    <a:pt x="56" y="27"/>
                    <a:pt x="61" y="26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3" y="26"/>
                    <a:pt x="83" y="26"/>
                    <a:pt x="83" y="26"/>
                  </a:cubicBezTo>
                  <a:cubicBezTo>
                    <a:pt x="88" y="28"/>
                    <a:pt x="92" y="29"/>
                    <a:pt x="97" y="32"/>
                  </a:cubicBezTo>
                  <a:cubicBezTo>
                    <a:pt x="99" y="34"/>
                    <a:pt x="99" y="34"/>
                    <a:pt x="99" y="34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22" y="33"/>
                    <a:pt x="122" y="33"/>
                    <a:pt x="122" y="33"/>
                  </a:cubicBezTo>
                  <a:cubicBezTo>
                    <a:pt x="110" y="45"/>
                    <a:pt x="110" y="45"/>
                    <a:pt x="110" y="45"/>
                  </a:cubicBezTo>
                  <a:cubicBezTo>
                    <a:pt x="112" y="47"/>
                    <a:pt x="112" y="47"/>
                    <a:pt x="112" y="47"/>
                  </a:cubicBezTo>
                  <a:cubicBezTo>
                    <a:pt x="115" y="52"/>
                    <a:pt x="117" y="56"/>
                    <a:pt x="118" y="61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36" y="64"/>
                    <a:pt x="136" y="64"/>
                    <a:pt x="136" y="64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19" y="80"/>
                    <a:pt x="119" y="80"/>
                    <a:pt x="119" y="80"/>
                  </a:cubicBezTo>
                  <a:cubicBezTo>
                    <a:pt x="118" y="83"/>
                    <a:pt x="118" y="83"/>
                    <a:pt x="118" y="83"/>
                  </a:cubicBezTo>
                  <a:cubicBezTo>
                    <a:pt x="117" y="88"/>
                    <a:pt x="115" y="93"/>
                    <a:pt x="112" y="98"/>
                  </a:cubicBezTo>
                  <a:cubicBezTo>
                    <a:pt x="111" y="100"/>
                    <a:pt x="111" y="100"/>
                    <a:pt x="111" y="100"/>
                  </a:cubicBezTo>
                  <a:lnTo>
                    <a:pt x="12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0" name="Freeform 2008"/>
            <p:cNvSpPr>
              <a:spLocks noEditPoints="1"/>
            </p:cNvSpPr>
            <p:nvPr/>
          </p:nvSpPr>
          <p:spPr bwMode="auto">
            <a:xfrm>
              <a:off x="5597613" y="4111300"/>
              <a:ext cx="104228" cy="106194"/>
            </a:xfrm>
            <a:custGeom>
              <a:avLst/>
              <a:gdLst>
                <a:gd name="T0" fmla="*/ 24 w 48"/>
                <a:gd name="T1" fmla="*/ 0 h 48"/>
                <a:gd name="T2" fmla="*/ 0 w 48"/>
                <a:gd name="T3" fmla="*/ 24 h 48"/>
                <a:gd name="T4" fmla="*/ 24 w 48"/>
                <a:gd name="T5" fmla="*/ 48 h 48"/>
                <a:gd name="T6" fmla="*/ 48 w 48"/>
                <a:gd name="T7" fmla="*/ 24 h 48"/>
                <a:gd name="T8" fmla="*/ 24 w 48"/>
                <a:gd name="T9" fmla="*/ 0 h 48"/>
                <a:gd name="T10" fmla="*/ 24 w 48"/>
                <a:gd name="T11" fmla="*/ 40 h 48"/>
                <a:gd name="T12" fmla="*/ 8 w 48"/>
                <a:gd name="T13" fmla="*/ 24 h 48"/>
                <a:gd name="T14" fmla="*/ 24 w 48"/>
                <a:gd name="T15" fmla="*/ 8 h 48"/>
                <a:gd name="T16" fmla="*/ 40 w 48"/>
                <a:gd name="T17" fmla="*/ 24 h 48"/>
                <a:gd name="T18" fmla="*/ 24 w 48"/>
                <a:gd name="T19" fmla="*/ 4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" h="48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38" y="48"/>
                    <a:pt x="48" y="37"/>
                    <a:pt x="48" y="24"/>
                  </a:cubicBezTo>
                  <a:cubicBezTo>
                    <a:pt x="48" y="11"/>
                    <a:pt x="38" y="0"/>
                    <a:pt x="24" y="0"/>
                  </a:cubicBezTo>
                  <a:moveTo>
                    <a:pt x="24" y="40"/>
                  </a:moveTo>
                  <a:cubicBezTo>
                    <a:pt x="15" y="40"/>
                    <a:pt x="8" y="33"/>
                    <a:pt x="8" y="24"/>
                  </a:cubicBezTo>
                  <a:cubicBezTo>
                    <a:pt x="8" y="15"/>
                    <a:pt x="15" y="8"/>
                    <a:pt x="24" y="8"/>
                  </a:cubicBezTo>
                  <a:cubicBezTo>
                    <a:pt x="33" y="8"/>
                    <a:pt x="40" y="15"/>
                    <a:pt x="40" y="24"/>
                  </a:cubicBezTo>
                  <a:cubicBezTo>
                    <a:pt x="40" y="33"/>
                    <a:pt x="33" y="40"/>
                    <a:pt x="24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71" name="文本框 70"/>
          <p:cNvSpPr txBox="1"/>
          <p:nvPr/>
        </p:nvSpPr>
        <p:spPr>
          <a:xfrm>
            <a:off x="1489525" y="4782454"/>
            <a:ext cx="1282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技能进修</a:t>
            </a:r>
            <a:endParaRPr lang="en-US" altLang="zh-CN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3856232" y="2106426"/>
            <a:ext cx="1853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消化技能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620846" y="4782454"/>
            <a:ext cx="1660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结合实践</a:t>
            </a:r>
            <a:endParaRPr lang="en-US" altLang="zh-CN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9438971" y="2106426"/>
            <a:ext cx="12821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总结经验</a:t>
            </a:r>
            <a:endParaRPr lang="en-US" altLang="zh-CN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056215" y="5073383"/>
            <a:ext cx="2129680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6" name="矩形 75"/>
          <p:cNvSpPr/>
          <p:nvPr/>
        </p:nvSpPr>
        <p:spPr>
          <a:xfrm>
            <a:off x="3701510" y="2397355"/>
            <a:ext cx="2129680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7" name="矩形 76"/>
          <p:cNvSpPr/>
          <p:nvPr/>
        </p:nvSpPr>
        <p:spPr>
          <a:xfrm>
            <a:off x="6386006" y="5073383"/>
            <a:ext cx="2129680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78" name="矩形 77"/>
          <p:cNvSpPr/>
          <p:nvPr/>
        </p:nvSpPr>
        <p:spPr>
          <a:xfrm>
            <a:off x="9007158" y="2397355"/>
            <a:ext cx="2129680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80" name="圆角矩形 79"/>
          <p:cNvSpPr/>
          <p:nvPr/>
        </p:nvSpPr>
        <p:spPr>
          <a:xfrm>
            <a:off x="883586" y="4060825"/>
            <a:ext cx="110044" cy="203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  <a:ln>
            <a:noFill/>
          </a:ln>
          <a:effectLst>
            <a:outerShdw blurRad="279400" dist="1397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圆角矩形 80"/>
          <p:cNvSpPr/>
          <p:nvPr/>
        </p:nvSpPr>
        <p:spPr>
          <a:xfrm>
            <a:off x="11336338" y="4060825"/>
            <a:ext cx="110044" cy="203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  <a:ln>
            <a:noFill/>
          </a:ln>
          <a:effectLst>
            <a:outerShdw blurRad="279400" dist="139700" dir="270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421955" y="1077885"/>
            <a:ext cx="4062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直角三角形 86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163271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专业技能</a:t>
            </a:r>
          </a:p>
        </p:txBody>
      </p:sp>
    </p:spTree>
    <p:extLst>
      <p:ext uri="{BB962C8B-B14F-4D97-AF65-F5344CB8AC3E}">
        <p14:creationId xmlns:p14="http://schemas.microsoft.com/office/powerpoint/2010/main" val="1342924613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4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7556E-17 0.03889 L 2.77556E-17 -0.0787 " pathEditMode="relative" rAng="0" ptsTypes="AA">
                                      <p:cBhvr>
                                        <p:cTn id="61" dur="75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8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7556E-17 0.03843 L 2.77556E-17 -7.40741E-7 " pathEditMode="relative" rAng="0" ptsTypes="AA">
                                      <p:cBhvr>
                                        <p:cTn id="6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4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16667E-6 0.03889 L 4.16667E-6 -0.0787 " pathEditMode="relative" rAng="0" ptsTypes="AA">
                                      <p:cBhvr>
                                        <p:cTn id="68" dur="75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8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16667E-6 0.03843 L 4.16667E-6 -7.40741E-7 " pathEditMode="relative" rAng="0" ptsTypes="AA">
                                      <p:cBhvr>
                                        <p:cTn id="7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08333E-7 0.03843 L 2.08333E-7 -2.59259E-6 " pathEditMode="relative" rAng="0" ptsTypes="AA">
                                      <p:cBhvr>
                                        <p:cTn id="7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4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08333E-7 0.03842 L 2.08333E-7 2.59259E-6 " pathEditMode="relative" rAng="0" ptsTypes="AA">
                                      <p:cBhvr>
                                        <p:cTn id="8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66667E-6 -0.03982 L -1.66667E-6 0.0787 " pathEditMode="relative" rAng="0" ptsTypes="AA">
                                      <p:cBhvr>
                                        <p:cTn id="85" dur="750" spd="-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26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42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66667E-6 -0.03982 L -1.66667E-6 1.85185E-6 " pathEditMode="relative" rAng="0" ptsTypes="AA">
                                      <p:cBhvr>
                                        <p:cTn id="8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path" presetSubtype="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5E-6 -0.03982 L 2.5E-6 0.0787 " pathEditMode="relative" rAng="0" ptsTypes="AA">
                                      <p:cBhvr>
                                        <p:cTn id="92" dur="75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926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42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5E-6 -0.03982 L 2.5E-6 1.85185E-6 " pathEditMode="relative" rAng="0" ptsTypes="AA">
                                      <p:cBhvr>
                                        <p:cTn id="9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2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1.45833E-6 -0.03981 L -1.45833E-6 -3.7037E-6 " pathEditMode="relative" rAng="0" ptsTypes="AA">
                                      <p:cBhvr>
                                        <p:cTn id="99" dur="7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2" presetClass="path" presetSubtype="0" accel="30000" decel="3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70833E-6 -0.03982 L 2.70833E-6 3.7037E-7 " pathEditMode="relative" rAng="0" ptsTypes="AA">
                                      <p:cBhvr>
                                        <p:cTn id="104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9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2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5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8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7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4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7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1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3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6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9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0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2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9" grpId="0" animBg="1"/>
      <p:bldP spid="19" grpId="1" animBg="1"/>
      <p:bldP spid="19" grpId="2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Graphic spid="46" grpId="0">
        <p:bldAsOne/>
      </p:bldGraphic>
      <p:bldGraphic spid="46" grpId="2">
        <p:bldAsOne/>
      </p:bldGraphic>
      <p:bldP spid="47" grpId="0" animBg="1"/>
      <p:bldP spid="49" grpId="0"/>
      <p:bldGraphic spid="51" grpId="0">
        <p:bldAsOne/>
      </p:bldGraphic>
      <p:bldGraphic spid="51" grpId="2">
        <p:bldAsOne/>
      </p:bldGraphic>
      <p:bldP spid="52" grpId="0" animBg="1"/>
      <p:bldP spid="54" grpId="0"/>
      <p:bldGraphic spid="56" grpId="0">
        <p:bldAsOne/>
      </p:bldGraphic>
      <p:bldGraphic spid="56" grpId="2">
        <p:bldAsOne/>
      </p:bldGraphic>
      <p:bldP spid="57" grpId="0" animBg="1"/>
      <p:bldP spid="59" grpId="0"/>
      <p:bldGraphic spid="61" grpId="0">
        <p:bldAsOne/>
      </p:bldGraphic>
      <p:bldGraphic spid="61" grpId="2">
        <p:bldAsOne/>
      </p:bldGraphic>
      <p:bldP spid="62" grpId="0" animBg="1"/>
      <p:bldP spid="64" grpId="0"/>
      <p:bldP spid="65" grpId="0" animBg="1"/>
      <p:bldP spid="66" grpId="0" animBg="1"/>
      <p:bldP spid="67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80" grpId="0" animBg="1"/>
      <p:bldP spid="81" grpId="0" animBg="1"/>
      <p:bldP spid="50" grpId="0"/>
      <p:bldP spid="55" grpId="0" animBg="1"/>
      <p:bldP spid="87" grpId="0" animBg="1"/>
      <p:bldP spid="88" grpId="0"/>
      <p:bldP spid="8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943849" y="1691595"/>
            <a:ext cx="966493" cy="966493"/>
            <a:chOff x="7943849" y="1691595"/>
            <a:chExt cx="966493" cy="966493"/>
          </a:xfrm>
        </p:grpSpPr>
        <p:sp>
          <p:nvSpPr>
            <p:cNvPr id="15" name="椭圆 14"/>
            <p:cNvSpPr/>
            <p:nvPr/>
          </p:nvSpPr>
          <p:spPr>
            <a:xfrm>
              <a:off x="7943849" y="1691595"/>
              <a:ext cx="966493" cy="96649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>
              <a:off x="7979174" y="1729301"/>
              <a:ext cx="900604" cy="900604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438603" y="3398883"/>
            <a:ext cx="966493" cy="966493"/>
            <a:chOff x="8438603" y="3398883"/>
            <a:chExt cx="966493" cy="966493"/>
          </a:xfrm>
        </p:grpSpPr>
        <p:sp>
          <p:nvSpPr>
            <p:cNvPr id="16" name="椭圆 15"/>
            <p:cNvSpPr/>
            <p:nvPr/>
          </p:nvSpPr>
          <p:spPr>
            <a:xfrm>
              <a:off x="8438603" y="3398883"/>
              <a:ext cx="966493" cy="96649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8483289" y="3439713"/>
              <a:ext cx="900604" cy="900604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943849" y="5001194"/>
            <a:ext cx="966493" cy="966493"/>
            <a:chOff x="7943849" y="5001194"/>
            <a:chExt cx="966493" cy="966493"/>
          </a:xfrm>
        </p:grpSpPr>
        <p:sp>
          <p:nvSpPr>
            <p:cNvPr id="18" name="椭圆 17"/>
            <p:cNvSpPr/>
            <p:nvPr/>
          </p:nvSpPr>
          <p:spPr>
            <a:xfrm>
              <a:off x="7943849" y="5001194"/>
              <a:ext cx="966493" cy="96649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7984836" y="5043374"/>
              <a:ext cx="900604" cy="900604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249905" y="5001194"/>
            <a:ext cx="966493" cy="966493"/>
            <a:chOff x="3249905" y="5001194"/>
            <a:chExt cx="966493" cy="966493"/>
          </a:xfrm>
        </p:grpSpPr>
        <p:sp>
          <p:nvSpPr>
            <p:cNvPr id="21" name="椭圆 20"/>
            <p:cNvSpPr/>
            <p:nvPr/>
          </p:nvSpPr>
          <p:spPr>
            <a:xfrm>
              <a:off x="3249905" y="5001194"/>
              <a:ext cx="966493" cy="96649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3292085" y="5034138"/>
              <a:ext cx="900604" cy="900604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713621" y="3398883"/>
            <a:ext cx="966493" cy="966493"/>
            <a:chOff x="2713621" y="3398883"/>
            <a:chExt cx="966493" cy="966493"/>
          </a:xfrm>
        </p:grpSpPr>
        <p:sp>
          <p:nvSpPr>
            <p:cNvPr id="20" name="椭圆 19"/>
            <p:cNvSpPr/>
            <p:nvPr/>
          </p:nvSpPr>
          <p:spPr>
            <a:xfrm>
              <a:off x="2713621" y="3398883"/>
              <a:ext cx="966493" cy="96649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2754023" y="3448322"/>
              <a:ext cx="900604" cy="900604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249905" y="1691595"/>
            <a:ext cx="966493" cy="966493"/>
            <a:chOff x="3249905" y="1691595"/>
            <a:chExt cx="966493" cy="966493"/>
          </a:xfrm>
        </p:grpSpPr>
        <p:sp>
          <p:nvSpPr>
            <p:cNvPr id="19" name="椭圆 18"/>
            <p:cNvSpPr/>
            <p:nvPr/>
          </p:nvSpPr>
          <p:spPr>
            <a:xfrm>
              <a:off x="3249905" y="1691595"/>
              <a:ext cx="966493" cy="96649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9525">
              <a:solidFill>
                <a:schemeClr val="bg1"/>
              </a:solidFill>
            </a:ln>
            <a:effectLst>
              <a:outerShdw blurRad="419100" dist="419100" dir="2700000" sx="90000" sy="90000" algn="tl" rotWithShape="0">
                <a:schemeClr val="tx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3286849" y="1729301"/>
              <a:ext cx="900604" cy="900604"/>
            </a:xfrm>
            <a:prstGeom prst="ellipse">
              <a:avLst/>
            </a:prstGeom>
            <a:noFill/>
            <a:ln w="6350">
              <a:solidFill>
                <a:schemeClr val="tx1">
                  <a:lumMod val="75000"/>
                  <a:lumOff val="2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椭圆 42"/>
          <p:cNvSpPr/>
          <p:nvPr/>
        </p:nvSpPr>
        <p:spPr>
          <a:xfrm>
            <a:off x="4138586" y="1934877"/>
            <a:ext cx="3935146" cy="3935146"/>
          </a:xfrm>
          <a:prstGeom prst="ellipse">
            <a:avLst/>
          </a:prstGeom>
          <a:noFill/>
          <a:ln w="19050">
            <a:solidFill>
              <a:srgbClr val="203E6B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9063296" y="1778467"/>
            <a:ext cx="1350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宽容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063296" y="2088858"/>
            <a:ext cx="2712574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1" name="矩形 50"/>
          <p:cNvSpPr/>
          <p:nvPr/>
        </p:nvSpPr>
        <p:spPr>
          <a:xfrm>
            <a:off x="9564960" y="3768708"/>
            <a:ext cx="2396131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9063296" y="5086582"/>
            <a:ext cx="1350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谦虚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063296" y="5396973"/>
            <a:ext cx="2712574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1740172" y="1778467"/>
            <a:ext cx="1350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沟通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377863" y="2088858"/>
            <a:ext cx="2712574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1740172" y="5086582"/>
            <a:ext cx="1350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品质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77863" y="5396973"/>
            <a:ext cx="2712574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683683" y="3458317"/>
            <a:ext cx="18528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主动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140363" y="3768708"/>
            <a:ext cx="239613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9564960" y="3458726"/>
            <a:ext cx="1350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全局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830739" y="3726191"/>
            <a:ext cx="182220" cy="311877"/>
            <a:chOff x="10396538" y="461964"/>
            <a:chExt cx="165100" cy="282575"/>
          </a:xfrm>
          <a:solidFill>
            <a:srgbClr val="203E6B"/>
          </a:solidFill>
        </p:grpSpPr>
        <p:sp>
          <p:nvSpPr>
            <p:cNvPr id="23" name="Freeform 30"/>
            <p:cNvSpPr>
              <a:spLocks/>
            </p:cNvSpPr>
            <p:nvPr/>
          </p:nvSpPr>
          <p:spPr bwMode="auto">
            <a:xfrm>
              <a:off x="10420351" y="461964"/>
              <a:ext cx="115888" cy="192088"/>
            </a:xfrm>
            <a:custGeom>
              <a:avLst/>
              <a:gdLst>
                <a:gd name="T0" fmla="*/ 0 w 101"/>
                <a:gd name="T1" fmla="*/ 121 h 167"/>
                <a:gd name="T2" fmla="*/ 50 w 101"/>
                <a:gd name="T3" fmla="*/ 167 h 167"/>
                <a:gd name="T4" fmla="*/ 101 w 101"/>
                <a:gd name="T5" fmla="*/ 121 h 167"/>
                <a:gd name="T6" fmla="*/ 101 w 101"/>
                <a:gd name="T7" fmla="*/ 46 h 167"/>
                <a:gd name="T8" fmla="*/ 50 w 101"/>
                <a:gd name="T9" fmla="*/ 0 h 167"/>
                <a:gd name="T10" fmla="*/ 0 w 101"/>
                <a:gd name="T11" fmla="*/ 46 h 167"/>
                <a:gd name="T12" fmla="*/ 0 w 101"/>
                <a:gd name="T13" fmla="*/ 48 h 167"/>
                <a:gd name="T14" fmla="*/ 0 w 101"/>
                <a:gd name="T15" fmla="*/ 118 h 167"/>
                <a:gd name="T16" fmla="*/ 0 w 101"/>
                <a:gd name="T17" fmla="*/ 12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67">
                  <a:moveTo>
                    <a:pt x="0" y="121"/>
                  </a:moveTo>
                  <a:cubicBezTo>
                    <a:pt x="0" y="147"/>
                    <a:pt x="22" y="167"/>
                    <a:pt x="50" y="167"/>
                  </a:cubicBezTo>
                  <a:cubicBezTo>
                    <a:pt x="78" y="167"/>
                    <a:pt x="101" y="147"/>
                    <a:pt x="101" y="121"/>
                  </a:cubicBezTo>
                  <a:cubicBezTo>
                    <a:pt x="101" y="46"/>
                    <a:pt x="101" y="46"/>
                    <a:pt x="101" y="46"/>
                  </a:cubicBezTo>
                  <a:cubicBezTo>
                    <a:pt x="101" y="20"/>
                    <a:pt x="78" y="0"/>
                    <a:pt x="50" y="0"/>
                  </a:cubicBezTo>
                  <a:cubicBezTo>
                    <a:pt x="22" y="0"/>
                    <a:pt x="0" y="20"/>
                    <a:pt x="0" y="46"/>
                  </a:cubicBezTo>
                  <a:cubicBezTo>
                    <a:pt x="0" y="47"/>
                    <a:pt x="0" y="47"/>
                    <a:pt x="0" y="4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9"/>
                    <a:pt x="0" y="120"/>
                    <a:pt x="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31"/>
            <p:cNvSpPr>
              <a:spLocks/>
            </p:cNvSpPr>
            <p:nvPr/>
          </p:nvSpPr>
          <p:spPr bwMode="auto">
            <a:xfrm>
              <a:off x="10396538" y="547689"/>
              <a:ext cx="165100" cy="196850"/>
            </a:xfrm>
            <a:custGeom>
              <a:avLst/>
              <a:gdLst>
                <a:gd name="T0" fmla="*/ 131 w 144"/>
                <a:gd name="T1" fmla="*/ 0 h 171"/>
                <a:gd name="T2" fmla="*/ 131 w 144"/>
                <a:gd name="T3" fmla="*/ 41 h 171"/>
                <a:gd name="T4" fmla="*/ 72 w 144"/>
                <a:gd name="T5" fmla="*/ 101 h 171"/>
                <a:gd name="T6" fmla="*/ 12 w 144"/>
                <a:gd name="T7" fmla="*/ 41 h 171"/>
                <a:gd name="T8" fmla="*/ 12 w 144"/>
                <a:gd name="T9" fmla="*/ 0 h 171"/>
                <a:gd name="T10" fmla="*/ 0 w 144"/>
                <a:gd name="T11" fmla="*/ 0 h 171"/>
                <a:gd name="T12" fmla="*/ 0 w 144"/>
                <a:gd name="T13" fmla="*/ 44 h 171"/>
                <a:gd name="T14" fmla="*/ 0 w 144"/>
                <a:gd name="T15" fmla="*/ 44 h 171"/>
                <a:gd name="T16" fmla="*/ 64 w 144"/>
                <a:gd name="T17" fmla="*/ 113 h 171"/>
                <a:gd name="T18" fmla="*/ 64 w 144"/>
                <a:gd name="T19" fmla="*/ 159 h 171"/>
                <a:gd name="T20" fmla="*/ 16 w 144"/>
                <a:gd name="T21" fmla="*/ 159 h 171"/>
                <a:gd name="T22" fmla="*/ 16 w 144"/>
                <a:gd name="T23" fmla="*/ 171 h 171"/>
                <a:gd name="T24" fmla="*/ 127 w 144"/>
                <a:gd name="T25" fmla="*/ 171 h 171"/>
                <a:gd name="T26" fmla="*/ 127 w 144"/>
                <a:gd name="T27" fmla="*/ 159 h 171"/>
                <a:gd name="T28" fmla="*/ 77 w 144"/>
                <a:gd name="T29" fmla="*/ 159 h 171"/>
                <a:gd name="T30" fmla="*/ 77 w 144"/>
                <a:gd name="T31" fmla="*/ 113 h 171"/>
                <a:gd name="T32" fmla="*/ 144 w 144"/>
                <a:gd name="T33" fmla="*/ 44 h 171"/>
                <a:gd name="T34" fmla="*/ 144 w 144"/>
                <a:gd name="T35" fmla="*/ 44 h 171"/>
                <a:gd name="T36" fmla="*/ 144 w 144"/>
                <a:gd name="T37" fmla="*/ 0 h 171"/>
                <a:gd name="T38" fmla="*/ 131 w 144"/>
                <a:gd name="T3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71">
                  <a:moveTo>
                    <a:pt x="131" y="0"/>
                  </a:moveTo>
                  <a:cubicBezTo>
                    <a:pt x="131" y="41"/>
                    <a:pt x="131" y="41"/>
                    <a:pt x="131" y="41"/>
                  </a:cubicBezTo>
                  <a:cubicBezTo>
                    <a:pt x="131" y="74"/>
                    <a:pt x="105" y="101"/>
                    <a:pt x="72" y="101"/>
                  </a:cubicBezTo>
                  <a:cubicBezTo>
                    <a:pt x="39" y="101"/>
                    <a:pt x="12" y="74"/>
                    <a:pt x="12" y="4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80"/>
                    <a:pt x="29" y="109"/>
                    <a:pt x="64" y="113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16" y="159"/>
                    <a:pt x="16" y="159"/>
                    <a:pt x="16" y="159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77" y="159"/>
                    <a:pt x="77" y="159"/>
                    <a:pt x="77" y="159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113" y="111"/>
                    <a:pt x="143" y="81"/>
                    <a:pt x="144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019026" y="3750720"/>
            <a:ext cx="355682" cy="262819"/>
            <a:chOff x="7608888" y="1870076"/>
            <a:chExt cx="322263" cy="238125"/>
          </a:xfrm>
          <a:solidFill>
            <a:srgbClr val="203E6B"/>
          </a:solidFill>
        </p:grpSpPr>
        <p:sp>
          <p:nvSpPr>
            <p:cNvPr id="26" name="Oval 70"/>
            <p:cNvSpPr>
              <a:spLocks noChangeArrowheads="1"/>
            </p:cNvSpPr>
            <p:nvPr/>
          </p:nvSpPr>
          <p:spPr bwMode="auto">
            <a:xfrm>
              <a:off x="7721601" y="1947864"/>
              <a:ext cx="98425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71"/>
            <p:cNvSpPr>
              <a:spLocks noEditPoints="1"/>
            </p:cNvSpPr>
            <p:nvPr/>
          </p:nvSpPr>
          <p:spPr bwMode="auto">
            <a:xfrm>
              <a:off x="7608888" y="1870076"/>
              <a:ext cx="322263" cy="238125"/>
            </a:xfrm>
            <a:custGeom>
              <a:avLst/>
              <a:gdLst>
                <a:gd name="T0" fmla="*/ 260 w 281"/>
                <a:gd name="T1" fmla="*/ 21 h 207"/>
                <a:gd name="T2" fmla="*/ 217 w 281"/>
                <a:gd name="T3" fmla="*/ 21 h 207"/>
                <a:gd name="T4" fmla="*/ 218 w 281"/>
                <a:gd name="T5" fmla="*/ 21 h 207"/>
                <a:gd name="T6" fmla="*/ 197 w 281"/>
                <a:gd name="T7" fmla="*/ 0 h 207"/>
                <a:gd name="T8" fmla="*/ 86 w 281"/>
                <a:gd name="T9" fmla="*/ 0 h 207"/>
                <a:gd name="T10" fmla="*/ 65 w 281"/>
                <a:gd name="T11" fmla="*/ 21 h 207"/>
                <a:gd name="T12" fmla="*/ 65 w 281"/>
                <a:gd name="T13" fmla="*/ 21 h 207"/>
                <a:gd name="T14" fmla="*/ 20 w 281"/>
                <a:gd name="T15" fmla="*/ 21 h 207"/>
                <a:gd name="T16" fmla="*/ 0 w 281"/>
                <a:gd name="T17" fmla="*/ 42 h 207"/>
                <a:gd name="T18" fmla="*/ 0 w 281"/>
                <a:gd name="T19" fmla="*/ 187 h 207"/>
                <a:gd name="T20" fmla="*/ 20 w 281"/>
                <a:gd name="T21" fmla="*/ 207 h 207"/>
                <a:gd name="T22" fmla="*/ 260 w 281"/>
                <a:gd name="T23" fmla="*/ 207 h 207"/>
                <a:gd name="T24" fmla="*/ 281 w 281"/>
                <a:gd name="T25" fmla="*/ 187 h 207"/>
                <a:gd name="T26" fmla="*/ 281 w 281"/>
                <a:gd name="T27" fmla="*/ 42 h 207"/>
                <a:gd name="T28" fmla="*/ 260 w 281"/>
                <a:gd name="T29" fmla="*/ 21 h 207"/>
                <a:gd name="T30" fmla="*/ 141 w 281"/>
                <a:gd name="T31" fmla="*/ 181 h 207"/>
                <a:gd name="T32" fmla="*/ 69 w 281"/>
                <a:gd name="T33" fmla="*/ 109 h 207"/>
                <a:gd name="T34" fmla="*/ 141 w 281"/>
                <a:gd name="T35" fmla="*/ 36 h 207"/>
                <a:gd name="T36" fmla="*/ 214 w 281"/>
                <a:gd name="T37" fmla="*/ 109 h 207"/>
                <a:gd name="T38" fmla="*/ 141 w 281"/>
                <a:gd name="T39" fmla="*/ 18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1" h="207">
                  <a:moveTo>
                    <a:pt x="260" y="21"/>
                  </a:moveTo>
                  <a:cubicBezTo>
                    <a:pt x="217" y="21"/>
                    <a:pt x="217" y="21"/>
                    <a:pt x="217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8" y="9"/>
                    <a:pt x="208" y="0"/>
                    <a:pt x="197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0"/>
                    <a:pt x="65" y="9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9" y="21"/>
                    <a:pt x="0" y="31"/>
                    <a:pt x="0" y="42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98"/>
                    <a:pt x="9" y="207"/>
                    <a:pt x="20" y="207"/>
                  </a:cubicBezTo>
                  <a:cubicBezTo>
                    <a:pt x="260" y="207"/>
                    <a:pt x="260" y="207"/>
                    <a:pt x="260" y="207"/>
                  </a:cubicBezTo>
                  <a:cubicBezTo>
                    <a:pt x="271" y="207"/>
                    <a:pt x="281" y="198"/>
                    <a:pt x="281" y="187"/>
                  </a:cubicBezTo>
                  <a:cubicBezTo>
                    <a:pt x="281" y="42"/>
                    <a:pt x="281" y="42"/>
                    <a:pt x="281" y="42"/>
                  </a:cubicBezTo>
                  <a:cubicBezTo>
                    <a:pt x="281" y="31"/>
                    <a:pt x="271" y="21"/>
                    <a:pt x="260" y="21"/>
                  </a:cubicBezTo>
                  <a:close/>
                  <a:moveTo>
                    <a:pt x="141" y="181"/>
                  </a:moveTo>
                  <a:cubicBezTo>
                    <a:pt x="101" y="181"/>
                    <a:pt x="69" y="149"/>
                    <a:pt x="69" y="109"/>
                  </a:cubicBezTo>
                  <a:cubicBezTo>
                    <a:pt x="69" y="69"/>
                    <a:pt x="101" y="36"/>
                    <a:pt x="141" y="36"/>
                  </a:cubicBezTo>
                  <a:cubicBezTo>
                    <a:pt x="181" y="36"/>
                    <a:pt x="214" y="69"/>
                    <a:pt x="214" y="109"/>
                  </a:cubicBezTo>
                  <a:cubicBezTo>
                    <a:pt x="214" y="149"/>
                    <a:pt x="181" y="181"/>
                    <a:pt x="141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263272" y="2022406"/>
            <a:ext cx="327646" cy="304870"/>
            <a:chOff x="1573213" y="3286126"/>
            <a:chExt cx="296862" cy="276225"/>
          </a:xfrm>
          <a:solidFill>
            <a:srgbClr val="203E6B"/>
          </a:solidFill>
        </p:grpSpPr>
        <p:sp>
          <p:nvSpPr>
            <p:cNvPr id="29" name="Freeform 262"/>
            <p:cNvSpPr>
              <a:spLocks noEditPoints="1"/>
            </p:cNvSpPr>
            <p:nvPr/>
          </p:nvSpPr>
          <p:spPr bwMode="auto">
            <a:xfrm>
              <a:off x="1573213" y="3286126"/>
              <a:ext cx="171450" cy="171450"/>
            </a:xfrm>
            <a:custGeom>
              <a:avLst/>
              <a:gdLst>
                <a:gd name="T0" fmla="*/ 146 w 149"/>
                <a:gd name="T1" fmla="*/ 96 h 149"/>
                <a:gd name="T2" fmla="*/ 149 w 149"/>
                <a:gd name="T3" fmla="*/ 75 h 149"/>
                <a:gd name="T4" fmla="*/ 149 w 149"/>
                <a:gd name="T5" fmla="*/ 73 h 149"/>
                <a:gd name="T6" fmla="*/ 132 w 149"/>
                <a:gd name="T7" fmla="*/ 64 h 149"/>
                <a:gd name="T8" fmla="*/ 130 w 149"/>
                <a:gd name="T9" fmla="*/ 55 h 149"/>
                <a:gd name="T10" fmla="*/ 140 w 149"/>
                <a:gd name="T11" fmla="*/ 39 h 149"/>
                <a:gd name="T12" fmla="*/ 126 w 149"/>
                <a:gd name="T13" fmla="*/ 21 h 149"/>
                <a:gd name="T14" fmla="*/ 107 w 149"/>
                <a:gd name="T15" fmla="*/ 27 h 149"/>
                <a:gd name="T16" fmla="*/ 100 w 149"/>
                <a:gd name="T17" fmla="*/ 23 h 149"/>
                <a:gd name="T18" fmla="*/ 96 w 149"/>
                <a:gd name="T19" fmla="*/ 3 h 149"/>
                <a:gd name="T20" fmla="*/ 74 w 149"/>
                <a:gd name="T21" fmla="*/ 0 h 149"/>
                <a:gd name="T22" fmla="*/ 73 w 149"/>
                <a:gd name="T23" fmla="*/ 0 h 149"/>
                <a:gd name="T24" fmla="*/ 63 w 149"/>
                <a:gd name="T25" fmla="*/ 18 h 149"/>
                <a:gd name="T26" fmla="*/ 56 w 149"/>
                <a:gd name="T27" fmla="*/ 20 h 149"/>
                <a:gd name="T28" fmla="*/ 39 w 149"/>
                <a:gd name="T29" fmla="*/ 9 h 149"/>
                <a:gd name="T30" fmla="*/ 21 w 149"/>
                <a:gd name="T31" fmla="*/ 23 h 149"/>
                <a:gd name="T32" fmla="*/ 27 w 149"/>
                <a:gd name="T33" fmla="*/ 42 h 149"/>
                <a:gd name="T34" fmla="*/ 23 w 149"/>
                <a:gd name="T35" fmla="*/ 49 h 149"/>
                <a:gd name="T36" fmla="*/ 3 w 149"/>
                <a:gd name="T37" fmla="*/ 53 h 149"/>
                <a:gd name="T38" fmla="*/ 0 w 149"/>
                <a:gd name="T39" fmla="*/ 75 h 149"/>
                <a:gd name="T40" fmla="*/ 0 w 149"/>
                <a:gd name="T41" fmla="*/ 76 h 149"/>
                <a:gd name="T42" fmla="*/ 17 w 149"/>
                <a:gd name="T43" fmla="*/ 85 h 149"/>
                <a:gd name="T44" fmla="*/ 19 w 149"/>
                <a:gd name="T45" fmla="*/ 94 h 149"/>
                <a:gd name="T46" fmla="*/ 9 w 149"/>
                <a:gd name="T47" fmla="*/ 110 h 149"/>
                <a:gd name="T48" fmla="*/ 23 w 149"/>
                <a:gd name="T49" fmla="*/ 128 h 149"/>
                <a:gd name="T50" fmla="*/ 40 w 149"/>
                <a:gd name="T51" fmla="*/ 123 h 149"/>
                <a:gd name="T52" fmla="*/ 49 w 149"/>
                <a:gd name="T53" fmla="*/ 128 h 149"/>
                <a:gd name="T54" fmla="*/ 53 w 149"/>
                <a:gd name="T55" fmla="*/ 146 h 149"/>
                <a:gd name="T56" fmla="*/ 74 w 149"/>
                <a:gd name="T57" fmla="*/ 149 h 149"/>
                <a:gd name="T58" fmla="*/ 76 w 149"/>
                <a:gd name="T59" fmla="*/ 149 h 149"/>
                <a:gd name="T60" fmla="*/ 84 w 149"/>
                <a:gd name="T61" fmla="*/ 133 h 149"/>
                <a:gd name="T62" fmla="*/ 95 w 149"/>
                <a:gd name="T63" fmla="*/ 131 h 149"/>
                <a:gd name="T64" fmla="*/ 110 w 149"/>
                <a:gd name="T65" fmla="*/ 140 h 149"/>
                <a:gd name="T66" fmla="*/ 128 w 149"/>
                <a:gd name="T67" fmla="*/ 126 h 149"/>
                <a:gd name="T68" fmla="*/ 123 w 149"/>
                <a:gd name="T69" fmla="*/ 109 h 149"/>
                <a:gd name="T70" fmla="*/ 128 w 149"/>
                <a:gd name="T71" fmla="*/ 100 h 149"/>
                <a:gd name="T72" fmla="*/ 146 w 149"/>
                <a:gd name="T73" fmla="*/ 96 h 149"/>
                <a:gd name="T74" fmla="*/ 75 w 149"/>
                <a:gd name="T75" fmla="*/ 104 h 149"/>
                <a:gd name="T76" fmla="*/ 46 w 149"/>
                <a:gd name="T77" fmla="*/ 76 h 149"/>
                <a:gd name="T78" fmla="*/ 75 w 149"/>
                <a:gd name="T79" fmla="*/ 47 h 149"/>
                <a:gd name="T80" fmla="*/ 103 w 149"/>
                <a:gd name="T81" fmla="*/ 76 h 149"/>
                <a:gd name="T82" fmla="*/ 75 w 149"/>
                <a:gd name="T83" fmla="*/ 10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149">
                  <a:moveTo>
                    <a:pt x="146" y="96"/>
                  </a:moveTo>
                  <a:cubicBezTo>
                    <a:pt x="148" y="89"/>
                    <a:pt x="149" y="82"/>
                    <a:pt x="149" y="75"/>
                  </a:cubicBezTo>
                  <a:cubicBezTo>
                    <a:pt x="149" y="74"/>
                    <a:pt x="149" y="73"/>
                    <a:pt x="149" y="73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1"/>
                    <a:pt x="131" y="58"/>
                    <a:pt x="130" y="55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36" y="32"/>
                    <a:pt x="131" y="26"/>
                    <a:pt x="126" y="21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5" y="25"/>
                    <a:pt x="102" y="24"/>
                    <a:pt x="100" y="23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89" y="1"/>
                    <a:pt x="82" y="0"/>
                    <a:pt x="74" y="0"/>
                  </a:cubicBezTo>
                  <a:cubicBezTo>
                    <a:pt x="74" y="0"/>
                    <a:pt x="73" y="0"/>
                    <a:pt x="73" y="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1" y="19"/>
                    <a:pt x="59" y="19"/>
                    <a:pt x="56" y="2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2" y="13"/>
                    <a:pt x="26" y="17"/>
                    <a:pt x="21" y="23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5" y="44"/>
                    <a:pt x="24" y="46"/>
                    <a:pt x="23" y="49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60"/>
                    <a:pt x="0" y="67"/>
                    <a:pt x="0" y="75"/>
                  </a:cubicBezTo>
                  <a:cubicBezTo>
                    <a:pt x="0" y="75"/>
                    <a:pt x="0" y="76"/>
                    <a:pt x="0" y="7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8"/>
                    <a:pt x="18" y="91"/>
                    <a:pt x="19" y="94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2" y="117"/>
                    <a:pt x="17" y="123"/>
                    <a:pt x="23" y="128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3" y="125"/>
                    <a:pt x="46" y="127"/>
                    <a:pt x="49" y="128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60" y="148"/>
                    <a:pt x="67" y="149"/>
                    <a:pt x="74" y="149"/>
                  </a:cubicBezTo>
                  <a:cubicBezTo>
                    <a:pt x="75" y="149"/>
                    <a:pt x="75" y="149"/>
                    <a:pt x="76" y="149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8" y="133"/>
                    <a:pt x="91" y="132"/>
                    <a:pt x="95" y="13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7" y="137"/>
                    <a:pt x="123" y="132"/>
                    <a:pt x="128" y="126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25" y="106"/>
                    <a:pt x="127" y="103"/>
                    <a:pt x="128" y="100"/>
                  </a:cubicBezTo>
                  <a:lnTo>
                    <a:pt x="146" y="96"/>
                  </a:lnTo>
                  <a:close/>
                  <a:moveTo>
                    <a:pt x="75" y="104"/>
                  </a:moveTo>
                  <a:cubicBezTo>
                    <a:pt x="59" y="104"/>
                    <a:pt x="46" y="92"/>
                    <a:pt x="46" y="76"/>
                  </a:cubicBezTo>
                  <a:cubicBezTo>
                    <a:pt x="46" y="60"/>
                    <a:pt x="59" y="47"/>
                    <a:pt x="75" y="47"/>
                  </a:cubicBezTo>
                  <a:cubicBezTo>
                    <a:pt x="90" y="47"/>
                    <a:pt x="103" y="60"/>
                    <a:pt x="103" y="76"/>
                  </a:cubicBezTo>
                  <a:cubicBezTo>
                    <a:pt x="103" y="92"/>
                    <a:pt x="90" y="104"/>
                    <a:pt x="7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3"/>
            <p:cNvSpPr>
              <a:spLocks noEditPoints="1"/>
            </p:cNvSpPr>
            <p:nvPr/>
          </p:nvSpPr>
          <p:spPr bwMode="auto">
            <a:xfrm>
              <a:off x="1698625" y="3390901"/>
              <a:ext cx="171450" cy="171450"/>
            </a:xfrm>
            <a:custGeom>
              <a:avLst/>
              <a:gdLst>
                <a:gd name="T0" fmla="*/ 146 w 149"/>
                <a:gd name="T1" fmla="*/ 96 h 149"/>
                <a:gd name="T2" fmla="*/ 149 w 149"/>
                <a:gd name="T3" fmla="*/ 74 h 149"/>
                <a:gd name="T4" fmla="*/ 149 w 149"/>
                <a:gd name="T5" fmla="*/ 73 h 149"/>
                <a:gd name="T6" fmla="*/ 132 w 149"/>
                <a:gd name="T7" fmla="*/ 64 h 149"/>
                <a:gd name="T8" fmla="*/ 130 w 149"/>
                <a:gd name="T9" fmla="*/ 55 h 149"/>
                <a:gd name="T10" fmla="*/ 140 w 149"/>
                <a:gd name="T11" fmla="*/ 39 h 149"/>
                <a:gd name="T12" fmla="*/ 126 w 149"/>
                <a:gd name="T13" fmla="*/ 20 h 149"/>
                <a:gd name="T14" fmla="*/ 107 w 149"/>
                <a:gd name="T15" fmla="*/ 26 h 149"/>
                <a:gd name="T16" fmla="*/ 100 w 149"/>
                <a:gd name="T17" fmla="*/ 22 h 149"/>
                <a:gd name="T18" fmla="*/ 96 w 149"/>
                <a:gd name="T19" fmla="*/ 3 h 149"/>
                <a:gd name="T20" fmla="*/ 74 w 149"/>
                <a:gd name="T21" fmla="*/ 0 h 149"/>
                <a:gd name="T22" fmla="*/ 72 w 149"/>
                <a:gd name="T23" fmla="*/ 0 h 149"/>
                <a:gd name="T24" fmla="*/ 63 w 149"/>
                <a:gd name="T25" fmla="*/ 18 h 149"/>
                <a:gd name="T26" fmla="*/ 56 w 149"/>
                <a:gd name="T27" fmla="*/ 20 h 149"/>
                <a:gd name="T28" fmla="*/ 39 w 149"/>
                <a:gd name="T29" fmla="*/ 9 h 149"/>
                <a:gd name="T30" fmla="*/ 20 w 149"/>
                <a:gd name="T31" fmla="*/ 23 h 149"/>
                <a:gd name="T32" fmla="*/ 26 w 149"/>
                <a:gd name="T33" fmla="*/ 42 h 149"/>
                <a:gd name="T34" fmla="*/ 23 w 149"/>
                <a:gd name="T35" fmla="*/ 48 h 149"/>
                <a:gd name="T36" fmla="*/ 3 w 149"/>
                <a:gd name="T37" fmla="*/ 53 h 149"/>
                <a:gd name="T38" fmla="*/ 0 w 149"/>
                <a:gd name="T39" fmla="*/ 74 h 149"/>
                <a:gd name="T40" fmla="*/ 0 w 149"/>
                <a:gd name="T41" fmla="*/ 76 h 149"/>
                <a:gd name="T42" fmla="*/ 17 w 149"/>
                <a:gd name="T43" fmla="*/ 85 h 149"/>
                <a:gd name="T44" fmla="*/ 19 w 149"/>
                <a:gd name="T45" fmla="*/ 93 h 149"/>
                <a:gd name="T46" fmla="*/ 8 w 149"/>
                <a:gd name="T47" fmla="*/ 109 h 149"/>
                <a:gd name="T48" fmla="*/ 8 w 149"/>
                <a:gd name="T49" fmla="*/ 109 h 149"/>
                <a:gd name="T50" fmla="*/ 8 w 149"/>
                <a:gd name="T51" fmla="*/ 109 h 149"/>
                <a:gd name="T52" fmla="*/ 23 w 149"/>
                <a:gd name="T53" fmla="*/ 128 h 149"/>
                <a:gd name="T54" fmla="*/ 40 w 149"/>
                <a:gd name="T55" fmla="*/ 123 h 149"/>
                <a:gd name="T56" fmla="*/ 49 w 149"/>
                <a:gd name="T57" fmla="*/ 128 h 149"/>
                <a:gd name="T58" fmla="*/ 53 w 149"/>
                <a:gd name="T59" fmla="*/ 146 h 149"/>
                <a:gd name="T60" fmla="*/ 74 w 149"/>
                <a:gd name="T61" fmla="*/ 149 h 149"/>
                <a:gd name="T62" fmla="*/ 76 w 149"/>
                <a:gd name="T63" fmla="*/ 149 h 149"/>
                <a:gd name="T64" fmla="*/ 84 w 149"/>
                <a:gd name="T65" fmla="*/ 133 h 149"/>
                <a:gd name="T66" fmla="*/ 95 w 149"/>
                <a:gd name="T67" fmla="*/ 130 h 149"/>
                <a:gd name="T68" fmla="*/ 110 w 149"/>
                <a:gd name="T69" fmla="*/ 140 h 149"/>
                <a:gd name="T70" fmla="*/ 128 w 149"/>
                <a:gd name="T71" fmla="*/ 126 h 149"/>
                <a:gd name="T72" fmla="*/ 123 w 149"/>
                <a:gd name="T73" fmla="*/ 109 h 149"/>
                <a:gd name="T74" fmla="*/ 128 w 149"/>
                <a:gd name="T75" fmla="*/ 99 h 149"/>
                <a:gd name="T76" fmla="*/ 146 w 149"/>
                <a:gd name="T77" fmla="*/ 96 h 149"/>
                <a:gd name="T78" fmla="*/ 74 w 149"/>
                <a:gd name="T79" fmla="*/ 104 h 149"/>
                <a:gd name="T80" fmla="*/ 46 w 149"/>
                <a:gd name="T81" fmla="*/ 76 h 149"/>
                <a:gd name="T82" fmla="*/ 74 w 149"/>
                <a:gd name="T83" fmla="*/ 47 h 149"/>
                <a:gd name="T84" fmla="*/ 103 w 149"/>
                <a:gd name="T85" fmla="*/ 76 h 149"/>
                <a:gd name="T86" fmla="*/ 74 w 149"/>
                <a:gd name="T87" fmla="*/ 10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9" h="149">
                  <a:moveTo>
                    <a:pt x="146" y="96"/>
                  </a:moveTo>
                  <a:cubicBezTo>
                    <a:pt x="148" y="89"/>
                    <a:pt x="149" y="82"/>
                    <a:pt x="149" y="74"/>
                  </a:cubicBezTo>
                  <a:cubicBezTo>
                    <a:pt x="149" y="74"/>
                    <a:pt x="149" y="73"/>
                    <a:pt x="149" y="73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1"/>
                    <a:pt x="131" y="58"/>
                    <a:pt x="130" y="55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36" y="32"/>
                    <a:pt x="131" y="26"/>
                    <a:pt x="126" y="20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5" y="25"/>
                    <a:pt x="102" y="24"/>
                    <a:pt x="100" y="2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89" y="1"/>
                    <a:pt x="82" y="0"/>
                    <a:pt x="74" y="0"/>
                  </a:cubicBezTo>
                  <a:cubicBezTo>
                    <a:pt x="74" y="0"/>
                    <a:pt x="73" y="0"/>
                    <a:pt x="72" y="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1" y="18"/>
                    <a:pt x="58" y="19"/>
                    <a:pt x="56" y="2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2" y="12"/>
                    <a:pt x="26" y="17"/>
                    <a:pt x="20" y="23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5" y="44"/>
                    <a:pt x="24" y="46"/>
                    <a:pt x="23" y="48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59"/>
                    <a:pt x="0" y="67"/>
                    <a:pt x="0" y="74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8"/>
                    <a:pt x="18" y="91"/>
                    <a:pt x="19" y="93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12" y="116"/>
                    <a:pt x="17" y="123"/>
                    <a:pt x="23" y="128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3" y="125"/>
                    <a:pt x="46" y="126"/>
                    <a:pt x="49" y="128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9" y="148"/>
                    <a:pt x="67" y="149"/>
                    <a:pt x="74" y="149"/>
                  </a:cubicBezTo>
                  <a:cubicBezTo>
                    <a:pt x="75" y="149"/>
                    <a:pt x="75" y="149"/>
                    <a:pt x="76" y="149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8" y="133"/>
                    <a:pt x="91" y="132"/>
                    <a:pt x="95" y="130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7" y="136"/>
                    <a:pt x="123" y="132"/>
                    <a:pt x="128" y="126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25" y="106"/>
                    <a:pt x="127" y="103"/>
                    <a:pt x="128" y="99"/>
                  </a:cubicBezTo>
                  <a:lnTo>
                    <a:pt x="146" y="96"/>
                  </a:lnTo>
                  <a:close/>
                  <a:moveTo>
                    <a:pt x="74" y="104"/>
                  </a:moveTo>
                  <a:cubicBezTo>
                    <a:pt x="59" y="104"/>
                    <a:pt x="46" y="91"/>
                    <a:pt x="46" y="76"/>
                  </a:cubicBezTo>
                  <a:cubicBezTo>
                    <a:pt x="46" y="60"/>
                    <a:pt x="59" y="47"/>
                    <a:pt x="74" y="47"/>
                  </a:cubicBezTo>
                  <a:cubicBezTo>
                    <a:pt x="90" y="47"/>
                    <a:pt x="103" y="60"/>
                    <a:pt x="103" y="76"/>
                  </a:cubicBezTo>
                  <a:cubicBezTo>
                    <a:pt x="103" y="91"/>
                    <a:pt x="90" y="104"/>
                    <a:pt x="7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4"/>
            <p:cNvSpPr>
              <a:spLocks noEditPoints="1"/>
            </p:cNvSpPr>
            <p:nvPr/>
          </p:nvSpPr>
          <p:spPr bwMode="auto">
            <a:xfrm>
              <a:off x="1606550" y="3460751"/>
              <a:ext cx="101600" cy="100013"/>
            </a:xfrm>
            <a:custGeom>
              <a:avLst/>
              <a:gdLst>
                <a:gd name="T0" fmla="*/ 79 w 88"/>
                <a:gd name="T1" fmla="*/ 45 h 87"/>
                <a:gd name="T2" fmla="*/ 88 w 88"/>
                <a:gd name="T3" fmla="*/ 40 h 87"/>
                <a:gd name="T4" fmla="*/ 85 w 88"/>
                <a:gd name="T5" fmla="*/ 27 h 87"/>
                <a:gd name="T6" fmla="*/ 85 w 88"/>
                <a:gd name="T7" fmla="*/ 26 h 87"/>
                <a:gd name="T8" fmla="*/ 74 w 88"/>
                <a:gd name="T9" fmla="*/ 25 h 87"/>
                <a:gd name="T10" fmla="*/ 70 w 88"/>
                <a:gd name="T11" fmla="*/ 21 h 87"/>
                <a:gd name="T12" fmla="*/ 72 w 88"/>
                <a:gd name="T13" fmla="*/ 10 h 87"/>
                <a:gd name="T14" fmla="*/ 61 w 88"/>
                <a:gd name="T15" fmla="*/ 3 h 87"/>
                <a:gd name="T16" fmla="*/ 52 w 88"/>
                <a:gd name="T17" fmla="*/ 10 h 87"/>
                <a:gd name="T18" fmla="*/ 47 w 88"/>
                <a:gd name="T19" fmla="*/ 9 h 87"/>
                <a:gd name="T20" fmla="*/ 40 w 88"/>
                <a:gd name="T21" fmla="*/ 0 h 87"/>
                <a:gd name="T22" fmla="*/ 28 w 88"/>
                <a:gd name="T23" fmla="*/ 3 h 87"/>
                <a:gd name="T24" fmla="*/ 27 w 88"/>
                <a:gd name="T25" fmla="*/ 3 h 87"/>
                <a:gd name="T26" fmla="*/ 26 w 88"/>
                <a:gd name="T27" fmla="*/ 15 h 87"/>
                <a:gd name="T28" fmla="*/ 22 w 88"/>
                <a:gd name="T29" fmla="*/ 17 h 87"/>
                <a:gd name="T30" fmla="*/ 11 w 88"/>
                <a:gd name="T31" fmla="*/ 15 h 87"/>
                <a:gd name="T32" fmla="*/ 3 w 88"/>
                <a:gd name="T33" fmla="*/ 27 h 87"/>
                <a:gd name="T34" fmla="*/ 11 w 88"/>
                <a:gd name="T35" fmla="*/ 36 h 87"/>
                <a:gd name="T36" fmla="*/ 10 w 88"/>
                <a:gd name="T37" fmla="*/ 40 h 87"/>
                <a:gd name="T38" fmla="*/ 0 w 88"/>
                <a:gd name="T39" fmla="*/ 47 h 87"/>
                <a:gd name="T40" fmla="*/ 3 w 88"/>
                <a:gd name="T41" fmla="*/ 60 h 87"/>
                <a:gd name="T42" fmla="*/ 4 w 88"/>
                <a:gd name="T43" fmla="*/ 61 h 87"/>
                <a:gd name="T44" fmla="*/ 15 w 88"/>
                <a:gd name="T45" fmla="*/ 62 h 87"/>
                <a:gd name="T46" fmla="*/ 18 w 88"/>
                <a:gd name="T47" fmla="*/ 66 h 87"/>
                <a:gd name="T48" fmla="*/ 16 w 88"/>
                <a:gd name="T49" fmla="*/ 77 h 87"/>
                <a:gd name="T50" fmla="*/ 27 w 88"/>
                <a:gd name="T51" fmla="*/ 84 h 87"/>
                <a:gd name="T52" fmla="*/ 36 w 88"/>
                <a:gd name="T53" fmla="*/ 77 h 87"/>
                <a:gd name="T54" fmla="*/ 42 w 88"/>
                <a:gd name="T55" fmla="*/ 78 h 87"/>
                <a:gd name="T56" fmla="*/ 48 w 88"/>
                <a:gd name="T57" fmla="*/ 87 h 87"/>
                <a:gd name="T58" fmla="*/ 60 w 88"/>
                <a:gd name="T59" fmla="*/ 84 h 87"/>
                <a:gd name="T60" fmla="*/ 61 w 88"/>
                <a:gd name="T61" fmla="*/ 84 h 87"/>
                <a:gd name="T62" fmla="*/ 62 w 88"/>
                <a:gd name="T63" fmla="*/ 74 h 87"/>
                <a:gd name="T64" fmla="*/ 68 w 88"/>
                <a:gd name="T65" fmla="*/ 70 h 87"/>
                <a:gd name="T66" fmla="*/ 78 w 88"/>
                <a:gd name="T67" fmla="*/ 72 h 87"/>
                <a:gd name="T68" fmla="*/ 85 w 88"/>
                <a:gd name="T69" fmla="*/ 60 h 87"/>
                <a:gd name="T70" fmla="*/ 78 w 88"/>
                <a:gd name="T71" fmla="*/ 52 h 87"/>
                <a:gd name="T72" fmla="*/ 79 w 88"/>
                <a:gd name="T73" fmla="*/ 45 h 87"/>
                <a:gd name="T74" fmla="*/ 29 w 88"/>
                <a:gd name="T75" fmla="*/ 50 h 87"/>
                <a:gd name="T76" fmla="*/ 38 w 88"/>
                <a:gd name="T77" fmla="*/ 28 h 87"/>
                <a:gd name="T78" fmla="*/ 60 w 88"/>
                <a:gd name="T79" fmla="*/ 38 h 87"/>
                <a:gd name="T80" fmla="*/ 51 w 88"/>
                <a:gd name="T81" fmla="*/ 60 h 87"/>
                <a:gd name="T82" fmla="*/ 29 w 88"/>
                <a:gd name="T83" fmla="*/ 5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87">
                  <a:moveTo>
                    <a:pt x="79" y="45"/>
                  </a:moveTo>
                  <a:cubicBezTo>
                    <a:pt x="88" y="40"/>
                    <a:pt x="88" y="40"/>
                    <a:pt x="88" y="40"/>
                  </a:cubicBezTo>
                  <a:cubicBezTo>
                    <a:pt x="88" y="35"/>
                    <a:pt x="87" y="31"/>
                    <a:pt x="85" y="27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3" y="24"/>
                    <a:pt x="71" y="22"/>
                    <a:pt x="70" y="2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69" y="7"/>
                    <a:pt x="65" y="4"/>
                    <a:pt x="61" y="3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0" y="10"/>
                    <a:pt x="48" y="9"/>
                    <a:pt x="47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1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9"/>
                    <a:pt x="5" y="23"/>
                    <a:pt x="3" y="2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8"/>
                    <a:pt x="10" y="39"/>
                    <a:pt x="10" y="4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51"/>
                    <a:pt x="2" y="56"/>
                    <a:pt x="3" y="60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3"/>
                    <a:pt x="17" y="65"/>
                    <a:pt x="18" y="66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9" y="80"/>
                    <a:pt x="23" y="82"/>
                    <a:pt x="27" y="84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8" y="78"/>
                    <a:pt x="40" y="78"/>
                    <a:pt x="42" y="7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52" y="87"/>
                    <a:pt x="56" y="86"/>
                    <a:pt x="60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4" y="72"/>
                    <a:pt x="66" y="71"/>
                    <a:pt x="68" y="70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81" y="68"/>
                    <a:pt x="83" y="64"/>
                    <a:pt x="85" y="60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79" y="50"/>
                    <a:pt x="79" y="48"/>
                    <a:pt x="79" y="45"/>
                  </a:cubicBezTo>
                  <a:close/>
                  <a:moveTo>
                    <a:pt x="29" y="50"/>
                  </a:moveTo>
                  <a:cubicBezTo>
                    <a:pt x="25" y="42"/>
                    <a:pt x="30" y="32"/>
                    <a:pt x="38" y="28"/>
                  </a:cubicBezTo>
                  <a:cubicBezTo>
                    <a:pt x="47" y="25"/>
                    <a:pt x="57" y="29"/>
                    <a:pt x="60" y="38"/>
                  </a:cubicBezTo>
                  <a:cubicBezTo>
                    <a:pt x="64" y="47"/>
                    <a:pt x="59" y="56"/>
                    <a:pt x="51" y="60"/>
                  </a:cubicBezTo>
                  <a:cubicBezTo>
                    <a:pt x="42" y="63"/>
                    <a:pt x="32" y="59"/>
                    <a:pt x="2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Freeform 158"/>
          <p:cNvSpPr>
            <a:spLocks noEditPoints="1"/>
          </p:cNvSpPr>
          <p:nvPr/>
        </p:nvSpPr>
        <p:spPr bwMode="auto">
          <a:xfrm>
            <a:off x="8276015" y="5328048"/>
            <a:ext cx="302160" cy="312784"/>
          </a:xfrm>
          <a:custGeom>
            <a:avLst/>
            <a:gdLst>
              <a:gd name="T0" fmla="*/ 107 w 108"/>
              <a:gd name="T1" fmla="*/ 7 h 112"/>
              <a:gd name="T2" fmla="*/ 108 w 108"/>
              <a:gd name="T3" fmla="*/ 4 h 112"/>
              <a:gd name="T4" fmla="*/ 105 w 108"/>
              <a:gd name="T5" fmla="*/ 0 h 112"/>
              <a:gd name="T6" fmla="*/ 104 w 108"/>
              <a:gd name="T7" fmla="*/ 0 h 112"/>
              <a:gd name="T8" fmla="*/ 4 w 108"/>
              <a:gd name="T9" fmla="*/ 0 h 112"/>
              <a:gd name="T10" fmla="*/ 1 w 108"/>
              <a:gd name="T11" fmla="*/ 1 h 112"/>
              <a:gd name="T12" fmla="*/ 1 w 108"/>
              <a:gd name="T13" fmla="*/ 7 h 112"/>
              <a:gd name="T14" fmla="*/ 52 w 108"/>
              <a:gd name="T15" fmla="*/ 70 h 112"/>
              <a:gd name="T16" fmla="*/ 52 w 108"/>
              <a:gd name="T17" fmla="*/ 104 h 112"/>
              <a:gd name="T18" fmla="*/ 36 w 108"/>
              <a:gd name="T19" fmla="*/ 104 h 112"/>
              <a:gd name="T20" fmla="*/ 32 w 108"/>
              <a:gd name="T21" fmla="*/ 108 h 112"/>
              <a:gd name="T22" fmla="*/ 36 w 108"/>
              <a:gd name="T23" fmla="*/ 112 h 112"/>
              <a:gd name="T24" fmla="*/ 76 w 108"/>
              <a:gd name="T25" fmla="*/ 112 h 112"/>
              <a:gd name="T26" fmla="*/ 80 w 108"/>
              <a:gd name="T27" fmla="*/ 108 h 112"/>
              <a:gd name="T28" fmla="*/ 76 w 108"/>
              <a:gd name="T29" fmla="*/ 104 h 112"/>
              <a:gd name="T30" fmla="*/ 60 w 108"/>
              <a:gd name="T31" fmla="*/ 104 h 112"/>
              <a:gd name="T32" fmla="*/ 60 w 108"/>
              <a:gd name="T33" fmla="*/ 69 h 112"/>
              <a:gd name="T34" fmla="*/ 107 w 108"/>
              <a:gd name="T35" fmla="*/ 7 h 112"/>
              <a:gd name="T36" fmla="*/ 56 w 108"/>
              <a:gd name="T37" fmla="*/ 62 h 112"/>
              <a:gd name="T38" fmla="*/ 12 w 108"/>
              <a:gd name="T39" fmla="*/ 8 h 112"/>
              <a:gd name="T40" fmla="*/ 96 w 108"/>
              <a:gd name="T41" fmla="*/ 8 h 112"/>
              <a:gd name="T42" fmla="*/ 56 w 108"/>
              <a:gd name="T43" fmla="*/ 6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12">
                <a:moveTo>
                  <a:pt x="107" y="7"/>
                </a:moveTo>
                <a:cubicBezTo>
                  <a:pt x="107" y="6"/>
                  <a:pt x="108" y="5"/>
                  <a:pt x="108" y="4"/>
                </a:cubicBezTo>
                <a:cubicBezTo>
                  <a:pt x="108" y="2"/>
                  <a:pt x="107" y="1"/>
                  <a:pt x="105" y="0"/>
                </a:cubicBezTo>
                <a:cubicBezTo>
                  <a:pt x="105" y="0"/>
                  <a:pt x="104" y="0"/>
                  <a:pt x="10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3"/>
                  <a:pt x="0" y="5"/>
                  <a:pt x="1" y="7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4" y="104"/>
                  <a:pt x="32" y="106"/>
                  <a:pt x="32" y="108"/>
                </a:cubicBezTo>
                <a:cubicBezTo>
                  <a:pt x="32" y="110"/>
                  <a:pt x="34" y="112"/>
                  <a:pt x="36" y="112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78" y="112"/>
                  <a:pt x="80" y="110"/>
                  <a:pt x="80" y="108"/>
                </a:cubicBezTo>
                <a:cubicBezTo>
                  <a:pt x="80" y="106"/>
                  <a:pt x="78" y="104"/>
                  <a:pt x="76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0" y="69"/>
                  <a:pt x="60" y="69"/>
                  <a:pt x="60" y="69"/>
                </a:cubicBezTo>
                <a:lnTo>
                  <a:pt x="107" y="7"/>
                </a:lnTo>
                <a:close/>
                <a:moveTo>
                  <a:pt x="56" y="62"/>
                </a:moveTo>
                <a:cubicBezTo>
                  <a:pt x="12" y="8"/>
                  <a:pt x="12" y="8"/>
                  <a:pt x="12" y="8"/>
                </a:cubicBezTo>
                <a:cubicBezTo>
                  <a:pt x="96" y="8"/>
                  <a:pt x="96" y="8"/>
                  <a:pt x="96" y="8"/>
                </a:cubicBezTo>
                <a:lnTo>
                  <a:pt x="56" y="62"/>
                </a:lnTo>
                <a:close/>
              </a:path>
            </a:pathLst>
          </a:custGeom>
          <a:solidFill>
            <a:srgbClr val="203E6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Freeform 204"/>
          <p:cNvSpPr>
            <a:spLocks noEditPoints="1"/>
          </p:cNvSpPr>
          <p:nvPr/>
        </p:nvSpPr>
        <p:spPr bwMode="auto">
          <a:xfrm>
            <a:off x="3554334" y="5316836"/>
            <a:ext cx="357635" cy="335209"/>
          </a:xfrm>
          <a:custGeom>
            <a:avLst/>
            <a:gdLst>
              <a:gd name="T0" fmla="*/ 112 w 128"/>
              <a:gd name="T1" fmla="*/ 16 h 120"/>
              <a:gd name="T2" fmla="*/ 88 w 128"/>
              <a:gd name="T3" fmla="*/ 16 h 120"/>
              <a:gd name="T4" fmla="*/ 88 w 128"/>
              <a:gd name="T5" fmla="*/ 8 h 120"/>
              <a:gd name="T6" fmla="*/ 80 w 128"/>
              <a:gd name="T7" fmla="*/ 0 h 120"/>
              <a:gd name="T8" fmla="*/ 48 w 128"/>
              <a:gd name="T9" fmla="*/ 0 h 120"/>
              <a:gd name="T10" fmla="*/ 40 w 128"/>
              <a:gd name="T11" fmla="*/ 8 h 120"/>
              <a:gd name="T12" fmla="*/ 40 w 128"/>
              <a:gd name="T13" fmla="*/ 16 h 120"/>
              <a:gd name="T14" fmla="*/ 16 w 128"/>
              <a:gd name="T15" fmla="*/ 16 h 120"/>
              <a:gd name="T16" fmla="*/ 0 w 128"/>
              <a:gd name="T17" fmla="*/ 32 h 120"/>
              <a:gd name="T18" fmla="*/ 0 w 128"/>
              <a:gd name="T19" fmla="*/ 104 h 120"/>
              <a:gd name="T20" fmla="*/ 16 w 128"/>
              <a:gd name="T21" fmla="*/ 120 h 120"/>
              <a:gd name="T22" fmla="*/ 112 w 128"/>
              <a:gd name="T23" fmla="*/ 120 h 120"/>
              <a:gd name="T24" fmla="*/ 128 w 128"/>
              <a:gd name="T25" fmla="*/ 104 h 120"/>
              <a:gd name="T26" fmla="*/ 128 w 128"/>
              <a:gd name="T27" fmla="*/ 32 h 120"/>
              <a:gd name="T28" fmla="*/ 112 w 128"/>
              <a:gd name="T29" fmla="*/ 16 h 120"/>
              <a:gd name="T30" fmla="*/ 48 w 128"/>
              <a:gd name="T31" fmla="*/ 12 h 120"/>
              <a:gd name="T32" fmla="*/ 52 w 128"/>
              <a:gd name="T33" fmla="*/ 8 h 120"/>
              <a:gd name="T34" fmla="*/ 76 w 128"/>
              <a:gd name="T35" fmla="*/ 8 h 120"/>
              <a:gd name="T36" fmla="*/ 80 w 128"/>
              <a:gd name="T37" fmla="*/ 12 h 120"/>
              <a:gd name="T38" fmla="*/ 80 w 128"/>
              <a:gd name="T39" fmla="*/ 16 h 120"/>
              <a:gd name="T40" fmla="*/ 76 w 128"/>
              <a:gd name="T41" fmla="*/ 16 h 120"/>
              <a:gd name="T42" fmla="*/ 52 w 128"/>
              <a:gd name="T43" fmla="*/ 16 h 120"/>
              <a:gd name="T44" fmla="*/ 48 w 128"/>
              <a:gd name="T45" fmla="*/ 16 h 120"/>
              <a:gd name="T46" fmla="*/ 48 w 128"/>
              <a:gd name="T47" fmla="*/ 12 h 120"/>
              <a:gd name="T48" fmla="*/ 120 w 128"/>
              <a:gd name="T49" fmla="*/ 104 h 120"/>
              <a:gd name="T50" fmla="*/ 112 w 128"/>
              <a:gd name="T51" fmla="*/ 112 h 120"/>
              <a:gd name="T52" fmla="*/ 16 w 128"/>
              <a:gd name="T53" fmla="*/ 112 h 120"/>
              <a:gd name="T54" fmla="*/ 8 w 128"/>
              <a:gd name="T55" fmla="*/ 104 h 120"/>
              <a:gd name="T56" fmla="*/ 8 w 128"/>
              <a:gd name="T57" fmla="*/ 60 h 120"/>
              <a:gd name="T58" fmla="*/ 49 w 128"/>
              <a:gd name="T59" fmla="*/ 60 h 120"/>
              <a:gd name="T60" fmla="*/ 48 w 128"/>
              <a:gd name="T61" fmla="*/ 64 h 120"/>
              <a:gd name="T62" fmla="*/ 64 w 128"/>
              <a:gd name="T63" fmla="*/ 80 h 120"/>
              <a:gd name="T64" fmla="*/ 80 w 128"/>
              <a:gd name="T65" fmla="*/ 64 h 120"/>
              <a:gd name="T66" fmla="*/ 79 w 128"/>
              <a:gd name="T67" fmla="*/ 60 h 120"/>
              <a:gd name="T68" fmla="*/ 120 w 128"/>
              <a:gd name="T69" fmla="*/ 60 h 120"/>
              <a:gd name="T70" fmla="*/ 120 w 128"/>
              <a:gd name="T71" fmla="*/ 104 h 120"/>
              <a:gd name="T72" fmla="*/ 56 w 128"/>
              <a:gd name="T73" fmla="*/ 64 h 120"/>
              <a:gd name="T74" fmla="*/ 57 w 128"/>
              <a:gd name="T75" fmla="*/ 60 h 120"/>
              <a:gd name="T76" fmla="*/ 71 w 128"/>
              <a:gd name="T77" fmla="*/ 60 h 120"/>
              <a:gd name="T78" fmla="*/ 72 w 128"/>
              <a:gd name="T79" fmla="*/ 64 h 120"/>
              <a:gd name="T80" fmla="*/ 64 w 128"/>
              <a:gd name="T81" fmla="*/ 72 h 120"/>
              <a:gd name="T82" fmla="*/ 56 w 128"/>
              <a:gd name="T83" fmla="*/ 64 h 120"/>
              <a:gd name="T84" fmla="*/ 120 w 128"/>
              <a:gd name="T85" fmla="*/ 52 h 120"/>
              <a:gd name="T86" fmla="*/ 8 w 128"/>
              <a:gd name="T87" fmla="*/ 52 h 120"/>
              <a:gd name="T88" fmla="*/ 8 w 128"/>
              <a:gd name="T89" fmla="*/ 32 h 120"/>
              <a:gd name="T90" fmla="*/ 16 w 128"/>
              <a:gd name="T91" fmla="*/ 24 h 120"/>
              <a:gd name="T92" fmla="*/ 112 w 128"/>
              <a:gd name="T93" fmla="*/ 24 h 120"/>
              <a:gd name="T94" fmla="*/ 120 w 128"/>
              <a:gd name="T95" fmla="*/ 32 h 120"/>
              <a:gd name="T96" fmla="*/ 120 w 128"/>
              <a:gd name="T97" fmla="*/ 5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0">
                <a:moveTo>
                  <a:pt x="112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"/>
                  <a:pt x="84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6"/>
                  <a:pt x="40" y="16"/>
                  <a:pt x="40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3"/>
                  <a:pt x="7" y="120"/>
                  <a:pt x="16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21" y="120"/>
                  <a:pt x="128" y="113"/>
                  <a:pt x="128" y="104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23"/>
                  <a:pt x="121" y="16"/>
                  <a:pt x="112" y="16"/>
                </a:cubicBezTo>
                <a:close/>
                <a:moveTo>
                  <a:pt x="48" y="12"/>
                </a:moveTo>
                <a:cubicBezTo>
                  <a:pt x="48" y="10"/>
                  <a:pt x="50" y="8"/>
                  <a:pt x="52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8"/>
                  <a:pt x="80" y="10"/>
                  <a:pt x="80" y="12"/>
                </a:cubicBezTo>
                <a:cubicBezTo>
                  <a:pt x="80" y="16"/>
                  <a:pt x="80" y="16"/>
                  <a:pt x="80" y="16"/>
                </a:cubicBezTo>
                <a:cubicBezTo>
                  <a:pt x="78" y="16"/>
                  <a:pt x="78" y="16"/>
                  <a:pt x="76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50" y="16"/>
                  <a:pt x="48" y="16"/>
                </a:cubicBezTo>
                <a:lnTo>
                  <a:pt x="48" y="12"/>
                </a:lnTo>
                <a:close/>
                <a:moveTo>
                  <a:pt x="120" y="104"/>
                </a:moveTo>
                <a:cubicBezTo>
                  <a:pt x="120" y="108"/>
                  <a:pt x="116" y="112"/>
                  <a:pt x="112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2" y="112"/>
                  <a:pt x="8" y="108"/>
                  <a:pt x="8" y="104"/>
                </a:cubicBezTo>
                <a:cubicBezTo>
                  <a:pt x="8" y="60"/>
                  <a:pt x="8" y="60"/>
                  <a:pt x="8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8" y="61"/>
                  <a:pt x="48" y="63"/>
                  <a:pt x="48" y="64"/>
                </a:cubicBezTo>
                <a:cubicBezTo>
                  <a:pt x="48" y="73"/>
                  <a:pt x="55" y="80"/>
                  <a:pt x="64" y="80"/>
                </a:cubicBezTo>
                <a:cubicBezTo>
                  <a:pt x="73" y="80"/>
                  <a:pt x="80" y="73"/>
                  <a:pt x="80" y="64"/>
                </a:cubicBezTo>
                <a:cubicBezTo>
                  <a:pt x="80" y="63"/>
                  <a:pt x="80" y="61"/>
                  <a:pt x="79" y="60"/>
                </a:cubicBezTo>
                <a:cubicBezTo>
                  <a:pt x="120" y="60"/>
                  <a:pt x="120" y="60"/>
                  <a:pt x="120" y="60"/>
                </a:cubicBezTo>
                <a:lnTo>
                  <a:pt x="120" y="104"/>
                </a:lnTo>
                <a:close/>
                <a:moveTo>
                  <a:pt x="56" y="64"/>
                </a:moveTo>
                <a:cubicBezTo>
                  <a:pt x="56" y="63"/>
                  <a:pt x="56" y="61"/>
                  <a:pt x="57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2" y="61"/>
                  <a:pt x="72" y="63"/>
                  <a:pt x="72" y="64"/>
                </a:cubicBez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lose/>
                <a:moveTo>
                  <a:pt x="120" y="52"/>
                </a:moveTo>
                <a:cubicBezTo>
                  <a:pt x="8" y="52"/>
                  <a:pt x="8" y="52"/>
                  <a:pt x="8" y="5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6" y="24"/>
                  <a:pt x="120" y="28"/>
                  <a:pt x="120" y="32"/>
                </a:cubicBezTo>
                <a:lnTo>
                  <a:pt x="120" y="52"/>
                </a:lnTo>
                <a:close/>
              </a:path>
            </a:pathLst>
          </a:custGeom>
          <a:solidFill>
            <a:srgbClr val="203E6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Freeform 207"/>
          <p:cNvSpPr>
            <a:spLocks noEditPoints="1"/>
          </p:cNvSpPr>
          <p:nvPr/>
        </p:nvSpPr>
        <p:spPr bwMode="auto">
          <a:xfrm>
            <a:off x="3554334" y="2018450"/>
            <a:ext cx="357635" cy="312783"/>
          </a:xfrm>
          <a:custGeom>
            <a:avLst/>
            <a:gdLst>
              <a:gd name="T0" fmla="*/ 112 w 128"/>
              <a:gd name="T1" fmla="*/ 60 h 112"/>
              <a:gd name="T2" fmla="*/ 104 w 128"/>
              <a:gd name="T3" fmla="*/ 60 h 112"/>
              <a:gd name="T4" fmla="*/ 104 w 128"/>
              <a:gd name="T5" fmla="*/ 16 h 112"/>
              <a:gd name="T6" fmla="*/ 88 w 128"/>
              <a:gd name="T7" fmla="*/ 0 h 112"/>
              <a:gd name="T8" fmla="*/ 40 w 128"/>
              <a:gd name="T9" fmla="*/ 0 h 112"/>
              <a:gd name="T10" fmla="*/ 24 w 128"/>
              <a:gd name="T11" fmla="*/ 16 h 112"/>
              <a:gd name="T12" fmla="*/ 24 w 128"/>
              <a:gd name="T13" fmla="*/ 52 h 112"/>
              <a:gd name="T14" fmla="*/ 24 w 128"/>
              <a:gd name="T15" fmla="*/ 56 h 112"/>
              <a:gd name="T16" fmla="*/ 24 w 128"/>
              <a:gd name="T17" fmla="*/ 56 h 112"/>
              <a:gd name="T18" fmla="*/ 24 w 128"/>
              <a:gd name="T19" fmla="*/ 60 h 112"/>
              <a:gd name="T20" fmla="*/ 16 w 128"/>
              <a:gd name="T21" fmla="*/ 60 h 112"/>
              <a:gd name="T22" fmla="*/ 0 w 128"/>
              <a:gd name="T23" fmla="*/ 76 h 112"/>
              <a:gd name="T24" fmla="*/ 0 w 128"/>
              <a:gd name="T25" fmla="*/ 84 h 112"/>
              <a:gd name="T26" fmla="*/ 16 w 128"/>
              <a:gd name="T27" fmla="*/ 100 h 112"/>
              <a:gd name="T28" fmla="*/ 25 w 128"/>
              <a:gd name="T29" fmla="*/ 100 h 112"/>
              <a:gd name="T30" fmla="*/ 40 w 128"/>
              <a:gd name="T31" fmla="*/ 112 h 112"/>
              <a:gd name="T32" fmla="*/ 88 w 128"/>
              <a:gd name="T33" fmla="*/ 112 h 112"/>
              <a:gd name="T34" fmla="*/ 103 w 128"/>
              <a:gd name="T35" fmla="*/ 100 h 112"/>
              <a:gd name="T36" fmla="*/ 112 w 128"/>
              <a:gd name="T37" fmla="*/ 100 h 112"/>
              <a:gd name="T38" fmla="*/ 128 w 128"/>
              <a:gd name="T39" fmla="*/ 84 h 112"/>
              <a:gd name="T40" fmla="*/ 128 w 128"/>
              <a:gd name="T41" fmla="*/ 76 h 112"/>
              <a:gd name="T42" fmla="*/ 112 w 128"/>
              <a:gd name="T43" fmla="*/ 60 h 112"/>
              <a:gd name="T44" fmla="*/ 32 w 128"/>
              <a:gd name="T45" fmla="*/ 16 h 112"/>
              <a:gd name="T46" fmla="*/ 40 w 128"/>
              <a:gd name="T47" fmla="*/ 8 h 112"/>
              <a:gd name="T48" fmla="*/ 88 w 128"/>
              <a:gd name="T49" fmla="*/ 8 h 112"/>
              <a:gd name="T50" fmla="*/ 96 w 128"/>
              <a:gd name="T51" fmla="*/ 16 h 112"/>
              <a:gd name="T52" fmla="*/ 96 w 128"/>
              <a:gd name="T53" fmla="*/ 60 h 112"/>
              <a:gd name="T54" fmla="*/ 32 w 128"/>
              <a:gd name="T55" fmla="*/ 60 h 112"/>
              <a:gd name="T56" fmla="*/ 32 w 128"/>
              <a:gd name="T57" fmla="*/ 16 h 112"/>
              <a:gd name="T58" fmla="*/ 88 w 128"/>
              <a:gd name="T59" fmla="*/ 104 h 112"/>
              <a:gd name="T60" fmla="*/ 40 w 128"/>
              <a:gd name="T61" fmla="*/ 104 h 112"/>
              <a:gd name="T62" fmla="*/ 32 w 128"/>
              <a:gd name="T63" fmla="*/ 96 h 112"/>
              <a:gd name="T64" fmla="*/ 40 w 128"/>
              <a:gd name="T65" fmla="*/ 88 h 112"/>
              <a:gd name="T66" fmla="*/ 88 w 128"/>
              <a:gd name="T67" fmla="*/ 88 h 112"/>
              <a:gd name="T68" fmla="*/ 96 w 128"/>
              <a:gd name="T69" fmla="*/ 96 h 112"/>
              <a:gd name="T70" fmla="*/ 88 w 128"/>
              <a:gd name="T71" fmla="*/ 104 h 112"/>
              <a:gd name="T72" fmla="*/ 120 w 128"/>
              <a:gd name="T73" fmla="*/ 84 h 112"/>
              <a:gd name="T74" fmla="*/ 112 w 128"/>
              <a:gd name="T75" fmla="*/ 92 h 112"/>
              <a:gd name="T76" fmla="*/ 103 w 128"/>
              <a:gd name="T77" fmla="*/ 92 h 112"/>
              <a:gd name="T78" fmla="*/ 88 w 128"/>
              <a:gd name="T79" fmla="*/ 80 h 112"/>
              <a:gd name="T80" fmla="*/ 40 w 128"/>
              <a:gd name="T81" fmla="*/ 80 h 112"/>
              <a:gd name="T82" fmla="*/ 25 w 128"/>
              <a:gd name="T83" fmla="*/ 92 h 112"/>
              <a:gd name="T84" fmla="*/ 16 w 128"/>
              <a:gd name="T85" fmla="*/ 92 h 112"/>
              <a:gd name="T86" fmla="*/ 8 w 128"/>
              <a:gd name="T87" fmla="*/ 84 h 112"/>
              <a:gd name="T88" fmla="*/ 8 w 128"/>
              <a:gd name="T89" fmla="*/ 76 h 112"/>
              <a:gd name="T90" fmla="*/ 16 w 128"/>
              <a:gd name="T91" fmla="*/ 68 h 112"/>
              <a:gd name="T92" fmla="*/ 112 w 128"/>
              <a:gd name="T93" fmla="*/ 68 h 112"/>
              <a:gd name="T94" fmla="*/ 120 w 128"/>
              <a:gd name="T95" fmla="*/ 76 h 112"/>
              <a:gd name="T96" fmla="*/ 120 w 128"/>
              <a:gd name="T97" fmla="*/ 8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12">
                <a:moveTo>
                  <a:pt x="112" y="60"/>
                </a:moveTo>
                <a:cubicBezTo>
                  <a:pt x="104" y="60"/>
                  <a:pt x="104" y="60"/>
                  <a:pt x="104" y="60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7"/>
                  <a:pt x="97" y="0"/>
                  <a:pt x="8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5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7"/>
                  <a:pt x="24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7" y="60"/>
                  <a:pt x="0" y="67"/>
                  <a:pt x="0" y="76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3"/>
                  <a:pt x="7" y="100"/>
                  <a:pt x="16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6" y="107"/>
                  <a:pt x="33" y="112"/>
                  <a:pt x="40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5" y="112"/>
                  <a:pt x="102" y="107"/>
                  <a:pt x="103" y="10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21" y="100"/>
                  <a:pt x="128" y="93"/>
                  <a:pt x="128" y="84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28" y="67"/>
                  <a:pt x="121" y="60"/>
                  <a:pt x="112" y="60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2" y="8"/>
                  <a:pt x="96" y="12"/>
                  <a:pt x="96" y="16"/>
                </a:cubicBezTo>
                <a:cubicBezTo>
                  <a:pt x="96" y="60"/>
                  <a:pt x="96" y="60"/>
                  <a:pt x="96" y="60"/>
                </a:cubicBezTo>
                <a:cubicBezTo>
                  <a:pt x="32" y="60"/>
                  <a:pt x="32" y="60"/>
                  <a:pt x="32" y="60"/>
                </a:cubicBezTo>
                <a:lnTo>
                  <a:pt x="32" y="16"/>
                </a:lnTo>
                <a:close/>
                <a:moveTo>
                  <a:pt x="88" y="104"/>
                </a:moveTo>
                <a:cubicBezTo>
                  <a:pt x="40" y="104"/>
                  <a:pt x="40" y="104"/>
                  <a:pt x="40" y="104"/>
                </a:cubicBezTo>
                <a:cubicBezTo>
                  <a:pt x="36" y="104"/>
                  <a:pt x="32" y="100"/>
                  <a:pt x="32" y="96"/>
                </a:cubicBezTo>
                <a:cubicBezTo>
                  <a:pt x="32" y="92"/>
                  <a:pt x="36" y="88"/>
                  <a:pt x="40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2" y="88"/>
                  <a:pt x="96" y="92"/>
                  <a:pt x="96" y="96"/>
                </a:cubicBezTo>
                <a:cubicBezTo>
                  <a:pt x="96" y="100"/>
                  <a:pt x="92" y="104"/>
                  <a:pt x="88" y="104"/>
                </a:cubicBezTo>
                <a:close/>
                <a:moveTo>
                  <a:pt x="120" y="84"/>
                </a:moveTo>
                <a:cubicBezTo>
                  <a:pt x="120" y="88"/>
                  <a:pt x="116" y="92"/>
                  <a:pt x="112" y="9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02" y="85"/>
                  <a:pt x="95" y="80"/>
                  <a:pt x="88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33" y="80"/>
                  <a:pt x="26" y="85"/>
                  <a:pt x="25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2" y="92"/>
                  <a:pt x="8" y="88"/>
                  <a:pt x="8" y="84"/>
                </a:cubicBezTo>
                <a:cubicBezTo>
                  <a:pt x="8" y="76"/>
                  <a:pt x="8" y="76"/>
                  <a:pt x="8" y="76"/>
                </a:cubicBezTo>
                <a:cubicBezTo>
                  <a:pt x="8" y="72"/>
                  <a:pt x="12" y="68"/>
                  <a:pt x="16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6" y="68"/>
                  <a:pt x="120" y="72"/>
                  <a:pt x="120" y="76"/>
                </a:cubicBezTo>
                <a:lnTo>
                  <a:pt x="120" y="84"/>
                </a:lnTo>
                <a:close/>
              </a:path>
            </a:pathLst>
          </a:custGeom>
          <a:solidFill>
            <a:srgbClr val="203E6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248149" y="2034280"/>
            <a:ext cx="3695700" cy="36957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678879" y="3500492"/>
            <a:ext cx="2797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团队合作</a:t>
            </a:r>
            <a:endParaRPr lang="en-US" altLang="zh-CN" sz="2000" dirty="0" smtClean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516531" y="3882130"/>
            <a:ext cx="3121942" cy="1181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5536597" y="2700095"/>
            <a:ext cx="1081810" cy="598601"/>
          </a:xfrm>
          <a:custGeom>
            <a:avLst/>
            <a:gdLst>
              <a:gd name="T0" fmla="*/ 1660776 w 2546350"/>
              <a:gd name="T1" fmla="*/ 783048 h 1409701"/>
              <a:gd name="T2" fmla="*/ 1769836 w 2546350"/>
              <a:gd name="T3" fmla="*/ 861918 h 1409701"/>
              <a:gd name="T4" fmla="*/ 921682 w 2546350"/>
              <a:gd name="T5" fmla="*/ 1409701 h 1409701"/>
              <a:gd name="T6" fmla="*/ 729797 w 2546350"/>
              <a:gd name="T7" fmla="*/ 859878 h 1409701"/>
              <a:gd name="T8" fmla="*/ 850647 w 2546350"/>
              <a:gd name="T9" fmla="*/ 778742 h 1409701"/>
              <a:gd name="T10" fmla="*/ 591880 w 2546350"/>
              <a:gd name="T11" fmla="*/ 727368 h 1409701"/>
              <a:gd name="T12" fmla="*/ 778102 w 2546350"/>
              <a:gd name="T13" fmla="*/ 739045 h 1409701"/>
              <a:gd name="T14" fmla="*/ 684667 w 2546350"/>
              <a:gd name="T15" fmla="*/ 817014 h 1409701"/>
              <a:gd name="T16" fmla="*/ 0 w 2546350"/>
              <a:gd name="T17" fmla="*/ 1339155 h 1409701"/>
              <a:gd name="T18" fmla="*/ 77074 w 2546350"/>
              <a:gd name="T19" fmla="*/ 740308 h 1409701"/>
              <a:gd name="T20" fmla="*/ 449520 w 2546350"/>
              <a:gd name="T21" fmla="*/ 727368 h 1409701"/>
              <a:gd name="T22" fmla="*/ 2425273 w 2546350"/>
              <a:gd name="T23" fmla="*/ 707077 h 1409701"/>
              <a:gd name="T24" fmla="*/ 2545217 w 2546350"/>
              <a:gd name="T25" fmla="*/ 788440 h 1409701"/>
              <a:gd name="T26" fmla="*/ 2353389 w 2546350"/>
              <a:gd name="T27" fmla="*/ 1338263 h 1409701"/>
              <a:gd name="T28" fmla="*/ 1748292 w 2546350"/>
              <a:gd name="T29" fmla="*/ 761030 h 1409701"/>
              <a:gd name="T30" fmla="*/ 1751639 w 2546350"/>
              <a:gd name="T31" fmla="*/ 672628 h 1409701"/>
              <a:gd name="T32" fmla="*/ 1318533 w 2546350"/>
              <a:gd name="T33" fmla="*/ 82101 h 1409701"/>
              <a:gd name="T34" fmla="*/ 1428751 w 2546350"/>
              <a:gd name="T35" fmla="*/ 162185 h 1409701"/>
              <a:gd name="T36" fmla="*/ 1493838 w 2546350"/>
              <a:gd name="T37" fmla="*/ 298986 h 1409701"/>
              <a:gd name="T38" fmla="*/ 1524257 w 2546350"/>
              <a:gd name="T39" fmla="*/ 372145 h 1409701"/>
              <a:gd name="T40" fmla="*/ 1505392 w 2546350"/>
              <a:gd name="T41" fmla="*/ 463325 h 1409701"/>
              <a:gd name="T42" fmla="*/ 1460047 w 2546350"/>
              <a:gd name="T43" fmla="*/ 561245 h 1409701"/>
              <a:gd name="T44" fmla="*/ 1364570 w 2546350"/>
              <a:gd name="T45" fmla="*/ 665831 h 1409701"/>
              <a:gd name="T46" fmla="*/ 1235529 w 2546350"/>
              <a:gd name="T47" fmla="*/ 699861 h 1409701"/>
              <a:gd name="T48" fmla="*/ 1111250 w 2546350"/>
              <a:gd name="T49" fmla="*/ 650631 h 1409701"/>
              <a:gd name="T50" fmla="*/ 1024391 w 2546350"/>
              <a:gd name="T51" fmla="*/ 535155 h 1409701"/>
              <a:gd name="T52" fmla="*/ 983737 w 2546350"/>
              <a:gd name="T53" fmla="*/ 456120 h 1409701"/>
              <a:gd name="T54" fmla="*/ 981706 w 2546350"/>
              <a:gd name="T55" fmla="*/ 350306 h 1409701"/>
              <a:gd name="T56" fmla="*/ 1016227 w 2546350"/>
              <a:gd name="T57" fmla="*/ 255428 h 1409701"/>
              <a:gd name="T58" fmla="*/ 1096056 w 2546350"/>
              <a:gd name="T59" fmla="*/ 132465 h 1409701"/>
              <a:gd name="T60" fmla="*/ 1216252 w 2546350"/>
              <a:gd name="T61" fmla="*/ 72346 h 1409701"/>
              <a:gd name="T62" fmla="*/ 607408 w 2546350"/>
              <a:gd name="T63" fmla="*/ 33571 h 1409701"/>
              <a:gd name="T64" fmla="*/ 712589 w 2546350"/>
              <a:gd name="T65" fmla="*/ 123183 h 1409701"/>
              <a:gd name="T66" fmla="*/ 769261 w 2546350"/>
              <a:gd name="T67" fmla="*/ 265656 h 1409701"/>
              <a:gd name="T68" fmla="*/ 798064 w 2546350"/>
              <a:gd name="T69" fmla="*/ 332602 h 1409701"/>
              <a:gd name="T70" fmla="*/ 773361 w 2546350"/>
              <a:gd name="T71" fmla="*/ 407758 h 1409701"/>
              <a:gd name="T72" fmla="*/ 720523 w 2546350"/>
              <a:gd name="T73" fmla="*/ 523831 h 1409701"/>
              <a:gd name="T74" fmla="*/ 618969 w 2546350"/>
              <a:gd name="T75" fmla="*/ 619796 h 1409701"/>
              <a:gd name="T76" fmla="*/ 487264 w 2546350"/>
              <a:gd name="T77" fmla="*/ 642029 h 1409701"/>
              <a:gd name="T78" fmla="*/ 367575 w 2546350"/>
              <a:gd name="T79" fmla="*/ 581909 h 1409701"/>
              <a:gd name="T80" fmla="*/ 287555 w 2546350"/>
              <a:gd name="T81" fmla="*/ 458947 h 1409701"/>
              <a:gd name="T82" fmla="*/ 251422 w 2546350"/>
              <a:gd name="T83" fmla="*/ 393595 h 1409701"/>
              <a:gd name="T84" fmla="*/ 256812 w 2546350"/>
              <a:gd name="T85" fmla="*/ 287371 h 1409701"/>
              <a:gd name="T86" fmla="*/ 290275 w 2546350"/>
              <a:gd name="T87" fmla="*/ 192832 h 1409701"/>
              <a:gd name="T88" fmla="*/ 372335 w 2546350"/>
              <a:gd name="T89" fmla="*/ 72365 h 1409701"/>
              <a:gd name="T90" fmla="*/ 493838 w 2546350"/>
              <a:gd name="T91" fmla="*/ 15875 h 1409701"/>
              <a:gd name="T92" fmla="*/ 2131399 w 2546350"/>
              <a:gd name="T93" fmla="*/ 28121 h 1409701"/>
              <a:gd name="T94" fmla="*/ 2230687 w 2546350"/>
              <a:gd name="T95" fmla="*/ 126773 h 1409701"/>
              <a:gd name="T96" fmla="*/ 2278638 w 2546350"/>
              <a:gd name="T97" fmla="*/ 268548 h 1409701"/>
              <a:gd name="T98" fmla="*/ 2303010 w 2546350"/>
              <a:gd name="T99" fmla="*/ 342808 h 1409701"/>
              <a:gd name="T100" fmla="*/ 2271717 w 2546350"/>
              <a:gd name="T101" fmla="*/ 401411 h 1409701"/>
              <a:gd name="T102" fmla="*/ 2206659 w 2546350"/>
              <a:gd name="T103" fmla="*/ 537936 h 1409701"/>
              <a:gd name="T104" fmla="*/ 2096263 w 2546350"/>
              <a:gd name="T105" fmla="*/ 618218 h 1409701"/>
              <a:gd name="T106" fmla="*/ 1962972 w 2546350"/>
              <a:gd name="T107" fmla="*/ 620259 h 1409701"/>
              <a:gd name="T108" fmla="*/ 1850763 w 2546350"/>
              <a:gd name="T109" fmla="*/ 543152 h 1409701"/>
              <a:gd name="T110" fmla="*/ 1783438 w 2546350"/>
              <a:gd name="T111" fmla="*/ 408895 h 1409701"/>
              <a:gd name="T112" fmla="*/ 1749644 w 2546350"/>
              <a:gd name="T113" fmla="*/ 354290 h 1409701"/>
              <a:gd name="T114" fmla="*/ 1770632 w 2546350"/>
              <a:gd name="T115" fmla="*/ 268288 h 1409701"/>
              <a:gd name="T116" fmla="*/ 1811774 w 2546350"/>
              <a:gd name="T117" fmla="*/ 145370 h 1409701"/>
              <a:gd name="T118" fmla="*/ 1905168 w 2546350"/>
              <a:gd name="T119" fmla="*/ 38100 h 1409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46350" h="1409701">
                <a:moveTo>
                  <a:pt x="1205490" y="715963"/>
                </a:moveTo>
                <a:lnTo>
                  <a:pt x="1293463" y="715963"/>
                </a:lnTo>
                <a:lnTo>
                  <a:pt x="1320445" y="783954"/>
                </a:lnTo>
                <a:lnTo>
                  <a:pt x="1271470" y="813191"/>
                </a:lnTo>
                <a:lnTo>
                  <a:pt x="1310469" y="955292"/>
                </a:lnTo>
                <a:lnTo>
                  <a:pt x="1402297" y="721402"/>
                </a:lnTo>
                <a:lnTo>
                  <a:pt x="1433360" y="726162"/>
                </a:lnTo>
                <a:lnTo>
                  <a:pt x="1463969" y="731601"/>
                </a:lnTo>
                <a:lnTo>
                  <a:pt x="1494805" y="737494"/>
                </a:lnTo>
                <a:lnTo>
                  <a:pt x="1509997" y="740667"/>
                </a:lnTo>
                <a:lnTo>
                  <a:pt x="1525188" y="743840"/>
                </a:lnTo>
                <a:lnTo>
                  <a:pt x="1539699" y="747239"/>
                </a:lnTo>
                <a:lnTo>
                  <a:pt x="1554664" y="750639"/>
                </a:lnTo>
                <a:lnTo>
                  <a:pt x="1568948" y="754491"/>
                </a:lnTo>
                <a:lnTo>
                  <a:pt x="1583006" y="757891"/>
                </a:lnTo>
                <a:lnTo>
                  <a:pt x="1597063" y="761971"/>
                </a:lnTo>
                <a:lnTo>
                  <a:pt x="1610441" y="765823"/>
                </a:lnTo>
                <a:lnTo>
                  <a:pt x="1623818" y="770129"/>
                </a:lnTo>
                <a:lnTo>
                  <a:pt x="1636289" y="774209"/>
                </a:lnTo>
                <a:lnTo>
                  <a:pt x="1648759" y="778515"/>
                </a:lnTo>
                <a:lnTo>
                  <a:pt x="1660776" y="783048"/>
                </a:lnTo>
                <a:lnTo>
                  <a:pt x="1672113" y="787581"/>
                </a:lnTo>
                <a:lnTo>
                  <a:pt x="1683223" y="792113"/>
                </a:lnTo>
                <a:lnTo>
                  <a:pt x="1693653" y="796873"/>
                </a:lnTo>
                <a:lnTo>
                  <a:pt x="1703629" y="801632"/>
                </a:lnTo>
                <a:lnTo>
                  <a:pt x="1712699" y="806618"/>
                </a:lnTo>
                <a:lnTo>
                  <a:pt x="1721542" y="811604"/>
                </a:lnTo>
                <a:lnTo>
                  <a:pt x="1729704" y="817043"/>
                </a:lnTo>
                <a:lnTo>
                  <a:pt x="1736960" y="822256"/>
                </a:lnTo>
                <a:lnTo>
                  <a:pt x="1743762" y="827695"/>
                </a:lnTo>
                <a:lnTo>
                  <a:pt x="1749657" y="833135"/>
                </a:lnTo>
                <a:lnTo>
                  <a:pt x="1752378" y="835854"/>
                </a:lnTo>
                <a:lnTo>
                  <a:pt x="1754872" y="838801"/>
                </a:lnTo>
                <a:lnTo>
                  <a:pt x="1757139" y="841520"/>
                </a:lnTo>
                <a:lnTo>
                  <a:pt x="1759180" y="844240"/>
                </a:lnTo>
                <a:lnTo>
                  <a:pt x="1761221" y="847186"/>
                </a:lnTo>
                <a:lnTo>
                  <a:pt x="1762808" y="850133"/>
                </a:lnTo>
                <a:lnTo>
                  <a:pt x="1764168" y="853079"/>
                </a:lnTo>
                <a:lnTo>
                  <a:pt x="1765528" y="855799"/>
                </a:lnTo>
                <a:lnTo>
                  <a:pt x="1767569" y="857838"/>
                </a:lnTo>
                <a:lnTo>
                  <a:pt x="1768703" y="859878"/>
                </a:lnTo>
                <a:lnTo>
                  <a:pt x="1769836" y="861918"/>
                </a:lnTo>
                <a:lnTo>
                  <a:pt x="1770063" y="863278"/>
                </a:lnTo>
                <a:lnTo>
                  <a:pt x="1770063" y="864184"/>
                </a:lnTo>
                <a:lnTo>
                  <a:pt x="1770063" y="1395196"/>
                </a:lnTo>
                <a:lnTo>
                  <a:pt x="1770063" y="1396556"/>
                </a:lnTo>
                <a:lnTo>
                  <a:pt x="1769610" y="1398143"/>
                </a:lnTo>
                <a:lnTo>
                  <a:pt x="1768930" y="1399502"/>
                </a:lnTo>
                <a:lnTo>
                  <a:pt x="1768023" y="1400862"/>
                </a:lnTo>
                <a:lnTo>
                  <a:pt x="1767116" y="1402222"/>
                </a:lnTo>
                <a:lnTo>
                  <a:pt x="1765755" y="1403355"/>
                </a:lnTo>
                <a:lnTo>
                  <a:pt x="1764168" y="1404488"/>
                </a:lnTo>
                <a:lnTo>
                  <a:pt x="1762581" y="1405395"/>
                </a:lnTo>
                <a:lnTo>
                  <a:pt x="1760767" y="1406528"/>
                </a:lnTo>
                <a:lnTo>
                  <a:pt x="1758726" y="1407208"/>
                </a:lnTo>
                <a:lnTo>
                  <a:pt x="1754192" y="1408795"/>
                </a:lnTo>
                <a:lnTo>
                  <a:pt x="1749430" y="1409475"/>
                </a:lnTo>
                <a:lnTo>
                  <a:pt x="1746936" y="1409701"/>
                </a:lnTo>
                <a:lnTo>
                  <a:pt x="1743989" y="1409701"/>
                </a:lnTo>
                <a:lnTo>
                  <a:pt x="1604307" y="1409701"/>
                </a:lnTo>
                <a:lnTo>
                  <a:pt x="1590791" y="1027113"/>
                </a:lnTo>
                <a:lnTo>
                  <a:pt x="1577077" y="1409701"/>
                </a:lnTo>
                <a:lnTo>
                  <a:pt x="921682" y="1409701"/>
                </a:lnTo>
                <a:lnTo>
                  <a:pt x="908166" y="1027113"/>
                </a:lnTo>
                <a:lnTo>
                  <a:pt x="894451" y="1409701"/>
                </a:lnTo>
                <a:lnTo>
                  <a:pt x="754511" y="1409701"/>
                </a:lnTo>
                <a:lnTo>
                  <a:pt x="752017" y="1409701"/>
                </a:lnTo>
                <a:lnTo>
                  <a:pt x="749523" y="1409475"/>
                </a:lnTo>
                <a:lnTo>
                  <a:pt x="744535" y="1408795"/>
                </a:lnTo>
                <a:lnTo>
                  <a:pt x="740227" y="1407208"/>
                </a:lnTo>
                <a:lnTo>
                  <a:pt x="738186" y="1406528"/>
                </a:lnTo>
                <a:lnTo>
                  <a:pt x="736145" y="1405395"/>
                </a:lnTo>
                <a:lnTo>
                  <a:pt x="734785" y="1404488"/>
                </a:lnTo>
                <a:lnTo>
                  <a:pt x="733198" y="1403355"/>
                </a:lnTo>
                <a:lnTo>
                  <a:pt x="731837" y="1402222"/>
                </a:lnTo>
                <a:lnTo>
                  <a:pt x="730704" y="1400862"/>
                </a:lnTo>
                <a:lnTo>
                  <a:pt x="729797" y="1399502"/>
                </a:lnTo>
                <a:lnTo>
                  <a:pt x="729117" y="1398143"/>
                </a:lnTo>
                <a:lnTo>
                  <a:pt x="728890" y="1396556"/>
                </a:lnTo>
                <a:lnTo>
                  <a:pt x="728663" y="1395196"/>
                </a:lnTo>
                <a:lnTo>
                  <a:pt x="728663" y="864184"/>
                </a:lnTo>
                <a:lnTo>
                  <a:pt x="728663" y="863278"/>
                </a:lnTo>
                <a:lnTo>
                  <a:pt x="728890" y="861918"/>
                </a:lnTo>
                <a:lnTo>
                  <a:pt x="729797" y="859878"/>
                </a:lnTo>
                <a:lnTo>
                  <a:pt x="731384" y="857838"/>
                </a:lnTo>
                <a:lnTo>
                  <a:pt x="733198" y="855799"/>
                </a:lnTo>
                <a:lnTo>
                  <a:pt x="734332" y="853079"/>
                </a:lnTo>
                <a:lnTo>
                  <a:pt x="735919" y="850133"/>
                </a:lnTo>
                <a:lnTo>
                  <a:pt x="737733" y="847186"/>
                </a:lnTo>
                <a:lnTo>
                  <a:pt x="739546" y="844240"/>
                </a:lnTo>
                <a:lnTo>
                  <a:pt x="741814" y="841520"/>
                </a:lnTo>
                <a:lnTo>
                  <a:pt x="744081" y="838801"/>
                </a:lnTo>
                <a:lnTo>
                  <a:pt x="746575" y="835854"/>
                </a:lnTo>
                <a:lnTo>
                  <a:pt x="749296" y="833135"/>
                </a:lnTo>
                <a:lnTo>
                  <a:pt x="755191" y="827695"/>
                </a:lnTo>
                <a:lnTo>
                  <a:pt x="761993" y="822256"/>
                </a:lnTo>
                <a:lnTo>
                  <a:pt x="769249" y="817043"/>
                </a:lnTo>
                <a:lnTo>
                  <a:pt x="777638" y="811604"/>
                </a:lnTo>
                <a:lnTo>
                  <a:pt x="786254" y="806618"/>
                </a:lnTo>
                <a:lnTo>
                  <a:pt x="795777" y="801632"/>
                </a:lnTo>
                <a:lnTo>
                  <a:pt x="805527" y="796873"/>
                </a:lnTo>
                <a:lnTo>
                  <a:pt x="816183" y="792113"/>
                </a:lnTo>
                <a:lnTo>
                  <a:pt x="827293" y="787581"/>
                </a:lnTo>
                <a:lnTo>
                  <a:pt x="838630" y="783048"/>
                </a:lnTo>
                <a:lnTo>
                  <a:pt x="850647" y="778742"/>
                </a:lnTo>
                <a:lnTo>
                  <a:pt x="863345" y="774209"/>
                </a:lnTo>
                <a:lnTo>
                  <a:pt x="876268" y="770129"/>
                </a:lnTo>
                <a:lnTo>
                  <a:pt x="889419" y="766050"/>
                </a:lnTo>
                <a:lnTo>
                  <a:pt x="903023" y="761971"/>
                </a:lnTo>
                <a:lnTo>
                  <a:pt x="917081" y="758344"/>
                </a:lnTo>
                <a:lnTo>
                  <a:pt x="931139" y="754491"/>
                </a:lnTo>
                <a:lnTo>
                  <a:pt x="945650" y="750865"/>
                </a:lnTo>
                <a:lnTo>
                  <a:pt x="960388" y="747466"/>
                </a:lnTo>
                <a:lnTo>
                  <a:pt x="975352" y="743840"/>
                </a:lnTo>
                <a:lnTo>
                  <a:pt x="990544" y="740893"/>
                </a:lnTo>
                <a:lnTo>
                  <a:pt x="1005735" y="737494"/>
                </a:lnTo>
                <a:lnTo>
                  <a:pt x="1036344" y="731828"/>
                </a:lnTo>
                <a:lnTo>
                  <a:pt x="1067407" y="726388"/>
                </a:lnTo>
                <a:lnTo>
                  <a:pt x="1098470" y="721629"/>
                </a:lnTo>
                <a:lnTo>
                  <a:pt x="1188484" y="955292"/>
                </a:lnTo>
                <a:lnTo>
                  <a:pt x="1227483" y="813191"/>
                </a:lnTo>
                <a:lnTo>
                  <a:pt x="1178281" y="783954"/>
                </a:lnTo>
                <a:lnTo>
                  <a:pt x="1205490" y="715963"/>
                </a:lnTo>
                <a:close/>
                <a:moveTo>
                  <a:pt x="476723" y="658812"/>
                </a:moveTo>
                <a:lnTo>
                  <a:pt x="564677" y="658812"/>
                </a:lnTo>
                <a:lnTo>
                  <a:pt x="591880" y="727368"/>
                </a:lnTo>
                <a:lnTo>
                  <a:pt x="542915" y="756425"/>
                </a:lnTo>
                <a:lnTo>
                  <a:pt x="581452" y="898986"/>
                </a:lnTo>
                <a:lnTo>
                  <a:pt x="673487" y="664487"/>
                </a:lnTo>
                <a:lnTo>
                  <a:pt x="704317" y="669481"/>
                </a:lnTo>
                <a:lnTo>
                  <a:pt x="735373" y="674703"/>
                </a:lnTo>
                <a:lnTo>
                  <a:pt x="766202" y="680605"/>
                </a:lnTo>
                <a:lnTo>
                  <a:pt x="781163" y="683783"/>
                </a:lnTo>
                <a:lnTo>
                  <a:pt x="796125" y="686961"/>
                </a:lnTo>
                <a:lnTo>
                  <a:pt x="811086" y="690366"/>
                </a:lnTo>
                <a:lnTo>
                  <a:pt x="825594" y="693998"/>
                </a:lnTo>
                <a:lnTo>
                  <a:pt x="840329" y="697630"/>
                </a:lnTo>
                <a:lnTo>
                  <a:pt x="854383" y="701263"/>
                </a:lnTo>
                <a:lnTo>
                  <a:pt x="868211" y="705122"/>
                </a:lnTo>
                <a:lnTo>
                  <a:pt x="870360" y="705778"/>
                </a:lnTo>
                <a:lnTo>
                  <a:pt x="856570" y="709807"/>
                </a:lnTo>
                <a:lnTo>
                  <a:pt x="842283" y="714340"/>
                </a:lnTo>
                <a:lnTo>
                  <a:pt x="828449" y="719099"/>
                </a:lnTo>
                <a:lnTo>
                  <a:pt x="815069" y="723859"/>
                </a:lnTo>
                <a:lnTo>
                  <a:pt x="802369" y="728846"/>
                </a:lnTo>
                <a:lnTo>
                  <a:pt x="789895" y="734059"/>
                </a:lnTo>
                <a:lnTo>
                  <a:pt x="778102" y="739045"/>
                </a:lnTo>
                <a:lnTo>
                  <a:pt x="766763" y="744258"/>
                </a:lnTo>
                <a:lnTo>
                  <a:pt x="755877" y="749924"/>
                </a:lnTo>
                <a:lnTo>
                  <a:pt x="746126" y="755364"/>
                </a:lnTo>
                <a:lnTo>
                  <a:pt x="736374" y="761030"/>
                </a:lnTo>
                <a:lnTo>
                  <a:pt x="727983" y="766697"/>
                </a:lnTo>
                <a:lnTo>
                  <a:pt x="719819" y="772590"/>
                </a:lnTo>
                <a:lnTo>
                  <a:pt x="712788" y="778709"/>
                </a:lnTo>
                <a:lnTo>
                  <a:pt x="709386" y="781656"/>
                </a:lnTo>
                <a:lnTo>
                  <a:pt x="706211" y="784602"/>
                </a:lnTo>
                <a:lnTo>
                  <a:pt x="703490" y="788002"/>
                </a:lnTo>
                <a:lnTo>
                  <a:pt x="700542" y="790948"/>
                </a:lnTo>
                <a:lnTo>
                  <a:pt x="698047" y="794122"/>
                </a:lnTo>
                <a:lnTo>
                  <a:pt x="696006" y="797295"/>
                </a:lnTo>
                <a:lnTo>
                  <a:pt x="693738" y="800695"/>
                </a:lnTo>
                <a:lnTo>
                  <a:pt x="692151" y="803868"/>
                </a:lnTo>
                <a:lnTo>
                  <a:pt x="690563" y="807041"/>
                </a:lnTo>
                <a:lnTo>
                  <a:pt x="689202" y="810441"/>
                </a:lnTo>
                <a:lnTo>
                  <a:pt x="686935" y="812481"/>
                </a:lnTo>
                <a:lnTo>
                  <a:pt x="685574" y="814747"/>
                </a:lnTo>
                <a:lnTo>
                  <a:pt x="684893" y="815654"/>
                </a:lnTo>
                <a:lnTo>
                  <a:pt x="684667" y="817014"/>
                </a:lnTo>
                <a:lnTo>
                  <a:pt x="684440" y="818147"/>
                </a:lnTo>
                <a:lnTo>
                  <a:pt x="684213" y="819507"/>
                </a:lnTo>
                <a:lnTo>
                  <a:pt x="684213" y="1354137"/>
                </a:lnTo>
                <a:lnTo>
                  <a:pt x="193036" y="1354137"/>
                </a:lnTo>
                <a:lnTo>
                  <a:pt x="179272" y="971549"/>
                </a:lnTo>
                <a:lnTo>
                  <a:pt x="165708" y="1354137"/>
                </a:lnTo>
                <a:lnTo>
                  <a:pt x="26069" y="1354137"/>
                </a:lnTo>
                <a:lnTo>
                  <a:pt x="23576" y="1353910"/>
                </a:lnTo>
                <a:lnTo>
                  <a:pt x="20855" y="1353683"/>
                </a:lnTo>
                <a:lnTo>
                  <a:pt x="16095" y="1352775"/>
                </a:lnTo>
                <a:lnTo>
                  <a:pt x="11561" y="1351640"/>
                </a:lnTo>
                <a:lnTo>
                  <a:pt x="9748" y="1350505"/>
                </a:lnTo>
                <a:lnTo>
                  <a:pt x="7707" y="1349824"/>
                </a:lnTo>
                <a:lnTo>
                  <a:pt x="6121" y="1348689"/>
                </a:lnTo>
                <a:lnTo>
                  <a:pt x="4761" y="1347554"/>
                </a:lnTo>
                <a:lnTo>
                  <a:pt x="3174" y="1346419"/>
                </a:lnTo>
                <a:lnTo>
                  <a:pt x="2040" y="1345057"/>
                </a:lnTo>
                <a:lnTo>
                  <a:pt x="1360" y="1343695"/>
                </a:lnTo>
                <a:lnTo>
                  <a:pt x="680" y="1342333"/>
                </a:lnTo>
                <a:lnTo>
                  <a:pt x="453" y="1340744"/>
                </a:lnTo>
                <a:lnTo>
                  <a:pt x="0" y="1339155"/>
                </a:lnTo>
                <a:lnTo>
                  <a:pt x="0" y="807729"/>
                </a:lnTo>
                <a:lnTo>
                  <a:pt x="0" y="806367"/>
                </a:lnTo>
                <a:lnTo>
                  <a:pt x="453" y="805459"/>
                </a:lnTo>
                <a:lnTo>
                  <a:pt x="1360" y="803189"/>
                </a:lnTo>
                <a:lnTo>
                  <a:pt x="2720" y="801146"/>
                </a:lnTo>
                <a:lnTo>
                  <a:pt x="4761" y="799330"/>
                </a:lnTo>
                <a:lnTo>
                  <a:pt x="5894" y="796379"/>
                </a:lnTo>
                <a:lnTo>
                  <a:pt x="7481" y="793201"/>
                </a:lnTo>
                <a:lnTo>
                  <a:pt x="9294" y="790477"/>
                </a:lnTo>
                <a:lnTo>
                  <a:pt x="10881" y="787753"/>
                </a:lnTo>
                <a:lnTo>
                  <a:pt x="13148" y="784801"/>
                </a:lnTo>
                <a:lnTo>
                  <a:pt x="15415" y="781850"/>
                </a:lnTo>
                <a:lnTo>
                  <a:pt x="17908" y="779126"/>
                </a:lnTo>
                <a:lnTo>
                  <a:pt x="20629" y="776402"/>
                </a:lnTo>
                <a:lnTo>
                  <a:pt x="26523" y="770727"/>
                </a:lnTo>
                <a:lnTo>
                  <a:pt x="33323" y="765506"/>
                </a:lnTo>
                <a:lnTo>
                  <a:pt x="40804" y="760285"/>
                </a:lnTo>
                <a:lnTo>
                  <a:pt x="48738" y="755063"/>
                </a:lnTo>
                <a:lnTo>
                  <a:pt x="57579" y="750069"/>
                </a:lnTo>
                <a:lnTo>
                  <a:pt x="66873" y="745075"/>
                </a:lnTo>
                <a:lnTo>
                  <a:pt x="77074" y="740308"/>
                </a:lnTo>
                <a:lnTo>
                  <a:pt x="87728" y="735541"/>
                </a:lnTo>
                <a:lnTo>
                  <a:pt x="98382" y="730547"/>
                </a:lnTo>
                <a:lnTo>
                  <a:pt x="110170" y="726006"/>
                </a:lnTo>
                <a:lnTo>
                  <a:pt x="122184" y="721693"/>
                </a:lnTo>
                <a:lnTo>
                  <a:pt x="134652" y="717380"/>
                </a:lnTo>
                <a:lnTo>
                  <a:pt x="147573" y="713294"/>
                </a:lnTo>
                <a:lnTo>
                  <a:pt x="160721" y="709208"/>
                </a:lnTo>
                <a:lnTo>
                  <a:pt x="174322" y="705122"/>
                </a:lnTo>
                <a:lnTo>
                  <a:pt x="188377" y="701263"/>
                </a:lnTo>
                <a:lnTo>
                  <a:pt x="202658" y="697630"/>
                </a:lnTo>
                <a:lnTo>
                  <a:pt x="216940" y="693998"/>
                </a:lnTo>
                <a:lnTo>
                  <a:pt x="231901" y="690366"/>
                </a:lnTo>
                <a:lnTo>
                  <a:pt x="246862" y="687188"/>
                </a:lnTo>
                <a:lnTo>
                  <a:pt x="261824" y="683783"/>
                </a:lnTo>
                <a:lnTo>
                  <a:pt x="277012" y="680832"/>
                </a:lnTo>
                <a:lnTo>
                  <a:pt x="307841" y="674703"/>
                </a:lnTo>
                <a:lnTo>
                  <a:pt x="338897" y="669481"/>
                </a:lnTo>
                <a:lnTo>
                  <a:pt x="369953" y="664714"/>
                </a:lnTo>
                <a:lnTo>
                  <a:pt x="459948" y="898986"/>
                </a:lnTo>
                <a:lnTo>
                  <a:pt x="498485" y="756425"/>
                </a:lnTo>
                <a:lnTo>
                  <a:pt x="449520" y="727368"/>
                </a:lnTo>
                <a:lnTo>
                  <a:pt x="476723" y="658812"/>
                </a:lnTo>
                <a:close/>
                <a:moveTo>
                  <a:pt x="1981777" y="644525"/>
                </a:moveTo>
                <a:lnTo>
                  <a:pt x="2069750" y="644525"/>
                </a:lnTo>
                <a:lnTo>
                  <a:pt x="2096959" y="712516"/>
                </a:lnTo>
                <a:lnTo>
                  <a:pt x="2047757" y="741753"/>
                </a:lnTo>
                <a:lnTo>
                  <a:pt x="2086529" y="883854"/>
                </a:lnTo>
                <a:lnTo>
                  <a:pt x="2178357" y="649964"/>
                </a:lnTo>
                <a:lnTo>
                  <a:pt x="2209420" y="654724"/>
                </a:lnTo>
                <a:lnTo>
                  <a:pt x="2240256" y="660390"/>
                </a:lnTo>
                <a:lnTo>
                  <a:pt x="2271092" y="666056"/>
                </a:lnTo>
                <a:lnTo>
                  <a:pt x="2286284" y="669229"/>
                </a:lnTo>
                <a:lnTo>
                  <a:pt x="2301248" y="672402"/>
                </a:lnTo>
                <a:lnTo>
                  <a:pt x="2316213" y="675801"/>
                </a:lnTo>
                <a:lnTo>
                  <a:pt x="2330724" y="679201"/>
                </a:lnTo>
                <a:lnTo>
                  <a:pt x="2345235" y="683053"/>
                </a:lnTo>
                <a:lnTo>
                  <a:pt x="2359293" y="686680"/>
                </a:lnTo>
                <a:lnTo>
                  <a:pt x="2373124" y="690533"/>
                </a:lnTo>
                <a:lnTo>
                  <a:pt x="2386501" y="694385"/>
                </a:lnTo>
                <a:lnTo>
                  <a:pt x="2399879" y="698691"/>
                </a:lnTo>
                <a:lnTo>
                  <a:pt x="2412576" y="702771"/>
                </a:lnTo>
                <a:lnTo>
                  <a:pt x="2425273" y="707077"/>
                </a:lnTo>
                <a:lnTo>
                  <a:pt x="2437063" y="711610"/>
                </a:lnTo>
                <a:lnTo>
                  <a:pt x="2448400" y="716143"/>
                </a:lnTo>
                <a:lnTo>
                  <a:pt x="2459510" y="720675"/>
                </a:lnTo>
                <a:lnTo>
                  <a:pt x="2469940" y="725435"/>
                </a:lnTo>
                <a:lnTo>
                  <a:pt x="2479916" y="730194"/>
                </a:lnTo>
                <a:lnTo>
                  <a:pt x="2489213" y="735180"/>
                </a:lnTo>
                <a:lnTo>
                  <a:pt x="2497829" y="740393"/>
                </a:lnTo>
                <a:lnTo>
                  <a:pt x="2505991" y="745605"/>
                </a:lnTo>
                <a:lnTo>
                  <a:pt x="2513247" y="750818"/>
                </a:lnTo>
                <a:lnTo>
                  <a:pt x="2520049" y="756257"/>
                </a:lnTo>
                <a:lnTo>
                  <a:pt x="2525944" y="761697"/>
                </a:lnTo>
                <a:lnTo>
                  <a:pt x="2528665" y="764416"/>
                </a:lnTo>
                <a:lnTo>
                  <a:pt x="2531159" y="767363"/>
                </a:lnTo>
                <a:lnTo>
                  <a:pt x="2533426" y="770082"/>
                </a:lnTo>
                <a:lnTo>
                  <a:pt x="2535467" y="772802"/>
                </a:lnTo>
                <a:lnTo>
                  <a:pt x="2537508" y="775975"/>
                </a:lnTo>
                <a:lnTo>
                  <a:pt x="2538868" y="778695"/>
                </a:lnTo>
                <a:lnTo>
                  <a:pt x="2540455" y="781641"/>
                </a:lnTo>
                <a:lnTo>
                  <a:pt x="2541815" y="784361"/>
                </a:lnTo>
                <a:lnTo>
                  <a:pt x="2543856" y="786400"/>
                </a:lnTo>
                <a:lnTo>
                  <a:pt x="2545217" y="788440"/>
                </a:lnTo>
                <a:lnTo>
                  <a:pt x="2546123" y="790480"/>
                </a:lnTo>
                <a:lnTo>
                  <a:pt x="2546350" y="791840"/>
                </a:lnTo>
                <a:lnTo>
                  <a:pt x="2546350" y="792746"/>
                </a:lnTo>
                <a:lnTo>
                  <a:pt x="2546350" y="1323758"/>
                </a:lnTo>
                <a:lnTo>
                  <a:pt x="2546350" y="1325118"/>
                </a:lnTo>
                <a:lnTo>
                  <a:pt x="2545670" y="1326705"/>
                </a:lnTo>
                <a:lnTo>
                  <a:pt x="2545217" y="1328064"/>
                </a:lnTo>
                <a:lnTo>
                  <a:pt x="2544310" y="1329424"/>
                </a:lnTo>
                <a:lnTo>
                  <a:pt x="2543176" y="1330784"/>
                </a:lnTo>
                <a:lnTo>
                  <a:pt x="2542042" y="1332144"/>
                </a:lnTo>
                <a:lnTo>
                  <a:pt x="2540455" y="1333050"/>
                </a:lnTo>
                <a:lnTo>
                  <a:pt x="2538641" y="1333957"/>
                </a:lnTo>
                <a:lnTo>
                  <a:pt x="2537054" y="1335090"/>
                </a:lnTo>
                <a:lnTo>
                  <a:pt x="2535013" y="1335770"/>
                </a:lnTo>
                <a:lnTo>
                  <a:pt x="2530479" y="1337357"/>
                </a:lnTo>
                <a:lnTo>
                  <a:pt x="2525490" y="1338037"/>
                </a:lnTo>
                <a:lnTo>
                  <a:pt x="2522996" y="1338263"/>
                </a:lnTo>
                <a:lnTo>
                  <a:pt x="2520276" y="1338263"/>
                </a:lnTo>
                <a:lnTo>
                  <a:pt x="2380604" y="1338263"/>
                </a:lnTo>
                <a:lnTo>
                  <a:pt x="2367197" y="957263"/>
                </a:lnTo>
                <a:lnTo>
                  <a:pt x="2353389" y="1338263"/>
                </a:lnTo>
                <a:lnTo>
                  <a:pt x="1800226" y="1338263"/>
                </a:lnTo>
                <a:lnTo>
                  <a:pt x="1800226" y="819507"/>
                </a:lnTo>
                <a:lnTo>
                  <a:pt x="1799999" y="818147"/>
                </a:lnTo>
                <a:lnTo>
                  <a:pt x="1799773" y="817014"/>
                </a:lnTo>
                <a:lnTo>
                  <a:pt x="1799546" y="815654"/>
                </a:lnTo>
                <a:lnTo>
                  <a:pt x="1798865" y="814747"/>
                </a:lnTo>
                <a:lnTo>
                  <a:pt x="1797278" y="812481"/>
                </a:lnTo>
                <a:lnTo>
                  <a:pt x="1795237" y="810441"/>
                </a:lnTo>
                <a:lnTo>
                  <a:pt x="1794103" y="807041"/>
                </a:lnTo>
                <a:lnTo>
                  <a:pt x="1792515" y="803868"/>
                </a:lnTo>
                <a:lnTo>
                  <a:pt x="1790474" y="800695"/>
                </a:lnTo>
                <a:lnTo>
                  <a:pt x="1788433" y="797295"/>
                </a:lnTo>
                <a:lnTo>
                  <a:pt x="1786165" y="794122"/>
                </a:lnTo>
                <a:lnTo>
                  <a:pt x="1783898" y="790948"/>
                </a:lnTo>
                <a:lnTo>
                  <a:pt x="1781176" y="788002"/>
                </a:lnTo>
                <a:lnTo>
                  <a:pt x="1778455" y="784602"/>
                </a:lnTo>
                <a:lnTo>
                  <a:pt x="1775053" y="781656"/>
                </a:lnTo>
                <a:lnTo>
                  <a:pt x="1771878" y="778709"/>
                </a:lnTo>
                <a:lnTo>
                  <a:pt x="1764621" y="772590"/>
                </a:lnTo>
                <a:lnTo>
                  <a:pt x="1756910" y="766697"/>
                </a:lnTo>
                <a:lnTo>
                  <a:pt x="1748292" y="761030"/>
                </a:lnTo>
                <a:lnTo>
                  <a:pt x="1738994" y="755364"/>
                </a:lnTo>
                <a:lnTo>
                  <a:pt x="1728789" y="749924"/>
                </a:lnTo>
                <a:lnTo>
                  <a:pt x="1718357" y="744258"/>
                </a:lnTo>
                <a:lnTo>
                  <a:pt x="1707244" y="739045"/>
                </a:lnTo>
                <a:lnTo>
                  <a:pt x="1695224" y="733832"/>
                </a:lnTo>
                <a:lnTo>
                  <a:pt x="1682978" y="728619"/>
                </a:lnTo>
                <a:lnTo>
                  <a:pt x="1670278" y="723859"/>
                </a:lnTo>
                <a:lnTo>
                  <a:pt x="1656898" y="719099"/>
                </a:lnTo>
                <a:lnTo>
                  <a:pt x="1643290" y="714340"/>
                </a:lnTo>
                <a:lnTo>
                  <a:pt x="1629230" y="709807"/>
                </a:lnTo>
                <a:lnTo>
                  <a:pt x="1624147" y="708322"/>
                </a:lnTo>
                <a:lnTo>
                  <a:pt x="1626934" y="707304"/>
                </a:lnTo>
                <a:lnTo>
                  <a:pt x="1639632" y="702998"/>
                </a:lnTo>
                <a:lnTo>
                  <a:pt x="1652556" y="698691"/>
                </a:lnTo>
                <a:lnTo>
                  <a:pt x="1665480" y="694612"/>
                </a:lnTo>
                <a:lnTo>
                  <a:pt x="1679084" y="690533"/>
                </a:lnTo>
                <a:lnTo>
                  <a:pt x="1693368" y="686906"/>
                </a:lnTo>
                <a:lnTo>
                  <a:pt x="1707426" y="683053"/>
                </a:lnTo>
                <a:lnTo>
                  <a:pt x="1722164" y="679427"/>
                </a:lnTo>
                <a:lnTo>
                  <a:pt x="1736675" y="676028"/>
                </a:lnTo>
                <a:lnTo>
                  <a:pt x="1751639" y="672628"/>
                </a:lnTo>
                <a:lnTo>
                  <a:pt x="1766831" y="669455"/>
                </a:lnTo>
                <a:lnTo>
                  <a:pt x="1781795" y="666056"/>
                </a:lnTo>
                <a:lnTo>
                  <a:pt x="1812631" y="660390"/>
                </a:lnTo>
                <a:lnTo>
                  <a:pt x="1843694" y="654950"/>
                </a:lnTo>
                <a:lnTo>
                  <a:pt x="1874757" y="650191"/>
                </a:lnTo>
                <a:lnTo>
                  <a:pt x="1964772" y="883854"/>
                </a:lnTo>
                <a:lnTo>
                  <a:pt x="2003543" y="741753"/>
                </a:lnTo>
                <a:lnTo>
                  <a:pt x="1954342" y="712516"/>
                </a:lnTo>
                <a:lnTo>
                  <a:pt x="1981777" y="644525"/>
                </a:lnTo>
                <a:close/>
                <a:moveTo>
                  <a:pt x="1248456" y="69850"/>
                </a:moveTo>
                <a:lnTo>
                  <a:pt x="1255033" y="70077"/>
                </a:lnTo>
                <a:lnTo>
                  <a:pt x="1261609" y="70304"/>
                </a:lnTo>
                <a:lnTo>
                  <a:pt x="1268186" y="70984"/>
                </a:lnTo>
                <a:lnTo>
                  <a:pt x="1274536" y="71665"/>
                </a:lnTo>
                <a:lnTo>
                  <a:pt x="1281113" y="72346"/>
                </a:lnTo>
                <a:lnTo>
                  <a:pt x="1287463" y="73707"/>
                </a:lnTo>
                <a:lnTo>
                  <a:pt x="1293813" y="74841"/>
                </a:lnTo>
                <a:lnTo>
                  <a:pt x="1299936" y="76429"/>
                </a:lnTo>
                <a:lnTo>
                  <a:pt x="1306059" y="78017"/>
                </a:lnTo>
                <a:lnTo>
                  <a:pt x="1312409" y="80059"/>
                </a:lnTo>
                <a:lnTo>
                  <a:pt x="1318533" y="82101"/>
                </a:lnTo>
                <a:lnTo>
                  <a:pt x="1324429" y="84369"/>
                </a:lnTo>
                <a:lnTo>
                  <a:pt x="1330325" y="86638"/>
                </a:lnTo>
                <a:lnTo>
                  <a:pt x="1335995" y="89134"/>
                </a:lnTo>
                <a:lnTo>
                  <a:pt x="1342118" y="91856"/>
                </a:lnTo>
                <a:lnTo>
                  <a:pt x="1347788" y="94579"/>
                </a:lnTo>
                <a:lnTo>
                  <a:pt x="1353458" y="97982"/>
                </a:lnTo>
                <a:lnTo>
                  <a:pt x="1359127" y="100931"/>
                </a:lnTo>
                <a:lnTo>
                  <a:pt x="1364570" y="104561"/>
                </a:lnTo>
                <a:lnTo>
                  <a:pt x="1370240" y="107964"/>
                </a:lnTo>
                <a:lnTo>
                  <a:pt x="1375456" y="111820"/>
                </a:lnTo>
                <a:lnTo>
                  <a:pt x="1380672" y="115677"/>
                </a:lnTo>
                <a:lnTo>
                  <a:pt x="1386115" y="119534"/>
                </a:lnTo>
                <a:lnTo>
                  <a:pt x="1391104" y="123844"/>
                </a:lnTo>
                <a:lnTo>
                  <a:pt x="1396093" y="128155"/>
                </a:lnTo>
                <a:lnTo>
                  <a:pt x="1400856" y="132465"/>
                </a:lnTo>
                <a:lnTo>
                  <a:pt x="1406072" y="137230"/>
                </a:lnTo>
                <a:lnTo>
                  <a:pt x="1410834" y="141767"/>
                </a:lnTo>
                <a:lnTo>
                  <a:pt x="1415370" y="146985"/>
                </a:lnTo>
                <a:lnTo>
                  <a:pt x="1419906" y="151976"/>
                </a:lnTo>
                <a:lnTo>
                  <a:pt x="1424442" y="156967"/>
                </a:lnTo>
                <a:lnTo>
                  <a:pt x="1428751" y="162185"/>
                </a:lnTo>
                <a:lnTo>
                  <a:pt x="1433060" y="167630"/>
                </a:lnTo>
                <a:lnTo>
                  <a:pt x="1437369" y="173075"/>
                </a:lnTo>
                <a:lnTo>
                  <a:pt x="1441224" y="178973"/>
                </a:lnTo>
                <a:lnTo>
                  <a:pt x="1445079" y="184645"/>
                </a:lnTo>
                <a:lnTo>
                  <a:pt x="1449161" y="190543"/>
                </a:lnTo>
                <a:lnTo>
                  <a:pt x="1452790" y="196669"/>
                </a:lnTo>
                <a:lnTo>
                  <a:pt x="1456419" y="202567"/>
                </a:lnTo>
                <a:lnTo>
                  <a:pt x="1460047" y="208920"/>
                </a:lnTo>
                <a:lnTo>
                  <a:pt x="1463222" y="215272"/>
                </a:lnTo>
                <a:lnTo>
                  <a:pt x="1466624" y="221624"/>
                </a:lnTo>
                <a:lnTo>
                  <a:pt x="1469572" y="228203"/>
                </a:lnTo>
                <a:lnTo>
                  <a:pt x="1472520" y="235010"/>
                </a:lnTo>
                <a:lnTo>
                  <a:pt x="1475695" y="241589"/>
                </a:lnTo>
                <a:lnTo>
                  <a:pt x="1478417" y="248395"/>
                </a:lnTo>
                <a:lnTo>
                  <a:pt x="1480911" y="255428"/>
                </a:lnTo>
                <a:lnTo>
                  <a:pt x="1483406" y="262460"/>
                </a:lnTo>
                <a:lnTo>
                  <a:pt x="1485674" y="269493"/>
                </a:lnTo>
                <a:lnTo>
                  <a:pt x="1487942" y="276753"/>
                </a:lnTo>
                <a:lnTo>
                  <a:pt x="1489983" y="284013"/>
                </a:lnTo>
                <a:lnTo>
                  <a:pt x="1492024" y="291273"/>
                </a:lnTo>
                <a:lnTo>
                  <a:pt x="1493838" y="298986"/>
                </a:lnTo>
                <a:lnTo>
                  <a:pt x="1495426" y="306473"/>
                </a:lnTo>
                <a:lnTo>
                  <a:pt x="1496786" y="313959"/>
                </a:lnTo>
                <a:lnTo>
                  <a:pt x="1498374" y="321673"/>
                </a:lnTo>
                <a:lnTo>
                  <a:pt x="1499281" y="329386"/>
                </a:lnTo>
                <a:lnTo>
                  <a:pt x="1500415" y="337100"/>
                </a:lnTo>
                <a:lnTo>
                  <a:pt x="1500809" y="340447"/>
                </a:lnTo>
                <a:lnTo>
                  <a:pt x="1501799" y="339950"/>
                </a:lnTo>
                <a:lnTo>
                  <a:pt x="1502922" y="339725"/>
                </a:lnTo>
                <a:lnTo>
                  <a:pt x="1504045" y="339725"/>
                </a:lnTo>
                <a:lnTo>
                  <a:pt x="1505392" y="339725"/>
                </a:lnTo>
                <a:lnTo>
                  <a:pt x="1506291" y="339950"/>
                </a:lnTo>
                <a:lnTo>
                  <a:pt x="1508761" y="341076"/>
                </a:lnTo>
                <a:lnTo>
                  <a:pt x="1510782" y="342427"/>
                </a:lnTo>
                <a:lnTo>
                  <a:pt x="1513028" y="344678"/>
                </a:lnTo>
                <a:lnTo>
                  <a:pt x="1515049" y="347380"/>
                </a:lnTo>
                <a:lnTo>
                  <a:pt x="1516846" y="350306"/>
                </a:lnTo>
                <a:lnTo>
                  <a:pt x="1518642" y="353909"/>
                </a:lnTo>
                <a:lnTo>
                  <a:pt x="1520214" y="357736"/>
                </a:lnTo>
                <a:lnTo>
                  <a:pt x="1521786" y="362239"/>
                </a:lnTo>
                <a:lnTo>
                  <a:pt x="1523134" y="367192"/>
                </a:lnTo>
                <a:lnTo>
                  <a:pt x="1524257" y="372145"/>
                </a:lnTo>
                <a:lnTo>
                  <a:pt x="1525380" y="377548"/>
                </a:lnTo>
                <a:lnTo>
                  <a:pt x="1526053" y="383176"/>
                </a:lnTo>
                <a:lnTo>
                  <a:pt x="1526503" y="389030"/>
                </a:lnTo>
                <a:lnTo>
                  <a:pt x="1526727" y="395334"/>
                </a:lnTo>
                <a:lnTo>
                  <a:pt x="1527176" y="401637"/>
                </a:lnTo>
                <a:lnTo>
                  <a:pt x="1526727" y="407941"/>
                </a:lnTo>
                <a:lnTo>
                  <a:pt x="1526503" y="414245"/>
                </a:lnTo>
                <a:lnTo>
                  <a:pt x="1526053" y="419873"/>
                </a:lnTo>
                <a:lnTo>
                  <a:pt x="1525380" y="425727"/>
                </a:lnTo>
                <a:lnTo>
                  <a:pt x="1524257" y="430905"/>
                </a:lnTo>
                <a:lnTo>
                  <a:pt x="1523134" y="436308"/>
                </a:lnTo>
                <a:lnTo>
                  <a:pt x="1521786" y="441036"/>
                </a:lnTo>
                <a:lnTo>
                  <a:pt x="1520214" y="445314"/>
                </a:lnTo>
                <a:lnTo>
                  <a:pt x="1518642" y="449366"/>
                </a:lnTo>
                <a:lnTo>
                  <a:pt x="1516846" y="452743"/>
                </a:lnTo>
                <a:lnTo>
                  <a:pt x="1515049" y="456120"/>
                </a:lnTo>
                <a:lnTo>
                  <a:pt x="1513028" y="458597"/>
                </a:lnTo>
                <a:lnTo>
                  <a:pt x="1510782" y="460623"/>
                </a:lnTo>
                <a:lnTo>
                  <a:pt x="1508761" y="462199"/>
                </a:lnTo>
                <a:lnTo>
                  <a:pt x="1506291" y="463100"/>
                </a:lnTo>
                <a:lnTo>
                  <a:pt x="1505392" y="463325"/>
                </a:lnTo>
                <a:lnTo>
                  <a:pt x="1504045" y="463550"/>
                </a:lnTo>
                <a:lnTo>
                  <a:pt x="1502922" y="463325"/>
                </a:lnTo>
                <a:lnTo>
                  <a:pt x="1501799" y="463100"/>
                </a:lnTo>
                <a:lnTo>
                  <a:pt x="1499553" y="462199"/>
                </a:lnTo>
                <a:lnTo>
                  <a:pt x="1497308" y="460623"/>
                </a:lnTo>
                <a:lnTo>
                  <a:pt x="1496170" y="459597"/>
                </a:lnTo>
                <a:lnTo>
                  <a:pt x="1495426" y="463692"/>
                </a:lnTo>
                <a:lnTo>
                  <a:pt x="1493838" y="471405"/>
                </a:lnTo>
                <a:lnTo>
                  <a:pt x="1492024" y="478892"/>
                </a:lnTo>
                <a:lnTo>
                  <a:pt x="1489983" y="486152"/>
                </a:lnTo>
                <a:lnTo>
                  <a:pt x="1487942" y="493638"/>
                </a:lnTo>
                <a:lnTo>
                  <a:pt x="1485674" y="500671"/>
                </a:lnTo>
                <a:lnTo>
                  <a:pt x="1483406" y="507704"/>
                </a:lnTo>
                <a:lnTo>
                  <a:pt x="1480911" y="514737"/>
                </a:lnTo>
                <a:lnTo>
                  <a:pt x="1478417" y="521770"/>
                </a:lnTo>
                <a:lnTo>
                  <a:pt x="1475695" y="528576"/>
                </a:lnTo>
                <a:lnTo>
                  <a:pt x="1472520" y="535155"/>
                </a:lnTo>
                <a:lnTo>
                  <a:pt x="1469572" y="541961"/>
                </a:lnTo>
                <a:lnTo>
                  <a:pt x="1466624" y="548540"/>
                </a:lnTo>
                <a:lnTo>
                  <a:pt x="1463222" y="554893"/>
                </a:lnTo>
                <a:lnTo>
                  <a:pt x="1460047" y="561245"/>
                </a:lnTo>
                <a:lnTo>
                  <a:pt x="1456419" y="567597"/>
                </a:lnTo>
                <a:lnTo>
                  <a:pt x="1452790" y="573496"/>
                </a:lnTo>
                <a:lnTo>
                  <a:pt x="1449161" y="579621"/>
                </a:lnTo>
                <a:lnTo>
                  <a:pt x="1445079" y="585520"/>
                </a:lnTo>
                <a:lnTo>
                  <a:pt x="1441224" y="591192"/>
                </a:lnTo>
                <a:lnTo>
                  <a:pt x="1437369" y="597090"/>
                </a:lnTo>
                <a:lnTo>
                  <a:pt x="1433060" y="602535"/>
                </a:lnTo>
                <a:lnTo>
                  <a:pt x="1428751" y="607980"/>
                </a:lnTo>
                <a:lnTo>
                  <a:pt x="1424442" y="613198"/>
                </a:lnTo>
                <a:lnTo>
                  <a:pt x="1419906" y="618189"/>
                </a:lnTo>
                <a:lnTo>
                  <a:pt x="1415370" y="623407"/>
                </a:lnTo>
                <a:lnTo>
                  <a:pt x="1410834" y="628171"/>
                </a:lnTo>
                <a:lnTo>
                  <a:pt x="1406072" y="632935"/>
                </a:lnTo>
                <a:lnTo>
                  <a:pt x="1400856" y="637699"/>
                </a:lnTo>
                <a:lnTo>
                  <a:pt x="1396093" y="642010"/>
                </a:lnTo>
                <a:lnTo>
                  <a:pt x="1391104" y="646320"/>
                </a:lnTo>
                <a:lnTo>
                  <a:pt x="1386115" y="650631"/>
                </a:lnTo>
                <a:lnTo>
                  <a:pt x="1380672" y="654714"/>
                </a:lnTo>
                <a:lnTo>
                  <a:pt x="1375456" y="658344"/>
                </a:lnTo>
                <a:lnTo>
                  <a:pt x="1370240" y="662201"/>
                </a:lnTo>
                <a:lnTo>
                  <a:pt x="1364570" y="665831"/>
                </a:lnTo>
                <a:lnTo>
                  <a:pt x="1359127" y="669007"/>
                </a:lnTo>
                <a:lnTo>
                  <a:pt x="1353458" y="672410"/>
                </a:lnTo>
                <a:lnTo>
                  <a:pt x="1347788" y="675359"/>
                </a:lnTo>
                <a:lnTo>
                  <a:pt x="1342118" y="678309"/>
                </a:lnTo>
                <a:lnTo>
                  <a:pt x="1335995" y="681031"/>
                </a:lnTo>
                <a:lnTo>
                  <a:pt x="1330325" y="683753"/>
                </a:lnTo>
                <a:lnTo>
                  <a:pt x="1324429" y="686022"/>
                </a:lnTo>
                <a:lnTo>
                  <a:pt x="1318533" y="688291"/>
                </a:lnTo>
                <a:lnTo>
                  <a:pt x="1312409" y="690333"/>
                </a:lnTo>
                <a:lnTo>
                  <a:pt x="1306059" y="692148"/>
                </a:lnTo>
                <a:lnTo>
                  <a:pt x="1299936" y="693736"/>
                </a:lnTo>
                <a:lnTo>
                  <a:pt x="1293813" y="695324"/>
                </a:lnTo>
                <a:lnTo>
                  <a:pt x="1287463" y="696458"/>
                </a:lnTo>
                <a:lnTo>
                  <a:pt x="1281113" y="697592"/>
                </a:lnTo>
                <a:lnTo>
                  <a:pt x="1274536" y="698500"/>
                </a:lnTo>
                <a:lnTo>
                  <a:pt x="1268186" y="699407"/>
                </a:lnTo>
                <a:lnTo>
                  <a:pt x="1261609" y="699861"/>
                </a:lnTo>
                <a:lnTo>
                  <a:pt x="1255033" y="700088"/>
                </a:lnTo>
                <a:lnTo>
                  <a:pt x="1248456" y="700088"/>
                </a:lnTo>
                <a:lnTo>
                  <a:pt x="1241879" y="700088"/>
                </a:lnTo>
                <a:lnTo>
                  <a:pt x="1235529" y="699861"/>
                </a:lnTo>
                <a:lnTo>
                  <a:pt x="1228952" y="699407"/>
                </a:lnTo>
                <a:lnTo>
                  <a:pt x="1222602" y="698500"/>
                </a:lnTo>
                <a:lnTo>
                  <a:pt x="1216252" y="697592"/>
                </a:lnTo>
                <a:lnTo>
                  <a:pt x="1209675" y="696458"/>
                </a:lnTo>
                <a:lnTo>
                  <a:pt x="1203325" y="695324"/>
                </a:lnTo>
                <a:lnTo>
                  <a:pt x="1197429" y="693736"/>
                </a:lnTo>
                <a:lnTo>
                  <a:pt x="1191079" y="692148"/>
                </a:lnTo>
                <a:lnTo>
                  <a:pt x="1184956" y="690333"/>
                </a:lnTo>
                <a:lnTo>
                  <a:pt x="1178832" y="688291"/>
                </a:lnTo>
                <a:lnTo>
                  <a:pt x="1172936" y="686022"/>
                </a:lnTo>
                <a:lnTo>
                  <a:pt x="1166813" y="683753"/>
                </a:lnTo>
                <a:lnTo>
                  <a:pt x="1160916" y="681031"/>
                </a:lnTo>
                <a:lnTo>
                  <a:pt x="1155247" y="678309"/>
                </a:lnTo>
                <a:lnTo>
                  <a:pt x="1149350" y="675359"/>
                </a:lnTo>
                <a:lnTo>
                  <a:pt x="1143907" y="672410"/>
                </a:lnTo>
                <a:lnTo>
                  <a:pt x="1138011" y="669007"/>
                </a:lnTo>
                <a:lnTo>
                  <a:pt x="1132568" y="665831"/>
                </a:lnTo>
                <a:lnTo>
                  <a:pt x="1127125" y="662201"/>
                </a:lnTo>
                <a:lnTo>
                  <a:pt x="1121682" y="658344"/>
                </a:lnTo>
                <a:lnTo>
                  <a:pt x="1116240" y="654714"/>
                </a:lnTo>
                <a:lnTo>
                  <a:pt x="1111250" y="650631"/>
                </a:lnTo>
                <a:lnTo>
                  <a:pt x="1106034" y="646320"/>
                </a:lnTo>
                <a:lnTo>
                  <a:pt x="1101272" y="642010"/>
                </a:lnTo>
                <a:lnTo>
                  <a:pt x="1096056" y="637699"/>
                </a:lnTo>
                <a:lnTo>
                  <a:pt x="1091293" y="632935"/>
                </a:lnTo>
                <a:lnTo>
                  <a:pt x="1086531" y="628171"/>
                </a:lnTo>
                <a:lnTo>
                  <a:pt x="1081768" y="623407"/>
                </a:lnTo>
                <a:lnTo>
                  <a:pt x="1077232" y="618189"/>
                </a:lnTo>
                <a:lnTo>
                  <a:pt x="1072697" y="613198"/>
                </a:lnTo>
                <a:lnTo>
                  <a:pt x="1068388" y="607980"/>
                </a:lnTo>
                <a:lnTo>
                  <a:pt x="1064079" y="602535"/>
                </a:lnTo>
                <a:lnTo>
                  <a:pt x="1059997" y="597090"/>
                </a:lnTo>
                <a:lnTo>
                  <a:pt x="1055688" y="591192"/>
                </a:lnTo>
                <a:lnTo>
                  <a:pt x="1052059" y="585520"/>
                </a:lnTo>
                <a:lnTo>
                  <a:pt x="1048204" y="579621"/>
                </a:lnTo>
                <a:lnTo>
                  <a:pt x="1044348" y="573496"/>
                </a:lnTo>
                <a:lnTo>
                  <a:pt x="1040947" y="567597"/>
                </a:lnTo>
                <a:lnTo>
                  <a:pt x="1037318" y="561245"/>
                </a:lnTo>
                <a:lnTo>
                  <a:pt x="1033916" y="554893"/>
                </a:lnTo>
                <a:lnTo>
                  <a:pt x="1030514" y="548540"/>
                </a:lnTo>
                <a:lnTo>
                  <a:pt x="1027566" y="541961"/>
                </a:lnTo>
                <a:lnTo>
                  <a:pt x="1024391" y="535155"/>
                </a:lnTo>
                <a:lnTo>
                  <a:pt x="1021670" y="528576"/>
                </a:lnTo>
                <a:lnTo>
                  <a:pt x="1018948" y="521770"/>
                </a:lnTo>
                <a:lnTo>
                  <a:pt x="1016227" y="514737"/>
                </a:lnTo>
                <a:lnTo>
                  <a:pt x="1013959" y="507704"/>
                </a:lnTo>
                <a:lnTo>
                  <a:pt x="1011238" y="500671"/>
                </a:lnTo>
                <a:lnTo>
                  <a:pt x="1008970" y="493638"/>
                </a:lnTo>
                <a:lnTo>
                  <a:pt x="1007155" y="486152"/>
                </a:lnTo>
                <a:lnTo>
                  <a:pt x="1005341" y="478892"/>
                </a:lnTo>
                <a:lnTo>
                  <a:pt x="1003527" y="471405"/>
                </a:lnTo>
                <a:lnTo>
                  <a:pt x="1001713" y="463692"/>
                </a:lnTo>
                <a:lnTo>
                  <a:pt x="1001178" y="460749"/>
                </a:lnTo>
                <a:lnTo>
                  <a:pt x="999308" y="462199"/>
                </a:lnTo>
                <a:lnTo>
                  <a:pt x="997052" y="463100"/>
                </a:lnTo>
                <a:lnTo>
                  <a:pt x="995698" y="463325"/>
                </a:lnTo>
                <a:lnTo>
                  <a:pt x="994569" y="463550"/>
                </a:lnTo>
                <a:lnTo>
                  <a:pt x="993215" y="463325"/>
                </a:lnTo>
                <a:lnTo>
                  <a:pt x="992312" y="463100"/>
                </a:lnTo>
                <a:lnTo>
                  <a:pt x="990056" y="462199"/>
                </a:lnTo>
                <a:lnTo>
                  <a:pt x="987799" y="460623"/>
                </a:lnTo>
                <a:lnTo>
                  <a:pt x="985768" y="458597"/>
                </a:lnTo>
                <a:lnTo>
                  <a:pt x="983737" y="456120"/>
                </a:lnTo>
                <a:lnTo>
                  <a:pt x="981706" y="452743"/>
                </a:lnTo>
                <a:lnTo>
                  <a:pt x="979900" y="449366"/>
                </a:lnTo>
                <a:lnTo>
                  <a:pt x="978095" y="445314"/>
                </a:lnTo>
                <a:lnTo>
                  <a:pt x="976741" y="441036"/>
                </a:lnTo>
                <a:lnTo>
                  <a:pt x="975387" y="436308"/>
                </a:lnTo>
                <a:lnTo>
                  <a:pt x="974484" y="430905"/>
                </a:lnTo>
                <a:lnTo>
                  <a:pt x="973356" y="425727"/>
                </a:lnTo>
                <a:lnTo>
                  <a:pt x="972679" y="419873"/>
                </a:lnTo>
                <a:lnTo>
                  <a:pt x="971776" y="414245"/>
                </a:lnTo>
                <a:lnTo>
                  <a:pt x="971550" y="407941"/>
                </a:lnTo>
                <a:lnTo>
                  <a:pt x="971550" y="401637"/>
                </a:lnTo>
                <a:lnTo>
                  <a:pt x="971550" y="395334"/>
                </a:lnTo>
                <a:lnTo>
                  <a:pt x="971776" y="389030"/>
                </a:lnTo>
                <a:lnTo>
                  <a:pt x="972679" y="383176"/>
                </a:lnTo>
                <a:lnTo>
                  <a:pt x="973356" y="377548"/>
                </a:lnTo>
                <a:lnTo>
                  <a:pt x="974484" y="372145"/>
                </a:lnTo>
                <a:lnTo>
                  <a:pt x="975387" y="367192"/>
                </a:lnTo>
                <a:lnTo>
                  <a:pt x="976741" y="362239"/>
                </a:lnTo>
                <a:lnTo>
                  <a:pt x="978095" y="357736"/>
                </a:lnTo>
                <a:lnTo>
                  <a:pt x="979900" y="353909"/>
                </a:lnTo>
                <a:lnTo>
                  <a:pt x="981706" y="350306"/>
                </a:lnTo>
                <a:lnTo>
                  <a:pt x="983737" y="347380"/>
                </a:lnTo>
                <a:lnTo>
                  <a:pt x="985768" y="344678"/>
                </a:lnTo>
                <a:lnTo>
                  <a:pt x="987799" y="342427"/>
                </a:lnTo>
                <a:lnTo>
                  <a:pt x="990056" y="341076"/>
                </a:lnTo>
                <a:lnTo>
                  <a:pt x="992312" y="339950"/>
                </a:lnTo>
                <a:lnTo>
                  <a:pt x="993215" y="339725"/>
                </a:lnTo>
                <a:lnTo>
                  <a:pt x="994569" y="339725"/>
                </a:lnTo>
                <a:lnTo>
                  <a:pt x="995698" y="339725"/>
                </a:lnTo>
                <a:lnTo>
                  <a:pt x="996322" y="339829"/>
                </a:lnTo>
                <a:lnTo>
                  <a:pt x="996723" y="337100"/>
                </a:lnTo>
                <a:lnTo>
                  <a:pt x="997630" y="329386"/>
                </a:lnTo>
                <a:lnTo>
                  <a:pt x="998991" y="321673"/>
                </a:lnTo>
                <a:lnTo>
                  <a:pt x="1000352" y="313959"/>
                </a:lnTo>
                <a:lnTo>
                  <a:pt x="1001713" y="306473"/>
                </a:lnTo>
                <a:lnTo>
                  <a:pt x="1003527" y="298986"/>
                </a:lnTo>
                <a:lnTo>
                  <a:pt x="1005341" y="291273"/>
                </a:lnTo>
                <a:lnTo>
                  <a:pt x="1007155" y="284013"/>
                </a:lnTo>
                <a:lnTo>
                  <a:pt x="1008970" y="276753"/>
                </a:lnTo>
                <a:lnTo>
                  <a:pt x="1011238" y="269493"/>
                </a:lnTo>
                <a:lnTo>
                  <a:pt x="1013959" y="262460"/>
                </a:lnTo>
                <a:lnTo>
                  <a:pt x="1016227" y="255428"/>
                </a:lnTo>
                <a:lnTo>
                  <a:pt x="1018948" y="248395"/>
                </a:lnTo>
                <a:lnTo>
                  <a:pt x="1021670" y="241589"/>
                </a:lnTo>
                <a:lnTo>
                  <a:pt x="1024391" y="235010"/>
                </a:lnTo>
                <a:lnTo>
                  <a:pt x="1027566" y="228203"/>
                </a:lnTo>
                <a:lnTo>
                  <a:pt x="1030514" y="221624"/>
                </a:lnTo>
                <a:lnTo>
                  <a:pt x="1033916" y="215272"/>
                </a:lnTo>
                <a:lnTo>
                  <a:pt x="1037318" y="208920"/>
                </a:lnTo>
                <a:lnTo>
                  <a:pt x="1040947" y="202567"/>
                </a:lnTo>
                <a:lnTo>
                  <a:pt x="1044348" y="196669"/>
                </a:lnTo>
                <a:lnTo>
                  <a:pt x="1048204" y="190543"/>
                </a:lnTo>
                <a:lnTo>
                  <a:pt x="1052059" y="184645"/>
                </a:lnTo>
                <a:lnTo>
                  <a:pt x="1055688" y="178973"/>
                </a:lnTo>
                <a:lnTo>
                  <a:pt x="1059997" y="173075"/>
                </a:lnTo>
                <a:lnTo>
                  <a:pt x="1064079" y="167630"/>
                </a:lnTo>
                <a:lnTo>
                  <a:pt x="1068388" y="162185"/>
                </a:lnTo>
                <a:lnTo>
                  <a:pt x="1072697" y="156967"/>
                </a:lnTo>
                <a:lnTo>
                  <a:pt x="1077232" y="151976"/>
                </a:lnTo>
                <a:lnTo>
                  <a:pt x="1081768" y="146985"/>
                </a:lnTo>
                <a:lnTo>
                  <a:pt x="1086531" y="141767"/>
                </a:lnTo>
                <a:lnTo>
                  <a:pt x="1091293" y="137230"/>
                </a:lnTo>
                <a:lnTo>
                  <a:pt x="1096056" y="132465"/>
                </a:lnTo>
                <a:lnTo>
                  <a:pt x="1101272" y="128155"/>
                </a:lnTo>
                <a:lnTo>
                  <a:pt x="1106034" y="123844"/>
                </a:lnTo>
                <a:lnTo>
                  <a:pt x="1111250" y="119534"/>
                </a:lnTo>
                <a:lnTo>
                  <a:pt x="1116240" y="115677"/>
                </a:lnTo>
                <a:lnTo>
                  <a:pt x="1121682" y="111820"/>
                </a:lnTo>
                <a:lnTo>
                  <a:pt x="1127125" y="107964"/>
                </a:lnTo>
                <a:lnTo>
                  <a:pt x="1132568" y="104561"/>
                </a:lnTo>
                <a:lnTo>
                  <a:pt x="1138011" y="100931"/>
                </a:lnTo>
                <a:lnTo>
                  <a:pt x="1143907" y="97982"/>
                </a:lnTo>
                <a:lnTo>
                  <a:pt x="1149350" y="94579"/>
                </a:lnTo>
                <a:lnTo>
                  <a:pt x="1155247" y="91856"/>
                </a:lnTo>
                <a:lnTo>
                  <a:pt x="1160916" y="89134"/>
                </a:lnTo>
                <a:lnTo>
                  <a:pt x="1166813" y="86638"/>
                </a:lnTo>
                <a:lnTo>
                  <a:pt x="1172936" y="84369"/>
                </a:lnTo>
                <a:lnTo>
                  <a:pt x="1178832" y="82101"/>
                </a:lnTo>
                <a:lnTo>
                  <a:pt x="1184956" y="80059"/>
                </a:lnTo>
                <a:lnTo>
                  <a:pt x="1191079" y="78017"/>
                </a:lnTo>
                <a:lnTo>
                  <a:pt x="1197429" y="76429"/>
                </a:lnTo>
                <a:lnTo>
                  <a:pt x="1203325" y="74841"/>
                </a:lnTo>
                <a:lnTo>
                  <a:pt x="1209675" y="73707"/>
                </a:lnTo>
                <a:lnTo>
                  <a:pt x="1216252" y="72346"/>
                </a:lnTo>
                <a:lnTo>
                  <a:pt x="1222602" y="71665"/>
                </a:lnTo>
                <a:lnTo>
                  <a:pt x="1228952" y="70984"/>
                </a:lnTo>
                <a:lnTo>
                  <a:pt x="1235529" y="70304"/>
                </a:lnTo>
                <a:lnTo>
                  <a:pt x="1241879" y="70077"/>
                </a:lnTo>
                <a:lnTo>
                  <a:pt x="1248456" y="69850"/>
                </a:lnTo>
                <a:close/>
                <a:moveTo>
                  <a:pt x="513333" y="14287"/>
                </a:moveTo>
                <a:lnTo>
                  <a:pt x="519907" y="14287"/>
                </a:lnTo>
                <a:lnTo>
                  <a:pt x="526481" y="14287"/>
                </a:lnTo>
                <a:lnTo>
                  <a:pt x="533055" y="14514"/>
                </a:lnTo>
                <a:lnTo>
                  <a:pt x="539629" y="14968"/>
                </a:lnTo>
                <a:lnTo>
                  <a:pt x="545976" y="15875"/>
                </a:lnTo>
                <a:lnTo>
                  <a:pt x="552550" y="16783"/>
                </a:lnTo>
                <a:lnTo>
                  <a:pt x="558670" y="17917"/>
                </a:lnTo>
                <a:lnTo>
                  <a:pt x="565017" y="19051"/>
                </a:lnTo>
                <a:lnTo>
                  <a:pt x="571365" y="20639"/>
                </a:lnTo>
                <a:lnTo>
                  <a:pt x="577485" y="22454"/>
                </a:lnTo>
                <a:lnTo>
                  <a:pt x="583379" y="24042"/>
                </a:lnTo>
                <a:lnTo>
                  <a:pt x="589499" y="26084"/>
                </a:lnTo>
                <a:lnTo>
                  <a:pt x="595620" y="28353"/>
                </a:lnTo>
                <a:lnTo>
                  <a:pt x="601740" y="30621"/>
                </a:lnTo>
                <a:lnTo>
                  <a:pt x="607408" y="33571"/>
                </a:lnTo>
                <a:lnTo>
                  <a:pt x="613301" y="36066"/>
                </a:lnTo>
                <a:lnTo>
                  <a:pt x="618969" y="39016"/>
                </a:lnTo>
                <a:lnTo>
                  <a:pt x="624862" y="41965"/>
                </a:lnTo>
                <a:lnTo>
                  <a:pt x="630303" y="45368"/>
                </a:lnTo>
                <a:lnTo>
                  <a:pt x="635970" y="48544"/>
                </a:lnTo>
                <a:lnTo>
                  <a:pt x="641184" y="52174"/>
                </a:lnTo>
                <a:lnTo>
                  <a:pt x="646851" y="56031"/>
                </a:lnTo>
                <a:lnTo>
                  <a:pt x="652065" y="59887"/>
                </a:lnTo>
                <a:lnTo>
                  <a:pt x="657052" y="63744"/>
                </a:lnTo>
                <a:lnTo>
                  <a:pt x="662492" y="68055"/>
                </a:lnTo>
                <a:lnTo>
                  <a:pt x="667479" y="72365"/>
                </a:lnTo>
                <a:lnTo>
                  <a:pt x="672239" y="76902"/>
                </a:lnTo>
                <a:lnTo>
                  <a:pt x="677227" y="81440"/>
                </a:lnTo>
                <a:lnTo>
                  <a:pt x="681760" y="86204"/>
                </a:lnTo>
                <a:lnTo>
                  <a:pt x="686521" y="90968"/>
                </a:lnTo>
                <a:lnTo>
                  <a:pt x="691281" y="96186"/>
                </a:lnTo>
                <a:lnTo>
                  <a:pt x="695815" y="101177"/>
                </a:lnTo>
                <a:lnTo>
                  <a:pt x="699895" y="106395"/>
                </a:lnTo>
                <a:lnTo>
                  <a:pt x="704202" y="112067"/>
                </a:lnTo>
                <a:lnTo>
                  <a:pt x="708509" y="117512"/>
                </a:lnTo>
                <a:lnTo>
                  <a:pt x="712589" y="123183"/>
                </a:lnTo>
                <a:lnTo>
                  <a:pt x="716443" y="128855"/>
                </a:lnTo>
                <a:lnTo>
                  <a:pt x="720523" y="134754"/>
                </a:lnTo>
                <a:lnTo>
                  <a:pt x="723924" y="140652"/>
                </a:lnTo>
                <a:lnTo>
                  <a:pt x="727777" y="146778"/>
                </a:lnTo>
                <a:lnTo>
                  <a:pt x="730951" y="153130"/>
                </a:lnTo>
                <a:lnTo>
                  <a:pt x="734578" y="159482"/>
                </a:lnTo>
                <a:lnTo>
                  <a:pt x="737751" y="166061"/>
                </a:lnTo>
                <a:lnTo>
                  <a:pt x="740925" y="172640"/>
                </a:lnTo>
                <a:lnTo>
                  <a:pt x="743872" y="179220"/>
                </a:lnTo>
                <a:lnTo>
                  <a:pt x="746592" y="186026"/>
                </a:lnTo>
                <a:lnTo>
                  <a:pt x="749539" y="192832"/>
                </a:lnTo>
                <a:lnTo>
                  <a:pt x="752259" y="199638"/>
                </a:lnTo>
                <a:lnTo>
                  <a:pt x="754753" y="206671"/>
                </a:lnTo>
                <a:lnTo>
                  <a:pt x="757020" y="213704"/>
                </a:lnTo>
                <a:lnTo>
                  <a:pt x="759287" y="220963"/>
                </a:lnTo>
                <a:lnTo>
                  <a:pt x="761327" y="228450"/>
                </a:lnTo>
                <a:lnTo>
                  <a:pt x="763367" y="235710"/>
                </a:lnTo>
                <a:lnTo>
                  <a:pt x="765180" y="242969"/>
                </a:lnTo>
                <a:lnTo>
                  <a:pt x="766540" y="250683"/>
                </a:lnTo>
                <a:lnTo>
                  <a:pt x="768127" y="258170"/>
                </a:lnTo>
                <a:lnTo>
                  <a:pt x="769261" y="265656"/>
                </a:lnTo>
                <a:lnTo>
                  <a:pt x="770621" y="273597"/>
                </a:lnTo>
                <a:lnTo>
                  <a:pt x="771528" y="281310"/>
                </a:lnTo>
                <a:lnTo>
                  <a:pt x="771841" y="283505"/>
                </a:lnTo>
                <a:lnTo>
                  <a:pt x="773361" y="282802"/>
                </a:lnTo>
                <a:lnTo>
                  <a:pt x="774259" y="282574"/>
                </a:lnTo>
                <a:lnTo>
                  <a:pt x="775606" y="282574"/>
                </a:lnTo>
                <a:lnTo>
                  <a:pt x="776729" y="282574"/>
                </a:lnTo>
                <a:lnTo>
                  <a:pt x="777852" y="282802"/>
                </a:lnTo>
                <a:lnTo>
                  <a:pt x="780098" y="283945"/>
                </a:lnTo>
                <a:lnTo>
                  <a:pt x="782344" y="285315"/>
                </a:lnTo>
                <a:lnTo>
                  <a:pt x="784589" y="287371"/>
                </a:lnTo>
                <a:lnTo>
                  <a:pt x="786611" y="289884"/>
                </a:lnTo>
                <a:lnTo>
                  <a:pt x="788407" y="293311"/>
                </a:lnTo>
                <a:lnTo>
                  <a:pt x="789979" y="296737"/>
                </a:lnTo>
                <a:lnTo>
                  <a:pt x="791776" y="300849"/>
                </a:lnTo>
                <a:lnTo>
                  <a:pt x="793348" y="305189"/>
                </a:lnTo>
                <a:lnTo>
                  <a:pt x="794471" y="309987"/>
                </a:lnTo>
                <a:lnTo>
                  <a:pt x="795818" y="315469"/>
                </a:lnTo>
                <a:lnTo>
                  <a:pt x="796492" y="320723"/>
                </a:lnTo>
                <a:lnTo>
                  <a:pt x="797390" y="326663"/>
                </a:lnTo>
                <a:lnTo>
                  <a:pt x="798064" y="332602"/>
                </a:lnTo>
                <a:lnTo>
                  <a:pt x="798289" y="338770"/>
                </a:lnTo>
                <a:lnTo>
                  <a:pt x="798513" y="345166"/>
                </a:lnTo>
                <a:lnTo>
                  <a:pt x="798289" y="351563"/>
                </a:lnTo>
                <a:lnTo>
                  <a:pt x="798064" y="357730"/>
                </a:lnTo>
                <a:lnTo>
                  <a:pt x="797390" y="363898"/>
                </a:lnTo>
                <a:lnTo>
                  <a:pt x="796492" y="369609"/>
                </a:lnTo>
                <a:lnTo>
                  <a:pt x="795818" y="375092"/>
                </a:lnTo>
                <a:lnTo>
                  <a:pt x="794471" y="380117"/>
                </a:lnTo>
                <a:lnTo>
                  <a:pt x="793348" y="385143"/>
                </a:lnTo>
                <a:lnTo>
                  <a:pt x="791776" y="389712"/>
                </a:lnTo>
                <a:lnTo>
                  <a:pt x="789979" y="393595"/>
                </a:lnTo>
                <a:lnTo>
                  <a:pt x="788407" y="397250"/>
                </a:lnTo>
                <a:lnTo>
                  <a:pt x="786611" y="400220"/>
                </a:lnTo>
                <a:lnTo>
                  <a:pt x="784589" y="403190"/>
                </a:lnTo>
                <a:lnTo>
                  <a:pt x="782344" y="405017"/>
                </a:lnTo>
                <a:lnTo>
                  <a:pt x="780098" y="406616"/>
                </a:lnTo>
                <a:lnTo>
                  <a:pt x="777852" y="407758"/>
                </a:lnTo>
                <a:lnTo>
                  <a:pt x="776729" y="407987"/>
                </a:lnTo>
                <a:lnTo>
                  <a:pt x="775606" y="407987"/>
                </a:lnTo>
                <a:lnTo>
                  <a:pt x="774259" y="407987"/>
                </a:lnTo>
                <a:lnTo>
                  <a:pt x="773361" y="407758"/>
                </a:lnTo>
                <a:lnTo>
                  <a:pt x="770890" y="406616"/>
                </a:lnTo>
                <a:lnTo>
                  <a:pt x="768869" y="405017"/>
                </a:lnTo>
                <a:lnTo>
                  <a:pt x="767445" y="403859"/>
                </a:lnTo>
                <a:lnTo>
                  <a:pt x="766540" y="408129"/>
                </a:lnTo>
                <a:lnTo>
                  <a:pt x="765180" y="415616"/>
                </a:lnTo>
                <a:lnTo>
                  <a:pt x="763367" y="423102"/>
                </a:lnTo>
                <a:lnTo>
                  <a:pt x="761327" y="430362"/>
                </a:lnTo>
                <a:lnTo>
                  <a:pt x="759287" y="437622"/>
                </a:lnTo>
                <a:lnTo>
                  <a:pt x="757020" y="444655"/>
                </a:lnTo>
                <a:lnTo>
                  <a:pt x="754753" y="452141"/>
                </a:lnTo>
                <a:lnTo>
                  <a:pt x="752259" y="458947"/>
                </a:lnTo>
                <a:lnTo>
                  <a:pt x="749539" y="465980"/>
                </a:lnTo>
                <a:lnTo>
                  <a:pt x="746592" y="472786"/>
                </a:lnTo>
                <a:lnTo>
                  <a:pt x="743872" y="479592"/>
                </a:lnTo>
                <a:lnTo>
                  <a:pt x="740925" y="486171"/>
                </a:lnTo>
                <a:lnTo>
                  <a:pt x="737751" y="492751"/>
                </a:lnTo>
                <a:lnTo>
                  <a:pt x="734578" y="499330"/>
                </a:lnTo>
                <a:lnTo>
                  <a:pt x="730951" y="505682"/>
                </a:lnTo>
                <a:lnTo>
                  <a:pt x="727777" y="511581"/>
                </a:lnTo>
                <a:lnTo>
                  <a:pt x="723924" y="517933"/>
                </a:lnTo>
                <a:lnTo>
                  <a:pt x="720523" y="523831"/>
                </a:lnTo>
                <a:lnTo>
                  <a:pt x="716443" y="529730"/>
                </a:lnTo>
                <a:lnTo>
                  <a:pt x="712589" y="535629"/>
                </a:lnTo>
                <a:lnTo>
                  <a:pt x="708509" y="541300"/>
                </a:lnTo>
                <a:lnTo>
                  <a:pt x="704202" y="546745"/>
                </a:lnTo>
                <a:lnTo>
                  <a:pt x="699895" y="551963"/>
                </a:lnTo>
                <a:lnTo>
                  <a:pt x="695815" y="557408"/>
                </a:lnTo>
                <a:lnTo>
                  <a:pt x="691281" y="562626"/>
                </a:lnTo>
                <a:lnTo>
                  <a:pt x="686521" y="567617"/>
                </a:lnTo>
                <a:lnTo>
                  <a:pt x="681760" y="572608"/>
                </a:lnTo>
                <a:lnTo>
                  <a:pt x="677227" y="577372"/>
                </a:lnTo>
                <a:lnTo>
                  <a:pt x="672239" y="581909"/>
                </a:lnTo>
                <a:lnTo>
                  <a:pt x="667479" y="586447"/>
                </a:lnTo>
                <a:lnTo>
                  <a:pt x="662492" y="590757"/>
                </a:lnTo>
                <a:lnTo>
                  <a:pt x="657052" y="594841"/>
                </a:lnTo>
                <a:lnTo>
                  <a:pt x="652065" y="598698"/>
                </a:lnTo>
                <a:lnTo>
                  <a:pt x="646851" y="602781"/>
                </a:lnTo>
                <a:lnTo>
                  <a:pt x="641184" y="606411"/>
                </a:lnTo>
                <a:lnTo>
                  <a:pt x="635970" y="609814"/>
                </a:lnTo>
                <a:lnTo>
                  <a:pt x="630303" y="613444"/>
                </a:lnTo>
                <a:lnTo>
                  <a:pt x="624862" y="616620"/>
                </a:lnTo>
                <a:lnTo>
                  <a:pt x="618969" y="619796"/>
                </a:lnTo>
                <a:lnTo>
                  <a:pt x="613301" y="622519"/>
                </a:lnTo>
                <a:lnTo>
                  <a:pt x="607408" y="625241"/>
                </a:lnTo>
                <a:lnTo>
                  <a:pt x="601740" y="627737"/>
                </a:lnTo>
                <a:lnTo>
                  <a:pt x="595620" y="630232"/>
                </a:lnTo>
                <a:lnTo>
                  <a:pt x="589499" y="632501"/>
                </a:lnTo>
                <a:lnTo>
                  <a:pt x="583379" y="634543"/>
                </a:lnTo>
                <a:lnTo>
                  <a:pt x="577485" y="636358"/>
                </a:lnTo>
                <a:lnTo>
                  <a:pt x="571365" y="638173"/>
                </a:lnTo>
                <a:lnTo>
                  <a:pt x="565017" y="639307"/>
                </a:lnTo>
                <a:lnTo>
                  <a:pt x="558670" y="640895"/>
                </a:lnTo>
                <a:lnTo>
                  <a:pt x="552550" y="642029"/>
                </a:lnTo>
                <a:lnTo>
                  <a:pt x="545976" y="642710"/>
                </a:lnTo>
                <a:lnTo>
                  <a:pt x="539629" y="643391"/>
                </a:lnTo>
                <a:lnTo>
                  <a:pt x="533055" y="644071"/>
                </a:lnTo>
                <a:lnTo>
                  <a:pt x="526481" y="644525"/>
                </a:lnTo>
                <a:lnTo>
                  <a:pt x="519907" y="644525"/>
                </a:lnTo>
                <a:lnTo>
                  <a:pt x="513333" y="644525"/>
                </a:lnTo>
                <a:lnTo>
                  <a:pt x="506759" y="644071"/>
                </a:lnTo>
                <a:lnTo>
                  <a:pt x="500186" y="643391"/>
                </a:lnTo>
                <a:lnTo>
                  <a:pt x="493838" y="642710"/>
                </a:lnTo>
                <a:lnTo>
                  <a:pt x="487264" y="642029"/>
                </a:lnTo>
                <a:lnTo>
                  <a:pt x="481144" y="640895"/>
                </a:lnTo>
                <a:lnTo>
                  <a:pt x="474797" y="639307"/>
                </a:lnTo>
                <a:lnTo>
                  <a:pt x="468450" y="638173"/>
                </a:lnTo>
                <a:lnTo>
                  <a:pt x="462329" y="636358"/>
                </a:lnTo>
                <a:lnTo>
                  <a:pt x="456435" y="634543"/>
                </a:lnTo>
                <a:lnTo>
                  <a:pt x="450315" y="632501"/>
                </a:lnTo>
                <a:lnTo>
                  <a:pt x="444194" y="630232"/>
                </a:lnTo>
                <a:lnTo>
                  <a:pt x="438301" y="627737"/>
                </a:lnTo>
                <a:lnTo>
                  <a:pt x="432407" y="625241"/>
                </a:lnTo>
                <a:lnTo>
                  <a:pt x="426513" y="622519"/>
                </a:lnTo>
                <a:lnTo>
                  <a:pt x="420846" y="619796"/>
                </a:lnTo>
                <a:lnTo>
                  <a:pt x="414952" y="616620"/>
                </a:lnTo>
                <a:lnTo>
                  <a:pt x="409512" y="613444"/>
                </a:lnTo>
                <a:lnTo>
                  <a:pt x="403844" y="609814"/>
                </a:lnTo>
                <a:lnTo>
                  <a:pt x="398631" y="606411"/>
                </a:lnTo>
                <a:lnTo>
                  <a:pt x="392963" y="602781"/>
                </a:lnTo>
                <a:lnTo>
                  <a:pt x="387750" y="598698"/>
                </a:lnTo>
                <a:lnTo>
                  <a:pt x="382763" y="594841"/>
                </a:lnTo>
                <a:lnTo>
                  <a:pt x="377322" y="590757"/>
                </a:lnTo>
                <a:lnTo>
                  <a:pt x="372335" y="586447"/>
                </a:lnTo>
                <a:lnTo>
                  <a:pt x="367575" y="581909"/>
                </a:lnTo>
                <a:lnTo>
                  <a:pt x="362588" y="577372"/>
                </a:lnTo>
                <a:lnTo>
                  <a:pt x="358054" y="572608"/>
                </a:lnTo>
                <a:lnTo>
                  <a:pt x="353294" y="567617"/>
                </a:lnTo>
                <a:lnTo>
                  <a:pt x="348760" y="562626"/>
                </a:lnTo>
                <a:lnTo>
                  <a:pt x="344000" y="557408"/>
                </a:lnTo>
                <a:lnTo>
                  <a:pt x="339919" y="551963"/>
                </a:lnTo>
                <a:lnTo>
                  <a:pt x="335612" y="546745"/>
                </a:lnTo>
                <a:lnTo>
                  <a:pt x="331305" y="541300"/>
                </a:lnTo>
                <a:lnTo>
                  <a:pt x="327225" y="535629"/>
                </a:lnTo>
                <a:lnTo>
                  <a:pt x="323371" y="529730"/>
                </a:lnTo>
                <a:lnTo>
                  <a:pt x="319291" y="523831"/>
                </a:lnTo>
                <a:lnTo>
                  <a:pt x="315891" y="517933"/>
                </a:lnTo>
                <a:lnTo>
                  <a:pt x="312037" y="511581"/>
                </a:lnTo>
                <a:lnTo>
                  <a:pt x="308863" y="505682"/>
                </a:lnTo>
                <a:lnTo>
                  <a:pt x="305236" y="499330"/>
                </a:lnTo>
                <a:lnTo>
                  <a:pt x="302063" y="492751"/>
                </a:lnTo>
                <a:lnTo>
                  <a:pt x="298889" y="486171"/>
                </a:lnTo>
                <a:lnTo>
                  <a:pt x="295942" y="479592"/>
                </a:lnTo>
                <a:lnTo>
                  <a:pt x="293222" y="472786"/>
                </a:lnTo>
                <a:lnTo>
                  <a:pt x="290275" y="465980"/>
                </a:lnTo>
                <a:lnTo>
                  <a:pt x="287555" y="458947"/>
                </a:lnTo>
                <a:lnTo>
                  <a:pt x="285061" y="452141"/>
                </a:lnTo>
                <a:lnTo>
                  <a:pt x="282795" y="444655"/>
                </a:lnTo>
                <a:lnTo>
                  <a:pt x="280528" y="437622"/>
                </a:lnTo>
                <a:lnTo>
                  <a:pt x="278488" y="430362"/>
                </a:lnTo>
                <a:lnTo>
                  <a:pt x="276447" y="423102"/>
                </a:lnTo>
                <a:lnTo>
                  <a:pt x="274861" y="415616"/>
                </a:lnTo>
                <a:lnTo>
                  <a:pt x="273274" y="408129"/>
                </a:lnTo>
                <a:lnTo>
                  <a:pt x="272602" y="404960"/>
                </a:lnTo>
                <a:lnTo>
                  <a:pt x="272532" y="405017"/>
                </a:lnTo>
                <a:lnTo>
                  <a:pt x="270286" y="406616"/>
                </a:lnTo>
                <a:lnTo>
                  <a:pt x="268041" y="407758"/>
                </a:lnTo>
                <a:lnTo>
                  <a:pt x="267142" y="407987"/>
                </a:lnTo>
                <a:lnTo>
                  <a:pt x="265795" y="407987"/>
                </a:lnTo>
                <a:lnTo>
                  <a:pt x="264672" y="407987"/>
                </a:lnTo>
                <a:lnTo>
                  <a:pt x="263549" y="407758"/>
                </a:lnTo>
                <a:lnTo>
                  <a:pt x="261303" y="406616"/>
                </a:lnTo>
                <a:lnTo>
                  <a:pt x="259058" y="405017"/>
                </a:lnTo>
                <a:lnTo>
                  <a:pt x="256812" y="403190"/>
                </a:lnTo>
                <a:lnTo>
                  <a:pt x="254791" y="400220"/>
                </a:lnTo>
                <a:lnTo>
                  <a:pt x="252994" y="397250"/>
                </a:lnTo>
                <a:lnTo>
                  <a:pt x="251422" y="393595"/>
                </a:lnTo>
                <a:lnTo>
                  <a:pt x="249625" y="389712"/>
                </a:lnTo>
                <a:lnTo>
                  <a:pt x="248053" y="385143"/>
                </a:lnTo>
                <a:lnTo>
                  <a:pt x="246930" y="380117"/>
                </a:lnTo>
                <a:lnTo>
                  <a:pt x="245583" y="375092"/>
                </a:lnTo>
                <a:lnTo>
                  <a:pt x="244909" y="369609"/>
                </a:lnTo>
                <a:lnTo>
                  <a:pt x="243786" y="363898"/>
                </a:lnTo>
                <a:lnTo>
                  <a:pt x="243337" y="357730"/>
                </a:lnTo>
                <a:lnTo>
                  <a:pt x="243113" y="351563"/>
                </a:lnTo>
                <a:lnTo>
                  <a:pt x="242888" y="345166"/>
                </a:lnTo>
                <a:lnTo>
                  <a:pt x="243113" y="338770"/>
                </a:lnTo>
                <a:lnTo>
                  <a:pt x="243337" y="332602"/>
                </a:lnTo>
                <a:lnTo>
                  <a:pt x="243786" y="326663"/>
                </a:lnTo>
                <a:lnTo>
                  <a:pt x="244909" y="320723"/>
                </a:lnTo>
                <a:lnTo>
                  <a:pt x="245583" y="315469"/>
                </a:lnTo>
                <a:lnTo>
                  <a:pt x="246930" y="309987"/>
                </a:lnTo>
                <a:lnTo>
                  <a:pt x="248053" y="305189"/>
                </a:lnTo>
                <a:lnTo>
                  <a:pt x="249625" y="300849"/>
                </a:lnTo>
                <a:lnTo>
                  <a:pt x="251422" y="296737"/>
                </a:lnTo>
                <a:lnTo>
                  <a:pt x="252994" y="293311"/>
                </a:lnTo>
                <a:lnTo>
                  <a:pt x="254791" y="289884"/>
                </a:lnTo>
                <a:lnTo>
                  <a:pt x="256812" y="287371"/>
                </a:lnTo>
                <a:lnTo>
                  <a:pt x="259058" y="285315"/>
                </a:lnTo>
                <a:lnTo>
                  <a:pt x="261303" y="283945"/>
                </a:lnTo>
                <a:lnTo>
                  <a:pt x="263549" y="282802"/>
                </a:lnTo>
                <a:lnTo>
                  <a:pt x="264672" y="282574"/>
                </a:lnTo>
                <a:lnTo>
                  <a:pt x="265795" y="282574"/>
                </a:lnTo>
                <a:lnTo>
                  <a:pt x="267142" y="282574"/>
                </a:lnTo>
                <a:lnTo>
                  <a:pt x="268041" y="282802"/>
                </a:lnTo>
                <a:lnTo>
                  <a:pt x="268071" y="282818"/>
                </a:lnTo>
                <a:lnTo>
                  <a:pt x="268287" y="281310"/>
                </a:lnTo>
                <a:lnTo>
                  <a:pt x="269193" y="273597"/>
                </a:lnTo>
                <a:lnTo>
                  <a:pt x="270554" y="265656"/>
                </a:lnTo>
                <a:lnTo>
                  <a:pt x="271687" y="258170"/>
                </a:lnTo>
                <a:lnTo>
                  <a:pt x="273274" y="250683"/>
                </a:lnTo>
                <a:lnTo>
                  <a:pt x="274861" y="242969"/>
                </a:lnTo>
                <a:lnTo>
                  <a:pt x="276447" y="235710"/>
                </a:lnTo>
                <a:lnTo>
                  <a:pt x="278488" y="228450"/>
                </a:lnTo>
                <a:lnTo>
                  <a:pt x="280528" y="220963"/>
                </a:lnTo>
                <a:lnTo>
                  <a:pt x="282795" y="213704"/>
                </a:lnTo>
                <a:lnTo>
                  <a:pt x="285061" y="206671"/>
                </a:lnTo>
                <a:lnTo>
                  <a:pt x="287555" y="199638"/>
                </a:lnTo>
                <a:lnTo>
                  <a:pt x="290275" y="192832"/>
                </a:lnTo>
                <a:lnTo>
                  <a:pt x="293222" y="186026"/>
                </a:lnTo>
                <a:lnTo>
                  <a:pt x="295942" y="179220"/>
                </a:lnTo>
                <a:lnTo>
                  <a:pt x="298889" y="172640"/>
                </a:lnTo>
                <a:lnTo>
                  <a:pt x="302063" y="166061"/>
                </a:lnTo>
                <a:lnTo>
                  <a:pt x="305236" y="159482"/>
                </a:lnTo>
                <a:lnTo>
                  <a:pt x="308863" y="153130"/>
                </a:lnTo>
                <a:lnTo>
                  <a:pt x="312037" y="146778"/>
                </a:lnTo>
                <a:lnTo>
                  <a:pt x="315891" y="140652"/>
                </a:lnTo>
                <a:lnTo>
                  <a:pt x="319291" y="134754"/>
                </a:lnTo>
                <a:lnTo>
                  <a:pt x="323371" y="128855"/>
                </a:lnTo>
                <a:lnTo>
                  <a:pt x="327225" y="123183"/>
                </a:lnTo>
                <a:lnTo>
                  <a:pt x="331305" y="117512"/>
                </a:lnTo>
                <a:lnTo>
                  <a:pt x="335612" y="112067"/>
                </a:lnTo>
                <a:lnTo>
                  <a:pt x="339919" y="106395"/>
                </a:lnTo>
                <a:lnTo>
                  <a:pt x="344000" y="101177"/>
                </a:lnTo>
                <a:lnTo>
                  <a:pt x="348760" y="96186"/>
                </a:lnTo>
                <a:lnTo>
                  <a:pt x="353294" y="90968"/>
                </a:lnTo>
                <a:lnTo>
                  <a:pt x="358054" y="86204"/>
                </a:lnTo>
                <a:lnTo>
                  <a:pt x="362588" y="81440"/>
                </a:lnTo>
                <a:lnTo>
                  <a:pt x="367575" y="76902"/>
                </a:lnTo>
                <a:lnTo>
                  <a:pt x="372335" y="72365"/>
                </a:lnTo>
                <a:lnTo>
                  <a:pt x="377322" y="68055"/>
                </a:lnTo>
                <a:lnTo>
                  <a:pt x="382763" y="63744"/>
                </a:lnTo>
                <a:lnTo>
                  <a:pt x="387750" y="59887"/>
                </a:lnTo>
                <a:lnTo>
                  <a:pt x="392963" y="56031"/>
                </a:lnTo>
                <a:lnTo>
                  <a:pt x="398631" y="52174"/>
                </a:lnTo>
                <a:lnTo>
                  <a:pt x="403844" y="48544"/>
                </a:lnTo>
                <a:lnTo>
                  <a:pt x="409512" y="45368"/>
                </a:lnTo>
                <a:lnTo>
                  <a:pt x="414952" y="41965"/>
                </a:lnTo>
                <a:lnTo>
                  <a:pt x="420846" y="39016"/>
                </a:lnTo>
                <a:lnTo>
                  <a:pt x="426513" y="36066"/>
                </a:lnTo>
                <a:lnTo>
                  <a:pt x="432407" y="33571"/>
                </a:lnTo>
                <a:lnTo>
                  <a:pt x="438301" y="30621"/>
                </a:lnTo>
                <a:lnTo>
                  <a:pt x="444194" y="28353"/>
                </a:lnTo>
                <a:lnTo>
                  <a:pt x="450315" y="26084"/>
                </a:lnTo>
                <a:lnTo>
                  <a:pt x="456435" y="24042"/>
                </a:lnTo>
                <a:lnTo>
                  <a:pt x="462329" y="22454"/>
                </a:lnTo>
                <a:lnTo>
                  <a:pt x="468450" y="20639"/>
                </a:lnTo>
                <a:lnTo>
                  <a:pt x="474797" y="19051"/>
                </a:lnTo>
                <a:lnTo>
                  <a:pt x="481144" y="17917"/>
                </a:lnTo>
                <a:lnTo>
                  <a:pt x="487264" y="16783"/>
                </a:lnTo>
                <a:lnTo>
                  <a:pt x="493838" y="15875"/>
                </a:lnTo>
                <a:lnTo>
                  <a:pt x="500186" y="14968"/>
                </a:lnTo>
                <a:lnTo>
                  <a:pt x="506759" y="14514"/>
                </a:lnTo>
                <a:lnTo>
                  <a:pt x="513333" y="14287"/>
                </a:lnTo>
                <a:close/>
                <a:moveTo>
                  <a:pt x="2026444" y="0"/>
                </a:moveTo>
                <a:lnTo>
                  <a:pt x="2033018" y="227"/>
                </a:lnTo>
                <a:lnTo>
                  <a:pt x="2039592" y="454"/>
                </a:lnTo>
                <a:lnTo>
                  <a:pt x="2046166" y="1134"/>
                </a:lnTo>
                <a:lnTo>
                  <a:pt x="2052740" y="1814"/>
                </a:lnTo>
                <a:lnTo>
                  <a:pt x="2059087" y="2948"/>
                </a:lnTo>
                <a:lnTo>
                  <a:pt x="2065434" y="3855"/>
                </a:lnTo>
                <a:lnTo>
                  <a:pt x="2071555" y="5216"/>
                </a:lnTo>
                <a:lnTo>
                  <a:pt x="2077902" y="6577"/>
                </a:lnTo>
                <a:lnTo>
                  <a:pt x="2084022" y="8164"/>
                </a:lnTo>
                <a:lnTo>
                  <a:pt x="2090369" y="10205"/>
                </a:lnTo>
                <a:lnTo>
                  <a:pt x="2096263" y="12246"/>
                </a:lnTo>
                <a:lnTo>
                  <a:pt x="2102384" y="14514"/>
                </a:lnTo>
                <a:lnTo>
                  <a:pt x="2108278" y="16782"/>
                </a:lnTo>
                <a:lnTo>
                  <a:pt x="2114171" y="19277"/>
                </a:lnTo>
                <a:lnTo>
                  <a:pt x="2120065" y="21998"/>
                </a:lnTo>
                <a:lnTo>
                  <a:pt x="2125506" y="24946"/>
                </a:lnTo>
                <a:lnTo>
                  <a:pt x="2131399" y="28121"/>
                </a:lnTo>
                <a:lnTo>
                  <a:pt x="2137067" y="31296"/>
                </a:lnTo>
                <a:lnTo>
                  <a:pt x="2142507" y="34698"/>
                </a:lnTo>
                <a:lnTo>
                  <a:pt x="2147947" y="38100"/>
                </a:lnTo>
                <a:lnTo>
                  <a:pt x="2153388" y="41955"/>
                </a:lnTo>
                <a:lnTo>
                  <a:pt x="2158602" y="45811"/>
                </a:lnTo>
                <a:lnTo>
                  <a:pt x="2164042" y="49893"/>
                </a:lnTo>
                <a:lnTo>
                  <a:pt x="2169029" y="53975"/>
                </a:lnTo>
                <a:lnTo>
                  <a:pt x="2174016" y="58284"/>
                </a:lnTo>
                <a:lnTo>
                  <a:pt x="2179003" y="62593"/>
                </a:lnTo>
                <a:lnTo>
                  <a:pt x="2183764" y="67355"/>
                </a:lnTo>
                <a:lnTo>
                  <a:pt x="2188751" y="71891"/>
                </a:lnTo>
                <a:lnTo>
                  <a:pt x="2193284" y="77107"/>
                </a:lnTo>
                <a:lnTo>
                  <a:pt x="2197818" y="82096"/>
                </a:lnTo>
                <a:lnTo>
                  <a:pt x="2202352" y="87086"/>
                </a:lnTo>
                <a:lnTo>
                  <a:pt x="2206659" y="92529"/>
                </a:lnTo>
                <a:lnTo>
                  <a:pt x="2210966" y="97745"/>
                </a:lnTo>
                <a:lnTo>
                  <a:pt x="2215046" y="103188"/>
                </a:lnTo>
                <a:lnTo>
                  <a:pt x="2219127" y="109084"/>
                </a:lnTo>
                <a:lnTo>
                  <a:pt x="2223207" y="114980"/>
                </a:lnTo>
                <a:lnTo>
                  <a:pt x="2227061" y="120650"/>
                </a:lnTo>
                <a:lnTo>
                  <a:pt x="2230687" y="126773"/>
                </a:lnTo>
                <a:lnTo>
                  <a:pt x="2234314" y="132896"/>
                </a:lnTo>
                <a:lnTo>
                  <a:pt x="2237941" y="139020"/>
                </a:lnTo>
                <a:lnTo>
                  <a:pt x="2241115" y="145370"/>
                </a:lnTo>
                <a:lnTo>
                  <a:pt x="2244515" y="151720"/>
                </a:lnTo>
                <a:lnTo>
                  <a:pt x="2247462" y="158297"/>
                </a:lnTo>
                <a:lnTo>
                  <a:pt x="2250409" y="165100"/>
                </a:lnTo>
                <a:lnTo>
                  <a:pt x="2253583" y="171677"/>
                </a:lnTo>
                <a:lnTo>
                  <a:pt x="2256303" y="178480"/>
                </a:lnTo>
                <a:lnTo>
                  <a:pt x="2258796" y="185511"/>
                </a:lnTo>
                <a:lnTo>
                  <a:pt x="2261290" y="192541"/>
                </a:lnTo>
                <a:lnTo>
                  <a:pt x="2263557" y="199798"/>
                </a:lnTo>
                <a:lnTo>
                  <a:pt x="2265824" y="206829"/>
                </a:lnTo>
                <a:lnTo>
                  <a:pt x="2267864" y="214086"/>
                </a:lnTo>
                <a:lnTo>
                  <a:pt x="2269904" y="221343"/>
                </a:lnTo>
                <a:lnTo>
                  <a:pt x="2271717" y="229054"/>
                </a:lnTo>
                <a:lnTo>
                  <a:pt x="2273078" y="236538"/>
                </a:lnTo>
                <a:lnTo>
                  <a:pt x="2274664" y="244022"/>
                </a:lnTo>
                <a:lnTo>
                  <a:pt x="2276251" y="251732"/>
                </a:lnTo>
                <a:lnTo>
                  <a:pt x="2277158" y="259443"/>
                </a:lnTo>
                <a:lnTo>
                  <a:pt x="2278518" y="267154"/>
                </a:lnTo>
                <a:lnTo>
                  <a:pt x="2278638" y="268548"/>
                </a:lnTo>
                <a:lnTo>
                  <a:pt x="2279424" y="268288"/>
                </a:lnTo>
                <a:lnTo>
                  <a:pt x="2280331" y="268288"/>
                </a:lnTo>
                <a:lnTo>
                  <a:pt x="2281692" y="268288"/>
                </a:lnTo>
                <a:lnTo>
                  <a:pt x="2282826" y="268738"/>
                </a:lnTo>
                <a:lnTo>
                  <a:pt x="2285093" y="269639"/>
                </a:lnTo>
                <a:lnTo>
                  <a:pt x="2287361" y="271215"/>
                </a:lnTo>
                <a:lnTo>
                  <a:pt x="2289402" y="273466"/>
                </a:lnTo>
                <a:lnTo>
                  <a:pt x="2291443" y="275943"/>
                </a:lnTo>
                <a:lnTo>
                  <a:pt x="2293485" y="278869"/>
                </a:lnTo>
                <a:lnTo>
                  <a:pt x="2295299" y="282472"/>
                </a:lnTo>
                <a:lnTo>
                  <a:pt x="2296660" y="286524"/>
                </a:lnTo>
                <a:lnTo>
                  <a:pt x="2298247" y="291027"/>
                </a:lnTo>
                <a:lnTo>
                  <a:pt x="2299608" y="295755"/>
                </a:lnTo>
                <a:lnTo>
                  <a:pt x="2300742" y="300708"/>
                </a:lnTo>
                <a:lnTo>
                  <a:pt x="2301876" y="306111"/>
                </a:lnTo>
                <a:lnTo>
                  <a:pt x="2302556" y="311964"/>
                </a:lnTo>
                <a:lnTo>
                  <a:pt x="2303010" y="317818"/>
                </a:lnTo>
                <a:lnTo>
                  <a:pt x="2303236" y="323897"/>
                </a:lnTo>
                <a:lnTo>
                  <a:pt x="2303463" y="330200"/>
                </a:lnTo>
                <a:lnTo>
                  <a:pt x="2303236" y="336504"/>
                </a:lnTo>
                <a:lnTo>
                  <a:pt x="2303010" y="342808"/>
                </a:lnTo>
                <a:lnTo>
                  <a:pt x="2302556" y="348662"/>
                </a:lnTo>
                <a:lnTo>
                  <a:pt x="2301876" y="354290"/>
                </a:lnTo>
                <a:lnTo>
                  <a:pt x="2300742" y="359918"/>
                </a:lnTo>
                <a:lnTo>
                  <a:pt x="2299608" y="364871"/>
                </a:lnTo>
                <a:lnTo>
                  <a:pt x="2298247" y="369599"/>
                </a:lnTo>
                <a:lnTo>
                  <a:pt x="2296660" y="373877"/>
                </a:lnTo>
                <a:lnTo>
                  <a:pt x="2295299" y="377929"/>
                </a:lnTo>
                <a:lnTo>
                  <a:pt x="2293485" y="381306"/>
                </a:lnTo>
                <a:lnTo>
                  <a:pt x="2291443" y="384683"/>
                </a:lnTo>
                <a:lnTo>
                  <a:pt x="2289402" y="387160"/>
                </a:lnTo>
                <a:lnTo>
                  <a:pt x="2287361" y="389411"/>
                </a:lnTo>
                <a:lnTo>
                  <a:pt x="2285093" y="390987"/>
                </a:lnTo>
                <a:lnTo>
                  <a:pt x="2282826" y="391663"/>
                </a:lnTo>
                <a:lnTo>
                  <a:pt x="2281692" y="391888"/>
                </a:lnTo>
                <a:lnTo>
                  <a:pt x="2280331" y="392113"/>
                </a:lnTo>
                <a:lnTo>
                  <a:pt x="2279424" y="391888"/>
                </a:lnTo>
                <a:lnTo>
                  <a:pt x="2278063" y="391663"/>
                </a:lnTo>
                <a:lnTo>
                  <a:pt x="2275795" y="390987"/>
                </a:lnTo>
                <a:lnTo>
                  <a:pt x="2273928" y="389690"/>
                </a:lnTo>
                <a:lnTo>
                  <a:pt x="2273078" y="393700"/>
                </a:lnTo>
                <a:lnTo>
                  <a:pt x="2271717" y="401411"/>
                </a:lnTo>
                <a:lnTo>
                  <a:pt x="2269904" y="408895"/>
                </a:lnTo>
                <a:lnTo>
                  <a:pt x="2267864" y="416152"/>
                </a:lnTo>
                <a:lnTo>
                  <a:pt x="2265824" y="423636"/>
                </a:lnTo>
                <a:lnTo>
                  <a:pt x="2263557" y="430666"/>
                </a:lnTo>
                <a:lnTo>
                  <a:pt x="2261290" y="437697"/>
                </a:lnTo>
                <a:lnTo>
                  <a:pt x="2258796" y="444727"/>
                </a:lnTo>
                <a:lnTo>
                  <a:pt x="2256303" y="451757"/>
                </a:lnTo>
                <a:lnTo>
                  <a:pt x="2253583" y="458561"/>
                </a:lnTo>
                <a:lnTo>
                  <a:pt x="2250409" y="465138"/>
                </a:lnTo>
                <a:lnTo>
                  <a:pt x="2247462" y="471941"/>
                </a:lnTo>
                <a:lnTo>
                  <a:pt x="2244515" y="478518"/>
                </a:lnTo>
                <a:lnTo>
                  <a:pt x="2241115" y="484868"/>
                </a:lnTo>
                <a:lnTo>
                  <a:pt x="2237941" y="491218"/>
                </a:lnTo>
                <a:lnTo>
                  <a:pt x="2234314" y="497568"/>
                </a:lnTo>
                <a:lnTo>
                  <a:pt x="2230687" y="503691"/>
                </a:lnTo>
                <a:lnTo>
                  <a:pt x="2227061" y="509588"/>
                </a:lnTo>
                <a:lnTo>
                  <a:pt x="2223207" y="515484"/>
                </a:lnTo>
                <a:lnTo>
                  <a:pt x="2219127" y="521154"/>
                </a:lnTo>
                <a:lnTo>
                  <a:pt x="2215046" y="527050"/>
                </a:lnTo>
                <a:lnTo>
                  <a:pt x="2210966" y="532720"/>
                </a:lnTo>
                <a:lnTo>
                  <a:pt x="2206659" y="537936"/>
                </a:lnTo>
                <a:lnTo>
                  <a:pt x="2202352" y="543152"/>
                </a:lnTo>
                <a:lnTo>
                  <a:pt x="2197818" y="548368"/>
                </a:lnTo>
                <a:lnTo>
                  <a:pt x="2193284" y="553357"/>
                </a:lnTo>
                <a:lnTo>
                  <a:pt x="2188751" y="558347"/>
                </a:lnTo>
                <a:lnTo>
                  <a:pt x="2183764" y="562882"/>
                </a:lnTo>
                <a:lnTo>
                  <a:pt x="2179003" y="567645"/>
                </a:lnTo>
                <a:lnTo>
                  <a:pt x="2174016" y="571954"/>
                </a:lnTo>
                <a:lnTo>
                  <a:pt x="2169029" y="576263"/>
                </a:lnTo>
                <a:lnTo>
                  <a:pt x="2164042" y="580572"/>
                </a:lnTo>
                <a:lnTo>
                  <a:pt x="2158602" y="584654"/>
                </a:lnTo>
                <a:lnTo>
                  <a:pt x="2153388" y="588283"/>
                </a:lnTo>
                <a:lnTo>
                  <a:pt x="2147947" y="592138"/>
                </a:lnTo>
                <a:lnTo>
                  <a:pt x="2142507" y="595766"/>
                </a:lnTo>
                <a:lnTo>
                  <a:pt x="2137067" y="598941"/>
                </a:lnTo>
                <a:lnTo>
                  <a:pt x="2131399" y="602343"/>
                </a:lnTo>
                <a:lnTo>
                  <a:pt x="2125506" y="605291"/>
                </a:lnTo>
                <a:lnTo>
                  <a:pt x="2120065" y="608240"/>
                </a:lnTo>
                <a:lnTo>
                  <a:pt x="2114171" y="611188"/>
                </a:lnTo>
                <a:lnTo>
                  <a:pt x="2108278" y="613683"/>
                </a:lnTo>
                <a:lnTo>
                  <a:pt x="2102384" y="615950"/>
                </a:lnTo>
                <a:lnTo>
                  <a:pt x="2096263" y="618218"/>
                </a:lnTo>
                <a:lnTo>
                  <a:pt x="2090369" y="620259"/>
                </a:lnTo>
                <a:lnTo>
                  <a:pt x="2084022" y="622300"/>
                </a:lnTo>
                <a:lnTo>
                  <a:pt x="2077902" y="623661"/>
                </a:lnTo>
                <a:lnTo>
                  <a:pt x="2071555" y="625249"/>
                </a:lnTo>
                <a:lnTo>
                  <a:pt x="2065434" y="626609"/>
                </a:lnTo>
                <a:lnTo>
                  <a:pt x="2059087" y="627743"/>
                </a:lnTo>
                <a:lnTo>
                  <a:pt x="2052740" y="628424"/>
                </a:lnTo>
                <a:lnTo>
                  <a:pt x="2046166" y="629331"/>
                </a:lnTo>
                <a:lnTo>
                  <a:pt x="2039592" y="629784"/>
                </a:lnTo>
                <a:lnTo>
                  <a:pt x="2033018" y="630011"/>
                </a:lnTo>
                <a:lnTo>
                  <a:pt x="2026444" y="630238"/>
                </a:lnTo>
                <a:lnTo>
                  <a:pt x="2019870" y="630011"/>
                </a:lnTo>
                <a:lnTo>
                  <a:pt x="2013297" y="629784"/>
                </a:lnTo>
                <a:lnTo>
                  <a:pt x="2006949" y="629331"/>
                </a:lnTo>
                <a:lnTo>
                  <a:pt x="2000602" y="628424"/>
                </a:lnTo>
                <a:lnTo>
                  <a:pt x="1994255" y="627743"/>
                </a:lnTo>
                <a:lnTo>
                  <a:pt x="1987681" y="626609"/>
                </a:lnTo>
                <a:lnTo>
                  <a:pt x="1981334" y="625249"/>
                </a:lnTo>
                <a:lnTo>
                  <a:pt x="1975213" y="623661"/>
                </a:lnTo>
                <a:lnTo>
                  <a:pt x="1968866" y="622300"/>
                </a:lnTo>
                <a:lnTo>
                  <a:pt x="1962972" y="620259"/>
                </a:lnTo>
                <a:lnTo>
                  <a:pt x="1956852" y="618218"/>
                </a:lnTo>
                <a:lnTo>
                  <a:pt x="1950731" y="615950"/>
                </a:lnTo>
                <a:lnTo>
                  <a:pt x="1944838" y="613683"/>
                </a:lnTo>
                <a:lnTo>
                  <a:pt x="1938944" y="611188"/>
                </a:lnTo>
                <a:lnTo>
                  <a:pt x="1933050" y="608240"/>
                </a:lnTo>
                <a:lnTo>
                  <a:pt x="1927383" y="605291"/>
                </a:lnTo>
                <a:lnTo>
                  <a:pt x="1921716" y="602343"/>
                </a:lnTo>
                <a:lnTo>
                  <a:pt x="1916049" y="598941"/>
                </a:lnTo>
                <a:lnTo>
                  <a:pt x="1910381" y="595766"/>
                </a:lnTo>
                <a:lnTo>
                  <a:pt x="1905168" y="592138"/>
                </a:lnTo>
                <a:lnTo>
                  <a:pt x="1899954" y="588283"/>
                </a:lnTo>
                <a:lnTo>
                  <a:pt x="1894514" y="584654"/>
                </a:lnTo>
                <a:lnTo>
                  <a:pt x="1889300" y="580572"/>
                </a:lnTo>
                <a:lnTo>
                  <a:pt x="1884313" y="576263"/>
                </a:lnTo>
                <a:lnTo>
                  <a:pt x="1879099" y="571954"/>
                </a:lnTo>
                <a:lnTo>
                  <a:pt x="1874112" y="567645"/>
                </a:lnTo>
                <a:lnTo>
                  <a:pt x="1869352" y="562882"/>
                </a:lnTo>
                <a:lnTo>
                  <a:pt x="1864591" y="558347"/>
                </a:lnTo>
                <a:lnTo>
                  <a:pt x="1859831" y="553357"/>
                </a:lnTo>
                <a:lnTo>
                  <a:pt x="1855297" y="548368"/>
                </a:lnTo>
                <a:lnTo>
                  <a:pt x="1850763" y="543152"/>
                </a:lnTo>
                <a:lnTo>
                  <a:pt x="1846456" y="537936"/>
                </a:lnTo>
                <a:lnTo>
                  <a:pt x="1842149" y="532720"/>
                </a:lnTo>
                <a:lnTo>
                  <a:pt x="1838069" y="527050"/>
                </a:lnTo>
                <a:lnTo>
                  <a:pt x="1833989" y="521154"/>
                </a:lnTo>
                <a:lnTo>
                  <a:pt x="1829908" y="515484"/>
                </a:lnTo>
                <a:lnTo>
                  <a:pt x="1826281" y="509588"/>
                </a:lnTo>
                <a:lnTo>
                  <a:pt x="1822428" y="503691"/>
                </a:lnTo>
                <a:lnTo>
                  <a:pt x="1818801" y="497568"/>
                </a:lnTo>
                <a:lnTo>
                  <a:pt x="1815400" y="491218"/>
                </a:lnTo>
                <a:lnTo>
                  <a:pt x="1811774" y="484868"/>
                </a:lnTo>
                <a:lnTo>
                  <a:pt x="1808827" y="478518"/>
                </a:lnTo>
                <a:lnTo>
                  <a:pt x="1805426" y="471941"/>
                </a:lnTo>
                <a:lnTo>
                  <a:pt x="1802479" y="465138"/>
                </a:lnTo>
                <a:lnTo>
                  <a:pt x="1799759" y="458561"/>
                </a:lnTo>
                <a:lnTo>
                  <a:pt x="1797039" y="451757"/>
                </a:lnTo>
                <a:lnTo>
                  <a:pt x="1794545" y="444727"/>
                </a:lnTo>
                <a:lnTo>
                  <a:pt x="1791825" y="437697"/>
                </a:lnTo>
                <a:lnTo>
                  <a:pt x="1789332" y="430666"/>
                </a:lnTo>
                <a:lnTo>
                  <a:pt x="1787292" y="423636"/>
                </a:lnTo>
                <a:lnTo>
                  <a:pt x="1785025" y="416152"/>
                </a:lnTo>
                <a:lnTo>
                  <a:pt x="1783438" y="408895"/>
                </a:lnTo>
                <a:lnTo>
                  <a:pt x="1781624" y="401411"/>
                </a:lnTo>
                <a:lnTo>
                  <a:pt x="1779811" y="393700"/>
                </a:lnTo>
                <a:lnTo>
                  <a:pt x="1778682" y="388377"/>
                </a:lnTo>
                <a:lnTo>
                  <a:pt x="1777853" y="389411"/>
                </a:lnTo>
                <a:lnTo>
                  <a:pt x="1775596" y="390987"/>
                </a:lnTo>
                <a:lnTo>
                  <a:pt x="1773114" y="391663"/>
                </a:lnTo>
                <a:lnTo>
                  <a:pt x="1771986" y="391888"/>
                </a:lnTo>
                <a:lnTo>
                  <a:pt x="1770632" y="392113"/>
                </a:lnTo>
                <a:lnTo>
                  <a:pt x="1769729" y="391888"/>
                </a:lnTo>
                <a:lnTo>
                  <a:pt x="1768375" y="391663"/>
                </a:lnTo>
                <a:lnTo>
                  <a:pt x="1766118" y="390987"/>
                </a:lnTo>
                <a:lnTo>
                  <a:pt x="1763861" y="389411"/>
                </a:lnTo>
                <a:lnTo>
                  <a:pt x="1761830" y="387160"/>
                </a:lnTo>
                <a:lnTo>
                  <a:pt x="1760025" y="384683"/>
                </a:lnTo>
                <a:lnTo>
                  <a:pt x="1757994" y="381306"/>
                </a:lnTo>
                <a:lnTo>
                  <a:pt x="1756188" y="377929"/>
                </a:lnTo>
                <a:lnTo>
                  <a:pt x="1754609" y="373877"/>
                </a:lnTo>
                <a:lnTo>
                  <a:pt x="1753029" y="369599"/>
                </a:lnTo>
                <a:lnTo>
                  <a:pt x="1751675" y="364871"/>
                </a:lnTo>
                <a:lnTo>
                  <a:pt x="1750546" y="359918"/>
                </a:lnTo>
                <a:lnTo>
                  <a:pt x="1749644" y="354290"/>
                </a:lnTo>
                <a:lnTo>
                  <a:pt x="1748967" y="348662"/>
                </a:lnTo>
                <a:lnTo>
                  <a:pt x="1748290" y="342808"/>
                </a:lnTo>
                <a:lnTo>
                  <a:pt x="1747838" y="336504"/>
                </a:lnTo>
                <a:lnTo>
                  <a:pt x="1747838" y="330200"/>
                </a:lnTo>
                <a:lnTo>
                  <a:pt x="1747838" y="323897"/>
                </a:lnTo>
                <a:lnTo>
                  <a:pt x="1748290" y="317818"/>
                </a:lnTo>
                <a:lnTo>
                  <a:pt x="1748967" y="311964"/>
                </a:lnTo>
                <a:lnTo>
                  <a:pt x="1749644" y="306111"/>
                </a:lnTo>
                <a:lnTo>
                  <a:pt x="1750546" y="300708"/>
                </a:lnTo>
                <a:lnTo>
                  <a:pt x="1751675" y="295755"/>
                </a:lnTo>
                <a:lnTo>
                  <a:pt x="1753029" y="291027"/>
                </a:lnTo>
                <a:lnTo>
                  <a:pt x="1754609" y="286524"/>
                </a:lnTo>
                <a:lnTo>
                  <a:pt x="1756188" y="282472"/>
                </a:lnTo>
                <a:lnTo>
                  <a:pt x="1757994" y="278869"/>
                </a:lnTo>
                <a:lnTo>
                  <a:pt x="1760025" y="275943"/>
                </a:lnTo>
                <a:lnTo>
                  <a:pt x="1761830" y="273466"/>
                </a:lnTo>
                <a:lnTo>
                  <a:pt x="1763861" y="271215"/>
                </a:lnTo>
                <a:lnTo>
                  <a:pt x="1766118" y="269639"/>
                </a:lnTo>
                <a:lnTo>
                  <a:pt x="1768375" y="268738"/>
                </a:lnTo>
                <a:lnTo>
                  <a:pt x="1769729" y="268288"/>
                </a:lnTo>
                <a:lnTo>
                  <a:pt x="1770632" y="268288"/>
                </a:lnTo>
                <a:lnTo>
                  <a:pt x="1771986" y="268288"/>
                </a:lnTo>
                <a:lnTo>
                  <a:pt x="1773114" y="268738"/>
                </a:lnTo>
                <a:lnTo>
                  <a:pt x="1774524" y="269250"/>
                </a:lnTo>
                <a:lnTo>
                  <a:pt x="1774824" y="267154"/>
                </a:lnTo>
                <a:lnTo>
                  <a:pt x="1775731" y="259443"/>
                </a:lnTo>
                <a:lnTo>
                  <a:pt x="1777091" y="251732"/>
                </a:lnTo>
                <a:lnTo>
                  <a:pt x="1778224" y="244022"/>
                </a:lnTo>
                <a:lnTo>
                  <a:pt x="1779811" y="236538"/>
                </a:lnTo>
                <a:lnTo>
                  <a:pt x="1781624" y="229054"/>
                </a:lnTo>
                <a:lnTo>
                  <a:pt x="1783438" y="221343"/>
                </a:lnTo>
                <a:lnTo>
                  <a:pt x="1785025" y="214086"/>
                </a:lnTo>
                <a:lnTo>
                  <a:pt x="1787292" y="206829"/>
                </a:lnTo>
                <a:lnTo>
                  <a:pt x="1789332" y="199798"/>
                </a:lnTo>
                <a:lnTo>
                  <a:pt x="1791825" y="192541"/>
                </a:lnTo>
                <a:lnTo>
                  <a:pt x="1794545" y="185511"/>
                </a:lnTo>
                <a:lnTo>
                  <a:pt x="1797039" y="178480"/>
                </a:lnTo>
                <a:lnTo>
                  <a:pt x="1799759" y="171677"/>
                </a:lnTo>
                <a:lnTo>
                  <a:pt x="1802479" y="165100"/>
                </a:lnTo>
                <a:lnTo>
                  <a:pt x="1805426" y="158297"/>
                </a:lnTo>
                <a:lnTo>
                  <a:pt x="1808827" y="151720"/>
                </a:lnTo>
                <a:lnTo>
                  <a:pt x="1811774" y="145370"/>
                </a:lnTo>
                <a:lnTo>
                  <a:pt x="1815400" y="139020"/>
                </a:lnTo>
                <a:lnTo>
                  <a:pt x="1818801" y="132896"/>
                </a:lnTo>
                <a:lnTo>
                  <a:pt x="1822428" y="126773"/>
                </a:lnTo>
                <a:lnTo>
                  <a:pt x="1826281" y="120650"/>
                </a:lnTo>
                <a:lnTo>
                  <a:pt x="1829908" y="114980"/>
                </a:lnTo>
                <a:lnTo>
                  <a:pt x="1833989" y="109084"/>
                </a:lnTo>
                <a:lnTo>
                  <a:pt x="1838069" y="103188"/>
                </a:lnTo>
                <a:lnTo>
                  <a:pt x="1842149" y="97745"/>
                </a:lnTo>
                <a:lnTo>
                  <a:pt x="1846456" y="92529"/>
                </a:lnTo>
                <a:lnTo>
                  <a:pt x="1850763" y="87086"/>
                </a:lnTo>
                <a:lnTo>
                  <a:pt x="1855297" y="82096"/>
                </a:lnTo>
                <a:lnTo>
                  <a:pt x="1859831" y="77107"/>
                </a:lnTo>
                <a:lnTo>
                  <a:pt x="1864591" y="71891"/>
                </a:lnTo>
                <a:lnTo>
                  <a:pt x="1869352" y="67355"/>
                </a:lnTo>
                <a:lnTo>
                  <a:pt x="1874112" y="62593"/>
                </a:lnTo>
                <a:lnTo>
                  <a:pt x="1879099" y="58284"/>
                </a:lnTo>
                <a:lnTo>
                  <a:pt x="1884313" y="53975"/>
                </a:lnTo>
                <a:lnTo>
                  <a:pt x="1889300" y="49893"/>
                </a:lnTo>
                <a:lnTo>
                  <a:pt x="1894514" y="45811"/>
                </a:lnTo>
                <a:lnTo>
                  <a:pt x="1899954" y="41955"/>
                </a:lnTo>
                <a:lnTo>
                  <a:pt x="1905168" y="38100"/>
                </a:lnTo>
                <a:lnTo>
                  <a:pt x="1910381" y="34698"/>
                </a:lnTo>
                <a:lnTo>
                  <a:pt x="1916049" y="31296"/>
                </a:lnTo>
                <a:lnTo>
                  <a:pt x="1921716" y="28121"/>
                </a:lnTo>
                <a:lnTo>
                  <a:pt x="1927383" y="24946"/>
                </a:lnTo>
                <a:lnTo>
                  <a:pt x="1933050" y="21998"/>
                </a:lnTo>
                <a:lnTo>
                  <a:pt x="1938944" y="19277"/>
                </a:lnTo>
                <a:lnTo>
                  <a:pt x="1944838" y="16782"/>
                </a:lnTo>
                <a:lnTo>
                  <a:pt x="1950731" y="14514"/>
                </a:lnTo>
                <a:lnTo>
                  <a:pt x="1956852" y="12246"/>
                </a:lnTo>
                <a:lnTo>
                  <a:pt x="1962972" y="10205"/>
                </a:lnTo>
                <a:lnTo>
                  <a:pt x="1968866" y="8164"/>
                </a:lnTo>
                <a:lnTo>
                  <a:pt x="1975213" y="6577"/>
                </a:lnTo>
                <a:lnTo>
                  <a:pt x="1981334" y="5216"/>
                </a:lnTo>
                <a:lnTo>
                  <a:pt x="1987681" y="3855"/>
                </a:lnTo>
                <a:lnTo>
                  <a:pt x="1994255" y="2948"/>
                </a:lnTo>
                <a:lnTo>
                  <a:pt x="2000602" y="1814"/>
                </a:lnTo>
                <a:lnTo>
                  <a:pt x="2006949" y="1134"/>
                </a:lnTo>
                <a:lnTo>
                  <a:pt x="2013297" y="454"/>
                </a:lnTo>
                <a:lnTo>
                  <a:pt x="2019870" y="227"/>
                </a:lnTo>
                <a:lnTo>
                  <a:pt x="2026444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21955" y="1077885"/>
            <a:ext cx="4062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直角三角形 65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05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047159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团队合作</a:t>
            </a:r>
          </a:p>
        </p:txBody>
      </p:sp>
    </p:spTree>
    <p:extLst>
      <p:ext uri="{BB962C8B-B14F-4D97-AF65-F5344CB8AC3E}">
        <p14:creationId xmlns:p14="http://schemas.microsoft.com/office/powerpoint/2010/main" val="790432653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decel="5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1562 -2.22222E-6 L 0.11081 -2.22222E-6 " pathEditMode="relative" rAng="0" ptsTypes="AA">
                                      <p:cBhvr>
                                        <p:cTn id="27" dur="75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1562 -2.22222E-6 L 0 -2.22222E-6 " pathEditMode="relative" rAng="0" ptsTypes="AA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08333E-7 3.7037E-7 L 0.11029 0.12616 " pathEditMode="relative" rAng="0" ptsTypes="AA">
                                      <p:cBhvr>
                                        <p:cTn id="57" dur="75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8" y="6296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6.25E-7 -2.22222E-6 L 0.13112 -2.22222E-6 " pathEditMode="relative" rAng="0" ptsTypes="AA">
                                      <p:cBhvr>
                                        <p:cTn id="59" dur="7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49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08333E-7 2.96296E-6 L 0.11068 -0.11806 " pathEditMode="relative" rAng="0" ptsTypes="AA">
                                      <p:cBhvr>
                                        <p:cTn id="61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4" y="-5903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16667E-6 2.96296E-6 L -0.10052 -0.11875 " pathEditMode="relative" rAng="0" ptsTypes="AA">
                                      <p:cBhvr>
                                        <p:cTn id="63" dur="75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26" y="-5949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-8.33333E-7 -2.22222E-6 L -0.11862 -0.00301 " pathEditMode="relative" rAng="0" ptsTypes="AA">
                                      <p:cBhvr>
                                        <p:cTn id="65" dur="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37" y="-16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42" presetClass="pat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16667E-6 3.7037E-7 L -0.10782 0.11505 " pathEditMode="relative" rAng="0" ptsTypes="AA">
                                      <p:cBhvr>
                                        <p:cTn id="67" dur="75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91" y="574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1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2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3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5" grpId="0"/>
      <p:bldP spid="49" grpId="0"/>
      <p:bldP spid="51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32" grpId="0" animBg="1"/>
      <p:bldP spid="33" grpId="0" animBg="1"/>
      <p:bldP spid="34" grpId="0" animBg="1"/>
      <p:bldP spid="9" grpId="0" animBg="1"/>
      <p:bldP spid="9" grpId="1" animBg="1"/>
      <p:bldP spid="9" grpId="2" animBg="1"/>
      <p:bldP spid="12" grpId="0"/>
      <p:bldP spid="13" grpId="0"/>
      <p:bldP spid="14" grpId="0" animBg="1"/>
      <p:bldP spid="64" grpId="0"/>
      <p:bldP spid="65" grpId="0" animBg="1"/>
      <p:bldP spid="66" grpId="0" animBg="1"/>
      <p:bldP spid="67" grpId="0"/>
      <p:bldP spid="6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66"/>
          <p:cNvSpPr txBox="1"/>
          <p:nvPr/>
        </p:nvSpPr>
        <p:spPr>
          <a:xfrm>
            <a:off x="1925975" y="5620367"/>
            <a:ext cx="80910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kern="1400" spc="3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技术和各种实践活动领域中不断提供具有经济价值、社会价值、生态价值的新思想、新理论、新方法和新发明的</a:t>
            </a:r>
            <a:endParaRPr lang="en-US" altLang="zh-CN" sz="1200" kern="1400" spc="3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细黑_GBK_M" pitchFamily="2" charset="2"/>
            </a:endParaRPr>
          </a:p>
          <a:p>
            <a:r>
              <a:rPr lang="zh-CN" altLang="en-US" sz="1200" kern="1400" spc="3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itchFamily="2" charset="2"/>
              </a:rPr>
              <a:t>能力。经济竞争的核心；当今社会的竞争，与其说是人才的竞争，不如说是人的创造力的竞争。</a:t>
            </a:r>
          </a:p>
        </p:txBody>
      </p:sp>
      <p:sp>
        <p:nvSpPr>
          <p:cNvPr id="43" name="TextBox 53"/>
          <p:cNvSpPr txBox="1"/>
          <p:nvPr/>
        </p:nvSpPr>
        <p:spPr>
          <a:xfrm>
            <a:off x="2008824" y="2261163"/>
            <a:ext cx="1824538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6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新理论</a:t>
            </a:r>
          </a:p>
        </p:txBody>
      </p:sp>
      <p:sp>
        <p:nvSpPr>
          <p:cNvPr id="86" name="TextBox 96"/>
          <p:cNvSpPr txBox="1"/>
          <p:nvPr/>
        </p:nvSpPr>
        <p:spPr>
          <a:xfrm>
            <a:off x="4463482" y="3466931"/>
            <a:ext cx="1824538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6" dirty="0">
                <a:solidFill>
                  <a:srgbClr val="203E6B"/>
                </a:solidFill>
                <a:latin typeface="方正兰亭细黑_GBK" pitchFamily="2" charset="-122"/>
                <a:ea typeface="方正兰亭细黑_GBK" pitchFamily="2" charset="-122"/>
              </a:rPr>
              <a:t>新方法</a:t>
            </a:r>
          </a:p>
        </p:txBody>
      </p:sp>
      <p:sp>
        <p:nvSpPr>
          <p:cNvPr id="111" name="TextBox 129"/>
          <p:cNvSpPr txBox="1"/>
          <p:nvPr/>
        </p:nvSpPr>
        <p:spPr>
          <a:xfrm>
            <a:off x="6883149" y="2230346"/>
            <a:ext cx="1824538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6" dirty="0">
                <a:solidFill>
                  <a:srgbClr val="203E6B"/>
                </a:solidFill>
                <a:latin typeface="方正兰亭细黑_GBK" pitchFamily="2" charset="-122"/>
                <a:ea typeface="方正兰亭细黑_GBK" pitchFamily="2" charset="-122"/>
              </a:rPr>
              <a:t>新思想</a:t>
            </a:r>
          </a:p>
        </p:txBody>
      </p:sp>
      <p:sp>
        <p:nvSpPr>
          <p:cNvPr id="139" name="TextBox 160"/>
          <p:cNvSpPr txBox="1"/>
          <p:nvPr/>
        </p:nvSpPr>
        <p:spPr>
          <a:xfrm>
            <a:off x="9134697" y="3505317"/>
            <a:ext cx="1824538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266" dirty="0">
                <a:solidFill>
                  <a:srgbClr val="203E6B"/>
                </a:solidFill>
                <a:latin typeface="方正兰亭细黑_GBK" pitchFamily="2" charset="-122"/>
                <a:ea typeface="方正兰亭细黑_GBK" pitchFamily="2" charset="-122"/>
              </a:rPr>
              <a:t>新发明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860294" y="2946338"/>
            <a:ext cx="2023868" cy="894990"/>
            <a:chOff x="516311" y="3159899"/>
            <a:chExt cx="2023868" cy="894990"/>
          </a:xfrm>
        </p:grpSpPr>
        <p:sp>
          <p:nvSpPr>
            <p:cNvPr id="200" name="椭圆 199"/>
            <p:cNvSpPr/>
            <p:nvPr/>
          </p:nvSpPr>
          <p:spPr>
            <a:xfrm>
              <a:off x="1016633" y="3560132"/>
              <a:ext cx="375381" cy="37138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椭圆 191"/>
            <p:cNvSpPr/>
            <p:nvPr/>
          </p:nvSpPr>
          <p:spPr>
            <a:xfrm>
              <a:off x="516311" y="3168916"/>
              <a:ext cx="262409" cy="25961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4" name="椭圆 193"/>
            <p:cNvSpPr/>
            <p:nvPr/>
          </p:nvSpPr>
          <p:spPr>
            <a:xfrm>
              <a:off x="1128696" y="3193464"/>
              <a:ext cx="442413" cy="43769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7" name="椭圆 196"/>
            <p:cNvSpPr/>
            <p:nvPr/>
          </p:nvSpPr>
          <p:spPr>
            <a:xfrm>
              <a:off x="2268656" y="3159899"/>
              <a:ext cx="271523" cy="2686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8" name="椭圆 197"/>
            <p:cNvSpPr/>
            <p:nvPr/>
          </p:nvSpPr>
          <p:spPr>
            <a:xfrm>
              <a:off x="1744260" y="3454081"/>
              <a:ext cx="271523" cy="2686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9" name="椭圆 198"/>
            <p:cNvSpPr/>
            <p:nvPr/>
          </p:nvSpPr>
          <p:spPr>
            <a:xfrm>
              <a:off x="1375764" y="3486643"/>
              <a:ext cx="375381" cy="37138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1" name="椭圆 200"/>
            <p:cNvSpPr/>
            <p:nvPr/>
          </p:nvSpPr>
          <p:spPr>
            <a:xfrm>
              <a:off x="1329208" y="3786259"/>
              <a:ext cx="271523" cy="2686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3" name="椭圆 192"/>
            <p:cNvSpPr/>
            <p:nvPr/>
          </p:nvSpPr>
          <p:spPr>
            <a:xfrm>
              <a:off x="683551" y="3200383"/>
              <a:ext cx="487745" cy="48254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5" name="椭圆 194"/>
            <p:cNvSpPr/>
            <p:nvPr/>
          </p:nvSpPr>
          <p:spPr>
            <a:xfrm>
              <a:off x="1577043" y="3194478"/>
              <a:ext cx="372807" cy="36883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5" name="椭圆 204"/>
            <p:cNvSpPr/>
            <p:nvPr/>
          </p:nvSpPr>
          <p:spPr>
            <a:xfrm>
              <a:off x="1839995" y="3206960"/>
              <a:ext cx="487745" cy="48254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4363817" y="4170955"/>
            <a:ext cx="2023868" cy="894990"/>
            <a:chOff x="516311" y="3159899"/>
            <a:chExt cx="2023868" cy="894990"/>
          </a:xfrm>
        </p:grpSpPr>
        <p:sp>
          <p:nvSpPr>
            <p:cNvPr id="207" name="椭圆 206"/>
            <p:cNvSpPr/>
            <p:nvPr/>
          </p:nvSpPr>
          <p:spPr>
            <a:xfrm>
              <a:off x="1016633" y="3560132"/>
              <a:ext cx="375381" cy="37138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516311" y="3168916"/>
              <a:ext cx="262409" cy="25961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1128696" y="3193464"/>
              <a:ext cx="442413" cy="43769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2268656" y="3159899"/>
              <a:ext cx="271523" cy="2686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1744260" y="3454081"/>
              <a:ext cx="271523" cy="2686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2" name="椭圆 211"/>
            <p:cNvSpPr/>
            <p:nvPr/>
          </p:nvSpPr>
          <p:spPr>
            <a:xfrm>
              <a:off x="1375764" y="3486643"/>
              <a:ext cx="375381" cy="37138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1329208" y="3786259"/>
              <a:ext cx="271523" cy="2686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683551" y="3200383"/>
              <a:ext cx="487745" cy="48254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5" name="椭圆 214"/>
            <p:cNvSpPr/>
            <p:nvPr/>
          </p:nvSpPr>
          <p:spPr>
            <a:xfrm>
              <a:off x="1577043" y="3194478"/>
              <a:ext cx="372807" cy="36883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1839995" y="3206960"/>
              <a:ext cx="487745" cy="48254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17" name="组合 216"/>
          <p:cNvGrpSpPr/>
          <p:nvPr/>
        </p:nvGrpSpPr>
        <p:grpSpPr>
          <a:xfrm>
            <a:off x="6783484" y="2839133"/>
            <a:ext cx="2023868" cy="894990"/>
            <a:chOff x="516311" y="3159899"/>
            <a:chExt cx="2023868" cy="894990"/>
          </a:xfrm>
        </p:grpSpPr>
        <p:sp>
          <p:nvSpPr>
            <p:cNvPr id="218" name="椭圆 217"/>
            <p:cNvSpPr/>
            <p:nvPr/>
          </p:nvSpPr>
          <p:spPr>
            <a:xfrm>
              <a:off x="1016633" y="3560132"/>
              <a:ext cx="375381" cy="37138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9" name="椭圆 218"/>
            <p:cNvSpPr/>
            <p:nvPr/>
          </p:nvSpPr>
          <p:spPr>
            <a:xfrm>
              <a:off x="516311" y="3168916"/>
              <a:ext cx="262409" cy="25961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1128696" y="3193464"/>
              <a:ext cx="442413" cy="43769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1" name="椭圆 220"/>
            <p:cNvSpPr/>
            <p:nvPr/>
          </p:nvSpPr>
          <p:spPr>
            <a:xfrm>
              <a:off x="2268656" y="3159899"/>
              <a:ext cx="271523" cy="2686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2" name="椭圆 221"/>
            <p:cNvSpPr/>
            <p:nvPr/>
          </p:nvSpPr>
          <p:spPr>
            <a:xfrm>
              <a:off x="1744260" y="3454081"/>
              <a:ext cx="271523" cy="2686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3" name="椭圆 222"/>
            <p:cNvSpPr/>
            <p:nvPr/>
          </p:nvSpPr>
          <p:spPr>
            <a:xfrm>
              <a:off x="1375764" y="3486643"/>
              <a:ext cx="375381" cy="37138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4" name="椭圆 223"/>
            <p:cNvSpPr/>
            <p:nvPr/>
          </p:nvSpPr>
          <p:spPr>
            <a:xfrm>
              <a:off x="1329208" y="3786259"/>
              <a:ext cx="271523" cy="2686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5" name="椭圆 224"/>
            <p:cNvSpPr/>
            <p:nvPr/>
          </p:nvSpPr>
          <p:spPr>
            <a:xfrm>
              <a:off x="683551" y="3200383"/>
              <a:ext cx="487745" cy="48254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6" name="椭圆 225"/>
            <p:cNvSpPr/>
            <p:nvPr/>
          </p:nvSpPr>
          <p:spPr>
            <a:xfrm>
              <a:off x="1577043" y="3194478"/>
              <a:ext cx="372807" cy="36883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7" name="椭圆 226"/>
            <p:cNvSpPr/>
            <p:nvPr/>
          </p:nvSpPr>
          <p:spPr>
            <a:xfrm>
              <a:off x="1839995" y="3206960"/>
              <a:ext cx="487745" cy="48254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228" name="组合 227"/>
          <p:cNvGrpSpPr/>
          <p:nvPr/>
        </p:nvGrpSpPr>
        <p:grpSpPr>
          <a:xfrm>
            <a:off x="8962196" y="4151957"/>
            <a:ext cx="2023868" cy="894990"/>
            <a:chOff x="516311" y="3159899"/>
            <a:chExt cx="2023868" cy="894990"/>
          </a:xfrm>
        </p:grpSpPr>
        <p:sp>
          <p:nvSpPr>
            <p:cNvPr id="229" name="椭圆 228"/>
            <p:cNvSpPr/>
            <p:nvPr/>
          </p:nvSpPr>
          <p:spPr>
            <a:xfrm>
              <a:off x="1016633" y="3560132"/>
              <a:ext cx="375381" cy="37138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0" name="椭圆 229"/>
            <p:cNvSpPr/>
            <p:nvPr/>
          </p:nvSpPr>
          <p:spPr>
            <a:xfrm>
              <a:off x="516311" y="3168916"/>
              <a:ext cx="262409" cy="25961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1" name="椭圆 230"/>
            <p:cNvSpPr/>
            <p:nvPr/>
          </p:nvSpPr>
          <p:spPr>
            <a:xfrm>
              <a:off x="1128696" y="3193464"/>
              <a:ext cx="442413" cy="437699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2" name="椭圆 231"/>
            <p:cNvSpPr/>
            <p:nvPr/>
          </p:nvSpPr>
          <p:spPr>
            <a:xfrm>
              <a:off x="2268656" y="3159899"/>
              <a:ext cx="271523" cy="2686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3" name="椭圆 232"/>
            <p:cNvSpPr/>
            <p:nvPr/>
          </p:nvSpPr>
          <p:spPr>
            <a:xfrm>
              <a:off x="1744260" y="3454081"/>
              <a:ext cx="271523" cy="2686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4" name="椭圆 233"/>
            <p:cNvSpPr/>
            <p:nvPr/>
          </p:nvSpPr>
          <p:spPr>
            <a:xfrm>
              <a:off x="1375764" y="3486643"/>
              <a:ext cx="375381" cy="37138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5" name="椭圆 234"/>
            <p:cNvSpPr/>
            <p:nvPr/>
          </p:nvSpPr>
          <p:spPr>
            <a:xfrm>
              <a:off x="1329208" y="3786259"/>
              <a:ext cx="271523" cy="26863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6" name="椭圆 235"/>
            <p:cNvSpPr/>
            <p:nvPr/>
          </p:nvSpPr>
          <p:spPr>
            <a:xfrm>
              <a:off x="683551" y="3200383"/>
              <a:ext cx="487745" cy="48254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7" name="椭圆 236"/>
            <p:cNvSpPr/>
            <p:nvPr/>
          </p:nvSpPr>
          <p:spPr>
            <a:xfrm>
              <a:off x="1577043" y="3194478"/>
              <a:ext cx="372807" cy="36883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8" name="椭圆 237"/>
            <p:cNvSpPr/>
            <p:nvPr/>
          </p:nvSpPr>
          <p:spPr>
            <a:xfrm>
              <a:off x="1839995" y="3206960"/>
              <a:ext cx="487745" cy="48254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254000" dir="72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8" name="矩形 57"/>
          <p:cNvSpPr/>
          <p:nvPr/>
        </p:nvSpPr>
        <p:spPr>
          <a:xfrm>
            <a:off x="421955" y="1077885"/>
            <a:ext cx="4062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" y="277664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直角三角形 59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06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047159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创新技能</a:t>
            </a:r>
          </a:p>
        </p:txBody>
      </p:sp>
    </p:spTree>
    <p:extLst>
      <p:ext uri="{BB962C8B-B14F-4D97-AF65-F5344CB8AC3E}">
        <p14:creationId xmlns:p14="http://schemas.microsoft.com/office/powerpoint/2010/main" val="3145988425"/>
      </p:ext>
    </p:extLst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2.59259E-6 L -0.16394 0.69004 " pathEditMode="relative" rAng="0" ptsTypes="AA" p14:bounceEnd="36000">
                                          <p:cBhvr>
                                            <p:cTn id="34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3" y="344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3.7037E-7 L -0.16394 0.69005 " pathEditMode="relative" rAng="0" ptsTypes="AA" p14:bounceEnd="36000">
                                          <p:cBhvr>
                                            <p:cTn id="53" dur="500" spd="-1000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3" y="344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500" tmFilter="0, 0; .2, .5; .8, .5; 1, 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8" dur="250" autoRev="1" fill="hold"/>
                                            <p:tgtEl>
                                              <p:spTgt spid="20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3.33333E-6 L -0.16393 0.69004 " pathEditMode="relative" rAng="0" ptsTypes="AA" p14:bounceEnd="36000">
                                          <p:cBhvr>
                                            <p:cTn id="72" dur="500" spd="-100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3" y="344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 tmFilter="0, 0; .2, .5; .8, .5; 1, 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7" dur="250" autoRev="1" fill="hold"/>
                                            <p:tgtEl>
                                              <p:spTgt spid="2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1.85185E-6 L -0.16393 0.69005 " pathEditMode="relative" rAng="0" ptsTypes="AA" p14:bounceEnd="36000">
                                          <p:cBhvr>
                                            <p:cTn id="91" dur="500" spd="-1000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3" y="344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5" dur="500" tmFilter="0, 0; .2, .5; .8, .5; 1, 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6" dur="250" autoRev="1" fill="hold"/>
                                            <p:tgtEl>
                                              <p:spTgt spid="2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  <p:bldP spid="43" grpId="0"/>
          <p:bldP spid="86" grpId="0"/>
          <p:bldP spid="111" grpId="0"/>
          <p:bldP spid="139" grpId="0"/>
          <p:bldP spid="58" grpId="0"/>
          <p:bldP spid="59" grpId="0" animBg="1"/>
          <p:bldP spid="60" grpId="0" animBg="1"/>
          <p:bldP spid="61" grpId="0"/>
          <p:bldP spid="6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24" presetID="18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26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28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125E-6 2.59259E-6 L -0.16394 0.69004 " pathEditMode="relative" rAng="0" ptsTypes="AA">
                                          <p:cBhvr>
                                            <p:cTn id="34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3" y="344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5" fill="hold">
                          <p:stCondLst>
                            <p:cond delay="indefinite"/>
                          </p:stCondLst>
                          <p:childTnLst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500" tmFilter="0, 0; .2, .5; .8, .5; 1, 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39" dur="250" autoRev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58333E-6 3.7037E-7 L -0.16394 0.69005 " pathEditMode="relative" rAng="0" ptsTypes="AA">
                                          <p:cBhvr>
                                            <p:cTn id="53" dur="500" spd="-100000" fill="hold"/>
                                            <p:tgtEl>
                                              <p:spTgt spid="20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3" y="344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4" fill="hold">
                          <p:stCondLst>
                            <p:cond delay="indefinite"/>
                          </p:stCondLst>
                          <p:childTnLst>
                            <p:par>
                              <p:cTn id="5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6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7" dur="500" tmFilter="0, 0; .2, .5; .8, .5; 1, 0"/>
                                            <p:tgtEl>
                                              <p:spTgt spid="20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8" dur="250" autoRev="1" fill="hold"/>
                                            <p:tgtEl>
                                              <p:spTgt spid="206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6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91667E-6 3.33333E-6 L -0.16393 0.69004 " pathEditMode="relative" rAng="0" ptsTypes="AA">
                                          <p:cBhvr>
                                            <p:cTn id="72" dur="500" spd="-100000" fill="hold"/>
                                            <p:tgtEl>
                                              <p:spTgt spid="21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3" y="344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3" fill="hold">
                          <p:stCondLst>
                            <p:cond delay="indefinite"/>
                          </p:stCondLst>
                          <p:childTnLst>
                            <p:par>
                              <p:cTn id="7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5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6" dur="500" tmFilter="0, 0; .2, .5; .8, .5; 1, 0"/>
                                            <p:tgtEl>
                                              <p:spTgt spid="21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7" dur="250" autoRev="1" fill="hold"/>
                                            <p:tgtEl>
                                              <p:spTgt spid="21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9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1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25E-6 -1.85185E-6 L -0.16393 0.69005 " pathEditMode="relative" rAng="0" ptsTypes="AA">
                                          <p:cBhvr>
                                            <p:cTn id="91" dur="500" spd="-100000" fill="hold"/>
                                            <p:tgtEl>
                                              <p:spTgt spid="22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8203" y="34491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2" fill="hold">
                          <p:stCondLst>
                            <p:cond delay="indefinite"/>
                          </p:stCondLst>
                          <p:childTnLst>
                            <p:par>
                              <p:cTn id="9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4" presetID="26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5" dur="500" tmFilter="0, 0; .2, .5; .8, .5; 1, 0"/>
                                            <p:tgtEl>
                                              <p:spTgt spid="22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6" dur="250" autoRev="1" fill="hold"/>
                                            <p:tgtEl>
                                              <p:spTgt spid="22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8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0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500" fill="hold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" grpId="0"/>
          <p:bldP spid="43" grpId="0"/>
          <p:bldP spid="86" grpId="0"/>
          <p:bldP spid="111" grpId="0"/>
          <p:bldP spid="139" grpId="0"/>
          <p:bldP spid="58" grpId="0"/>
          <p:bldP spid="59" grpId="0" animBg="1"/>
          <p:bldP spid="60" grpId="0" animBg="1"/>
          <p:bldP spid="61" grpId="0"/>
          <p:bldP spid="6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512681" y="3139656"/>
            <a:ext cx="321733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</a:rPr>
              <a:t>The best preparation for tomorrow is doing your best best today.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34158" y="3251046"/>
            <a:ext cx="375920" cy="375920"/>
            <a:chOff x="1534158" y="3352646"/>
            <a:chExt cx="375920" cy="375920"/>
          </a:xfrm>
        </p:grpSpPr>
        <p:sp>
          <p:nvSpPr>
            <p:cNvPr id="101" name="椭圆 100"/>
            <p:cNvSpPr/>
            <p:nvPr/>
          </p:nvSpPr>
          <p:spPr>
            <a:xfrm>
              <a:off x="1534158" y="3352646"/>
              <a:ext cx="375920" cy="37592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3810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2" name="等腰三角形 101"/>
            <p:cNvSpPr/>
            <p:nvPr/>
          </p:nvSpPr>
          <p:spPr>
            <a:xfrm rot="16200000">
              <a:off x="1633052" y="3472583"/>
              <a:ext cx="157811" cy="136044"/>
            </a:xfrm>
            <a:prstGeom prst="triangle">
              <a:avLst/>
            </a:prstGeom>
            <a:solidFill>
              <a:srgbClr val="203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02240" y="3251046"/>
            <a:ext cx="375920" cy="375920"/>
            <a:chOff x="10302240" y="3352646"/>
            <a:chExt cx="375920" cy="375920"/>
          </a:xfrm>
        </p:grpSpPr>
        <p:sp>
          <p:nvSpPr>
            <p:cNvPr id="98" name="椭圆 97"/>
            <p:cNvSpPr/>
            <p:nvPr/>
          </p:nvSpPr>
          <p:spPr>
            <a:xfrm>
              <a:off x="10302240" y="3352646"/>
              <a:ext cx="375920" cy="37592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3810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3" name="等腰三角形 102"/>
            <p:cNvSpPr/>
            <p:nvPr/>
          </p:nvSpPr>
          <p:spPr>
            <a:xfrm rot="5400000" flipH="1">
              <a:off x="10441775" y="3472584"/>
              <a:ext cx="157811" cy="136044"/>
            </a:xfrm>
            <a:prstGeom prst="triangle">
              <a:avLst/>
            </a:prstGeom>
            <a:solidFill>
              <a:srgbClr val="203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40" name="椭圆 39"/>
          <p:cNvSpPr/>
          <p:nvPr/>
        </p:nvSpPr>
        <p:spPr>
          <a:xfrm>
            <a:off x="6443981" y="4362901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048989" y="4520674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123749" y="4359108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087122" y="4186492"/>
            <a:ext cx="333837" cy="33391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488632" y="4152693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801638" y="4534682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315407" y="4287973"/>
            <a:ext cx="429404" cy="4295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650665" y="4362727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270500" y="4537690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737340" y="4118385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295505" y="4433473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7891060" y="4534682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184261" y="1997935"/>
            <a:ext cx="4315668" cy="1036308"/>
            <a:chOff x="903371" y="249943"/>
            <a:chExt cx="2831223" cy="679699"/>
          </a:xfrm>
        </p:grpSpPr>
        <p:sp>
          <p:nvSpPr>
            <p:cNvPr id="53" name="任意多边形 52"/>
            <p:cNvSpPr>
              <a:spLocks/>
            </p:cNvSpPr>
            <p:nvPr/>
          </p:nvSpPr>
          <p:spPr bwMode="auto">
            <a:xfrm>
              <a:off x="903371" y="249943"/>
              <a:ext cx="2831223" cy="679699"/>
            </a:xfrm>
            <a:custGeom>
              <a:avLst/>
              <a:gdLst>
                <a:gd name="connsiteX0" fmla="*/ 352810 w 4452260"/>
                <a:gd name="connsiteY0" fmla="*/ 0 h 1068867"/>
                <a:gd name="connsiteX1" fmla="*/ 636768 w 4452260"/>
                <a:gd name="connsiteY1" fmla="*/ 0 h 1068867"/>
                <a:gd name="connsiteX2" fmla="*/ 647700 w 4452260"/>
                <a:gd name="connsiteY2" fmla="*/ 0 h 1068867"/>
                <a:gd name="connsiteX3" fmla="*/ 724065 w 4452260"/>
                <a:gd name="connsiteY3" fmla="*/ 0 h 1068867"/>
                <a:gd name="connsiteX4" fmla="*/ 782584 w 4452260"/>
                <a:gd name="connsiteY4" fmla="*/ 0 h 1068867"/>
                <a:gd name="connsiteX5" fmla="*/ 799455 w 4452260"/>
                <a:gd name="connsiteY5" fmla="*/ 0 h 1068867"/>
                <a:gd name="connsiteX6" fmla="*/ 809825 w 4452260"/>
                <a:gd name="connsiteY6" fmla="*/ 0 h 1068867"/>
                <a:gd name="connsiteX7" fmla="*/ 818078 w 4452260"/>
                <a:gd name="connsiteY7" fmla="*/ 0 h 1068867"/>
                <a:gd name="connsiteX8" fmla="*/ 843980 w 4452260"/>
                <a:gd name="connsiteY8" fmla="*/ 0 h 1068867"/>
                <a:gd name="connsiteX9" fmla="*/ 931658 w 4452260"/>
                <a:gd name="connsiteY9" fmla="*/ 0 h 1068867"/>
                <a:gd name="connsiteX10" fmla="*/ 961580 w 4452260"/>
                <a:gd name="connsiteY10" fmla="*/ 0 h 1068867"/>
                <a:gd name="connsiteX11" fmla="*/ 1000055 w 4452260"/>
                <a:gd name="connsiteY11" fmla="*/ 0 h 1068867"/>
                <a:gd name="connsiteX12" fmla="*/ 1040537 w 4452260"/>
                <a:gd name="connsiteY12" fmla="*/ 0 h 1068867"/>
                <a:gd name="connsiteX13" fmla="*/ 1051453 w 4452260"/>
                <a:gd name="connsiteY13" fmla="*/ 0 h 1068867"/>
                <a:gd name="connsiteX14" fmla="*/ 1083414 w 4452260"/>
                <a:gd name="connsiteY14" fmla="*/ 0 h 1068867"/>
                <a:gd name="connsiteX15" fmla="*/ 1112969 w 4452260"/>
                <a:gd name="connsiteY15" fmla="*/ 0 h 1068867"/>
                <a:gd name="connsiteX16" fmla="*/ 1138871 w 4452260"/>
                <a:gd name="connsiteY16" fmla="*/ 0 h 1068867"/>
                <a:gd name="connsiteX17" fmla="*/ 1170224 w 4452260"/>
                <a:gd name="connsiteY17" fmla="*/ 0 h 1068867"/>
                <a:gd name="connsiteX18" fmla="*/ 1170711 w 4452260"/>
                <a:gd name="connsiteY18" fmla="*/ 0 h 1068867"/>
                <a:gd name="connsiteX19" fmla="*/ 1202662 w 4452260"/>
                <a:gd name="connsiteY19" fmla="*/ 0 h 1068867"/>
                <a:gd name="connsiteX20" fmla="*/ 1240037 w 4452260"/>
                <a:gd name="connsiteY20" fmla="*/ 0 h 1068867"/>
                <a:gd name="connsiteX21" fmla="*/ 1290626 w 4452260"/>
                <a:gd name="connsiteY21" fmla="*/ 0 h 1068867"/>
                <a:gd name="connsiteX22" fmla="*/ 1324496 w 4452260"/>
                <a:gd name="connsiteY22" fmla="*/ 0 h 1068867"/>
                <a:gd name="connsiteX23" fmla="*/ 1332348 w 4452260"/>
                <a:gd name="connsiteY23" fmla="*/ 0 h 1068867"/>
                <a:gd name="connsiteX24" fmla="*/ 1335428 w 4452260"/>
                <a:gd name="connsiteY24" fmla="*/ 0 h 1068867"/>
                <a:gd name="connsiteX25" fmla="*/ 1411793 w 4452260"/>
                <a:gd name="connsiteY25" fmla="*/ 0 h 1068867"/>
                <a:gd name="connsiteX26" fmla="*/ 1454182 w 4452260"/>
                <a:gd name="connsiteY26" fmla="*/ 0 h 1068867"/>
                <a:gd name="connsiteX27" fmla="*/ 1470312 w 4452260"/>
                <a:gd name="connsiteY27" fmla="*/ 0 h 1068867"/>
                <a:gd name="connsiteX28" fmla="*/ 1487183 w 4452260"/>
                <a:gd name="connsiteY28" fmla="*/ 0 h 1068867"/>
                <a:gd name="connsiteX29" fmla="*/ 1497552 w 4452260"/>
                <a:gd name="connsiteY29" fmla="*/ 0 h 1068867"/>
                <a:gd name="connsiteX30" fmla="*/ 1505806 w 4452260"/>
                <a:gd name="connsiteY30" fmla="*/ 0 h 1068867"/>
                <a:gd name="connsiteX31" fmla="*/ 1528471 w 4452260"/>
                <a:gd name="connsiteY31" fmla="*/ 0 h 1068867"/>
                <a:gd name="connsiteX32" fmla="*/ 1531708 w 4452260"/>
                <a:gd name="connsiteY32" fmla="*/ 0 h 1068867"/>
                <a:gd name="connsiteX33" fmla="*/ 1540992 w 4452260"/>
                <a:gd name="connsiteY33" fmla="*/ 0 h 1068867"/>
                <a:gd name="connsiteX34" fmla="*/ 1541479 w 4452260"/>
                <a:gd name="connsiteY34" fmla="*/ 0 h 1068867"/>
                <a:gd name="connsiteX35" fmla="*/ 1599998 w 4452260"/>
                <a:gd name="connsiteY35" fmla="*/ 0 h 1068867"/>
                <a:gd name="connsiteX36" fmla="*/ 1619386 w 4452260"/>
                <a:gd name="connsiteY36" fmla="*/ 0 h 1068867"/>
                <a:gd name="connsiteX37" fmla="*/ 1635492 w 4452260"/>
                <a:gd name="connsiteY37" fmla="*/ 0 h 1068867"/>
                <a:gd name="connsiteX38" fmla="*/ 1649308 w 4452260"/>
                <a:gd name="connsiteY38" fmla="*/ 0 h 1068867"/>
                <a:gd name="connsiteX39" fmla="*/ 1653720 w 4452260"/>
                <a:gd name="connsiteY39" fmla="*/ 0 h 1068867"/>
                <a:gd name="connsiteX40" fmla="*/ 1661394 w 4452260"/>
                <a:gd name="connsiteY40" fmla="*/ 0 h 1068867"/>
                <a:gd name="connsiteX41" fmla="*/ 1687782 w 4452260"/>
                <a:gd name="connsiteY41" fmla="*/ 0 h 1068867"/>
                <a:gd name="connsiteX42" fmla="*/ 1703116 w 4452260"/>
                <a:gd name="connsiteY42" fmla="*/ 0 h 1068867"/>
                <a:gd name="connsiteX43" fmla="*/ 1739181 w 4452260"/>
                <a:gd name="connsiteY43" fmla="*/ 0 h 1068867"/>
                <a:gd name="connsiteX44" fmla="*/ 1771141 w 4452260"/>
                <a:gd name="connsiteY44" fmla="*/ 0 h 1068867"/>
                <a:gd name="connsiteX45" fmla="*/ 1800697 w 4452260"/>
                <a:gd name="connsiteY45" fmla="*/ 0 h 1068867"/>
                <a:gd name="connsiteX46" fmla="*/ 1811727 w 4452260"/>
                <a:gd name="connsiteY46" fmla="*/ 0 h 1068867"/>
                <a:gd name="connsiteX47" fmla="*/ 1823361 w 4452260"/>
                <a:gd name="connsiteY47" fmla="*/ 0 h 1068867"/>
                <a:gd name="connsiteX48" fmla="*/ 1826599 w 4452260"/>
                <a:gd name="connsiteY48" fmla="*/ 0 h 1068867"/>
                <a:gd name="connsiteX49" fmla="*/ 1857951 w 4452260"/>
                <a:gd name="connsiteY49" fmla="*/ 0 h 1068867"/>
                <a:gd name="connsiteX50" fmla="*/ 1858439 w 4452260"/>
                <a:gd name="connsiteY50" fmla="*/ 0 h 1068867"/>
                <a:gd name="connsiteX51" fmla="*/ 1859676 w 4452260"/>
                <a:gd name="connsiteY51" fmla="*/ 0 h 1068867"/>
                <a:gd name="connsiteX52" fmla="*/ 1893346 w 4452260"/>
                <a:gd name="connsiteY52" fmla="*/ 0 h 1068867"/>
                <a:gd name="connsiteX53" fmla="*/ 1927765 w 4452260"/>
                <a:gd name="connsiteY53" fmla="*/ 0 h 1068867"/>
                <a:gd name="connsiteX54" fmla="*/ 1963365 w 4452260"/>
                <a:gd name="connsiteY54" fmla="*/ 0 h 1068867"/>
                <a:gd name="connsiteX55" fmla="*/ 1978354 w 4452260"/>
                <a:gd name="connsiteY55" fmla="*/ 0 h 1068867"/>
                <a:gd name="connsiteX56" fmla="*/ 1991032 w 4452260"/>
                <a:gd name="connsiteY56" fmla="*/ 0 h 1068867"/>
                <a:gd name="connsiteX57" fmla="*/ 2020076 w 4452260"/>
                <a:gd name="connsiteY57" fmla="*/ 0 h 1068867"/>
                <a:gd name="connsiteX58" fmla="*/ 2021800 w 4452260"/>
                <a:gd name="connsiteY58" fmla="*/ 0 h 1068867"/>
                <a:gd name="connsiteX59" fmla="*/ 2027021 w 4452260"/>
                <a:gd name="connsiteY59" fmla="*/ 0 h 1068867"/>
                <a:gd name="connsiteX60" fmla="*/ 2032162 w 4452260"/>
                <a:gd name="connsiteY60" fmla="*/ 0 h 1068867"/>
                <a:gd name="connsiteX61" fmla="*/ 2141909 w 4452260"/>
                <a:gd name="connsiteY61" fmla="*/ 0 h 1068867"/>
                <a:gd name="connsiteX62" fmla="*/ 2143633 w 4452260"/>
                <a:gd name="connsiteY62" fmla="*/ 0 h 1068867"/>
                <a:gd name="connsiteX63" fmla="*/ 2178359 w 4452260"/>
                <a:gd name="connsiteY63" fmla="*/ 0 h 1068867"/>
                <a:gd name="connsiteX64" fmla="*/ 2228719 w 4452260"/>
                <a:gd name="connsiteY64" fmla="*/ 0 h 1068867"/>
                <a:gd name="connsiteX65" fmla="*/ 2229207 w 4452260"/>
                <a:gd name="connsiteY65" fmla="*/ 0 h 1068867"/>
                <a:gd name="connsiteX66" fmla="*/ 2230931 w 4452260"/>
                <a:gd name="connsiteY66" fmla="*/ 0 h 1068867"/>
                <a:gd name="connsiteX67" fmla="*/ 2287725 w 4452260"/>
                <a:gd name="connsiteY67" fmla="*/ 0 h 1068867"/>
                <a:gd name="connsiteX68" fmla="*/ 2289450 w 4452260"/>
                <a:gd name="connsiteY68" fmla="*/ 0 h 1068867"/>
                <a:gd name="connsiteX69" fmla="*/ 2323220 w 4452260"/>
                <a:gd name="connsiteY69" fmla="*/ 0 h 1068867"/>
                <a:gd name="connsiteX70" fmla="*/ 2324944 w 4452260"/>
                <a:gd name="connsiteY70" fmla="*/ 0 h 1068867"/>
                <a:gd name="connsiteX71" fmla="*/ 2340483 w 4452260"/>
                <a:gd name="connsiteY71" fmla="*/ 0 h 1068867"/>
                <a:gd name="connsiteX72" fmla="*/ 2341447 w 4452260"/>
                <a:gd name="connsiteY72" fmla="*/ 0 h 1068867"/>
                <a:gd name="connsiteX73" fmla="*/ 2343172 w 4452260"/>
                <a:gd name="connsiteY73" fmla="*/ 0 h 1068867"/>
                <a:gd name="connsiteX74" fmla="*/ 2349122 w 4452260"/>
                <a:gd name="connsiteY74" fmla="*/ 0 h 1068867"/>
                <a:gd name="connsiteX75" fmla="*/ 2350846 w 4452260"/>
                <a:gd name="connsiteY75" fmla="*/ 0 h 1068867"/>
                <a:gd name="connsiteX76" fmla="*/ 2390844 w 4452260"/>
                <a:gd name="connsiteY76" fmla="*/ 0 h 1068867"/>
                <a:gd name="connsiteX77" fmla="*/ 2462317 w 4452260"/>
                <a:gd name="connsiteY77" fmla="*/ 0 h 1068867"/>
                <a:gd name="connsiteX78" fmla="*/ 2499455 w 4452260"/>
                <a:gd name="connsiteY78" fmla="*/ 0 h 1068867"/>
                <a:gd name="connsiteX79" fmla="*/ 2530713 w 4452260"/>
                <a:gd name="connsiteY79" fmla="*/ 0 h 1068867"/>
                <a:gd name="connsiteX80" fmla="*/ 2547403 w 4452260"/>
                <a:gd name="connsiteY80" fmla="*/ 0 h 1068867"/>
                <a:gd name="connsiteX81" fmla="*/ 2549127 w 4452260"/>
                <a:gd name="connsiteY81" fmla="*/ 0 h 1068867"/>
                <a:gd name="connsiteX82" fmla="*/ 2581074 w 4452260"/>
                <a:gd name="connsiteY82" fmla="*/ 0 h 1068867"/>
                <a:gd name="connsiteX83" fmla="*/ 2582112 w 4452260"/>
                <a:gd name="connsiteY83" fmla="*/ 0 h 1068867"/>
                <a:gd name="connsiteX84" fmla="*/ 2669530 w 4452260"/>
                <a:gd name="connsiteY84" fmla="*/ 0 h 1068867"/>
                <a:gd name="connsiteX85" fmla="*/ 2678759 w 4452260"/>
                <a:gd name="connsiteY85" fmla="*/ 0 h 1068867"/>
                <a:gd name="connsiteX86" fmla="*/ 2709527 w 4452260"/>
                <a:gd name="connsiteY86" fmla="*/ 0 h 1068867"/>
                <a:gd name="connsiteX87" fmla="*/ 2711252 w 4452260"/>
                <a:gd name="connsiteY87" fmla="*/ 0 h 1068867"/>
                <a:gd name="connsiteX88" fmla="*/ 2714748 w 4452260"/>
                <a:gd name="connsiteY88" fmla="*/ 0 h 1068867"/>
                <a:gd name="connsiteX89" fmla="*/ 2719890 w 4452260"/>
                <a:gd name="connsiteY89" fmla="*/ 0 h 1068867"/>
                <a:gd name="connsiteX90" fmla="*/ 2831360 w 4452260"/>
                <a:gd name="connsiteY90" fmla="*/ 0 h 1068867"/>
                <a:gd name="connsiteX91" fmla="*/ 2833086 w 4452260"/>
                <a:gd name="connsiteY91" fmla="*/ 0 h 1068867"/>
                <a:gd name="connsiteX92" fmla="*/ 2866087 w 4452260"/>
                <a:gd name="connsiteY92" fmla="*/ 0 h 1068867"/>
                <a:gd name="connsiteX93" fmla="*/ 2918659 w 4452260"/>
                <a:gd name="connsiteY93" fmla="*/ 0 h 1068867"/>
                <a:gd name="connsiteX94" fmla="*/ 2919896 w 4452260"/>
                <a:gd name="connsiteY94" fmla="*/ 0 h 1068867"/>
                <a:gd name="connsiteX95" fmla="*/ 2920383 w 4452260"/>
                <a:gd name="connsiteY95" fmla="*/ 0 h 1068867"/>
                <a:gd name="connsiteX96" fmla="*/ 2977177 w 4452260"/>
                <a:gd name="connsiteY96" fmla="*/ 0 h 1068867"/>
                <a:gd name="connsiteX97" fmla="*/ 2978902 w 4452260"/>
                <a:gd name="connsiteY97" fmla="*/ 0 h 1068867"/>
                <a:gd name="connsiteX98" fmla="*/ 3012671 w 4452260"/>
                <a:gd name="connsiteY98" fmla="*/ 0 h 1068867"/>
                <a:gd name="connsiteX99" fmla="*/ 3014397 w 4452260"/>
                <a:gd name="connsiteY99" fmla="*/ 0 h 1068867"/>
                <a:gd name="connsiteX100" fmla="*/ 3028211 w 4452260"/>
                <a:gd name="connsiteY100" fmla="*/ 0 h 1068867"/>
                <a:gd name="connsiteX101" fmla="*/ 3030899 w 4452260"/>
                <a:gd name="connsiteY101" fmla="*/ 0 h 1068867"/>
                <a:gd name="connsiteX102" fmla="*/ 3032624 w 4452260"/>
                <a:gd name="connsiteY102" fmla="*/ 0 h 1068867"/>
                <a:gd name="connsiteX103" fmla="*/ 3038573 w 4452260"/>
                <a:gd name="connsiteY103" fmla="*/ 0 h 1068867"/>
                <a:gd name="connsiteX104" fmla="*/ 3040298 w 4452260"/>
                <a:gd name="connsiteY104" fmla="*/ 0 h 1068867"/>
                <a:gd name="connsiteX105" fmla="*/ 3082021 w 4452260"/>
                <a:gd name="connsiteY105" fmla="*/ 0 h 1068867"/>
                <a:gd name="connsiteX106" fmla="*/ 3150044 w 4452260"/>
                <a:gd name="connsiteY106" fmla="*/ 0 h 1068867"/>
                <a:gd name="connsiteX107" fmla="*/ 3218441 w 4452260"/>
                <a:gd name="connsiteY107" fmla="*/ 0 h 1068867"/>
                <a:gd name="connsiteX108" fmla="*/ 3236855 w 4452260"/>
                <a:gd name="connsiteY108" fmla="*/ 0 h 1068867"/>
                <a:gd name="connsiteX109" fmla="*/ 3269839 w 4452260"/>
                <a:gd name="connsiteY109" fmla="*/ 0 h 1068867"/>
                <a:gd name="connsiteX110" fmla="*/ 3272250 w 4452260"/>
                <a:gd name="connsiteY110" fmla="*/ 0 h 1068867"/>
                <a:gd name="connsiteX111" fmla="*/ 3320378 w 4452260"/>
                <a:gd name="connsiteY111" fmla="*/ 0 h 1068867"/>
                <a:gd name="connsiteX112" fmla="*/ 3346330 w 4452260"/>
                <a:gd name="connsiteY112" fmla="*/ 0 h 1068867"/>
                <a:gd name="connsiteX113" fmla="*/ 3357257 w 4452260"/>
                <a:gd name="connsiteY113" fmla="*/ 0 h 1068867"/>
                <a:gd name="connsiteX114" fmla="*/ 3369936 w 4452260"/>
                <a:gd name="connsiteY114" fmla="*/ 0 h 1068867"/>
                <a:gd name="connsiteX115" fmla="*/ 3398980 w 4452260"/>
                <a:gd name="connsiteY115" fmla="*/ 0 h 1068867"/>
                <a:gd name="connsiteX116" fmla="*/ 3405925 w 4452260"/>
                <a:gd name="connsiteY116" fmla="*/ 0 h 1068867"/>
                <a:gd name="connsiteX117" fmla="*/ 3411066 w 4452260"/>
                <a:gd name="connsiteY117" fmla="*/ 0 h 1068867"/>
                <a:gd name="connsiteX118" fmla="*/ 3520813 w 4452260"/>
                <a:gd name="connsiteY118" fmla="*/ 0 h 1068867"/>
                <a:gd name="connsiteX119" fmla="*/ 3607623 w 4452260"/>
                <a:gd name="connsiteY119" fmla="*/ 0 h 1068867"/>
                <a:gd name="connsiteX120" fmla="*/ 3608111 w 4452260"/>
                <a:gd name="connsiteY120" fmla="*/ 0 h 1068867"/>
                <a:gd name="connsiteX121" fmla="*/ 3666629 w 4452260"/>
                <a:gd name="connsiteY121" fmla="*/ 0 h 1068867"/>
                <a:gd name="connsiteX122" fmla="*/ 3702124 w 4452260"/>
                <a:gd name="connsiteY122" fmla="*/ 0 h 1068867"/>
                <a:gd name="connsiteX123" fmla="*/ 3720351 w 4452260"/>
                <a:gd name="connsiteY123" fmla="*/ 0 h 1068867"/>
                <a:gd name="connsiteX124" fmla="*/ 3728025 w 4452260"/>
                <a:gd name="connsiteY124" fmla="*/ 0 h 1068867"/>
                <a:gd name="connsiteX125" fmla="*/ 3769748 w 4452260"/>
                <a:gd name="connsiteY125" fmla="*/ 0 h 1068867"/>
                <a:gd name="connsiteX126" fmla="*/ 4098793 w 4452260"/>
                <a:gd name="connsiteY126" fmla="*/ 0 h 1068867"/>
                <a:gd name="connsiteX127" fmla="*/ 4193519 w 4452260"/>
                <a:gd name="connsiteY127" fmla="*/ 54408 h 1068867"/>
                <a:gd name="connsiteX128" fmla="*/ 4439104 w 4452260"/>
                <a:gd name="connsiteY128" fmla="*/ 480025 h 1068867"/>
                <a:gd name="connsiteX129" fmla="*/ 4439104 w 4452260"/>
                <a:gd name="connsiteY129" fmla="*/ 588843 h 1068867"/>
                <a:gd name="connsiteX130" fmla="*/ 4193519 w 4452260"/>
                <a:gd name="connsiteY130" fmla="*/ 1014459 h 1068867"/>
                <a:gd name="connsiteX131" fmla="*/ 4098793 w 4452260"/>
                <a:gd name="connsiteY131" fmla="*/ 1068867 h 1068867"/>
                <a:gd name="connsiteX132" fmla="*/ 3728025 w 4452260"/>
                <a:gd name="connsiteY132" fmla="*/ 1068867 h 1068867"/>
                <a:gd name="connsiteX133" fmla="*/ 3607623 w 4452260"/>
                <a:gd name="connsiteY133" fmla="*/ 1068867 h 1068867"/>
                <a:gd name="connsiteX134" fmla="*/ 3411066 w 4452260"/>
                <a:gd name="connsiteY134" fmla="*/ 1068867 h 1068867"/>
                <a:gd name="connsiteX135" fmla="*/ 3357257 w 4452260"/>
                <a:gd name="connsiteY135" fmla="*/ 1068867 h 1068867"/>
                <a:gd name="connsiteX136" fmla="*/ 3236855 w 4452260"/>
                <a:gd name="connsiteY136" fmla="*/ 1068867 h 1068867"/>
                <a:gd name="connsiteX137" fmla="*/ 3040298 w 4452260"/>
                <a:gd name="connsiteY137" fmla="*/ 1068867 h 1068867"/>
                <a:gd name="connsiteX138" fmla="*/ 3038573 w 4452260"/>
                <a:gd name="connsiteY138" fmla="*/ 1068867 h 1068867"/>
                <a:gd name="connsiteX139" fmla="*/ 2919896 w 4452260"/>
                <a:gd name="connsiteY139" fmla="*/ 1068867 h 1068867"/>
                <a:gd name="connsiteX140" fmla="*/ 2866087 w 4452260"/>
                <a:gd name="connsiteY140" fmla="*/ 1068867 h 1068867"/>
                <a:gd name="connsiteX141" fmla="*/ 2719890 w 4452260"/>
                <a:gd name="connsiteY141" fmla="*/ 1068867 h 1068867"/>
                <a:gd name="connsiteX142" fmla="*/ 2669530 w 4452260"/>
                <a:gd name="connsiteY142" fmla="*/ 1068867 h 1068867"/>
                <a:gd name="connsiteX143" fmla="*/ 2549127 w 4452260"/>
                <a:gd name="connsiteY143" fmla="*/ 1068867 h 1068867"/>
                <a:gd name="connsiteX144" fmla="*/ 2547403 w 4452260"/>
                <a:gd name="connsiteY144" fmla="*/ 1068867 h 1068867"/>
                <a:gd name="connsiteX145" fmla="*/ 2350846 w 4452260"/>
                <a:gd name="connsiteY145" fmla="*/ 1068867 h 1068867"/>
                <a:gd name="connsiteX146" fmla="*/ 2349122 w 4452260"/>
                <a:gd name="connsiteY146" fmla="*/ 1068867 h 1068867"/>
                <a:gd name="connsiteX147" fmla="*/ 2228719 w 4452260"/>
                <a:gd name="connsiteY147" fmla="*/ 1068867 h 1068867"/>
                <a:gd name="connsiteX148" fmla="*/ 2178359 w 4452260"/>
                <a:gd name="connsiteY148" fmla="*/ 1068867 h 1068867"/>
                <a:gd name="connsiteX149" fmla="*/ 2032162 w 4452260"/>
                <a:gd name="connsiteY149" fmla="*/ 1068867 h 1068867"/>
                <a:gd name="connsiteX150" fmla="*/ 1978354 w 4452260"/>
                <a:gd name="connsiteY150" fmla="*/ 1068867 h 1068867"/>
                <a:gd name="connsiteX151" fmla="*/ 1859676 w 4452260"/>
                <a:gd name="connsiteY151" fmla="*/ 1068867 h 1068867"/>
                <a:gd name="connsiteX152" fmla="*/ 1857951 w 4452260"/>
                <a:gd name="connsiteY152" fmla="*/ 1068867 h 1068867"/>
                <a:gd name="connsiteX153" fmla="*/ 1826599 w 4452260"/>
                <a:gd name="connsiteY153" fmla="*/ 1068867 h 1068867"/>
                <a:gd name="connsiteX154" fmla="*/ 1661394 w 4452260"/>
                <a:gd name="connsiteY154" fmla="*/ 1068867 h 1068867"/>
                <a:gd name="connsiteX155" fmla="*/ 1540992 w 4452260"/>
                <a:gd name="connsiteY155" fmla="*/ 1068867 h 1068867"/>
                <a:gd name="connsiteX156" fmla="*/ 1531708 w 4452260"/>
                <a:gd name="connsiteY156" fmla="*/ 1068867 h 1068867"/>
                <a:gd name="connsiteX157" fmla="*/ 1487183 w 4452260"/>
                <a:gd name="connsiteY157" fmla="*/ 1068867 h 1068867"/>
                <a:gd name="connsiteX158" fmla="*/ 1335428 w 4452260"/>
                <a:gd name="connsiteY158" fmla="*/ 1068867 h 1068867"/>
                <a:gd name="connsiteX159" fmla="*/ 1290626 w 4452260"/>
                <a:gd name="connsiteY159" fmla="*/ 1068867 h 1068867"/>
                <a:gd name="connsiteX160" fmla="*/ 1170224 w 4452260"/>
                <a:gd name="connsiteY160" fmla="*/ 1068867 h 1068867"/>
                <a:gd name="connsiteX161" fmla="*/ 1138871 w 4452260"/>
                <a:gd name="connsiteY161" fmla="*/ 1068867 h 1068867"/>
                <a:gd name="connsiteX162" fmla="*/ 1040537 w 4452260"/>
                <a:gd name="connsiteY162" fmla="*/ 1068867 h 1068867"/>
                <a:gd name="connsiteX163" fmla="*/ 843980 w 4452260"/>
                <a:gd name="connsiteY163" fmla="*/ 1068867 h 1068867"/>
                <a:gd name="connsiteX164" fmla="*/ 799455 w 4452260"/>
                <a:gd name="connsiteY164" fmla="*/ 1068867 h 1068867"/>
                <a:gd name="connsiteX165" fmla="*/ 647700 w 4452260"/>
                <a:gd name="connsiteY165" fmla="*/ 1068867 h 1068867"/>
                <a:gd name="connsiteX166" fmla="*/ 352810 w 4452260"/>
                <a:gd name="connsiteY166" fmla="*/ 1068867 h 1068867"/>
                <a:gd name="connsiteX167" fmla="*/ 258084 w 4452260"/>
                <a:gd name="connsiteY167" fmla="*/ 1014459 h 1068867"/>
                <a:gd name="connsiteX168" fmla="*/ 12498 w 4452260"/>
                <a:gd name="connsiteY168" fmla="*/ 588843 h 1068867"/>
                <a:gd name="connsiteX169" fmla="*/ 12498 w 4452260"/>
                <a:gd name="connsiteY169" fmla="*/ 480025 h 1068867"/>
                <a:gd name="connsiteX170" fmla="*/ 258084 w 4452260"/>
                <a:gd name="connsiteY170" fmla="*/ 54408 h 1068867"/>
                <a:gd name="connsiteX171" fmla="*/ 352810 w 4452260"/>
                <a:gd name="connsiteY171" fmla="*/ 0 h 106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4452260" h="1068867">
                  <a:moveTo>
                    <a:pt x="352810" y="0"/>
                  </a:moveTo>
                  <a:cubicBezTo>
                    <a:pt x="475602" y="0"/>
                    <a:pt x="567696" y="0"/>
                    <a:pt x="636768" y="0"/>
                  </a:cubicBezTo>
                  <a:lnTo>
                    <a:pt x="647700" y="0"/>
                  </a:lnTo>
                  <a:lnTo>
                    <a:pt x="724065" y="0"/>
                  </a:lnTo>
                  <a:cubicBezTo>
                    <a:pt x="748048" y="0"/>
                    <a:pt x="767235" y="0"/>
                    <a:pt x="782584" y="0"/>
                  </a:cubicBezTo>
                  <a:lnTo>
                    <a:pt x="799455" y="0"/>
                  </a:lnTo>
                  <a:lnTo>
                    <a:pt x="809825" y="0"/>
                  </a:lnTo>
                  <a:lnTo>
                    <a:pt x="818078" y="0"/>
                  </a:lnTo>
                  <a:cubicBezTo>
                    <a:pt x="843980" y="0"/>
                    <a:pt x="843980" y="0"/>
                    <a:pt x="843980" y="0"/>
                  </a:cubicBezTo>
                  <a:lnTo>
                    <a:pt x="931658" y="0"/>
                  </a:lnTo>
                  <a:lnTo>
                    <a:pt x="961580" y="0"/>
                  </a:lnTo>
                  <a:lnTo>
                    <a:pt x="1000055" y="0"/>
                  </a:lnTo>
                  <a:lnTo>
                    <a:pt x="1040537" y="0"/>
                  </a:lnTo>
                  <a:lnTo>
                    <a:pt x="1051453" y="0"/>
                  </a:lnTo>
                  <a:lnTo>
                    <a:pt x="1083414" y="0"/>
                  </a:lnTo>
                  <a:lnTo>
                    <a:pt x="1112969" y="0"/>
                  </a:lnTo>
                  <a:cubicBezTo>
                    <a:pt x="1138871" y="0"/>
                    <a:pt x="1138871" y="0"/>
                    <a:pt x="1138871" y="0"/>
                  </a:cubicBezTo>
                  <a:lnTo>
                    <a:pt x="1170224" y="0"/>
                  </a:lnTo>
                  <a:lnTo>
                    <a:pt x="1170711" y="0"/>
                  </a:lnTo>
                  <a:lnTo>
                    <a:pt x="1202662" y="0"/>
                  </a:lnTo>
                  <a:lnTo>
                    <a:pt x="1240037" y="0"/>
                  </a:lnTo>
                  <a:cubicBezTo>
                    <a:pt x="1290626" y="0"/>
                    <a:pt x="1290626" y="0"/>
                    <a:pt x="1290626" y="0"/>
                  </a:cubicBezTo>
                  <a:lnTo>
                    <a:pt x="1324496" y="0"/>
                  </a:lnTo>
                  <a:lnTo>
                    <a:pt x="1332348" y="0"/>
                  </a:lnTo>
                  <a:lnTo>
                    <a:pt x="1335428" y="0"/>
                  </a:lnTo>
                  <a:lnTo>
                    <a:pt x="1411793" y="0"/>
                  </a:lnTo>
                  <a:lnTo>
                    <a:pt x="1454182" y="0"/>
                  </a:lnTo>
                  <a:lnTo>
                    <a:pt x="1470312" y="0"/>
                  </a:lnTo>
                  <a:lnTo>
                    <a:pt x="1487183" y="0"/>
                  </a:lnTo>
                  <a:lnTo>
                    <a:pt x="1497552" y="0"/>
                  </a:lnTo>
                  <a:lnTo>
                    <a:pt x="1505806" y="0"/>
                  </a:lnTo>
                  <a:lnTo>
                    <a:pt x="1528471" y="0"/>
                  </a:lnTo>
                  <a:lnTo>
                    <a:pt x="1531708" y="0"/>
                  </a:lnTo>
                  <a:lnTo>
                    <a:pt x="1540992" y="0"/>
                  </a:lnTo>
                  <a:lnTo>
                    <a:pt x="1541479" y="0"/>
                  </a:lnTo>
                  <a:lnTo>
                    <a:pt x="1599998" y="0"/>
                  </a:lnTo>
                  <a:lnTo>
                    <a:pt x="1619386" y="0"/>
                  </a:lnTo>
                  <a:lnTo>
                    <a:pt x="1635492" y="0"/>
                  </a:lnTo>
                  <a:lnTo>
                    <a:pt x="1649308" y="0"/>
                  </a:lnTo>
                  <a:lnTo>
                    <a:pt x="1653720" y="0"/>
                  </a:lnTo>
                  <a:lnTo>
                    <a:pt x="1661394" y="0"/>
                  </a:lnTo>
                  <a:lnTo>
                    <a:pt x="1687782" y="0"/>
                  </a:lnTo>
                  <a:lnTo>
                    <a:pt x="1703116" y="0"/>
                  </a:lnTo>
                  <a:lnTo>
                    <a:pt x="1739181" y="0"/>
                  </a:lnTo>
                  <a:lnTo>
                    <a:pt x="1771141" y="0"/>
                  </a:lnTo>
                  <a:lnTo>
                    <a:pt x="1800697" y="0"/>
                  </a:lnTo>
                  <a:lnTo>
                    <a:pt x="1811727" y="0"/>
                  </a:lnTo>
                  <a:lnTo>
                    <a:pt x="1823361" y="0"/>
                  </a:lnTo>
                  <a:lnTo>
                    <a:pt x="1826599" y="0"/>
                  </a:lnTo>
                  <a:lnTo>
                    <a:pt x="1857951" y="0"/>
                  </a:lnTo>
                  <a:lnTo>
                    <a:pt x="1858439" y="0"/>
                  </a:lnTo>
                  <a:lnTo>
                    <a:pt x="1859676" y="0"/>
                  </a:lnTo>
                  <a:lnTo>
                    <a:pt x="1893346" y="0"/>
                  </a:lnTo>
                  <a:lnTo>
                    <a:pt x="1927765" y="0"/>
                  </a:lnTo>
                  <a:lnTo>
                    <a:pt x="1963365" y="0"/>
                  </a:lnTo>
                  <a:lnTo>
                    <a:pt x="1978354" y="0"/>
                  </a:lnTo>
                  <a:lnTo>
                    <a:pt x="1991032" y="0"/>
                  </a:lnTo>
                  <a:lnTo>
                    <a:pt x="2020076" y="0"/>
                  </a:lnTo>
                  <a:lnTo>
                    <a:pt x="2021800" y="0"/>
                  </a:lnTo>
                  <a:lnTo>
                    <a:pt x="2027021" y="0"/>
                  </a:lnTo>
                  <a:cubicBezTo>
                    <a:pt x="2032162" y="0"/>
                    <a:pt x="2032162" y="0"/>
                    <a:pt x="2032162" y="0"/>
                  </a:cubicBezTo>
                  <a:lnTo>
                    <a:pt x="2141909" y="0"/>
                  </a:lnTo>
                  <a:lnTo>
                    <a:pt x="2143633" y="0"/>
                  </a:lnTo>
                  <a:lnTo>
                    <a:pt x="2178359" y="0"/>
                  </a:lnTo>
                  <a:lnTo>
                    <a:pt x="2228719" y="0"/>
                  </a:lnTo>
                  <a:lnTo>
                    <a:pt x="2229207" y="0"/>
                  </a:lnTo>
                  <a:lnTo>
                    <a:pt x="2230931" y="0"/>
                  </a:lnTo>
                  <a:lnTo>
                    <a:pt x="2287725" y="0"/>
                  </a:lnTo>
                  <a:lnTo>
                    <a:pt x="2289450" y="0"/>
                  </a:lnTo>
                  <a:lnTo>
                    <a:pt x="2323220" y="0"/>
                  </a:lnTo>
                  <a:lnTo>
                    <a:pt x="2324944" y="0"/>
                  </a:lnTo>
                  <a:lnTo>
                    <a:pt x="2340483" y="0"/>
                  </a:lnTo>
                  <a:lnTo>
                    <a:pt x="2341447" y="0"/>
                  </a:lnTo>
                  <a:lnTo>
                    <a:pt x="2343172" y="0"/>
                  </a:lnTo>
                  <a:lnTo>
                    <a:pt x="2349122" y="0"/>
                  </a:lnTo>
                  <a:lnTo>
                    <a:pt x="2350846" y="0"/>
                  </a:lnTo>
                  <a:lnTo>
                    <a:pt x="2390844" y="0"/>
                  </a:lnTo>
                  <a:lnTo>
                    <a:pt x="2462317" y="0"/>
                  </a:lnTo>
                  <a:lnTo>
                    <a:pt x="2499455" y="0"/>
                  </a:lnTo>
                  <a:lnTo>
                    <a:pt x="2530713" y="0"/>
                  </a:lnTo>
                  <a:lnTo>
                    <a:pt x="2547403" y="0"/>
                  </a:lnTo>
                  <a:lnTo>
                    <a:pt x="2549127" y="0"/>
                  </a:lnTo>
                  <a:lnTo>
                    <a:pt x="2581074" y="0"/>
                  </a:lnTo>
                  <a:lnTo>
                    <a:pt x="2582112" y="0"/>
                  </a:lnTo>
                  <a:cubicBezTo>
                    <a:pt x="2669530" y="0"/>
                    <a:pt x="2669530" y="0"/>
                    <a:pt x="2669530" y="0"/>
                  </a:cubicBezTo>
                  <a:lnTo>
                    <a:pt x="2678759" y="0"/>
                  </a:lnTo>
                  <a:lnTo>
                    <a:pt x="2709527" y="0"/>
                  </a:lnTo>
                  <a:lnTo>
                    <a:pt x="2711252" y="0"/>
                  </a:lnTo>
                  <a:lnTo>
                    <a:pt x="2714748" y="0"/>
                  </a:lnTo>
                  <a:lnTo>
                    <a:pt x="2719890" y="0"/>
                  </a:lnTo>
                  <a:lnTo>
                    <a:pt x="2831360" y="0"/>
                  </a:lnTo>
                  <a:lnTo>
                    <a:pt x="2833086" y="0"/>
                  </a:lnTo>
                  <a:lnTo>
                    <a:pt x="2866087" y="0"/>
                  </a:lnTo>
                  <a:lnTo>
                    <a:pt x="2918659" y="0"/>
                  </a:lnTo>
                  <a:lnTo>
                    <a:pt x="2919896" y="0"/>
                  </a:lnTo>
                  <a:lnTo>
                    <a:pt x="2920383" y="0"/>
                  </a:lnTo>
                  <a:lnTo>
                    <a:pt x="2977177" y="0"/>
                  </a:lnTo>
                  <a:lnTo>
                    <a:pt x="2978902" y="0"/>
                  </a:lnTo>
                  <a:lnTo>
                    <a:pt x="3012671" y="0"/>
                  </a:lnTo>
                  <a:lnTo>
                    <a:pt x="3014397" y="0"/>
                  </a:lnTo>
                  <a:lnTo>
                    <a:pt x="3028211" y="0"/>
                  </a:lnTo>
                  <a:lnTo>
                    <a:pt x="3030899" y="0"/>
                  </a:lnTo>
                  <a:lnTo>
                    <a:pt x="3032624" y="0"/>
                  </a:lnTo>
                  <a:lnTo>
                    <a:pt x="3038573" y="0"/>
                  </a:lnTo>
                  <a:lnTo>
                    <a:pt x="3040298" y="0"/>
                  </a:lnTo>
                  <a:lnTo>
                    <a:pt x="3082021" y="0"/>
                  </a:lnTo>
                  <a:lnTo>
                    <a:pt x="3150044" y="0"/>
                  </a:lnTo>
                  <a:lnTo>
                    <a:pt x="3218441" y="0"/>
                  </a:lnTo>
                  <a:lnTo>
                    <a:pt x="3236855" y="0"/>
                  </a:lnTo>
                  <a:lnTo>
                    <a:pt x="3269839" y="0"/>
                  </a:lnTo>
                  <a:lnTo>
                    <a:pt x="3272250" y="0"/>
                  </a:lnTo>
                  <a:lnTo>
                    <a:pt x="3320378" y="0"/>
                  </a:lnTo>
                  <a:lnTo>
                    <a:pt x="3346330" y="0"/>
                  </a:lnTo>
                  <a:lnTo>
                    <a:pt x="3357257" y="0"/>
                  </a:lnTo>
                  <a:lnTo>
                    <a:pt x="3369936" y="0"/>
                  </a:lnTo>
                  <a:lnTo>
                    <a:pt x="3398980" y="0"/>
                  </a:lnTo>
                  <a:lnTo>
                    <a:pt x="3405925" y="0"/>
                  </a:lnTo>
                  <a:cubicBezTo>
                    <a:pt x="3411066" y="0"/>
                    <a:pt x="3411066" y="0"/>
                    <a:pt x="3411066" y="0"/>
                  </a:cubicBezTo>
                  <a:lnTo>
                    <a:pt x="3520813" y="0"/>
                  </a:lnTo>
                  <a:lnTo>
                    <a:pt x="3607623" y="0"/>
                  </a:lnTo>
                  <a:lnTo>
                    <a:pt x="3608111" y="0"/>
                  </a:lnTo>
                  <a:lnTo>
                    <a:pt x="3666629" y="0"/>
                  </a:lnTo>
                  <a:lnTo>
                    <a:pt x="3702124" y="0"/>
                  </a:lnTo>
                  <a:lnTo>
                    <a:pt x="3720351" y="0"/>
                  </a:lnTo>
                  <a:lnTo>
                    <a:pt x="3728025" y="0"/>
                  </a:lnTo>
                  <a:lnTo>
                    <a:pt x="3769748" y="0"/>
                  </a:lnTo>
                  <a:cubicBezTo>
                    <a:pt x="4098793" y="0"/>
                    <a:pt x="4098793" y="0"/>
                    <a:pt x="4098793" y="0"/>
                  </a:cubicBezTo>
                  <a:cubicBezTo>
                    <a:pt x="4133877" y="0"/>
                    <a:pt x="4175977" y="24572"/>
                    <a:pt x="4193519" y="54408"/>
                  </a:cubicBezTo>
                  <a:cubicBezTo>
                    <a:pt x="4439104" y="480025"/>
                    <a:pt x="4439104" y="480025"/>
                    <a:pt x="4439104" y="480025"/>
                  </a:cubicBezTo>
                  <a:cubicBezTo>
                    <a:pt x="4456646" y="509862"/>
                    <a:pt x="4456646" y="559005"/>
                    <a:pt x="4439104" y="588843"/>
                  </a:cubicBezTo>
                  <a:cubicBezTo>
                    <a:pt x="4193519" y="1014459"/>
                    <a:pt x="4193519" y="1014459"/>
                    <a:pt x="4193519" y="1014459"/>
                  </a:cubicBezTo>
                  <a:cubicBezTo>
                    <a:pt x="4175977" y="1044295"/>
                    <a:pt x="4133877" y="1068867"/>
                    <a:pt x="4098793" y="1068867"/>
                  </a:cubicBezTo>
                  <a:lnTo>
                    <a:pt x="3728025" y="1068867"/>
                  </a:lnTo>
                  <a:lnTo>
                    <a:pt x="3607623" y="1068867"/>
                  </a:lnTo>
                  <a:lnTo>
                    <a:pt x="3411066" y="1068867"/>
                  </a:lnTo>
                  <a:lnTo>
                    <a:pt x="3357257" y="1068867"/>
                  </a:lnTo>
                  <a:lnTo>
                    <a:pt x="3236855" y="1068867"/>
                  </a:lnTo>
                  <a:lnTo>
                    <a:pt x="3040298" y="1068867"/>
                  </a:lnTo>
                  <a:lnTo>
                    <a:pt x="3038573" y="1068867"/>
                  </a:lnTo>
                  <a:lnTo>
                    <a:pt x="2919896" y="1068867"/>
                  </a:lnTo>
                  <a:lnTo>
                    <a:pt x="2866087" y="1068867"/>
                  </a:lnTo>
                  <a:lnTo>
                    <a:pt x="2719890" y="1068867"/>
                  </a:lnTo>
                  <a:lnTo>
                    <a:pt x="2669530" y="1068867"/>
                  </a:lnTo>
                  <a:lnTo>
                    <a:pt x="2549127" y="1068867"/>
                  </a:lnTo>
                  <a:lnTo>
                    <a:pt x="2547403" y="1068867"/>
                  </a:lnTo>
                  <a:lnTo>
                    <a:pt x="2350846" y="1068867"/>
                  </a:lnTo>
                  <a:lnTo>
                    <a:pt x="2349122" y="1068867"/>
                  </a:lnTo>
                  <a:lnTo>
                    <a:pt x="2228719" y="1068867"/>
                  </a:lnTo>
                  <a:lnTo>
                    <a:pt x="2178359" y="1068867"/>
                  </a:lnTo>
                  <a:lnTo>
                    <a:pt x="2032162" y="1068867"/>
                  </a:lnTo>
                  <a:lnTo>
                    <a:pt x="1978354" y="1068867"/>
                  </a:lnTo>
                  <a:lnTo>
                    <a:pt x="1859676" y="1068867"/>
                  </a:lnTo>
                  <a:lnTo>
                    <a:pt x="1857951" y="1068867"/>
                  </a:lnTo>
                  <a:lnTo>
                    <a:pt x="1826599" y="1068867"/>
                  </a:lnTo>
                  <a:lnTo>
                    <a:pt x="1661394" y="1068867"/>
                  </a:lnTo>
                  <a:lnTo>
                    <a:pt x="1540992" y="1068867"/>
                  </a:lnTo>
                  <a:lnTo>
                    <a:pt x="1531708" y="1068867"/>
                  </a:lnTo>
                  <a:lnTo>
                    <a:pt x="1487183" y="1068867"/>
                  </a:lnTo>
                  <a:lnTo>
                    <a:pt x="1335428" y="1068867"/>
                  </a:lnTo>
                  <a:lnTo>
                    <a:pt x="1290626" y="1068867"/>
                  </a:lnTo>
                  <a:lnTo>
                    <a:pt x="1170224" y="1068867"/>
                  </a:lnTo>
                  <a:lnTo>
                    <a:pt x="1138871" y="1068867"/>
                  </a:lnTo>
                  <a:lnTo>
                    <a:pt x="1040537" y="1068867"/>
                  </a:lnTo>
                  <a:lnTo>
                    <a:pt x="843980" y="1068867"/>
                  </a:lnTo>
                  <a:lnTo>
                    <a:pt x="799455" y="1068867"/>
                  </a:lnTo>
                  <a:lnTo>
                    <a:pt x="647700" y="1068867"/>
                  </a:lnTo>
                  <a:lnTo>
                    <a:pt x="352810" y="1068867"/>
                  </a:lnTo>
                  <a:cubicBezTo>
                    <a:pt x="318603" y="1068867"/>
                    <a:pt x="275626" y="1044295"/>
                    <a:pt x="258084" y="1014459"/>
                  </a:cubicBezTo>
                  <a:cubicBezTo>
                    <a:pt x="12498" y="588843"/>
                    <a:pt x="12498" y="588843"/>
                    <a:pt x="12498" y="588843"/>
                  </a:cubicBezTo>
                  <a:cubicBezTo>
                    <a:pt x="-4166" y="559005"/>
                    <a:pt x="-4166" y="509862"/>
                    <a:pt x="12498" y="480025"/>
                  </a:cubicBezTo>
                  <a:cubicBezTo>
                    <a:pt x="258084" y="54408"/>
                    <a:pt x="258084" y="54408"/>
                    <a:pt x="258084" y="54408"/>
                  </a:cubicBezTo>
                  <a:cubicBezTo>
                    <a:pt x="275626" y="24572"/>
                    <a:pt x="318603" y="0"/>
                    <a:pt x="35281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D3D3D3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54" name="任意多边形 53"/>
            <p:cNvSpPr>
              <a:spLocks/>
            </p:cNvSpPr>
            <p:nvPr/>
          </p:nvSpPr>
          <p:spPr bwMode="auto">
            <a:xfrm>
              <a:off x="1010779" y="325868"/>
              <a:ext cx="2628449" cy="527848"/>
            </a:xfrm>
            <a:custGeom>
              <a:avLst/>
              <a:gdLst>
                <a:gd name="connsiteX0" fmla="*/ 305125 w 4603109"/>
                <a:gd name="connsiteY0" fmla="*/ 0 h 924402"/>
                <a:gd name="connsiteX1" fmla="*/ 432894 w 4603109"/>
                <a:gd name="connsiteY1" fmla="*/ 0 h 924402"/>
                <a:gd name="connsiteX2" fmla="*/ 445336 w 4603109"/>
                <a:gd name="connsiteY2" fmla="*/ 0 h 924402"/>
                <a:gd name="connsiteX3" fmla="*/ 550703 w 4603109"/>
                <a:gd name="connsiteY3" fmla="*/ 0 h 924402"/>
                <a:gd name="connsiteX4" fmla="*/ 560158 w 4603109"/>
                <a:gd name="connsiteY4" fmla="*/ 0 h 924402"/>
                <a:gd name="connsiteX5" fmla="*/ 573105 w 4603109"/>
                <a:gd name="connsiteY5" fmla="*/ 0 h 924402"/>
                <a:gd name="connsiteX6" fmla="*/ 626202 w 4603109"/>
                <a:gd name="connsiteY6" fmla="*/ 0 h 924402"/>
                <a:gd name="connsiteX7" fmla="*/ 676811 w 4603109"/>
                <a:gd name="connsiteY7" fmla="*/ 0 h 924402"/>
                <a:gd name="connsiteX8" fmla="*/ 678472 w 4603109"/>
                <a:gd name="connsiteY8" fmla="*/ 0 h 924402"/>
                <a:gd name="connsiteX9" fmla="*/ 687927 w 4603109"/>
                <a:gd name="connsiteY9" fmla="*/ 0 h 924402"/>
                <a:gd name="connsiteX10" fmla="*/ 691402 w 4603109"/>
                <a:gd name="connsiteY10" fmla="*/ 0 h 924402"/>
                <a:gd name="connsiteX11" fmla="*/ 700371 w 4603109"/>
                <a:gd name="connsiteY11" fmla="*/ 0 h 924402"/>
                <a:gd name="connsiteX12" fmla="*/ 707508 w 4603109"/>
                <a:gd name="connsiteY12" fmla="*/ 0 h 924402"/>
                <a:gd name="connsiteX13" fmla="*/ 729909 w 4603109"/>
                <a:gd name="connsiteY13" fmla="*/ 0 h 924402"/>
                <a:gd name="connsiteX14" fmla="*/ 753971 w 4603109"/>
                <a:gd name="connsiteY14" fmla="*/ 0 h 924402"/>
                <a:gd name="connsiteX15" fmla="*/ 804580 w 4603109"/>
                <a:gd name="connsiteY15" fmla="*/ 0 h 924402"/>
                <a:gd name="connsiteX16" fmla="*/ 805737 w 4603109"/>
                <a:gd name="connsiteY16" fmla="*/ 0 h 924402"/>
                <a:gd name="connsiteX17" fmla="*/ 819171 w 4603109"/>
                <a:gd name="connsiteY17" fmla="*/ 0 h 924402"/>
                <a:gd name="connsiteX18" fmla="*/ 828140 w 4603109"/>
                <a:gd name="connsiteY18" fmla="*/ 0 h 924402"/>
                <a:gd name="connsiteX19" fmla="*/ 831615 w 4603109"/>
                <a:gd name="connsiteY19" fmla="*/ 0 h 924402"/>
                <a:gd name="connsiteX20" fmla="*/ 835277 w 4603109"/>
                <a:gd name="connsiteY20" fmla="*/ 0 h 924402"/>
                <a:gd name="connsiteX21" fmla="*/ 857678 w 4603109"/>
                <a:gd name="connsiteY21" fmla="*/ 0 h 924402"/>
                <a:gd name="connsiteX22" fmla="*/ 864889 w 4603109"/>
                <a:gd name="connsiteY22" fmla="*/ 0 h 924402"/>
                <a:gd name="connsiteX23" fmla="*/ 899900 w 4603109"/>
                <a:gd name="connsiteY23" fmla="*/ 0 h 924402"/>
                <a:gd name="connsiteX24" fmla="*/ 909341 w 4603109"/>
                <a:gd name="connsiteY24" fmla="*/ 0 h 924402"/>
                <a:gd name="connsiteX25" fmla="*/ 929965 w 4603109"/>
                <a:gd name="connsiteY25" fmla="*/ 0 h 924402"/>
                <a:gd name="connsiteX26" fmla="*/ 933506 w 4603109"/>
                <a:gd name="connsiteY26" fmla="*/ 0 h 924402"/>
                <a:gd name="connsiteX27" fmla="*/ 936982 w 4603109"/>
                <a:gd name="connsiteY27" fmla="*/ 0 h 924402"/>
                <a:gd name="connsiteX28" fmla="*/ 959384 w 4603109"/>
                <a:gd name="connsiteY28" fmla="*/ 0 h 924402"/>
                <a:gd name="connsiteX29" fmla="*/ 962542 w 4603109"/>
                <a:gd name="connsiteY29" fmla="*/ 0 h 924402"/>
                <a:gd name="connsiteX30" fmla="*/ 984943 w 4603109"/>
                <a:gd name="connsiteY30" fmla="*/ 0 h 924402"/>
                <a:gd name="connsiteX31" fmla="*/ 992658 w 4603109"/>
                <a:gd name="connsiteY31" fmla="*/ 0 h 924402"/>
                <a:gd name="connsiteX32" fmla="*/ 1012059 w 4603109"/>
                <a:gd name="connsiteY32" fmla="*/ 0 h 924402"/>
                <a:gd name="connsiteX33" fmla="*/ 1012480 w 4603109"/>
                <a:gd name="connsiteY33" fmla="*/ 0 h 924402"/>
                <a:gd name="connsiteX34" fmla="*/ 1027669 w 4603109"/>
                <a:gd name="connsiteY34" fmla="*/ 0 h 924402"/>
                <a:gd name="connsiteX35" fmla="*/ 1037110 w 4603109"/>
                <a:gd name="connsiteY35" fmla="*/ 0 h 924402"/>
                <a:gd name="connsiteX36" fmla="*/ 1040112 w 4603109"/>
                <a:gd name="connsiteY36" fmla="*/ 0 h 924402"/>
                <a:gd name="connsiteX37" fmla="*/ 1057734 w 4603109"/>
                <a:gd name="connsiteY37" fmla="*/ 0 h 924402"/>
                <a:gd name="connsiteX38" fmla="*/ 1064751 w 4603109"/>
                <a:gd name="connsiteY38" fmla="*/ 0 h 924402"/>
                <a:gd name="connsiteX39" fmla="*/ 1070177 w 4603109"/>
                <a:gd name="connsiteY39" fmla="*/ 0 h 924402"/>
                <a:gd name="connsiteX40" fmla="*/ 1072436 w 4603109"/>
                <a:gd name="connsiteY40" fmla="*/ 0 h 924402"/>
                <a:gd name="connsiteX41" fmla="*/ 1090311 w 4603109"/>
                <a:gd name="connsiteY41" fmla="*/ 0 h 924402"/>
                <a:gd name="connsiteX42" fmla="*/ 1110718 w 4603109"/>
                <a:gd name="connsiteY42" fmla="*/ 0 h 924402"/>
                <a:gd name="connsiteX43" fmla="*/ 1112712 w 4603109"/>
                <a:gd name="connsiteY43" fmla="*/ 0 h 924402"/>
                <a:gd name="connsiteX44" fmla="*/ 1116187 w 4603109"/>
                <a:gd name="connsiteY44" fmla="*/ 0 h 924402"/>
                <a:gd name="connsiteX45" fmla="*/ 1139828 w 4603109"/>
                <a:gd name="connsiteY45" fmla="*/ 0 h 924402"/>
                <a:gd name="connsiteX46" fmla="*/ 1140249 w 4603109"/>
                <a:gd name="connsiteY46" fmla="*/ 0 h 924402"/>
                <a:gd name="connsiteX47" fmla="*/ 1145480 w 4603109"/>
                <a:gd name="connsiteY47" fmla="*/ 0 h 924402"/>
                <a:gd name="connsiteX48" fmla="*/ 1152270 w 4603109"/>
                <a:gd name="connsiteY48" fmla="*/ 0 h 924402"/>
                <a:gd name="connsiteX49" fmla="*/ 1154934 w 4603109"/>
                <a:gd name="connsiteY49" fmla="*/ 0 h 924402"/>
                <a:gd name="connsiteX50" fmla="*/ 1167881 w 4603109"/>
                <a:gd name="connsiteY50" fmla="*/ 0 h 924402"/>
                <a:gd name="connsiteX51" fmla="*/ 1175544 w 4603109"/>
                <a:gd name="connsiteY51" fmla="*/ 0 h 924402"/>
                <a:gd name="connsiteX52" fmla="*/ 1184998 w 4603109"/>
                <a:gd name="connsiteY52" fmla="*/ 0 h 924402"/>
                <a:gd name="connsiteX53" fmla="*/ 1197946 w 4603109"/>
                <a:gd name="connsiteY53" fmla="*/ 0 h 924402"/>
                <a:gd name="connsiteX54" fmla="*/ 1200205 w 4603109"/>
                <a:gd name="connsiteY54" fmla="*/ 0 h 924402"/>
                <a:gd name="connsiteX55" fmla="*/ 1220978 w 4603109"/>
                <a:gd name="connsiteY55" fmla="*/ 0 h 924402"/>
                <a:gd name="connsiteX56" fmla="*/ 1238487 w 4603109"/>
                <a:gd name="connsiteY56" fmla="*/ 0 h 924402"/>
                <a:gd name="connsiteX57" fmla="*/ 1243956 w 4603109"/>
                <a:gd name="connsiteY57" fmla="*/ 0 h 924402"/>
                <a:gd name="connsiteX58" fmla="*/ 1251042 w 4603109"/>
                <a:gd name="connsiteY58" fmla="*/ 0 h 924402"/>
                <a:gd name="connsiteX59" fmla="*/ 1257637 w 4603109"/>
                <a:gd name="connsiteY59" fmla="*/ 0 h 924402"/>
                <a:gd name="connsiteX60" fmla="*/ 1271587 w 4603109"/>
                <a:gd name="connsiteY60" fmla="*/ 0 h 924402"/>
                <a:gd name="connsiteX61" fmla="*/ 1273249 w 4603109"/>
                <a:gd name="connsiteY61" fmla="*/ 0 h 924402"/>
                <a:gd name="connsiteX62" fmla="*/ 1280039 w 4603109"/>
                <a:gd name="connsiteY62" fmla="*/ 0 h 924402"/>
                <a:gd name="connsiteX63" fmla="*/ 1282703 w 4603109"/>
                <a:gd name="connsiteY63" fmla="*/ 0 h 924402"/>
                <a:gd name="connsiteX64" fmla="*/ 1286178 w 4603109"/>
                <a:gd name="connsiteY64" fmla="*/ 0 h 924402"/>
                <a:gd name="connsiteX65" fmla="*/ 1295146 w 4603109"/>
                <a:gd name="connsiteY65" fmla="*/ 0 h 924402"/>
                <a:gd name="connsiteX66" fmla="*/ 1301651 w 4603109"/>
                <a:gd name="connsiteY66" fmla="*/ 0 h 924402"/>
                <a:gd name="connsiteX67" fmla="*/ 1302284 w 4603109"/>
                <a:gd name="connsiteY67" fmla="*/ 0 h 924402"/>
                <a:gd name="connsiteX68" fmla="*/ 1303313 w 4603109"/>
                <a:gd name="connsiteY68" fmla="*/ 0 h 924402"/>
                <a:gd name="connsiteX69" fmla="*/ 1312767 w 4603109"/>
                <a:gd name="connsiteY69" fmla="*/ 0 h 924402"/>
                <a:gd name="connsiteX70" fmla="*/ 1316242 w 4603109"/>
                <a:gd name="connsiteY70" fmla="*/ 0 h 924402"/>
                <a:gd name="connsiteX71" fmla="*/ 1321886 w 4603109"/>
                <a:gd name="connsiteY71" fmla="*/ 0 h 924402"/>
                <a:gd name="connsiteX72" fmla="*/ 1324685 w 4603109"/>
                <a:gd name="connsiteY72" fmla="*/ 0 h 924402"/>
                <a:gd name="connsiteX73" fmla="*/ 1325211 w 4603109"/>
                <a:gd name="connsiteY73" fmla="*/ 0 h 924402"/>
                <a:gd name="connsiteX74" fmla="*/ 1332348 w 4603109"/>
                <a:gd name="connsiteY74" fmla="*/ 0 h 924402"/>
                <a:gd name="connsiteX75" fmla="*/ 1332714 w 4603109"/>
                <a:gd name="connsiteY75" fmla="*/ 0 h 924402"/>
                <a:gd name="connsiteX76" fmla="*/ 1333135 w 4603109"/>
                <a:gd name="connsiteY76" fmla="*/ 0 h 924402"/>
                <a:gd name="connsiteX77" fmla="*/ 1348747 w 4603109"/>
                <a:gd name="connsiteY77" fmla="*/ 0 h 924402"/>
                <a:gd name="connsiteX78" fmla="*/ 1354749 w 4603109"/>
                <a:gd name="connsiteY78" fmla="*/ 0 h 924402"/>
                <a:gd name="connsiteX79" fmla="*/ 1378811 w 4603109"/>
                <a:gd name="connsiteY79" fmla="*/ 0 h 924402"/>
                <a:gd name="connsiteX80" fmla="*/ 1383745 w 4603109"/>
                <a:gd name="connsiteY80" fmla="*/ 0 h 924402"/>
                <a:gd name="connsiteX81" fmla="*/ 1385406 w 4603109"/>
                <a:gd name="connsiteY81" fmla="*/ 0 h 924402"/>
                <a:gd name="connsiteX82" fmla="*/ 1399356 w 4603109"/>
                <a:gd name="connsiteY82" fmla="*/ 0 h 924402"/>
                <a:gd name="connsiteX83" fmla="*/ 1400513 w 4603109"/>
                <a:gd name="connsiteY83" fmla="*/ 0 h 924402"/>
                <a:gd name="connsiteX84" fmla="*/ 1413947 w 4603109"/>
                <a:gd name="connsiteY84" fmla="*/ 0 h 924402"/>
                <a:gd name="connsiteX85" fmla="*/ 1414442 w 4603109"/>
                <a:gd name="connsiteY85" fmla="*/ 0 h 924402"/>
                <a:gd name="connsiteX86" fmla="*/ 1422915 w 4603109"/>
                <a:gd name="connsiteY86" fmla="*/ 0 h 924402"/>
                <a:gd name="connsiteX87" fmla="*/ 1426390 w 4603109"/>
                <a:gd name="connsiteY87" fmla="*/ 0 h 924402"/>
                <a:gd name="connsiteX88" fmla="*/ 1429420 w 4603109"/>
                <a:gd name="connsiteY88" fmla="*/ 0 h 924402"/>
                <a:gd name="connsiteX89" fmla="*/ 1430053 w 4603109"/>
                <a:gd name="connsiteY89" fmla="*/ 0 h 924402"/>
                <a:gd name="connsiteX90" fmla="*/ 1430206 w 4603109"/>
                <a:gd name="connsiteY90" fmla="*/ 0 h 924402"/>
                <a:gd name="connsiteX91" fmla="*/ 1430577 w 4603109"/>
                <a:gd name="connsiteY91" fmla="*/ 0 h 924402"/>
                <a:gd name="connsiteX92" fmla="*/ 1436843 w 4603109"/>
                <a:gd name="connsiteY92" fmla="*/ 0 h 924402"/>
                <a:gd name="connsiteX93" fmla="*/ 1444011 w 4603109"/>
                <a:gd name="connsiteY93" fmla="*/ 0 h 924402"/>
                <a:gd name="connsiteX94" fmla="*/ 1449655 w 4603109"/>
                <a:gd name="connsiteY94" fmla="*/ 0 h 924402"/>
                <a:gd name="connsiteX95" fmla="*/ 1452454 w 4603109"/>
                <a:gd name="connsiteY95" fmla="*/ 0 h 924402"/>
                <a:gd name="connsiteX96" fmla="*/ 1452980 w 4603109"/>
                <a:gd name="connsiteY96" fmla="*/ 0 h 924402"/>
                <a:gd name="connsiteX97" fmla="*/ 1456455 w 4603109"/>
                <a:gd name="connsiteY97" fmla="*/ 0 h 924402"/>
                <a:gd name="connsiteX98" fmla="*/ 1459664 w 4603109"/>
                <a:gd name="connsiteY98" fmla="*/ 0 h 924402"/>
                <a:gd name="connsiteX99" fmla="*/ 1460117 w 4603109"/>
                <a:gd name="connsiteY99" fmla="*/ 0 h 924402"/>
                <a:gd name="connsiteX100" fmla="*/ 1460483 w 4603109"/>
                <a:gd name="connsiteY100" fmla="*/ 0 h 924402"/>
                <a:gd name="connsiteX101" fmla="*/ 1460904 w 4603109"/>
                <a:gd name="connsiteY101" fmla="*/ 0 h 924402"/>
                <a:gd name="connsiteX102" fmla="*/ 1472926 w 4603109"/>
                <a:gd name="connsiteY102" fmla="*/ 0 h 924402"/>
                <a:gd name="connsiteX103" fmla="*/ 1482518 w 4603109"/>
                <a:gd name="connsiteY103" fmla="*/ 0 h 924402"/>
                <a:gd name="connsiteX104" fmla="*/ 1489729 w 4603109"/>
                <a:gd name="connsiteY104" fmla="*/ 0 h 924402"/>
                <a:gd name="connsiteX105" fmla="*/ 1504116 w 4603109"/>
                <a:gd name="connsiteY105" fmla="*/ 0 h 924402"/>
                <a:gd name="connsiteX106" fmla="*/ 1511514 w 4603109"/>
                <a:gd name="connsiteY106" fmla="*/ 0 h 924402"/>
                <a:gd name="connsiteX107" fmla="*/ 1524740 w 4603109"/>
                <a:gd name="connsiteY107" fmla="*/ 0 h 924402"/>
                <a:gd name="connsiteX108" fmla="*/ 1528282 w 4603109"/>
                <a:gd name="connsiteY108" fmla="*/ 0 h 924402"/>
                <a:gd name="connsiteX109" fmla="*/ 1531757 w 4603109"/>
                <a:gd name="connsiteY109" fmla="*/ 0 h 924402"/>
                <a:gd name="connsiteX110" fmla="*/ 1534181 w 4603109"/>
                <a:gd name="connsiteY110" fmla="*/ 0 h 924402"/>
                <a:gd name="connsiteX111" fmla="*/ 1542211 w 4603109"/>
                <a:gd name="connsiteY111" fmla="*/ 0 h 924402"/>
                <a:gd name="connsiteX112" fmla="*/ 1554159 w 4603109"/>
                <a:gd name="connsiteY112" fmla="*/ 0 h 924402"/>
                <a:gd name="connsiteX113" fmla="*/ 1557318 w 4603109"/>
                <a:gd name="connsiteY113" fmla="*/ 0 h 924402"/>
                <a:gd name="connsiteX114" fmla="*/ 1557975 w 4603109"/>
                <a:gd name="connsiteY114" fmla="*/ 0 h 924402"/>
                <a:gd name="connsiteX115" fmla="*/ 1558346 w 4603109"/>
                <a:gd name="connsiteY115" fmla="*/ 0 h 924402"/>
                <a:gd name="connsiteX116" fmla="*/ 1561822 w 4603109"/>
                <a:gd name="connsiteY116" fmla="*/ 0 h 924402"/>
                <a:gd name="connsiteX117" fmla="*/ 1564612 w 4603109"/>
                <a:gd name="connsiteY117" fmla="*/ 0 h 924402"/>
                <a:gd name="connsiteX118" fmla="*/ 1566857 w 4603109"/>
                <a:gd name="connsiteY118" fmla="*/ 0 h 924402"/>
                <a:gd name="connsiteX119" fmla="*/ 1576919 w 4603109"/>
                <a:gd name="connsiteY119" fmla="*/ 0 h 924402"/>
                <a:gd name="connsiteX120" fmla="*/ 1579719 w 4603109"/>
                <a:gd name="connsiteY120" fmla="*/ 0 h 924402"/>
                <a:gd name="connsiteX121" fmla="*/ 1584224 w 4603109"/>
                <a:gd name="connsiteY121" fmla="*/ 0 h 924402"/>
                <a:gd name="connsiteX122" fmla="*/ 1587382 w 4603109"/>
                <a:gd name="connsiteY122" fmla="*/ 0 h 924402"/>
                <a:gd name="connsiteX123" fmla="*/ 1587433 w 4603109"/>
                <a:gd name="connsiteY123" fmla="*/ 0 h 924402"/>
                <a:gd name="connsiteX124" fmla="*/ 1600695 w 4603109"/>
                <a:gd name="connsiteY124" fmla="*/ 0 h 924402"/>
                <a:gd name="connsiteX125" fmla="*/ 1606834 w 4603109"/>
                <a:gd name="connsiteY125" fmla="*/ 0 h 924402"/>
                <a:gd name="connsiteX126" fmla="*/ 1607256 w 4603109"/>
                <a:gd name="connsiteY126" fmla="*/ 0 h 924402"/>
                <a:gd name="connsiteX127" fmla="*/ 1608325 w 4603109"/>
                <a:gd name="connsiteY127" fmla="*/ 0 h 924402"/>
                <a:gd name="connsiteX128" fmla="*/ 1609783 w 4603109"/>
                <a:gd name="connsiteY128" fmla="*/ 0 h 924402"/>
                <a:gd name="connsiteX129" fmla="*/ 1617498 w 4603109"/>
                <a:gd name="connsiteY129" fmla="*/ 0 h 924402"/>
                <a:gd name="connsiteX130" fmla="*/ 1631885 w 4603109"/>
                <a:gd name="connsiteY130" fmla="*/ 0 h 924402"/>
                <a:gd name="connsiteX131" fmla="*/ 1636899 w 4603109"/>
                <a:gd name="connsiteY131" fmla="*/ 0 h 924402"/>
                <a:gd name="connsiteX132" fmla="*/ 1637320 w 4603109"/>
                <a:gd name="connsiteY132" fmla="*/ 0 h 924402"/>
                <a:gd name="connsiteX133" fmla="*/ 1637445 w 4603109"/>
                <a:gd name="connsiteY133" fmla="*/ 0 h 924402"/>
                <a:gd name="connsiteX134" fmla="*/ 1652509 w 4603109"/>
                <a:gd name="connsiteY134" fmla="*/ 0 h 924402"/>
                <a:gd name="connsiteX135" fmla="*/ 1659526 w 4603109"/>
                <a:gd name="connsiteY135" fmla="*/ 0 h 924402"/>
                <a:gd name="connsiteX136" fmla="*/ 1661950 w 4603109"/>
                <a:gd name="connsiteY136" fmla="*/ 0 h 924402"/>
                <a:gd name="connsiteX137" fmla="*/ 1664952 w 4603109"/>
                <a:gd name="connsiteY137" fmla="*/ 0 h 924402"/>
                <a:gd name="connsiteX138" fmla="*/ 1667212 w 4603109"/>
                <a:gd name="connsiteY138" fmla="*/ 0 h 924402"/>
                <a:gd name="connsiteX139" fmla="*/ 1685087 w 4603109"/>
                <a:gd name="connsiteY139" fmla="*/ 0 h 924402"/>
                <a:gd name="connsiteX140" fmla="*/ 1689591 w 4603109"/>
                <a:gd name="connsiteY140" fmla="*/ 0 h 924402"/>
                <a:gd name="connsiteX141" fmla="*/ 1694626 w 4603109"/>
                <a:gd name="connsiteY141" fmla="*/ 0 h 924402"/>
                <a:gd name="connsiteX142" fmla="*/ 1697276 w 4603109"/>
                <a:gd name="connsiteY142" fmla="*/ 0 h 924402"/>
                <a:gd name="connsiteX143" fmla="*/ 1698000 w 4603109"/>
                <a:gd name="connsiteY143" fmla="*/ 0 h 924402"/>
                <a:gd name="connsiteX144" fmla="*/ 1704688 w 4603109"/>
                <a:gd name="connsiteY144" fmla="*/ 0 h 924402"/>
                <a:gd name="connsiteX145" fmla="*/ 1707488 w 4603109"/>
                <a:gd name="connsiteY145" fmla="*/ 0 h 924402"/>
                <a:gd name="connsiteX146" fmla="*/ 1710963 w 4603109"/>
                <a:gd name="connsiteY146" fmla="*/ 0 h 924402"/>
                <a:gd name="connsiteX147" fmla="*/ 1715151 w 4603109"/>
                <a:gd name="connsiteY147" fmla="*/ 0 h 924402"/>
                <a:gd name="connsiteX148" fmla="*/ 1721928 w 4603109"/>
                <a:gd name="connsiteY148" fmla="*/ 0 h 924402"/>
                <a:gd name="connsiteX149" fmla="*/ 1734603 w 4603109"/>
                <a:gd name="connsiteY149" fmla="*/ 0 h 924402"/>
                <a:gd name="connsiteX150" fmla="*/ 1735025 w 4603109"/>
                <a:gd name="connsiteY150" fmla="*/ 0 h 924402"/>
                <a:gd name="connsiteX151" fmla="*/ 1735558 w 4603109"/>
                <a:gd name="connsiteY151" fmla="*/ 0 h 924402"/>
                <a:gd name="connsiteX152" fmla="*/ 1736094 w 4603109"/>
                <a:gd name="connsiteY152" fmla="*/ 0 h 924402"/>
                <a:gd name="connsiteX153" fmla="*/ 1737552 w 4603109"/>
                <a:gd name="connsiteY153" fmla="*/ 0 h 924402"/>
                <a:gd name="connsiteX154" fmla="*/ 1741027 w 4603109"/>
                <a:gd name="connsiteY154" fmla="*/ 0 h 924402"/>
                <a:gd name="connsiteX155" fmla="*/ 1747046 w 4603109"/>
                <a:gd name="connsiteY155" fmla="*/ 0 h 924402"/>
                <a:gd name="connsiteX156" fmla="*/ 1748537 w 4603109"/>
                <a:gd name="connsiteY156" fmla="*/ 0 h 924402"/>
                <a:gd name="connsiteX157" fmla="*/ 1753052 w 4603109"/>
                <a:gd name="connsiteY157" fmla="*/ 0 h 924402"/>
                <a:gd name="connsiteX158" fmla="*/ 1757499 w 4603109"/>
                <a:gd name="connsiteY158" fmla="*/ 0 h 924402"/>
                <a:gd name="connsiteX159" fmla="*/ 1764668 w 4603109"/>
                <a:gd name="connsiteY159" fmla="*/ 0 h 924402"/>
                <a:gd name="connsiteX160" fmla="*/ 1765089 w 4603109"/>
                <a:gd name="connsiteY160" fmla="*/ 0 h 924402"/>
                <a:gd name="connsiteX161" fmla="*/ 1765214 w 4603109"/>
                <a:gd name="connsiteY161" fmla="*/ 0 h 924402"/>
                <a:gd name="connsiteX162" fmla="*/ 1770320 w 4603109"/>
                <a:gd name="connsiteY162" fmla="*/ 0 h 924402"/>
                <a:gd name="connsiteX163" fmla="*/ 1777110 w 4603109"/>
                <a:gd name="connsiteY163" fmla="*/ 0 h 924402"/>
                <a:gd name="connsiteX164" fmla="*/ 1779774 w 4603109"/>
                <a:gd name="connsiteY164" fmla="*/ 0 h 924402"/>
                <a:gd name="connsiteX165" fmla="*/ 1792721 w 4603109"/>
                <a:gd name="connsiteY165" fmla="*/ 0 h 924402"/>
                <a:gd name="connsiteX166" fmla="*/ 1794981 w 4603109"/>
                <a:gd name="connsiteY166" fmla="*/ 0 h 924402"/>
                <a:gd name="connsiteX167" fmla="*/ 1825045 w 4603109"/>
                <a:gd name="connsiteY167" fmla="*/ 0 h 924402"/>
                <a:gd name="connsiteX168" fmla="*/ 1825769 w 4603109"/>
                <a:gd name="connsiteY168" fmla="*/ 0 h 924402"/>
                <a:gd name="connsiteX169" fmla="*/ 1838732 w 4603109"/>
                <a:gd name="connsiteY169" fmla="*/ 0 h 924402"/>
                <a:gd name="connsiteX170" fmla="*/ 1845818 w 4603109"/>
                <a:gd name="connsiteY170" fmla="*/ 0 h 924402"/>
                <a:gd name="connsiteX171" fmla="*/ 1849697 w 4603109"/>
                <a:gd name="connsiteY171" fmla="*/ 0 h 924402"/>
                <a:gd name="connsiteX172" fmla="*/ 1852412 w 4603109"/>
                <a:gd name="connsiteY172" fmla="*/ 0 h 924402"/>
                <a:gd name="connsiteX173" fmla="*/ 1853903 w 4603109"/>
                <a:gd name="connsiteY173" fmla="*/ 0 h 924402"/>
                <a:gd name="connsiteX174" fmla="*/ 1863327 w 4603109"/>
                <a:gd name="connsiteY174" fmla="*/ 0 h 924402"/>
                <a:gd name="connsiteX175" fmla="*/ 1868796 w 4603109"/>
                <a:gd name="connsiteY175" fmla="*/ 0 h 924402"/>
                <a:gd name="connsiteX176" fmla="*/ 1874815 w 4603109"/>
                <a:gd name="connsiteY176" fmla="*/ 0 h 924402"/>
                <a:gd name="connsiteX177" fmla="*/ 1876306 w 4603109"/>
                <a:gd name="connsiteY177" fmla="*/ 0 h 924402"/>
                <a:gd name="connsiteX178" fmla="*/ 1880821 w 4603109"/>
                <a:gd name="connsiteY178" fmla="*/ 0 h 924402"/>
                <a:gd name="connsiteX179" fmla="*/ 1882477 w 4603109"/>
                <a:gd name="connsiteY179" fmla="*/ 0 h 924402"/>
                <a:gd name="connsiteX180" fmla="*/ 1883936 w 4603109"/>
                <a:gd name="connsiteY180" fmla="*/ 0 h 924402"/>
                <a:gd name="connsiteX181" fmla="*/ 1885268 w 4603109"/>
                <a:gd name="connsiteY181" fmla="*/ 0 h 924402"/>
                <a:gd name="connsiteX182" fmla="*/ 1896427 w 4603109"/>
                <a:gd name="connsiteY182" fmla="*/ 0 h 924402"/>
                <a:gd name="connsiteX183" fmla="*/ 1898089 w 4603109"/>
                <a:gd name="connsiteY183" fmla="*/ 0 h 924402"/>
                <a:gd name="connsiteX184" fmla="*/ 1904879 w 4603109"/>
                <a:gd name="connsiteY184" fmla="*/ 0 h 924402"/>
                <a:gd name="connsiteX185" fmla="*/ 1907543 w 4603109"/>
                <a:gd name="connsiteY185" fmla="*/ 0 h 924402"/>
                <a:gd name="connsiteX186" fmla="*/ 1911018 w 4603109"/>
                <a:gd name="connsiteY186" fmla="*/ 0 h 924402"/>
                <a:gd name="connsiteX187" fmla="*/ 1919986 w 4603109"/>
                <a:gd name="connsiteY187" fmla="*/ 0 h 924402"/>
                <a:gd name="connsiteX188" fmla="*/ 1927124 w 4603109"/>
                <a:gd name="connsiteY188" fmla="*/ 0 h 924402"/>
                <a:gd name="connsiteX189" fmla="*/ 1927489 w 4603109"/>
                <a:gd name="connsiteY189" fmla="*/ 0 h 924402"/>
                <a:gd name="connsiteX190" fmla="*/ 1927911 w 4603109"/>
                <a:gd name="connsiteY190" fmla="*/ 0 h 924402"/>
                <a:gd name="connsiteX191" fmla="*/ 1929402 w 4603109"/>
                <a:gd name="connsiteY191" fmla="*/ 0 h 924402"/>
                <a:gd name="connsiteX192" fmla="*/ 1946726 w 4603109"/>
                <a:gd name="connsiteY192" fmla="*/ 0 h 924402"/>
                <a:gd name="connsiteX193" fmla="*/ 1949525 w 4603109"/>
                <a:gd name="connsiteY193" fmla="*/ 0 h 924402"/>
                <a:gd name="connsiteX194" fmla="*/ 1957554 w 4603109"/>
                <a:gd name="connsiteY194" fmla="*/ 0 h 924402"/>
                <a:gd name="connsiteX195" fmla="*/ 1957975 w 4603109"/>
                <a:gd name="connsiteY195" fmla="*/ 0 h 924402"/>
                <a:gd name="connsiteX196" fmla="*/ 1973587 w 4603109"/>
                <a:gd name="connsiteY196" fmla="*/ 0 h 924402"/>
                <a:gd name="connsiteX197" fmla="*/ 1978520 w 4603109"/>
                <a:gd name="connsiteY197" fmla="*/ 0 h 924402"/>
                <a:gd name="connsiteX198" fmla="*/ 1980012 w 4603109"/>
                <a:gd name="connsiteY198" fmla="*/ 0 h 924402"/>
                <a:gd name="connsiteX199" fmla="*/ 1980181 w 4603109"/>
                <a:gd name="connsiteY199" fmla="*/ 0 h 924402"/>
                <a:gd name="connsiteX200" fmla="*/ 1981672 w 4603109"/>
                <a:gd name="connsiteY200" fmla="*/ 0 h 924402"/>
                <a:gd name="connsiteX201" fmla="*/ 2008585 w 4603109"/>
                <a:gd name="connsiteY201" fmla="*/ 0 h 924402"/>
                <a:gd name="connsiteX202" fmla="*/ 2009218 w 4603109"/>
                <a:gd name="connsiteY202" fmla="*/ 0 h 924402"/>
                <a:gd name="connsiteX203" fmla="*/ 2010246 w 4603109"/>
                <a:gd name="connsiteY203" fmla="*/ 0 h 924402"/>
                <a:gd name="connsiteX204" fmla="*/ 2010709 w 4603109"/>
                <a:gd name="connsiteY204" fmla="*/ 0 h 924402"/>
                <a:gd name="connsiteX205" fmla="*/ 2011705 w 4603109"/>
                <a:gd name="connsiteY205" fmla="*/ 0 h 924402"/>
                <a:gd name="connsiteX206" fmla="*/ 2024147 w 4603109"/>
                <a:gd name="connsiteY206" fmla="*/ 0 h 924402"/>
                <a:gd name="connsiteX207" fmla="*/ 2024196 w 4603109"/>
                <a:gd name="connsiteY207" fmla="*/ 0 h 924402"/>
                <a:gd name="connsiteX208" fmla="*/ 2024981 w 4603109"/>
                <a:gd name="connsiteY208" fmla="*/ 0 h 924402"/>
                <a:gd name="connsiteX209" fmla="*/ 2025353 w 4603109"/>
                <a:gd name="connsiteY209" fmla="*/ 0 h 924402"/>
                <a:gd name="connsiteX210" fmla="*/ 2026473 w 4603109"/>
                <a:gd name="connsiteY210" fmla="*/ 0 h 924402"/>
                <a:gd name="connsiteX211" fmla="*/ 2031619 w 4603109"/>
                <a:gd name="connsiteY211" fmla="*/ 0 h 924402"/>
                <a:gd name="connsiteX212" fmla="*/ 2033110 w 4603109"/>
                <a:gd name="connsiteY212" fmla="*/ 0 h 924402"/>
                <a:gd name="connsiteX213" fmla="*/ 2038787 w 4603109"/>
                <a:gd name="connsiteY213" fmla="*/ 0 h 924402"/>
                <a:gd name="connsiteX214" fmla="*/ 2039282 w 4603109"/>
                <a:gd name="connsiteY214" fmla="*/ 0 h 924402"/>
                <a:gd name="connsiteX215" fmla="*/ 2047755 w 4603109"/>
                <a:gd name="connsiteY215" fmla="*/ 0 h 924402"/>
                <a:gd name="connsiteX216" fmla="*/ 2051230 w 4603109"/>
                <a:gd name="connsiteY216" fmla="*/ 0 h 924402"/>
                <a:gd name="connsiteX217" fmla="*/ 2054893 w 4603109"/>
                <a:gd name="connsiteY217" fmla="*/ 0 h 924402"/>
                <a:gd name="connsiteX218" fmla="*/ 2055046 w 4603109"/>
                <a:gd name="connsiteY218" fmla="*/ 0 h 924402"/>
                <a:gd name="connsiteX219" fmla="*/ 2055258 w 4603109"/>
                <a:gd name="connsiteY219" fmla="*/ 0 h 924402"/>
                <a:gd name="connsiteX220" fmla="*/ 2055680 w 4603109"/>
                <a:gd name="connsiteY220" fmla="*/ 0 h 924402"/>
                <a:gd name="connsiteX221" fmla="*/ 2057171 w 4603109"/>
                <a:gd name="connsiteY221" fmla="*/ 0 h 924402"/>
                <a:gd name="connsiteX222" fmla="*/ 2061683 w 4603109"/>
                <a:gd name="connsiteY222" fmla="*/ 0 h 924402"/>
                <a:gd name="connsiteX223" fmla="*/ 2067702 w 4603109"/>
                <a:gd name="connsiteY223" fmla="*/ 0 h 924402"/>
                <a:gd name="connsiteX224" fmla="*/ 2074495 w 4603109"/>
                <a:gd name="connsiteY224" fmla="*/ 0 h 924402"/>
                <a:gd name="connsiteX225" fmla="*/ 2077294 w 4603109"/>
                <a:gd name="connsiteY225" fmla="*/ 0 h 924402"/>
                <a:gd name="connsiteX226" fmla="*/ 2084504 w 4603109"/>
                <a:gd name="connsiteY226" fmla="*/ 0 h 924402"/>
                <a:gd name="connsiteX227" fmla="*/ 2085323 w 4603109"/>
                <a:gd name="connsiteY227" fmla="*/ 0 h 924402"/>
                <a:gd name="connsiteX228" fmla="*/ 2085744 w 4603109"/>
                <a:gd name="connsiteY228" fmla="*/ 0 h 924402"/>
                <a:gd name="connsiteX229" fmla="*/ 2097766 w 4603109"/>
                <a:gd name="connsiteY229" fmla="*/ 0 h 924402"/>
                <a:gd name="connsiteX230" fmla="*/ 2106289 w 4603109"/>
                <a:gd name="connsiteY230" fmla="*/ 0 h 924402"/>
                <a:gd name="connsiteX231" fmla="*/ 2107781 w 4603109"/>
                <a:gd name="connsiteY231" fmla="*/ 0 h 924402"/>
                <a:gd name="connsiteX232" fmla="*/ 2128956 w 4603109"/>
                <a:gd name="connsiteY232" fmla="*/ 0 h 924402"/>
                <a:gd name="connsiteX233" fmla="*/ 2129514 w 4603109"/>
                <a:gd name="connsiteY233" fmla="*/ 0 h 924402"/>
                <a:gd name="connsiteX234" fmla="*/ 2136354 w 4603109"/>
                <a:gd name="connsiteY234" fmla="*/ 0 h 924402"/>
                <a:gd name="connsiteX235" fmla="*/ 2136987 w 4603109"/>
                <a:gd name="connsiteY235" fmla="*/ 0 h 924402"/>
                <a:gd name="connsiteX236" fmla="*/ 2138478 w 4603109"/>
                <a:gd name="connsiteY236" fmla="*/ 0 h 924402"/>
                <a:gd name="connsiteX237" fmla="*/ 2151916 w 4603109"/>
                <a:gd name="connsiteY237" fmla="*/ 0 h 924402"/>
                <a:gd name="connsiteX238" fmla="*/ 2152750 w 4603109"/>
                <a:gd name="connsiteY238" fmla="*/ 0 h 924402"/>
                <a:gd name="connsiteX239" fmla="*/ 2153122 w 4603109"/>
                <a:gd name="connsiteY239" fmla="*/ 0 h 924402"/>
                <a:gd name="connsiteX240" fmla="*/ 2154242 w 4603109"/>
                <a:gd name="connsiteY240" fmla="*/ 0 h 924402"/>
                <a:gd name="connsiteX241" fmla="*/ 2156597 w 4603109"/>
                <a:gd name="connsiteY241" fmla="*/ 0 h 924402"/>
                <a:gd name="connsiteX242" fmla="*/ 2159388 w 4603109"/>
                <a:gd name="connsiteY242" fmla="*/ 0 h 924402"/>
                <a:gd name="connsiteX243" fmla="*/ 2160879 w 4603109"/>
                <a:gd name="connsiteY243" fmla="*/ 0 h 924402"/>
                <a:gd name="connsiteX244" fmla="*/ 2161633 w 4603109"/>
                <a:gd name="connsiteY244" fmla="*/ 0 h 924402"/>
                <a:gd name="connsiteX245" fmla="*/ 2167051 w 4603109"/>
                <a:gd name="connsiteY245" fmla="*/ 0 h 924402"/>
                <a:gd name="connsiteX246" fmla="*/ 2178999 w 4603109"/>
                <a:gd name="connsiteY246" fmla="*/ 0 h 924402"/>
                <a:gd name="connsiteX247" fmla="*/ 2182158 w 4603109"/>
                <a:gd name="connsiteY247" fmla="*/ 0 h 924402"/>
                <a:gd name="connsiteX248" fmla="*/ 2182815 w 4603109"/>
                <a:gd name="connsiteY248" fmla="*/ 0 h 924402"/>
                <a:gd name="connsiteX249" fmla="*/ 2188666 w 4603109"/>
                <a:gd name="connsiteY249" fmla="*/ 0 h 924402"/>
                <a:gd name="connsiteX250" fmla="*/ 2189452 w 4603109"/>
                <a:gd name="connsiteY250" fmla="*/ 0 h 924402"/>
                <a:gd name="connsiteX251" fmla="*/ 2191697 w 4603109"/>
                <a:gd name="connsiteY251" fmla="*/ 0 h 924402"/>
                <a:gd name="connsiteX252" fmla="*/ 2195471 w 4603109"/>
                <a:gd name="connsiteY252" fmla="*/ 0 h 924402"/>
                <a:gd name="connsiteX253" fmla="*/ 2201759 w 4603109"/>
                <a:gd name="connsiteY253" fmla="*/ 0 h 924402"/>
                <a:gd name="connsiteX254" fmla="*/ 2203100 w 4603109"/>
                <a:gd name="connsiteY254" fmla="*/ 0 h 924402"/>
                <a:gd name="connsiteX255" fmla="*/ 2204559 w 4603109"/>
                <a:gd name="connsiteY255" fmla="*/ 0 h 924402"/>
                <a:gd name="connsiteX256" fmla="*/ 2204591 w 4603109"/>
                <a:gd name="connsiteY256" fmla="*/ 0 h 924402"/>
                <a:gd name="connsiteX257" fmla="*/ 2212273 w 4603109"/>
                <a:gd name="connsiteY257" fmla="*/ 0 h 924402"/>
                <a:gd name="connsiteX258" fmla="*/ 2225535 w 4603109"/>
                <a:gd name="connsiteY258" fmla="*/ 0 h 924402"/>
                <a:gd name="connsiteX259" fmla="*/ 2231674 w 4603109"/>
                <a:gd name="connsiteY259" fmla="*/ 0 h 924402"/>
                <a:gd name="connsiteX260" fmla="*/ 2232096 w 4603109"/>
                <a:gd name="connsiteY260" fmla="*/ 0 h 924402"/>
                <a:gd name="connsiteX261" fmla="*/ 2232220 w 4603109"/>
                <a:gd name="connsiteY261" fmla="*/ 0 h 924402"/>
                <a:gd name="connsiteX262" fmla="*/ 2233118 w 4603109"/>
                <a:gd name="connsiteY262" fmla="*/ 0 h 924402"/>
                <a:gd name="connsiteX263" fmla="*/ 2233165 w 4603109"/>
                <a:gd name="connsiteY263" fmla="*/ 0 h 924402"/>
                <a:gd name="connsiteX264" fmla="*/ 2256725 w 4603109"/>
                <a:gd name="connsiteY264" fmla="*/ 0 h 924402"/>
                <a:gd name="connsiteX265" fmla="*/ 2257283 w 4603109"/>
                <a:gd name="connsiteY265" fmla="*/ 0 h 924402"/>
                <a:gd name="connsiteX266" fmla="*/ 2262285 w 4603109"/>
                <a:gd name="connsiteY266" fmla="*/ 0 h 924402"/>
                <a:gd name="connsiteX267" fmla="*/ 2284366 w 4603109"/>
                <a:gd name="connsiteY267" fmla="*/ 0 h 924402"/>
                <a:gd name="connsiteX268" fmla="*/ 2289402 w 4603109"/>
                <a:gd name="connsiteY268" fmla="*/ 0 h 924402"/>
                <a:gd name="connsiteX269" fmla="*/ 2292052 w 4603109"/>
                <a:gd name="connsiteY269" fmla="*/ 0 h 924402"/>
                <a:gd name="connsiteX270" fmla="*/ 2299271 w 4603109"/>
                <a:gd name="connsiteY270" fmla="*/ 0 h 924402"/>
                <a:gd name="connsiteX271" fmla="*/ 2308721 w 4603109"/>
                <a:gd name="connsiteY271" fmla="*/ 0 h 924402"/>
                <a:gd name="connsiteX272" fmla="*/ 2309927 w 4603109"/>
                <a:gd name="connsiteY272" fmla="*/ 0 h 924402"/>
                <a:gd name="connsiteX273" fmla="*/ 2316435 w 4603109"/>
                <a:gd name="connsiteY273" fmla="*/ 0 h 924402"/>
                <a:gd name="connsiteX274" fmla="*/ 2316703 w 4603109"/>
                <a:gd name="connsiteY274" fmla="*/ 0 h 924402"/>
                <a:gd name="connsiteX275" fmla="*/ 2319466 w 4603109"/>
                <a:gd name="connsiteY275" fmla="*/ 0 h 924402"/>
                <a:gd name="connsiteX276" fmla="*/ 2322840 w 4603109"/>
                <a:gd name="connsiteY276" fmla="*/ 0 h 924402"/>
                <a:gd name="connsiteX277" fmla="*/ 2329528 w 4603109"/>
                <a:gd name="connsiteY277" fmla="*/ 0 h 924402"/>
                <a:gd name="connsiteX278" fmla="*/ 2330869 w 4603109"/>
                <a:gd name="connsiteY278" fmla="*/ 0 h 924402"/>
                <a:gd name="connsiteX279" fmla="*/ 2332328 w 4603109"/>
                <a:gd name="connsiteY279" fmla="*/ 0 h 924402"/>
                <a:gd name="connsiteX280" fmla="*/ 2332360 w 4603109"/>
                <a:gd name="connsiteY280" fmla="*/ 0 h 924402"/>
                <a:gd name="connsiteX281" fmla="*/ 2335803 w 4603109"/>
                <a:gd name="connsiteY281" fmla="*/ 0 h 924402"/>
                <a:gd name="connsiteX282" fmla="*/ 2343312 w 4603109"/>
                <a:gd name="connsiteY282" fmla="*/ 0 h 924402"/>
                <a:gd name="connsiteX283" fmla="*/ 2344804 w 4603109"/>
                <a:gd name="connsiteY283" fmla="*/ 0 h 924402"/>
                <a:gd name="connsiteX284" fmla="*/ 2346768 w 4603109"/>
                <a:gd name="connsiteY284" fmla="*/ 0 h 924402"/>
                <a:gd name="connsiteX285" fmla="*/ 2347827 w 4603109"/>
                <a:gd name="connsiteY285" fmla="*/ 0 h 924402"/>
                <a:gd name="connsiteX286" fmla="*/ 2352274 w 4603109"/>
                <a:gd name="connsiteY286" fmla="*/ 0 h 924402"/>
                <a:gd name="connsiteX287" fmla="*/ 2359443 w 4603109"/>
                <a:gd name="connsiteY287" fmla="*/ 0 h 924402"/>
                <a:gd name="connsiteX288" fmla="*/ 2359865 w 4603109"/>
                <a:gd name="connsiteY288" fmla="*/ 0 h 924402"/>
                <a:gd name="connsiteX289" fmla="*/ 2359989 w 4603109"/>
                <a:gd name="connsiteY289" fmla="*/ 0 h 924402"/>
                <a:gd name="connsiteX290" fmla="*/ 2360887 w 4603109"/>
                <a:gd name="connsiteY290" fmla="*/ 0 h 924402"/>
                <a:gd name="connsiteX291" fmla="*/ 2360934 w 4603109"/>
                <a:gd name="connsiteY291" fmla="*/ 0 h 924402"/>
                <a:gd name="connsiteX292" fmla="*/ 2371886 w 4603109"/>
                <a:gd name="connsiteY292" fmla="*/ 0 h 924402"/>
                <a:gd name="connsiteX293" fmla="*/ 2373377 w 4603109"/>
                <a:gd name="connsiteY293" fmla="*/ 0 h 924402"/>
                <a:gd name="connsiteX294" fmla="*/ 2377892 w 4603109"/>
                <a:gd name="connsiteY294" fmla="*/ 0 h 924402"/>
                <a:gd name="connsiteX295" fmla="*/ 2382339 w 4603109"/>
                <a:gd name="connsiteY295" fmla="*/ 0 h 924402"/>
                <a:gd name="connsiteX296" fmla="*/ 2390054 w 4603109"/>
                <a:gd name="connsiteY296" fmla="*/ 0 h 924402"/>
                <a:gd name="connsiteX297" fmla="*/ 2419821 w 4603109"/>
                <a:gd name="connsiteY297" fmla="*/ 0 h 924402"/>
                <a:gd name="connsiteX298" fmla="*/ 2427040 w 4603109"/>
                <a:gd name="connsiteY298" fmla="*/ 0 h 924402"/>
                <a:gd name="connsiteX299" fmla="*/ 2436490 w 4603109"/>
                <a:gd name="connsiteY299" fmla="*/ 0 h 924402"/>
                <a:gd name="connsiteX300" fmla="*/ 2444472 w 4603109"/>
                <a:gd name="connsiteY300" fmla="*/ 0 h 924402"/>
                <a:gd name="connsiteX301" fmla="*/ 2448678 w 4603109"/>
                <a:gd name="connsiteY301" fmla="*/ 0 h 924402"/>
                <a:gd name="connsiteX302" fmla="*/ 2450171 w 4603109"/>
                <a:gd name="connsiteY302" fmla="*/ 0 h 924402"/>
                <a:gd name="connsiteX303" fmla="*/ 2450609 w 4603109"/>
                <a:gd name="connsiteY303" fmla="*/ 0 h 924402"/>
                <a:gd name="connsiteX304" fmla="*/ 2463572 w 4603109"/>
                <a:gd name="connsiteY304" fmla="*/ 0 h 924402"/>
                <a:gd name="connsiteX305" fmla="*/ 2471081 w 4603109"/>
                <a:gd name="connsiteY305" fmla="*/ 0 h 924402"/>
                <a:gd name="connsiteX306" fmla="*/ 2472573 w 4603109"/>
                <a:gd name="connsiteY306" fmla="*/ 0 h 924402"/>
                <a:gd name="connsiteX307" fmla="*/ 2474537 w 4603109"/>
                <a:gd name="connsiteY307" fmla="*/ 0 h 924402"/>
                <a:gd name="connsiteX308" fmla="*/ 2475596 w 4603109"/>
                <a:gd name="connsiteY308" fmla="*/ 0 h 924402"/>
                <a:gd name="connsiteX309" fmla="*/ 2477252 w 4603109"/>
                <a:gd name="connsiteY309" fmla="*/ 0 h 924402"/>
                <a:gd name="connsiteX310" fmla="*/ 2478712 w 4603109"/>
                <a:gd name="connsiteY310" fmla="*/ 0 h 924402"/>
                <a:gd name="connsiteX311" fmla="*/ 2478743 w 4603109"/>
                <a:gd name="connsiteY311" fmla="*/ 0 h 924402"/>
                <a:gd name="connsiteX312" fmla="*/ 2480043 w 4603109"/>
                <a:gd name="connsiteY312" fmla="*/ 0 h 924402"/>
                <a:gd name="connsiteX313" fmla="*/ 2499655 w 4603109"/>
                <a:gd name="connsiteY313" fmla="*/ 0 h 924402"/>
                <a:gd name="connsiteX314" fmla="*/ 2501146 w 4603109"/>
                <a:gd name="connsiteY314" fmla="*/ 0 h 924402"/>
                <a:gd name="connsiteX315" fmla="*/ 2505661 w 4603109"/>
                <a:gd name="connsiteY315" fmla="*/ 0 h 924402"/>
                <a:gd name="connsiteX316" fmla="*/ 2508776 w 4603109"/>
                <a:gd name="connsiteY316" fmla="*/ 0 h 924402"/>
                <a:gd name="connsiteX317" fmla="*/ 2510108 w 4603109"/>
                <a:gd name="connsiteY317" fmla="*/ 0 h 924402"/>
                <a:gd name="connsiteX318" fmla="*/ 2524178 w 4603109"/>
                <a:gd name="connsiteY318" fmla="*/ 0 h 924402"/>
                <a:gd name="connsiteX319" fmla="*/ 2525248 w 4603109"/>
                <a:gd name="connsiteY319" fmla="*/ 0 h 924402"/>
                <a:gd name="connsiteX320" fmla="*/ 2525669 w 4603109"/>
                <a:gd name="connsiteY320" fmla="*/ 0 h 924402"/>
                <a:gd name="connsiteX321" fmla="*/ 2552329 w 4603109"/>
                <a:gd name="connsiteY321" fmla="*/ 0 h 924402"/>
                <a:gd name="connsiteX322" fmla="*/ 2552751 w 4603109"/>
                <a:gd name="connsiteY322" fmla="*/ 0 h 924402"/>
                <a:gd name="connsiteX323" fmla="*/ 2554242 w 4603109"/>
                <a:gd name="connsiteY323" fmla="*/ 0 h 924402"/>
                <a:gd name="connsiteX324" fmla="*/ 2574787 w 4603109"/>
                <a:gd name="connsiteY324" fmla="*/ 0 h 924402"/>
                <a:gd name="connsiteX325" fmla="*/ 2576279 w 4603109"/>
                <a:gd name="connsiteY325" fmla="*/ 0 h 924402"/>
                <a:gd name="connsiteX326" fmla="*/ 2576447 w 4603109"/>
                <a:gd name="connsiteY326" fmla="*/ 0 h 924402"/>
                <a:gd name="connsiteX327" fmla="*/ 2577940 w 4603109"/>
                <a:gd name="connsiteY327" fmla="*/ 0 h 924402"/>
                <a:gd name="connsiteX328" fmla="*/ 2603360 w 4603109"/>
                <a:gd name="connsiteY328" fmla="*/ 0 h 924402"/>
                <a:gd name="connsiteX329" fmla="*/ 2604852 w 4603109"/>
                <a:gd name="connsiteY329" fmla="*/ 0 h 924402"/>
                <a:gd name="connsiteX330" fmla="*/ 2605021 w 4603109"/>
                <a:gd name="connsiteY330" fmla="*/ 0 h 924402"/>
                <a:gd name="connsiteX331" fmla="*/ 2605484 w 4603109"/>
                <a:gd name="connsiteY331" fmla="*/ 0 h 924402"/>
                <a:gd name="connsiteX332" fmla="*/ 2606481 w 4603109"/>
                <a:gd name="connsiteY332" fmla="*/ 0 h 924402"/>
                <a:gd name="connsiteX333" fmla="*/ 2606512 w 4603109"/>
                <a:gd name="connsiteY333" fmla="*/ 0 h 924402"/>
                <a:gd name="connsiteX334" fmla="*/ 2606976 w 4603109"/>
                <a:gd name="connsiteY334" fmla="*/ 0 h 924402"/>
                <a:gd name="connsiteX335" fmla="*/ 2618923 w 4603109"/>
                <a:gd name="connsiteY335" fmla="*/ 0 h 924402"/>
                <a:gd name="connsiteX336" fmla="*/ 2621248 w 4603109"/>
                <a:gd name="connsiteY336" fmla="*/ 0 h 924402"/>
                <a:gd name="connsiteX337" fmla="*/ 2622740 w 4603109"/>
                <a:gd name="connsiteY337" fmla="*/ 0 h 924402"/>
                <a:gd name="connsiteX338" fmla="*/ 2627885 w 4603109"/>
                <a:gd name="connsiteY338" fmla="*/ 0 h 924402"/>
                <a:gd name="connsiteX339" fmla="*/ 2629377 w 4603109"/>
                <a:gd name="connsiteY339" fmla="*/ 0 h 924402"/>
                <a:gd name="connsiteX340" fmla="*/ 2634058 w 4603109"/>
                <a:gd name="connsiteY340" fmla="*/ 0 h 924402"/>
                <a:gd name="connsiteX341" fmla="*/ 2635549 w 4603109"/>
                <a:gd name="connsiteY341" fmla="*/ 0 h 924402"/>
                <a:gd name="connsiteX342" fmla="*/ 2636545 w 4603109"/>
                <a:gd name="connsiteY342" fmla="*/ 0 h 924402"/>
                <a:gd name="connsiteX343" fmla="*/ 2648987 w 4603109"/>
                <a:gd name="connsiteY343" fmla="*/ 0 h 924402"/>
                <a:gd name="connsiteX344" fmla="*/ 2649821 w 4603109"/>
                <a:gd name="connsiteY344" fmla="*/ 0 h 924402"/>
                <a:gd name="connsiteX345" fmla="*/ 2651313 w 4603109"/>
                <a:gd name="connsiteY345" fmla="*/ 0 h 924402"/>
                <a:gd name="connsiteX346" fmla="*/ 2651947 w 4603109"/>
                <a:gd name="connsiteY346" fmla="*/ 0 h 924402"/>
                <a:gd name="connsiteX347" fmla="*/ 2653017 w 4603109"/>
                <a:gd name="connsiteY347" fmla="*/ 0 h 924402"/>
                <a:gd name="connsiteX348" fmla="*/ 2653438 w 4603109"/>
                <a:gd name="connsiteY348" fmla="*/ 0 h 924402"/>
                <a:gd name="connsiteX349" fmla="*/ 2656459 w 4603109"/>
                <a:gd name="connsiteY349" fmla="*/ 0 h 924402"/>
                <a:gd name="connsiteX350" fmla="*/ 2657950 w 4603109"/>
                <a:gd name="connsiteY350" fmla="*/ 0 h 924402"/>
                <a:gd name="connsiteX351" fmla="*/ 2665460 w 4603109"/>
                <a:gd name="connsiteY351" fmla="*/ 0 h 924402"/>
                <a:gd name="connsiteX352" fmla="*/ 2680098 w 4603109"/>
                <a:gd name="connsiteY352" fmla="*/ 0 h 924402"/>
                <a:gd name="connsiteX353" fmla="*/ 2680520 w 4603109"/>
                <a:gd name="connsiteY353" fmla="*/ 0 h 924402"/>
                <a:gd name="connsiteX354" fmla="*/ 2682011 w 4603109"/>
                <a:gd name="connsiteY354" fmla="*/ 0 h 924402"/>
                <a:gd name="connsiteX355" fmla="*/ 2692542 w 4603109"/>
                <a:gd name="connsiteY355" fmla="*/ 0 h 924402"/>
                <a:gd name="connsiteX356" fmla="*/ 2702556 w 4603109"/>
                <a:gd name="connsiteY356" fmla="*/ 0 h 924402"/>
                <a:gd name="connsiteX357" fmla="*/ 2704048 w 4603109"/>
                <a:gd name="connsiteY357" fmla="*/ 0 h 924402"/>
                <a:gd name="connsiteX358" fmla="*/ 2724289 w 4603109"/>
                <a:gd name="connsiteY358" fmla="*/ 0 h 924402"/>
                <a:gd name="connsiteX359" fmla="*/ 2731129 w 4603109"/>
                <a:gd name="connsiteY359" fmla="*/ 0 h 924402"/>
                <a:gd name="connsiteX360" fmla="*/ 2732621 w 4603109"/>
                <a:gd name="connsiteY360" fmla="*/ 0 h 924402"/>
                <a:gd name="connsiteX361" fmla="*/ 2733253 w 4603109"/>
                <a:gd name="connsiteY361" fmla="*/ 0 h 924402"/>
                <a:gd name="connsiteX362" fmla="*/ 2734745 w 4603109"/>
                <a:gd name="connsiteY362" fmla="*/ 0 h 924402"/>
                <a:gd name="connsiteX363" fmla="*/ 2746692 w 4603109"/>
                <a:gd name="connsiteY363" fmla="*/ 0 h 924402"/>
                <a:gd name="connsiteX364" fmla="*/ 2749017 w 4603109"/>
                <a:gd name="connsiteY364" fmla="*/ 0 h 924402"/>
                <a:gd name="connsiteX365" fmla="*/ 2750509 w 4603109"/>
                <a:gd name="connsiteY365" fmla="*/ 0 h 924402"/>
                <a:gd name="connsiteX366" fmla="*/ 2754354 w 4603109"/>
                <a:gd name="connsiteY366" fmla="*/ 0 h 924402"/>
                <a:gd name="connsiteX367" fmla="*/ 2755654 w 4603109"/>
                <a:gd name="connsiteY367" fmla="*/ 0 h 924402"/>
                <a:gd name="connsiteX368" fmla="*/ 2757146 w 4603109"/>
                <a:gd name="connsiteY368" fmla="*/ 0 h 924402"/>
                <a:gd name="connsiteX369" fmla="*/ 2761827 w 4603109"/>
                <a:gd name="connsiteY369" fmla="*/ 0 h 924402"/>
                <a:gd name="connsiteX370" fmla="*/ 2763318 w 4603109"/>
                <a:gd name="connsiteY370" fmla="*/ 0 h 924402"/>
                <a:gd name="connsiteX371" fmla="*/ 2776756 w 4603109"/>
                <a:gd name="connsiteY371" fmla="*/ 0 h 924402"/>
                <a:gd name="connsiteX372" fmla="*/ 2777590 w 4603109"/>
                <a:gd name="connsiteY372" fmla="*/ 0 h 924402"/>
                <a:gd name="connsiteX373" fmla="*/ 2779082 w 4603109"/>
                <a:gd name="connsiteY373" fmla="*/ 0 h 924402"/>
                <a:gd name="connsiteX374" fmla="*/ 2783442 w 4603109"/>
                <a:gd name="connsiteY374" fmla="*/ 0 h 924402"/>
                <a:gd name="connsiteX375" fmla="*/ 2784228 w 4603109"/>
                <a:gd name="connsiteY375" fmla="*/ 0 h 924402"/>
                <a:gd name="connsiteX376" fmla="*/ 2785719 w 4603109"/>
                <a:gd name="connsiteY376" fmla="*/ 0 h 924402"/>
                <a:gd name="connsiteX377" fmla="*/ 2786473 w 4603109"/>
                <a:gd name="connsiteY377" fmla="*/ 0 h 924402"/>
                <a:gd name="connsiteX378" fmla="*/ 2793229 w 4603109"/>
                <a:gd name="connsiteY378" fmla="*/ 0 h 924402"/>
                <a:gd name="connsiteX379" fmla="*/ 2799367 w 4603109"/>
                <a:gd name="connsiteY379" fmla="*/ 0 h 924402"/>
                <a:gd name="connsiteX380" fmla="*/ 2813506 w 4603109"/>
                <a:gd name="connsiteY380" fmla="*/ 0 h 924402"/>
                <a:gd name="connsiteX381" fmla="*/ 2820311 w 4603109"/>
                <a:gd name="connsiteY381" fmla="*/ 0 h 924402"/>
                <a:gd name="connsiteX382" fmla="*/ 2827893 w 4603109"/>
                <a:gd name="connsiteY382" fmla="*/ 0 h 924402"/>
                <a:gd name="connsiteX383" fmla="*/ 2827940 w 4603109"/>
                <a:gd name="connsiteY383" fmla="*/ 0 h 924402"/>
                <a:gd name="connsiteX384" fmla="*/ 2829431 w 4603109"/>
                <a:gd name="connsiteY384" fmla="*/ 0 h 924402"/>
                <a:gd name="connsiteX385" fmla="*/ 2829978 w 4603109"/>
                <a:gd name="connsiteY385" fmla="*/ 0 h 924402"/>
                <a:gd name="connsiteX386" fmla="*/ 2852058 w 4603109"/>
                <a:gd name="connsiteY386" fmla="*/ 0 h 924402"/>
                <a:gd name="connsiteX387" fmla="*/ 2857060 w 4603109"/>
                <a:gd name="connsiteY387" fmla="*/ 0 h 924402"/>
                <a:gd name="connsiteX388" fmla="*/ 2857958 w 4603109"/>
                <a:gd name="connsiteY388" fmla="*/ 0 h 924402"/>
                <a:gd name="connsiteX389" fmla="*/ 2871601 w 4603109"/>
                <a:gd name="connsiteY389" fmla="*/ 0 h 924402"/>
                <a:gd name="connsiteX390" fmla="*/ 2882123 w 4603109"/>
                <a:gd name="connsiteY390" fmla="*/ 0 h 924402"/>
                <a:gd name="connsiteX391" fmla="*/ 2894046 w 4603109"/>
                <a:gd name="connsiteY391" fmla="*/ 0 h 924402"/>
                <a:gd name="connsiteX392" fmla="*/ 2903496 w 4603109"/>
                <a:gd name="connsiteY392" fmla="*/ 0 h 924402"/>
                <a:gd name="connsiteX393" fmla="*/ 2911211 w 4603109"/>
                <a:gd name="connsiteY393" fmla="*/ 0 h 924402"/>
                <a:gd name="connsiteX394" fmla="*/ 2914242 w 4603109"/>
                <a:gd name="connsiteY394" fmla="*/ 0 h 924402"/>
                <a:gd name="connsiteX395" fmla="*/ 2914461 w 4603109"/>
                <a:gd name="connsiteY395" fmla="*/ 0 h 924402"/>
                <a:gd name="connsiteX396" fmla="*/ 2924111 w 4603109"/>
                <a:gd name="connsiteY396" fmla="*/ 0 h 924402"/>
                <a:gd name="connsiteX397" fmla="*/ 2927136 w 4603109"/>
                <a:gd name="connsiteY397" fmla="*/ 0 h 924402"/>
                <a:gd name="connsiteX398" fmla="*/ 2933561 w 4603109"/>
                <a:gd name="connsiteY398" fmla="*/ 0 h 924402"/>
                <a:gd name="connsiteX399" fmla="*/ 2939580 w 4603109"/>
                <a:gd name="connsiteY399" fmla="*/ 0 h 924402"/>
                <a:gd name="connsiteX400" fmla="*/ 2941275 w 4603109"/>
                <a:gd name="connsiteY400" fmla="*/ 0 h 924402"/>
                <a:gd name="connsiteX401" fmla="*/ 2941543 w 4603109"/>
                <a:gd name="connsiteY401" fmla="*/ 0 h 924402"/>
                <a:gd name="connsiteX402" fmla="*/ 2945586 w 4603109"/>
                <a:gd name="connsiteY402" fmla="*/ 0 h 924402"/>
                <a:gd name="connsiteX403" fmla="*/ 2950032 w 4603109"/>
                <a:gd name="connsiteY403" fmla="*/ 0 h 924402"/>
                <a:gd name="connsiteX404" fmla="*/ 2955662 w 4603109"/>
                <a:gd name="connsiteY404" fmla="*/ 0 h 924402"/>
                <a:gd name="connsiteX405" fmla="*/ 2955709 w 4603109"/>
                <a:gd name="connsiteY405" fmla="*/ 0 h 924402"/>
                <a:gd name="connsiteX406" fmla="*/ 2957200 w 4603109"/>
                <a:gd name="connsiteY406" fmla="*/ 0 h 924402"/>
                <a:gd name="connsiteX407" fmla="*/ 2957747 w 4603109"/>
                <a:gd name="connsiteY407" fmla="*/ 0 h 924402"/>
                <a:gd name="connsiteX408" fmla="*/ 2968152 w 4603109"/>
                <a:gd name="connsiteY408" fmla="*/ 0 h 924402"/>
                <a:gd name="connsiteX409" fmla="*/ 2969644 w 4603109"/>
                <a:gd name="connsiteY409" fmla="*/ 0 h 924402"/>
                <a:gd name="connsiteX410" fmla="*/ 2972667 w 4603109"/>
                <a:gd name="connsiteY410" fmla="*/ 0 h 924402"/>
                <a:gd name="connsiteX411" fmla="*/ 2977114 w 4603109"/>
                <a:gd name="connsiteY411" fmla="*/ 0 h 924402"/>
                <a:gd name="connsiteX412" fmla="*/ 2984829 w 4603109"/>
                <a:gd name="connsiteY412" fmla="*/ 0 h 924402"/>
                <a:gd name="connsiteX413" fmla="*/ 2985727 w 4603109"/>
                <a:gd name="connsiteY413" fmla="*/ 0 h 924402"/>
                <a:gd name="connsiteX414" fmla="*/ 2999370 w 4603109"/>
                <a:gd name="connsiteY414" fmla="*/ 0 h 924402"/>
                <a:gd name="connsiteX415" fmla="*/ 3021815 w 4603109"/>
                <a:gd name="connsiteY415" fmla="*/ 0 h 924402"/>
                <a:gd name="connsiteX416" fmla="*/ 3031265 w 4603109"/>
                <a:gd name="connsiteY416" fmla="*/ 0 h 924402"/>
                <a:gd name="connsiteX417" fmla="*/ 3042230 w 4603109"/>
                <a:gd name="connsiteY417" fmla="*/ 0 h 924402"/>
                <a:gd name="connsiteX418" fmla="*/ 3044946 w 4603109"/>
                <a:gd name="connsiteY418" fmla="*/ 0 h 924402"/>
                <a:gd name="connsiteX419" fmla="*/ 3051880 w 4603109"/>
                <a:gd name="connsiteY419" fmla="*/ 0 h 924402"/>
                <a:gd name="connsiteX420" fmla="*/ 3061330 w 4603109"/>
                <a:gd name="connsiteY420" fmla="*/ 0 h 924402"/>
                <a:gd name="connsiteX421" fmla="*/ 3067349 w 4603109"/>
                <a:gd name="connsiteY421" fmla="*/ 0 h 924402"/>
                <a:gd name="connsiteX422" fmla="*/ 3069312 w 4603109"/>
                <a:gd name="connsiteY422" fmla="*/ 0 h 924402"/>
                <a:gd name="connsiteX423" fmla="*/ 3073355 w 4603109"/>
                <a:gd name="connsiteY423" fmla="*/ 0 h 924402"/>
                <a:gd name="connsiteX424" fmla="*/ 3073518 w 4603109"/>
                <a:gd name="connsiteY424" fmla="*/ 0 h 924402"/>
                <a:gd name="connsiteX425" fmla="*/ 3075011 w 4603109"/>
                <a:gd name="connsiteY425" fmla="*/ 0 h 924402"/>
                <a:gd name="connsiteX426" fmla="*/ 3077801 w 4603109"/>
                <a:gd name="connsiteY426" fmla="*/ 0 h 924402"/>
                <a:gd name="connsiteX427" fmla="*/ 3095921 w 4603109"/>
                <a:gd name="connsiteY427" fmla="*/ 0 h 924402"/>
                <a:gd name="connsiteX428" fmla="*/ 3097413 w 4603109"/>
                <a:gd name="connsiteY428" fmla="*/ 0 h 924402"/>
                <a:gd name="connsiteX429" fmla="*/ 3100436 w 4603109"/>
                <a:gd name="connsiteY429" fmla="*/ 0 h 924402"/>
                <a:gd name="connsiteX430" fmla="*/ 3103552 w 4603109"/>
                <a:gd name="connsiteY430" fmla="*/ 0 h 924402"/>
                <a:gd name="connsiteX431" fmla="*/ 3104883 w 4603109"/>
                <a:gd name="connsiteY431" fmla="*/ 0 h 924402"/>
                <a:gd name="connsiteX432" fmla="*/ 3120023 w 4603109"/>
                <a:gd name="connsiteY432" fmla="*/ 0 h 924402"/>
                <a:gd name="connsiteX433" fmla="*/ 3120445 w 4603109"/>
                <a:gd name="connsiteY433" fmla="*/ 0 h 924402"/>
                <a:gd name="connsiteX434" fmla="*/ 3149018 w 4603109"/>
                <a:gd name="connsiteY434" fmla="*/ 0 h 924402"/>
                <a:gd name="connsiteX435" fmla="*/ 3150088 w 4603109"/>
                <a:gd name="connsiteY435" fmla="*/ 0 h 924402"/>
                <a:gd name="connsiteX436" fmla="*/ 3150509 w 4603109"/>
                <a:gd name="connsiteY436" fmla="*/ 0 h 924402"/>
                <a:gd name="connsiteX437" fmla="*/ 3171054 w 4603109"/>
                <a:gd name="connsiteY437" fmla="*/ 0 h 924402"/>
                <a:gd name="connsiteX438" fmla="*/ 3172715 w 4603109"/>
                <a:gd name="connsiteY438" fmla="*/ 0 h 924402"/>
                <a:gd name="connsiteX439" fmla="*/ 3199627 w 4603109"/>
                <a:gd name="connsiteY439" fmla="*/ 0 h 924402"/>
                <a:gd name="connsiteX440" fmla="*/ 3201119 w 4603109"/>
                <a:gd name="connsiteY440" fmla="*/ 0 h 924402"/>
                <a:gd name="connsiteX441" fmla="*/ 3201287 w 4603109"/>
                <a:gd name="connsiteY441" fmla="*/ 0 h 924402"/>
                <a:gd name="connsiteX442" fmla="*/ 3201751 w 4603109"/>
                <a:gd name="connsiteY442" fmla="*/ 0 h 924402"/>
                <a:gd name="connsiteX443" fmla="*/ 3202780 w 4603109"/>
                <a:gd name="connsiteY443" fmla="*/ 0 h 924402"/>
                <a:gd name="connsiteX444" fmla="*/ 3217515 w 4603109"/>
                <a:gd name="connsiteY444" fmla="*/ 0 h 924402"/>
                <a:gd name="connsiteX445" fmla="*/ 3224152 w 4603109"/>
                <a:gd name="connsiteY445" fmla="*/ 0 h 924402"/>
                <a:gd name="connsiteX446" fmla="*/ 3230324 w 4603109"/>
                <a:gd name="connsiteY446" fmla="*/ 0 h 924402"/>
                <a:gd name="connsiteX447" fmla="*/ 3231321 w 4603109"/>
                <a:gd name="connsiteY447" fmla="*/ 0 h 924402"/>
                <a:gd name="connsiteX448" fmla="*/ 3231816 w 4603109"/>
                <a:gd name="connsiteY448" fmla="*/ 0 h 924402"/>
                <a:gd name="connsiteX449" fmla="*/ 3243763 w 4603109"/>
                <a:gd name="connsiteY449" fmla="*/ 0 h 924402"/>
                <a:gd name="connsiteX450" fmla="*/ 3246088 w 4603109"/>
                <a:gd name="connsiteY450" fmla="*/ 0 h 924402"/>
                <a:gd name="connsiteX451" fmla="*/ 3247580 w 4603109"/>
                <a:gd name="connsiteY451" fmla="*/ 0 h 924402"/>
                <a:gd name="connsiteX452" fmla="*/ 3247792 w 4603109"/>
                <a:gd name="connsiteY452" fmla="*/ 0 h 924402"/>
                <a:gd name="connsiteX453" fmla="*/ 3248214 w 4603109"/>
                <a:gd name="connsiteY453" fmla="*/ 0 h 924402"/>
                <a:gd name="connsiteX454" fmla="*/ 3252725 w 4603109"/>
                <a:gd name="connsiteY454" fmla="*/ 0 h 924402"/>
                <a:gd name="connsiteX455" fmla="*/ 3254217 w 4603109"/>
                <a:gd name="connsiteY455" fmla="*/ 0 h 924402"/>
                <a:gd name="connsiteX456" fmla="*/ 3260235 w 4603109"/>
                <a:gd name="connsiteY456" fmla="*/ 0 h 924402"/>
                <a:gd name="connsiteX457" fmla="*/ 3276787 w 4603109"/>
                <a:gd name="connsiteY457" fmla="*/ 0 h 924402"/>
                <a:gd name="connsiteX458" fmla="*/ 3277857 w 4603109"/>
                <a:gd name="connsiteY458" fmla="*/ 0 h 924402"/>
                <a:gd name="connsiteX459" fmla="*/ 3278278 w 4603109"/>
                <a:gd name="connsiteY459" fmla="*/ 0 h 924402"/>
                <a:gd name="connsiteX460" fmla="*/ 3290300 w 4603109"/>
                <a:gd name="connsiteY460" fmla="*/ 0 h 924402"/>
                <a:gd name="connsiteX461" fmla="*/ 3298823 w 4603109"/>
                <a:gd name="connsiteY461" fmla="*/ 0 h 924402"/>
                <a:gd name="connsiteX462" fmla="*/ 3327396 w 4603109"/>
                <a:gd name="connsiteY462" fmla="*/ 0 h 924402"/>
                <a:gd name="connsiteX463" fmla="*/ 3328888 w 4603109"/>
                <a:gd name="connsiteY463" fmla="*/ 0 h 924402"/>
                <a:gd name="connsiteX464" fmla="*/ 3329520 w 4603109"/>
                <a:gd name="connsiteY464" fmla="*/ 0 h 924402"/>
                <a:gd name="connsiteX465" fmla="*/ 3345284 w 4603109"/>
                <a:gd name="connsiteY465" fmla="*/ 0 h 924402"/>
                <a:gd name="connsiteX466" fmla="*/ 3349129 w 4603109"/>
                <a:gd name="connsiteY466" fmla="*/ 0 h 924402"/>
                <a:gd name="connsiteX467" fmla="*/ 3351921 w 4603109"/>
                <a:gd name="connsiteY467" fmla="*/ 0 h 924402"/>
                <a:gd name="connsiteX468" fmla="*/ 3358093 w 4603109"/>
                <a:gd name="connsiteY468" fmla="*/ 0 h 924402"/>
                <a:gd name="connsiteX469" fmla="*/ 3359585 w 4603109"/>
                <a:gd name="connsiteY469" fmla="*/ 0 h 924402"/>
                <a:gd name="connsiteX470" fmla="*/ 3371532 w 4603109"/>
                <a:gd name="connsiteY470" fmla="*/ 0 h 924402"/>
                <a:gd name="connsiteX471" fmla="*/ 3373857 w 4603109"/>
                <a:gd name="connsiteY471" fmla="*/ 0 h 924402"/>
                <a:gd name="connsiteX472" fmla="*/ 3375349 w 4603109"/>
                <a:gd name="connsiteY472" fmla="*/ 0 h 924402"/>
                <a:gd name="connsiteX473" fmla="*/ 3380494 w 4603109"/>
                <a:gd name="connsiteY473" fmla="*/ 0 h 924402"/>
                <a:gd name="connsiteX474" fmla="*/ 3381986 w 4603109"/>
                <a:gd name="connsiteY474" fmla="*/ 0 h 924402"/>
                <a:gd name="connsiteX475" fmla="*/ 3388004 w 4603109"/>
                <a:gd name="connsiteY475" fmla="*/ 0 h 924402"/>
                <a:gd name="connsiteX476" fmla="*/ 3408282 w 4603109"/>
                <a:gd name="connsiteY476" fmla="*/ 0 h 924402"/>
                <a:gd name="connsiteX477" fmla="*/ 3418069 w 4603109"/>
                <a:gd name="connsiteY477" fmla="*/ 0 h 924402"/>
                <a:gd name="connsiteX478" fmla="*/ 3424207 w 4603109"/>
                <a:gd name="connsiteY478" fmla="*/ 0 h 924402"/>
                <a:gd name="connsiteX479" fmla="*/ 3424753 w 4603109"/>
                <a:gd name="connsiteY479" fmla="*/ 0 h 924402"/>
                <a:gd name="connsiteX480" fmla="*/ 3452733 w 4603109"/>
                <a:gd name="connsiteY480" fmla="*/ 0 h 924402"/>
                <a:gd name="connsiteX481" fmla="*/ 3454818 w 4603109"/>
                <a:gd name="connsiteY481" fmla="*/ 0 h 924402"/>
                <a:gd name="connsiteX482" fmla="*/ 3476898 w 4603109"/>
                <a:gd name="connsiteY482" fmla="*/ 0 h 924402"/>
                <a:gd name="connsiteX483" fmla="*/ 3496441 w 4603109"/>
                <a:gd name="connsiteY483" fmla="*/ 0 h 924402"/>
                <a:gd name="connsiteX484" fmla="*/ 3509236 w 4603109"/>
                <a:gd name="connsiteY484" fmla="*/ 0 h 924402"/>
                <a:gd name="connsiteX485" fmla="*/ 3518886 w 4603109"/>
                <a:gd name="connsiteY485" fmla="*/ 0 h 924402"/>
                <a:gd name="connsiteX486" fmla="*/ 3528336 w 4603109"/>
                <a:gd name="connsiteY486" fmla="*/ 0 h 924402"/>
                <a:gd name="connsiteX487" fmla="*/ 3536051 w 4603109"/>
                <a:gd name="connsiteY487" fmla="*/ 0 h 924402"/>
                <a:gd name="connsiteX488" fmla="*/ 3539301 w 4603109"/>
                <a:gd name="connsiteY488" fmla="*/ 0 h 924402"/>
                <a:gd name="connsiteX489" fmla="*/ 3540361 w 4603109"/>
                <a:gd name="connsiteY489" fmla="*/ 0 h 924402"/>
                <a:gd name="connsiteX490" fmla="*/ 3544807 w 4603109"/>
                <a:gd name="connsiteY490" fmla="*/ 0 h 924402"/>
                <a:gd name="connsiteX491" fmla="*/ 3551976 w 4603109"/>
                <a:gd name="connsiteY491" fmla="*/ 0 h 924402"/>
                <a:gd name="connsiteX492" fmla="*/ 3552522 w 4603109"/>
                <a:gd name="connsiteY492" fmla="*/ 0 h 924402"/>
                <a:gd name="connsiteX493" fmla="*/ 3564420 w 4603109"/>
                <a:gd name="connsiteY493" fmla="*/ 0 h 924402"/>
                <a:gd name="connsiteX494" fmla="*/ 3570426 w 4603109"/>
                <a:gd name="connsiteY494" fmla="*/ 0 h 924402"/>
                <a:gd name="connsiteX495" fmla="*/ 3574872 w 4603109"/>
                <a:gd name="connsiteY495" fmla="*/ 0 h 924402"/>
                <a:gd name="connsiteX496" fmla="*/ 3580502 w 4603109"/>
                <a:gd name="connsiteY496" fmla="*/ 0 h 924402"/>
                <a:gd name="connsiteX497" fmla="*/ 3582587 w 4603109"/>
                <a:gd name="connsiteY497" fmla="*/ 0 h 924402"/>
                <a:gd name="connsiteX498" fmla="*/ 3624210 w 4603109"/>
                <a:gd name="connsiteY498" fmla="*/ 0 h 924402"/>
                <a:gd name="connsiteX499" fmla="*/ 3637005 w 4603109"/>
                <a:gd name="connsiteY499" fmla="*/ 0 h 924402"/>
                <a:gd name="connsiteX500" fmla="*/ 3646655 w 4603109"/>
                <a:gd name="connsiteY500" fmla="*/ 0 h 924402"/>
                <a:gd name="connsiteX501" fmla="*/ 3656105 w 4603109"/>
                <a:gd name="connsiteY501" fmla="*/ 0 h 924402"/>
                <a:gd name="connsiteX502" fmla="*/ 3667070 w 4603109"/>
                <a:gd name="connsiteY502" fmla="*/ 0 h 924402"/>
                <a:gd name="connsiteX503" fmla="*/ 3668130 w 4603109"/>
                <a:gd name="connsiteY503" fmla="*/ 0 h 924402"/>
                <a:gd name="connsiteX504" fmla="*/ 3669786 w 4603109"/>
                <a:gd name="connsiteY504" fmla="*/ 0 h 924402"/>
                <a:gd name="connsiteX505" fmla="*/ 3672576 w 4603109"/>
                <a:gd name="connsiteY505" fmla="*/ 0 h 924402"/>
                <a:gd name="connsiteX506" fmla="*/ 3692189 w 4603109"/>
                <a:gd name="connsiteY506" fmla="*/ 0 h 924402"/>
                <a:gd name="connsiteX507" fmla="*/ 3698195 w 4603109"/>
                <a:gd name="connsiteY507" fmla="*/ 0 h 924402"/>
                <a:gd name="connsiteX508" fmla="*/ 3702641 w 4603109"/>
                <a:gd name="connsiteY508" fmla="*/ 0 h 924402"/>
                <a:gd name="connsiteX509" fmla="*/ 3744863 w 4603109"/>
                <a:gd name="connsiteY509" fmla="*/ 0 h 924402"/>
                <a:gd name="connsiteX510" fmla="*/ 3745285 w 4603109"/>
                <a:gd name="connsiteY510" fmla="*/ 0 h 924402"/>
                <a:gd name="connsiteX511" fmla="*/ 3795894 w 4603109"/>
                <a:gd name="connsiteY511" fmla="*/ 0 h 924402"/>
                <a:gd name="connsiteX512" fmla="*/ 3797555 w 4603109"/>
                <a:gd name="connsiteY512" fmla="*/ 0 h 924402"/>
                <a:gd name="connsiteX513" fmla="*/ 3826591 w 4603109"/>
                <a:gd name="connsiteY513" fmla="*/ 0 h 924402"/>
                <a:gd name="connsiteX514" fmla="*/ 3842355 w 4603109"/>
                <a:gd name="connsiteY514" fmla="*/ 0 h 924402"/>
                <a:gd name="connsiteX515" fmla="*/ 3848992 w 4603109"/>
                <a:gd name="connsiteY515" fmla="*/ 0 h 924402"/>
                <a:gd name="connsiteX516" fmla="*/ 3872632 w 4603109"/>
                <a:gd name="connsiteY516" fmla="*/ 0 h 924402"/>
                <a:gd name="connsiteX517" fmla="*/ 3873054 w 4603109"/>
                <a:gd name="connsiteY517" fmla="*/ 0 h 924402"/>
                <a:gd name="connsiteX518" fmla="*/ 3885075 w 4603109"/>
                <a:gd name="connsiteY518" fmla="*/ 0 h 924402"/>
                <a:gd name="connsiteX519" fmla="*/ 3923663 w 4603109"/>
                <a:gd name="connsiteY519" fmla="*/ 0 h 924402"/>
                <a:gd name="connsiteX520" fmla="*/ 3954360 w 4603109"/>
                <a:gd name="connsiteY520" fmla="*/ 0 h 924402"/>
                <a:gd name="connsiteX521" fmla="*/ 3970124 w 4603109"/>
                <a:gd name="connsiteY521" fmla="*/ 0 h 924402"/>
                <a:gd name="connsiteX522" fmla="*/ 3976761 w 4603109"/>
                <a:gd name="connsiteY522" fmla="*/ 0 h 924402"/>
                <a:gd name="connsiteX523" fmla="*/ 4012844 w 4603109"/>
                <a:gd name="connsiteY523" fmla="*/ 0 h 924402"/>
                <a:gd name="connsiteX524" fmla="*/ 4049593 w 4603109"/>
                <a:gd name="connsiteY524" fmla="*/ 0 h 924402"/>
                <a:gd name="connsiteX525" fmla="*/ 4169647 w 4603109"/>
                <a:gd name="connsiteY525" fmla="*/ 0 h 924402"/>
                <a:gd name="connsiteX526" fmla="*/ 4177362 w 4603109"/>
                <a:gd name="connsiteY526" fmla="*/ 0 h 924402"/>
                <a:gd name="connsiteX527" fmla="*/ 4297416 w 4603109"/>
                <a:gd name="connsiteY527" fmla="*/ 0 h 924402"/>
                <a:gd name="connsiteX528" fmla="*/ 4379339 w 4603109"/>
                <a:gd name="connsiteY528" fmla="*/ 47054 h 924402"/>
                <a:gd name="connsiteX529" fmla="*/ 4591731 w 4603109"/>
                <a:gd name="connsiteY529" fmla="*/ 415146 h 924402"/>
                <a:gd name="connsiteX530" fmla="*/ 4591731 w 4603109"/>
                <a:gd name="connsiteY530" fmla="*/ 509257 h 924402"/>
                <a:gd name="connsiteX531" fmla="*/ 4379339 w 4603109"/>
                <a:gd name="connsiteY531" fmla="*/ 877348 h 924402"/>
                <a:gd name="connsiteX532" fmla="*/ 4297416 w 4603109"/>
                <a:gd name="connsiteY532" fmla="*/ 924402 h 924402"/>
                <a:gd name="connsiteX533" fmla="*/ 4169647 w 4603109"/>
                <a:gd name="connsiteY533" fmla="*/ 924402 h 924402"/>
                <a:gd name="connsiteX534" fmla="*/ 3976761 w 4603109"/>
                <a:gd name="connsiteY534" fmla="*/ 924402 h 924402"/>
                <a:gd name="connsiteX535" fmla="*/ 3872632 w 4603109"/>
                <a:gd name="connsiteY535" fmla="*/ 924402 h 924402"/>
                <a:gd name="connsiteX536" fmla="*/ 3848992 w 4603109"/>
                <a:gd name="connsiteY536" fmla="*/ 924402 h 924402"/>
                <a:gd name="connsiteX537" fmla="*/ 3744863 w 4603109"/>
                <a:gd name="connsiteY537" fmla="*/ 924402 h 924402"/>
                <a:gd name="connsiteX538" fmla="*/ 3702641 w 4603109"/>
                <a:gd name="connsiteY538" fmla="*/ 924402 h 924402"/>
                <a:gd name="connsiteX539" fmla="*/ 3672576 w 4603109"/>
                <a:gd name="connsiteY539" fmla="*/ 924402 h 924402"/>
                <a:gd name="connsiteX540" fmla="*/ 3656105 w 4603109"/>
                <a:gd name="connsiteY540" fmla="*/ 924402 h 924402"/>
                <a:gd name="connsiteX541" fmla="*/ 3574872 w 4603109"/>
                <a:gd name="connsiteY541" fmla="*/ 924402 h 924402"/>
                <a:gd name="connsiteX542" fmla="*/ 3551976 w 4603109"/>
                <a:gd name="connsiteY542" fmla="*/ 924402 h 924402"/>
                <a:gd name="connsiteX543" fmla="*/ 3544807 w 4603109"/>
                <a:gd name="connsiteY543" fmla="*/ 924402 h 924402"/>
                <a:gd name="connsiteX544" fmla="*/ 3528336 w 4603109"/>
                <a:gd name="connsiteY544" fmla="*/ 924402 h 924402"/>
                <a:gd name="connsiteX545" fmla="*/ 3424207 w 4603109"/>
                <a:gd name="connsiteY545" fmla="*/ 924402 h 924402"/>
                <a:gd name="connsiteX546" fmla="*/ 3381986 w 4603109"/>
                <a:gd name="connsiteY546" fmla="*/ 924402 h 924402"/>
                <a:gd name="connsiteX547" fmla="*/ 3380494 w 4603109"/>
                <a:gd name="connsiteY547" fmla="*/ 924402 h 924402"/>
                <a:gd name="connsiteX548" fmla="*/ 3351921 w 4603109"/>
                <a:gd name="connsiteY548" fmla="*/ 924402 h 924402"/>
                <a:gd name="connsiteX549" fmla="*/ 3277857 w 4603109"/>
                <a:gd name="connsiteY549" fmla="*/ 924402 h 924402"/>
                <a:gd name="connsiteX550" fmla="*/ 3254217 w 4603109"/>
                <a:gd name="connsiteY550" fmla="*/ 924402 h 924402"/>
                <a:gd name="connsiteX551" fmla="*/ 3252725 w 4603109"/>
                <a:gd name="connsiteY551" fmla="*/ 924402 h 924402"/>
                <a:gd name="connsiteX552" fmla="*/ 3247792 w 4603109"/>
                <a:gd name="connsiteY552" fmla="*/ 924402 h 924402"/>
                <a:gd name="connsiteX553" fmla="*/ 3231321 w 4603109"/>
                <a:gd name="connsiteY553" fmla="*/ 924402 h 924402"/>
                <a:gd name="connsiteX554" fmla="*/ 3224152 w 4603109"/>
                <a:gd name="connsiteY554" fmla="*/ 924402 h 924402"/>
                <a:gd name="connsiteX555" fmla="*/ 3150088 w 4603109"/>
                <a:gd name="connsiteY555" fmla="*/ 924402 h 924402"/>
                <a:gd name="connsiteX556" fmla="*/ 3120023 w 4603109"/>
                <a:gd name="connsiteY556" fmla="*/ 924402 h 924402"/>
                <a:gd name="connsiteX557" fmla="*/ 3104883 w 4603109"/>
                <a:gd name="connsiteY557" fmla="*/ 924402 h 924402"/>
                <a:gd name="connsiteX558" fmla="*/ 3103552 w 4603109"/>
                <a:gd name="connsiteY558" fmla="*/ 924402 h 924402"/>
                <a:gd name="connsiteX559" fmla="*/ 3077801 w 4603109"/>
                <a:gd name="connsiteY559" fmla="*/ 924402 h 924402"/>
                <a:gd name="connsiteX560" fmla="*/ 3061330 w 4603109"/>
                <a:gd name="connsiteY560" fmla="*/ 924402 h 924402"/>
                <a:gd name="connsiteX561" fmla="*/ 3031265 w 4603109"/>
                <a:gd name="connsiteY561" fmla="*/ 924402 h 924402"/>
                <a:gd name="connsiteX562" fmla="*/ 2977114 w 4603109"/>
                <a:gd name="connsiteY562" fmla="*/ 924402 h 924402"/>
                <a:gd name="connsiteX563" fmla="*/ 2957200 w 4603109"/>
                <a:gd name="connsiteY563" fmla="*/ 924402 h 924402"/>
                <a:gd name="connsiteX564" fmla="*/ 2955709 w 4603109"/>
                <a:gd name="connsiteY564" fmla="*/ 924402 h 924402"/>
                <a:gd name="connsiteX565" fmla="*/ 2950032 w 4603109"/>
                <a:gd name="connsiteY565" fmla="*/ 924402 h 924402"/>
                <a:gd name="connsiteX566" fmla="*/ 2933561 w 4603109"/>
                <a:gd name="connsiteY566" fmla="*/ 924402 h 924402"/>
                <a:gd name="connsiteX567" fmla="*/ 2927136 w 4603109"/>
                <a:gd name="connsiteY567" fmla="*/ 924402 h 924402"/>
                <a:gd name="connsiteX568" fmla="*/ 2903496 w 4603109"/>
                <a:gd name="connsiteY568" fmla="*/ 924402 h 924402"/>
                <a:gd name="connsiteX569" fmla="*/ 2829431 w 4603109"/>
                <a:gd name="connsiteY569" fmla="*/ 924402 h 924402"/>
                <a:gd name="connsiteX570" fmla="*/ 2827940 w 4603109"/>
                <a:gd name="connsiteY570" fmla="*/ 924402 h 924402"/>
                <a:gd name="connsiteX571" fmla="*/ 2799367 w 4603109"/>
                <a:gd name="connsiteY571" fmla="*/ 924402 h 924402"/>
                <a:gd name="connsiteX572" fmla="*/ 2785719 w 4603109"/>
                <a:gd name="connsiteY572" fmla="*/ 924402 h 924402"/>
                <a:gd name="connsiteX573" fmla="*/ 2784228 w 4603109"/>
                <a:gd name="connsiteY573" fmla="*/ 924402 h 924402"/>
                <a:gd name="connsiteX574" fmla="*/ 2757146 w 4603109"/>
                <a:gd name="connsiteY574" fmla="*/ 924402 h 924402"/>
                <a:gd name="connsiteX575" fmla="*/ 2755654 w 4603109"/>
                <a:gd name="connsiteY575" fmla="*/ 924402 h 924402"/>
                <a:gd name="connsiteX576" fmla="*/ 2680098 w 4603109"/>
                <a:gd name="connsiteY576" fmla="*/ 924402 h 924402"/>
                <a:gd name="connsiteX577" fmla="*/ 2657950 w 4603109"/>
                <a:gd name="connsiteY577" fmla="*/ 924402 h 924402"/>
                <a:gd name="connsiteX578" fmla="*/ 2656459 w 4603109"/>
                <a:gd name="connsiteY578" fmla="*/ 924402 h 924402"/>
                <a:gd name="connsiteX579" fmla="*/ 2653017 w 4603109"/>
                <a:gd name="connsiteY579" fmla="*/ 924402 h 924402"/>
                <a:gd name="connsiteX580" fmla="*/ 2636545 w 4603109"/>
                <a:gd name="connsiteY580" fmla="*/ 924402 h 924402"/>
                <a:gd name="connsiteX581" fmla="*/ 2629377 w 4603109"/>
                <a:gd name="connsiteY581" fmla="*/ 924402 h 924402"/>
                <a:gd name="connsiteX582" fmla="*/ 2627885 w 4603109"/>
                <a:gd name="connsiteY582" fmla="*/ 924402 h 924402"/>
                <a:gd name="connsiteX583" fmla="*/ 2606481 w 4603109"/>
                <a:gd name="connsiteY583" fmla="*/ 924402 h 924402"/>
                <a:gd name="connsiteX584" fmla="*/ 2552329 w 4603109"/>
                <a:gd name="connsiteY584" fmla="*/ 924402 h 924402"/>
                <a:gd name="connsiteX585" fmla="*/ 2525248 w 4603109"/>
                <a:gd name="connsiteY585" fmla="*/ 924402 h 924402"/>
                <a:gd name="connsiteX586" fmla="*/ 2510108 w 4603109"/>
                <a:gd name="connsiteY586" fmla="*/ 924402 h 924402"/>
                <a:gd name="connsiteX587" fmla="*/ 2508776 w 4603109"/>
                <a:gd name="connsiteY587" fmla="*/ 924402 h 924402"/>
                <a:gd name="connsiteX588" fmla="*/ 2480043 w 4603109"/>
                <a:gd name="connsiteY588" fmla="*/ 924402 h 924402"/>
                <a:gd name="connsiteX589" fmla="*/ 2478712 w 4603109"/>
                <a:gd name="connsiteY589" fmla="*/ 924402 h 924402"/>
                <a:gd name="connsiteX590" fmla="*/ 2463572 w 4603109"/>
                <a:gd name="connsiteY590" fmla="*/ 924402 h 924402"/>
                <a:gd name="connsiteX591" fmla="*/ 2436490 w 4603109"/>
                <a:gd name="connsiteY591" fmla="*/ 924402 h 924402"/>
                <a:gd name="connsiteX592" fmla="*/ 2382339 w 4603109"/>
                <a:gd name="connsiteY592" fmla="*/ 924402 h 924402"/>
                <a:gd name="connsiteX593" fmla="*/ 2360934 w 4603109"/>
                <a:gd name="connsiteY593" fmla="*/ 924402 h 924402"/>
                <a:gd name="connsiteX594" fmla="*/ 2359443 w 4603109"/>
                <a:gd name="connsiteY594" fmla="*/ 924402 h 924402"/>
                <a:gd name="connsiteX595" fmla="*/ 2352274 w 4603109"/>
                <a:gd name="connsiteY595" fmla="*/ 924402 h 924402"/>
                <a:gd name="connsiteX596" fmla="*/ 2335803 w 4603109"/>
                <a:gd name="connsiteY596" fmla="*/ 924402 h 924402"/>
                <a:gd name="connsiteX597" fmla="*/ 2332360 w 4603109"/>
                <a:gd name="connsiteY597" fmla="*/ 924402 h 924402"/>
                <a:gd name="connsiteX598" fmla="*/ 2332328 w 4603109"/>
                <a:gd name="connsiteY598" fmla="*/ 924402 h 924402"/>
                <a:gd name="connsiteX599" fmla="*/ 2330869 w 4603109"/>
                <a:gd name="connsiteY599" fmla="*/ 924402 h 924402"/>
                <a:gd name="connsiteX600" fmla="*/ 2308721 w 4603109"/>
                <a:gd name="connsiteY600" fmla="*/ 924402 h 924402"/>
                <a:gd name="connsiteX601" fmla="*/ 2233165 w 4603109"/>
                <a:gd name="connsiteY601" fmla="*/ 924402 h 924402"/>
                <a:gd name="connsiteX602" fmla="*/ 2231674 w 4603109"/>
                <a:gd name="connsiteY602" fmla="*/ 924402 h 924402"/>
                <a:gd name="connsiteX603" fmla="*/ 2204591 w 4603109"/>
                <a:gd name="connsiteY603" fmla="*/ 924402 h 924402"/>
                <a:gd name="connsiteX604" fmla="*/ 2204559 w 4603109"/>
                <a:gd name="connsiteY604" fmla="*/ 924402 h 924402"/>
                <a:gd name="connsiteX605" fmla="*/ 2203100 w 4603109"/>
                <a:gd name="connsiteY605" fmla="*/ 924402 h 924402"/>
                <a:gd name="connsiteX606" fmla="*/ 2189452 w 4603109"/>
                <a:gd name="connsiteY606" fmla="*/ 924402 h 924402"/>
                <a:gd name="connsiteX607" fmla="*/ 2160879 w 4603109"/>
                <a:gd name="connsiteY607" fmla="*/ 924402 h 924402"/>
                <a:gd name="connsiteX608" fmla="*/ 2159388 w 4603109"/>
                <a:gd name="connsiteY608" fmla="*/ 924402 h 924402"/>
                <a:gd name="connsiteX609" fmla="*/ 2085323 w 4603109"/>
                <a:gd name="connsiteY609" fmla="*/ 924402 h 924402"/>
                <a:gd name="connsiteX610" fmla="*/ 2077294 w 4603109"/>
                <a:gd name="connsiteY610" fmla="*/ 924402 h 924402"/>
                <a:gd name="connsiteX611" fmla="*/ 2061683 w 4603109"/>
                <a:gd name="connsiteY611" fmla="*/ 924402 h 924402"/>
                <a:gd name="connsiteX612" fmla="*/ 2055258 w 4603109"/>
                <a:gd name="connsiteY612" fmla="*/ 924402 h 924402"/>
                <a:gd name="connsiteX613" fmla="*/ 2038787 w 4603109"/>
                <a:gd name="connsiteY613" fmla="*/ 924402 h 924402"/>
                <a:gd name="connsiteX614" fmla="*/ 2033110 w 4603109"/>
                <a:gd name="connsiteY614" fmla="*/ 924402 h 924402"/>
                <a:gd name="connsiteX615" fmla="*/ 2031619 w 4603109"/>
                <a:gd name="connsiteY615" fmla="*/ 924402 h 924402"/>
                <a:gd name="connsiteX616" fmla="*/ 2011705 w 4603109"/>
                <a:gd name="connsiteY616" fmla="*/ 924402 h 924402"/>
                <a:gd name="connsiteX617" fmla="*/ 1957554 w 4603109"/>
                <a:gd name="connsiteY617" fmla="*/ 924402 h 924402"/>
                <a:gd name="connsiteX618" fmla="*/ 1949525 w 4603109"/>
                <a:gd name="connsiteY618" fmla="*/ 924402 h 924402"/>
                <a:gd name="connsiteX619" fmla="*/ 1927489 w 4603109"/>
                <a:gd name="connsiteY619" fmla="*/ 924402 h 924402"/>
                <a:gd name="connsiteX620" fmla="*/ 1911018 w 4603109"/>
                <a:gd name="connsiteY620" fmla="*/ 924402 h 924402"/>
                <a:gd name="connsiteX621" fmla="*/ 1907543 w 4603109"/>
                <a:gd name="connsiteY621" fmla="*/ 924402 h 924402"/>
                <a:gd name="connsiteX622" fmla="*/ 1885268 w 4603109"/>
                <a:gd name="connsiteY622" fmla="*/ 924402 h 924402"/>
                <a:gd name="connsiteX623" fmla="*/ 1883936 w 4603109"/>
                <a:gd name="connsiteY623" fmla="*/ 924402 h 924402"/>
                <a:gd name="connsiteX624" fmla="*/ 1868796 w 4603109"/>
                <a:gd name="connsiteY624" fmla="*/ 924402 h 924402"/>
                <a:gd name="connsiteX625" fmla="*/ 1838732 w 4603109"/>
                <a:gd name="connsiteY625" fmla="*/ 924402 h 924402"/>
                <a:gd name="connsiteX626" fmla="*/ 1779774 w 4603109"/>
                <a:gd name="connsiteY626" fmla="*/ 924402 h 924402"/>
                <a:gd name="connsiteX627" fmla="*/ 1764668 w 4603109"/>
                <a:gd name="connsiteY627" fmla="*/ 924402 h 924402"/>
                <a:gd name="connsiteX628" fmla="*/ 1757499 w 4603109"/>
                <a:gd name="connsiteY628" fmla="*/ 924402 h 924402"/>
                <a:gd name="connsiteX629" fmla="*/ 1741027 w 4603109"/>
                <a:gd name="connsiteY629" fmla="*/ 924402 h 924402"/>
                <a:gd name="connsiteX630" fmla="*/ 1737552 w 4603109"/>
                <a:gd name="connsiteY630" fmla="*/ 924402 h 924402"/>
                <a:gd name="connsiteX631" fmla="*/ 1736094 w 4603109"/>
                <a:gd name="connsiteY631" fmla="*/ 924402 h 924402"/>
                <a:gd name="connsiteX632" fmla="*/ 1734603 w 4603109"/>
                <a:gd name="connsiteY632" fmla="*/ 924402 h 924402"/>
                <a:gd name="connsiteX633" fmla="*/ 1710963 w 4603109"/>
                <a:gd name="connsiteY633" fmla="*/ 924402 h 924402"/>
                <a:gd name="connsiteX634" fmla="*/ 1707488 w 4603109"/>
                <a:gd name="connsiteY634" fmla="*/ 924402 h 924402"/>
                <a:gd name="connsiteX635" fmla="*/ 1652509 w 4603109"/>
                <a:gd name="connsiteY635" fmla="*/ 924402 h 924402"/>
                <a:gd name="connsiteX636" fmla="*/ 1636899 w 4603109"/>
                <a:gd name="connsiteY636" fmla="*/ 924402 h 924402"/>
                <a:gd name="connsiteX637" fmla="*/ 1609783 w 4603109"/>
                <a:gd name="connsiteY637" fmla="*/ 924402 h 924402"/>
                <a:gd name="connsiteX638" fmla="*/ 1608325 w 4603109"/>
                <a:gd name="connsiteY638" fmla="*/ 924402 h 924402"/>
                <a:gd name="connsiteX639" fmla="*/ 1606834 w 4603109"/>
                <a:gd name="connsiteY639" fmla="*/ 924402 h 924402"/>
                <a:gd name="connsiteX640" fmla="*/ 1579719 w 4603109"/>
                <a:gd name="connsiteY640" fmla="*/ 924402 h 924402"/>
                <a:gd name="connsiteX641" fmla="*/ 1564612 w 4603109"/>
                <a:gd name="connsiteY641" fmla="*/ 924402 h 924402"/>
                <a:gd name="connsiteX642" fmla="*/ 1524740 w 4603109"/>
                <a:gd name="connsiteY642" fmla="*/ 924402 h 924402"/>
                <a:gd name="connsiteX643" fmla="*/ 1482518 w 4603109"/>
                <a:gd name="connsiteY643" fmla="*/ 924402 h 924402"/>
                <a:gd name="connsiteX644" fmla="*/ 1460483 w 4603109"/>
                <a:gd name="connsiteY644" fmla="*/ 924402 h 924402"/>
                <a:gd name="connsiteX645" fmla="*/ 1452454 w 4603109"/>
                <a:gd name="connsiteY645" fmla="*/ 924402 h 924402"/>
                <a:gd name="connsiteX646" fmla="*/ 1444011 w 4603109"/>
                <a:gd name="connsiteY646" fmla="*/ 924402 h 924402"/>
                <a:gd name="connsiteX647" fmla="*/ 1436843 w 4603109"/>
                <a:gd name="connsiteY647" fmla="*/ 924402 h 924402"/>
                <a:gd name="connsiteX648" fmla="*/ 1413947 w 4603109"/>
                <a:gd name="connsiteY648" fmla="*/ 924402 h 924402"/>
                <a:gd name="connsiteX649" fmla="*/ 1354749 w 4603109"/>
                <a:gd name="connsiteY649" fmla="*/ 924402 h 924402"/>
                <a:gd name="connsiteX650" fmla="*/ 1332714 w 4603109"/>
                <a:gd name="connsiteY650" fmla="*/ 924402 h 924402"/>
                <a:gd name="connsiteX651" fmla="*/ 1324685 w 4603109"/>
                <a:gd name="connsiteY651" fmla="*/ 924402 h 924402"/>
                <a:gd name="connsiteX652" fmla="*/ 1316242 w 4603109"/>
                <a:gd name="connsiteY652" fmla="*/ 924402 h 924402"/>
                <a:gd name="connsiteX653" fmla="*/ 1312767 w 4603109"/>
                <a:gd name="connsiteY653" fmla="*/ 924402 h 924402"/>
                <a:gd name="connsiteX654" fmla="*/ 1286178 w 4603109"/>
                <a:gd name="connsiteY654" fmla="*/ 924402 h 924402"/>
                <a:gd name="connsiteX655" fmla="*/ 1282703 w 4603109"/>
                <a:gd name="connsiteY655" fmla="*/ 924402 h 924402"/>
                <a:gd name="connsiteX656" fmla="*/ 1243956 w 4603109"/>
                <a:gd name="connsiteY656" fmla="*/ 924402 h 924402"/>
                <a:gd name="connsiteX657" fmla="*/ 1184998 w 4603109"/>
                <a:gd name="connsiteY657" fmla="*/ 924402 h 924402"/>
                <a:gd name="connsiteX658" fmla="*/ 1154934 w 4603109"/>
                <a:gd name="connsiteY658" fmla="*/ 924402 h 924402"/>
                <a:gd name="connsiteX659" fmla="*/ 1139828 w 4603109"/>
                <a:gd name="connsiteY659" fmla="*/ 924402 h 924402"/>
                <a:gd name="connsiteX660" fmla="*/ 1116187 w 4603109"/>
                <a:gd name="connsiteY660" fmla="*/ 924402 h 924402"/>
                <a:gd name="connsiteX661" fmla="*/ 1112712 w 4603109"/>
                <a:gd name="connsiteY661" fmla="*/ 924402 h 924402"/>
                <a:gd name="connsiteX662" fmla="*/ 1057734 w 4603109"/>
                <a:gd name="connsiteY662" fmla="*/ 924402 h 924402"/>
                <a:gd name="connsiteX663" fmla="*/ 1027669 w 4603109"/>
                <a:gd name="connsiteY663" fmla="*/ 924402 h 924402"/>
                <a:gd name="connsiteX664" fmla="*/ 1012059 w 4603109"/>
                <a:gd name="connsiteY664" fmla="*/ 924402 h 924402"/>
                <a:gd name="connsiteX665" fmla="*/ 984943 w 4603109"/>
                <a:gd name="connsiteY665" fmla="*/ 924402 h 924402"/>
                <a:gd name="connsiteX666" fmla="*/ 929965 w 4603109"/>
                <a:gd name="connsiteY666" fmla="*/ 924402 h 924402"/>
                <a:gd name="connsiteX667" fmla="*/ 899900 w 4603109"/>
                <a:gd name="connsiteY667" fmla="*/ 924402 h 924402"/>
                <a:gd name="connsiteX668" fmla="*/ 857678 w 4603109"/>
                <a:gd name="connsiteY668" fmla="*/ 924402 h 924402"/>
                <a:gd name="connsiteX669" fmla="*/ 819171 w 4603109"/>
                <a:gd name="connsiteY669" fmla="*/ 924402 h 924402"/>
                <a:gd name="connsiteX670" fmla="*/ 729909 w 4603109"/>
                <a:gd name="connsiteY670" fmla="*/ 924402 h 924402"/>
                <a:gd name="connsiteX671" fmla="*/ 691402 w 4603109"/>
                <a:gd name="connsiteY671" fmla="*/ 924402 h 924402"/>
                <a:gd name="connsiteX672" fmla="*/ 687927 w 4603109"/>
                <a:gd name="connsiteY672" fmla="*/ 924402 h 924402"/>
                <a:gd name="connsiteX673" fmla="*/ 560158 w 4603109"/>
                <a:gd name="connsiteY673" fmla="*/ 924402 h 924402"/>
                <a:gd name="connsiteX674" fmla="*/ 432894 w 4603109"/>
                <a:gd name="connsiteY674" fmla="*/ 924402 h 924402"/>
                <a:gd name="connsiteX675" fmla="*/ 305125 w 4603109"/>
                <a:gd name="connsiteY675" fmla="*/ 924402 h 924402"/>
                <a:gd name="connsiteX676" fmla="*/ 223202 w 4603109"/>
                <a:gd name="connsiteY676" fmla="*/ 877348 h 924402"/>
                <a:gd name="connsiteX677" fmla="*/ 10809 w 4603109"/>
                <a:gd name="connsiteY677" fmla="*/ 509257 h 924402"/>
                <a:gd name="connsiteX678" fmla="*/ 10809 w 4603109"/>
                <a:gd name="connsiteY678" fmla="*/ 415146 h 924402"/>
                <a:gd name="connsiteX679" fmla="*/ 223202 w 4603109"/>
                <a:gd name="connsiteY679" fmla="*/ 47054 h 924402"/>
                <a:gd name="connsiteX680" fmla="*/ 305125 w 4603109"/>
                <a:gd name="connsiteY680" fmla="*/ 0 h 92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</a:cxnLst>
              <a:rect l="l" t="t" r="r" b="b"/>
              <a:pathLst>
                <a:path w="4603109" h="924402">
                  <a:moveTo>
                    <a:pt x="305125" y="0"/>
                  </a:moveTo>
                  <a:lnTo>
                    <a:pt x="432894" y="0"/>
                  </a:lnTo>
                  <a:lnTo>
                    <a:pt x="445336" y="0"/>
                  </a:lnTo>
                  <a:cubicBezTo>
                    <a:pt x="485989" y="0"/>
                    <a:pt x="520835" y="0"/>
                    <a:pt x="550703" y="0"/>
                  </a:cubicBezTo>
                  <a:lnTo>
                    <a:pt x="560158" y="0"/>
                  </a:lnTo>
                  <a:lnTo>
                    <a:pt x="573105" y="0"/>
                  </a:lnTo>
                  <a:lnTo>
                    <a:pt x="626202" y="0"/>
                  </a:lnTo>
                  <a:cubicBezTo>
                    <a:pt x="646943" y="0"/>
                    <a:pt x="663537" y="0"/>
                    <a:pt x="676811" y="0"/>
                  </a:cubicBezTo>
                  <a:lnTo>
                    <a:pt x="678472" y="0"/>
                  </a:lnTo>
                  <a:lnTo>
                    <a:pt x="687927" y="0"/>
                  </a:lnTo>
                  <a:lnTo>
                    <a:pt x="691402" y="0"/>
                  </a:lnTo>
                  <a:lnTo>
                    <a:pt x="700371" y="0"/>
                  </a:lnTo>
                  <a:lnTo>
                    <a:pt x="707508" y="0"/>
                  </a:lnTo>
                  <a:cubicBezTo>
                    <a:pt x="729909" y="0"/>
                    <a:pt x="729909" y="0"/>
                    <a:pt x="729909" y="0"/>
                  </a:cubicBezTo>
                  <a:lnTo>
                    <a:pt x="753971" y="0"/>
                  </a:lnTo>
                  <a:lnTo>
                    <a:pt x="804580" y="0"/>
                  </a:lnTo>
                  <a:lnTo>
                    <a:pt x="805737" y="0"/>
                  </a:lnTo>
                  <a:lnTo>
                    <a:pt x="819171" y="0"/>
                  </a:lnTo>
                  <a:lnTo>
                    <a:pt x="828140" y="0"/>
                  </a:lnTo>
                  <a:lnTo>
                    <a:pt x="831615" y="0"/>
                  </a:lnTo>
                  <a:lnTo>
                    <a:pt x="835277" y="0"/>
                  </a:lnTo>
                  <a:lnTo>
                    <a:pt x="857678" y="0"/>
                  </a:lnTo>
                  <a:lnTo>
                    <a:pt x="864889" y="0"/>
                  </a:lnTo>
                  <a:lnTo>
                    <a:pt x="899900" y="0"/>
                  </a:lnTo>
                  <a:lnTo>
                    <a:pt x="909341" y="0"/>
                  </a:lnTo>
                  <a:lnTo>
                    <a:pt x="929965" y="0"/>
                  </a:lnTo>
                  <a:lnTo>
                    <a:pt x="933506" y="0"/>
                  </a:lnTo>
                  <a:lnTo>
                    <a:pt x="936982" y="0"/>
                  </a:lnTo>
                  <a:lnTo>
                    <a:pt x="959384" y="0"/>
                  </a:lnTo>
                  <a:lnTo>
                    <a:pt x="962542" y="0"/>
                  </a:lnTo>
                  <a:lnTo>
                    <a:pt x="984943" y="0"/>
                  </a:lnTo>
                  <a:lnTo>
                    <a:pt x="992658" y="0"/>
                  </a:lnTo>
                  <a:lnTo>
                    <a:pt x="1012059" y="0"/>
                  </a:lnTo>
                  <a:lnTo>
                    <a:pt x="1012480" y="0"/>
                  </a:lnTo>
                  <a:lnTo>
                    <a:pt x="1027669" y="0"/>
                  </a:lnTo>
                  <a:lnTo>
                    <a:pt x="1037110" y="0"/>
                  </a:lnTo>
                  <a:lnTo>
                    <a:pt x="1040112" y="0"/>
                  </a:lnTo>
                  <a:lnTo>
                    <a:pt x="1057734" y="0"/>
                  </a:lnTo>
                  <a:lnTo>
                    <a:pt x="1064751" y="0"/>
                  </a:lnTo>
                  <a:lnTo>
                    <a:pt x="1070177" y="0"/>
                  </a:lnTo>
                  <a:lnTo>
                    <a:pt x="1072436" y="0"/>
                  </a:lnTo>
                  <a:lnTo>
                    <a:pt x="1090311" y="0"/>
                  </a:lnTo>
                  <a:lnTo>
                    <a:pt x="1110718" y="0"/>
                  </a:lnTo>
                  <a:lnTo>
                    <a:pt x="1112712" y="0"/>
                  </a:lnTo>
                  <a:lnTo>
                    <a:pt x="1116187" y="0"/>
                  </a:lnTo>
                  <a:lnTo>
                    <a:pt x="1139828" y="0"/>
                  </a:lnTo>
                  <a:lnTo>
                    <a:pt x="1140249" y="0"/>
                  </a:lnTo>
                  <a:lnTo>
                    <a:pt x="1145480" y="0"/>
                  </a:lnTo>
                  <a:lnTo>
                    <a:pt x="1152270" y="0"/>
                  </a:lnTo>
                  <a:lnTo>
                    <a:pt x="1154934" y="0"/>
                  </a:lnTo>
                  <a:lnTo>
                    <a:pt x="1167881" y="0"/>
                  </a:lnTo>
                  <a:lnTo>
                    <a:pt x="1175544" y="0"/>
                  </a:lnTo>
                  <a:lnTo>
                    <a:pt x="1184998" y="0"/>
                  </a:lnTo>
                  <a:lnTo>
                    <a:pt x="1197946" y="0"/>
                  </a:lnTo>
                  <a:lnTo>
                    <a:pt x="1200205" y="0"/>
                  </a:lnTo>
                  <a:lnTo>
                    <a:pt x="1220978" y="0"/>
                  </a:lnTo>
                  <a:lnTo>
                    <a:pt x="1238487" y="0"/>
                  </a:lnTo>
                  <a:lnTo>
                    <a:pt x="1243956" y="0"/>
                  </a:lnTo>
                  <a:lnTo>
                    <a:pt x="1251042" y="0"/>
                  </a:lnTo>
                  <a:lnTo>
                    <a:pt x="1257637" y="0"/>
                  </a:lnTo>
                  <a:lnTo>
                    <a:pt x="1271587" y="0"/>
                  </a:lnTo>
                  <a:lnTo>
                    <a:pt x="1273249" y="0"/>
                  </a:lnTo>
                  <a:lnTo>
                    <a:pt x="1280039" y="0"/>
                  </a:lnTo>
                  <a:lnTo>
                    <a:pt x="1282703" y="0"/>
                  </a:lnTo>
                  <a:lnTo>
                    <a:pt x="1286178" y="0"/>
                  </a:lnTo>
                  <a:lnTo>
                    <a:pt x="1295146" y="0"/>
                  </a:lnTo>
                  <a:lnTo>
                    <a:pt x="1301651" y="0"/>
                  </a:lnTo>
                  <a:lnTo>
                    <a:pt x="1302284" y="0"/>
                  </a:lnTo>
                  <a:lnTo>
                    <a:pt x="1303313" y="0"/>
                  </a:lnTo>
                  <a:lnTo>
                    <a:pt x="1312767" y="0"/>
                  </a:lnTo>
                  <a:lnTo>
                    <a:pt x="1316242" y="0"/>
                  </a:lnTo>
                  <a:lnTo>
                    <a:pt x="1321886" y="0"/>
                  </a:lnTo>
                  <a:lnTo>
                    <a:pt x="1324685" y="0"/>
                  </a:lnTo>
                  <a:lnTo>
                    <a:pt x="1325211" y="0"/>
                  </a:lnTo>
                  <a:lnTo>
                    <a:pt x="1332348" y="0"/>
                  </a:lnTo>
                  <a:lnTo>
                    <a:pt x="1332714" y="0"/>
                  </a:lnTo>
                  <a:lnTo>
                    <a:pt x="1333135" y="0"/>
                  </a:lnTo>
                  <a:lnTo>
                    <a:pt x="1348747" y="0"/>
                  </a:lnTo>
                  <a:lnTo>
                    <a:pt x="1354749" y="0"/>
                  </a:lnTo>
                  <a:lnTo>
                    <a:pt x="1378811" y="0"/>
                  </a:lnTo>
                  <a:lnTo>
                    <a:pt x="1383745" y="0"/>
                  </a:lnTo>
                  <a:lnTo>
                    <a:pt x="1385406" y="0"/>
                  </a:lnTo>
                  <a:lnTo>
                    <a:pt x="1399356" y="0"/>
                  </a:lnTo>
                  <a:lnTo>
                    <a:pt x="1400513" y="0"/>
                  </a:lnTo>
                  <a:lnTo>
                    <a:pt x="1413947" y="0"/>
                  </a:lnTo>
                  <a:lnTo>
                    <a:pt x="1414442" y="0"/>
                  </a:lnTo>
                  <a:lnTo>
                    <a:pt x="1422915" y="0"/>
                  </a:lnTo>
                  <a:lnTo>
                    <a:pt x="1426390" y="0"/>
                  </a:lnTo>
                  <a:lnTo>
                    <a:pt x="1429420" y="0"/>
                  </a:lnTo>
                  <a:lnTo>
                    <a:pt x="1430053" y="0"/>
                  </a:lnTo>
                  <a:lnTo>
                    <a:pt x="1430206" y="0"/>
                  </a:lnTo>
                  <a:lnTo>
                    <a:pt x="1430577" y="0"/>
                  </a:lnTo>
                  <a:lnTo>
                    <a:pt x="1436843" y="0"/>
                  </a:lnTo>
                  <a:lnTo>
                    <a:pt x="1444011" y="0"/>
                  </a:lnTo>
                  <a:lnTo>
                    <a:pt x="1449655" y="0"/>
                  </a:lnTo>
                  <a:lnTo>
                    <a:pt x="1452454" y="0"/>
                  </a:lnTo>
                  <a:lnTo>
                    <a:pt x="1452980" y="0"/>
                  </a:lnTo>
                  <a:lnTo>
                    <a:pt x="1456455" y="0"/>
                  </a:lnTo>
                  <a:lnTo>
                    <a:pt x="1459664" y="0"/>
                  </a:lnTo>
                  <a:lnTo>
                    <a:pt x="1460117" y="0"/>
                  </a:lnTo>
                  <a:lnTo>
                    <a:pt x="1460483" y="0"/>
                  </a:lnTo>
                  <a:lnTo>
                    <a:pt x="1460904" y="0"/>
                  </a:lnTo>
                  <a:lnTo>
                    <a:pt x="1472926" y="0"/>
                  </a:lnTo>
                  <a:lnTo>
                    <a:pt x="1482518" y="0"/>
                  </a:lnTo>
                  <a:lnTo>
                    <a:pt x="1489729" y="0"/>
                  </a:lnTo>
                  <a:lnTo>
                    <a:pt x="1504116" y="0"/>
                  </a:lnTo>
                  <a:lnTo>
                    <a:pt x="1511514" y="0"/>
                  </a:lnTo>
                  <a:lnTo>
                    <a:pt x="1524740" y="0"/>
                  </a:lnTo>
                  <a:lnTo>
                    <a:pt x="1528282" y="0"/>
                  </a:lnTo>
                  <a:lnTo>
                    <a:pt x="1531757" y="0"/>
                  </a:lnTo>
                  <a:lnTo>
                    <a:pt x="1534181" y="0"/>
                  </a:lnTo>
                  <a:lnTo>
                    <a:pt x="1542211" y="0"/>
                  </a:lnTo>
                  <a:lnTo>
                    <a:pt x="1554159" y="0"/>
                  </a:lnTo>
                  <a:lnTo>
                    <a:pt x="1557318" y="0"/>
                  </a:lnTo>
                  <a:lnTo>
                    <a:pt x="1557975" y="0"/>
                  </a:lnTo>
                  <a:lnTo>
                    <a:pt x="1558346" y="0"/>
                  </a:lnTo>
                  <a:lnTo>
                    <a:pt x="1561822" y="0"/>
                  </a:lnTo>
                  <a:lnTo>
                    <a:pt x="1564612" y="0"/>
                  </a:lnTo>
                  <a:lnTo>
                    <a:pt x="1566857" y="0"/>
                  </a:lnTo>
                  <a:lnTo>
                    <a:pt x="1576919" y="0"/>
                  </a:lnTo>
                  <a:lnTo>
                    <a:pt x="1579719" y="0"/>
                  </a:lnTo>
                  <a:lnTo>
                    <a:pt x="1584224" y="0"/>
                  </a:lnTo>
                  <a:lnTo>
                    <a:pt x="1587382" y="0"/>
                  </a:lnTo>
                  <a:lnTo>
                    <a:pt x="1587433" y="0"/>
                  </a:lnTo>
                  <a:lnTo>
                    <a:pt x="1600695" y="0"/>
                  </a:lnTo>
                  <a:lnTo>
                    <a:pt x="1606834" y="0"/>
                  </a:lnTo>
                  <a:lnTo>
                    <a:pt x="1607256" y="0"/>
                  </a:lnTo>
                  <a:lnTo>
                    <a:pt x="1608325" y="0"/>
                  </a:lnTo>
                  <a:lnTo>
                    <a:pt x="1609783" y="0"/>
                  </a:lnTo>
                  <a:lnTo>
                    <a:pt x="1617498" y="0"/>
                  </a:lnTo>
                  <a:lnTo>
                    <a:pt x="1631885" y="0"/>
                  </a:lnTo>
                  <a:lnTo>
                    <a:pt x="1636899" y="0"/>
                  </a:lnTo>
                  <a:lnTo>
                    <a:pt x="1637320" y="0"/>
                  </a:lnTo>
                  <a:lnTo>
                    <a:pt x="1637445" y="0"/>
                  </a:lnTo>
                  <a:lnTo>
                    <a:pt x="1652509" y="0"/>
                  </a:lnTo>
                  <a:lnTo>
                    <a:pt x="1659526" y="0"/>
                  </a:lnTo>
                  <a:lnTo>
                    <a:pt x="1661950" y="0"/>
                  </a:lnTo>
                  <a:lnTo>
                    <a:pt x="1664952" y="0"/>
                  </a:lnTo>
                  <a:lnTo>
                    <a:pt x="1667212" y="0"/>
                  </a:lnTo>
                  <a:lnTo>
                    <a:pt x="1685087" y="0"/>
                  </a:lnTo>
                  <a:lnTo>
                    <a:pt x="1689591" y="0"/>
                  </a:lnTo>
                  <a:lnTo>
                    <a:pt x="1694626" y="0"/>
                  </a:lnTo>
                  <a:lnTo>
                    <a:pt x="1697276" y="0"/>
                  </a:lnTo>
                  <a:lnTo>
                    <a:pt x="1698000" y="0"/>
                  </a:lnTo>
                  <a:lnTo>
                    <a:pt x="1704688" y="0"/>
                  </a:lnTo>
                  <a:lnTo>
                    <a:pt x="1707488" y="0"/>
                  </a:lnTo>
                  <a:lnTo>
                    <a:pt x="1710963" y="0"/>
                  </a:lnTo>
                  <a:lnTo>
                    <a:pt x="1715151" y="0"/>
                  </a:lnTo>
                  <a:lnTo>
                    <a:pt x="1721928" y="0"/>
                  </a:lnTo>
                  <a:lnTo>
                    <a:pt x="1734603" y="0"/>
                  </a:lnTo>
                  <a:lnTo>
                    <a:pt x="1735025" y="0"/>
                  </a:lnTo>
                  <a:lnTo>
                    <a:pt x="1735558" y="0"/>
                  </a:lnTo>
                  <a:lnTo>
                    <a:pt x="1736094" y="0"/>
                  </a:lnTo>
                  <a:lnTo>
                    <a:pt x="1737552" y="0"/>
                  </a:lnTo>
                  <a:lnTo>
                    <a:pt x="1741027" y="0"/>
                  </a:lnTo>
                  <a:lnTo>
                    <a:pt x="1747046" y="0"/>
                  </a:lnTo>
                  <a:lnTo>
                    <a:pt x="1748537" y="0"/>
                  </a:lnTo>
                  <a:lnTo>
                    <a:pt x="1753052" y="0"/>
                  </a:lnTo>
                  <a:lnTo>
                    <a:pt x="1757499" y="0"/>
                  </a:lnTo>
                  <a:lnTo>
                    <a:pt x="1764668" y="0"/>
                  </a:lnTo>
                  <a:lnTo>
                    <a:pt x="1765089" y="0"/>
                  </a:lnTo>
                  <a:lnTo>
                    <a:pt x="1765214" y="0"/>
                  </a:lnTo>
                  <a:lnTo>
                    <a:pt x="1770320" y="0"/>
                  </a:lnTo>
                  <a:lnTo>
                    <a:pt x="1777110" y="0"/>
                  </a:lnTo>
                  <a:lnTo>
                    <a:pt x="1779774" y="0"/>
                  </a:lnTo>
                  <a:lnTo>
                    <a:pt x="1792721" y="0"/>
                  </a:lnTo>
                  <a:lnTo>
                    <a:pt x="1794981" y="0"/>
                  </a:lnTo>
                  <a:lnTo>
                    <a:pt x="1825045" y="0"/>
                  </a:lnTo>
                  <a:lnTo>
                    <a:pt x="1825769" y="0"/>
                  </a:lnTo>
                  <a:lnTo>
                    <a:pt x="1838732" y="0"/>
                  </a:lnTo>
                  <a:lnTo>
                    <a:pt x="1845818" y="0"/>
                  </a:lnTo>
                  <a:lnTo>
                    <a:pt x="1849697" y="0"/>
                  </a:lnTo>
                  <a:lnTo>
                    <a:pt x="1852412" y="0"/>
                  </a:lnTo>
                  <a:lnTo>
                    <a:pt x="1853903" y="0"/>
                  </a:lnTo>
                  <a:lnTo>
                    <a:pt x="1863327" y="0"/>
                  </a:lnTo>
                  <a:lnTo>
                    <a:pt x="1868796" y="0"/>
                  </a:lnTo>
                  <a:lnTo>
                    <a:pt x="1874815" y="0"/>
                  </a:lnTo>
                  <a:lnTo>
                    <a:pt x="1876306" y="0"/>
                  </a:lnTo>
                  <a:lnTo>
                    <a:pt x="1880821" y="0"/>
                  </a:lnTo>
                  <a:lnTo>
                    <a:pt x="1882477" y="0"/>
                  </a:lnTo>
                  <a:lnTo>
                    <a:pt x="1883936" y="0"/>
                  </a:lnTo>
                  <a:lnTo>
                    <a:pt x="1885268" y="0"/>
                  </a:lnTo>
                  <a:lnTo>
                    <a:pt x="1896427" y="0"/>
                  </a:lnTo>
                  <a:lnTo>
                    <a:pt x="1898089" y="0"/>
                  </a:lnTo>
                  <a:lnTo>
                    <a:pt x="1904879" y="0"/>
                  </a:lnTo>
                  <a:lnTo>
                    <a:pt x="1907543" y="0"/>
                  </a:lnTo>
                  <a:lnTo>
                    <a:pt x="1911018" y="0"/>
                  </a:lnTo>
                  <a:lnTo>
                    <a:pt x="1919986" y="0"/>
                  </a:lnTo>
                  <a:lnTo>
                    <a:pt x="1927124" y="0"/>
                  </a:lnTo>
                  <a:lnTo>
                    <a:pt x="1927489" y="0"/>
                  </a:lnTo>
                  <a:lnTo>
                    <a:pt x="1927911" y="0"/>
                  </a:lnTo>
                  <a:lnTo>
                    <a:pt x="1929402" y="0"/>
                  </a:lnTo>
                  <a:lnTo>
                    <a:pt x="1946726" y="0"/>
                  </a:lnTo>
                  <a:lnTo>
                    <a:pt x="1949525" y="0"/>
                  </a:lnTo>
                  <a:lnTo>
                    <a:pt x="1957554" y="0"/>
                  </a:lnTo>
                  <a:lnTo>
                    <a:pt x="1957975" y="0"/>
                  </a:lnTo>
                  <a:lnTo>
                    <a:pt x="1973587" y="0"/>
                  </a:lnTo>
                  <a:lnTo>
                    <a:pt x="1978520" y="0"/>
                  </a:lnTo>
                  <a:lnTo>
                    <a:pt x="1980012" y="0"/>
                  </a:lnTo>
                  <a:lnTo>
                    <a:pt x="1980181" y="0"/>
                  </a:lnTo>
                  <a:lnTo>
                    <a:pt x="1981672" y="0"/>
                  </a:lnTo>
                  <a:lnTo>
                    <a:pt x="2008585" y="0"/>
                  </a:lnTo>
                  <a:lnTo>
                    <a:pt x="2009218" y="0"/>
                  </a:lnTo>
                  <a:lnTo>
                    <a:pt x="2010246" y="0"/>
                  </a:lnTo>
                  <a:lnTo>
                    <a:pt x="2010709" y="0"/>
                  </a:lnTo>
                  <a:lnTo>
                    <a:pt x="2011705" y="0"/>
                  </a:lnTo>
                  <a:lnTo>
                    <a:pt x="2024147" y="0"/>
                  </a:lnTo>
                  <a:lnTo>
                    <a:pt x="2024196" y="0"/>
                  </a:lnTo>
                  <a:lnTo>
                    <a:pt x="2024981" y="0"/>
                  </a:lnTo>
                  <a:lnTo>
                    <a:pt x="2025353" y="0"/>
                  </a:lnTo>
                  <a:lnTo>
                    <a:pt x="2026473" y="0"/>
                  </a:lnTo>
                  <a:lnTo>
                    <a:pt x="2031619" y="0"/>
                  </a:lnTo>
                  <a:lnTo>
                    <a:pt x="2033110" y="0"/>
                  </a:lnTo>
                  <a:lnTo>
                    <a:pt x="2038787" y="0"/>
                  </a:lnTo>
                  <a:lnTo>
                    <a:pt x="2039282" y="0"/>
                  </a:lnTo>
                  <a:lnTo>
                    <a:pt x="2047755" y="0"/>
                  </a:lnTo>
                  <a:lnTo>
                    <a:pt x="2051230" y="0"/>
                  </a:lnTo>
                  <a:lnTo>
                    <a:pt x="2054893" y="0"/>
                  </a:lnTo>
                  <a:lnTo>
                    <a:pt x="2055046" y="0"/>
                  </a:lnTo>
                  <a:lnTo>
                    <a:pt x="2055258" y="0"/>
                  </a:lnTo>
                  <a:lnTo>
                    <a:pt x="2055680" y="0"/>
                  </a:lnTo>
                  <a:lnTo>
                    <a:pt x="2057171" y="0"/>
                  </a:lnTo>
                  <a:lnTo>
                    <a:pt x="2061683" y="0"/>
                  </a:lnTo>
                  <a:lnTo>
                    <a:pt x="2067702" y="0"/>
                  </a:lnTo>
                  <a:lnTo>
                    <a:pt x="2074495" y="0"/>
                  </a:lnTo>
                  <a:lnTo>
                    <a:pt x="2077294" y="0"/>
                  </a:lnTo>
                  <a:lnTo>
                    <a:pt x="2084504" y="0"/>
                  </a:lnTo>
                  <a:lnTo>
                    <a:pt x="2085323" y="0"/>
                  </a:lnTo>
                  <a:lnTo>
                    <a:pt x="2085744" y="0"/>
                  </a:lnTo>
                  <a:lnTo>
                    <a:pt x="2097766" y="0"/>
                  </a:lnTo>
                  <a:lnTo>
                    <a:pt x="2106289" y="0"/>
                  </a:lnTo>
                  <a:lnTo>
                    <a:pt x="2107781" y="0"/>
                  </a:lnTo>
                  <a:lnTo>
                    <a:pt x="2128956" y="0"/>
                  </a:lnTo>
                  <a:lnTo>
                    <a:pt x="2129514" y="0"/>
                  </a:lnTo>
                  <a:lnTo>
                    <a:pt x="2136354" y="0"/>
                  </a:lnTo>
                  <a:lnTo>
                    <a:pt x="2136987" y="0"/>
                  </a:lnTo>
                  <a:lnTo>
                    <a:pt x="2138478" y="0"/>
                  </a:lnTo>
                  <a:lnTo>
                    <a:pt x="2151916" y="0"/>
                  </a:lnTo>
                  <a:lnTo>
                    <a:pt x="2152750" y="0"/>
                  </a:lnTo>
                  <a:lnTo>
                    <a:pt x="2153122" y="0"/>
                  </a:lnTo>
                  <a:lnTo>
                    <a:pt x="2154242" y="0"/>
                  </a:lnTo>
                  <a:lnTo>
                    <a:pt x="2156597" y="0"/>
                  </a:lnTo>
                  <a:lnTo>
                    <a:pt x="2159388" y="0"/>
                  </a:lnTo>
                  <a:lnTo>
                    <a:pt x="2160879" y="0"/>
                  </a:lnTo>
                  <a:lnTo>
                    <a:pt x="2161633" y="0"/>
                  </a:lnTo>
                  <a:lnTo>
                    <a:pt x="2167051" y="0"/>
                  </a:lnTo>
                  <a:lnTo>
                    <a:pt x="2178999" y="0"/>
                  </a:lnTo>
                  <a:lnTo>
                    <a:pt x="2182158" y="0"/>
                  </a:lnTo>
                  <a:lnTo>
                    <a:pt x="2182815" y="0"/>
                  </a:lnTo>
                  <a:lnTo>
                    <a:pt x="2188666" y="0"/>
                  </a:lnTo>
                  <a:lnTo>
                    <a:pt x="2189452" y="0"/>
                  </a:lnTo>
                  <a:lnTo>
                    <a:pt x="2191697" y="0"/>
                  </a:lnTo>
                  <a:lnTo>
                    <a:pt x="2195471" y="0"/>
                  </a:lnTo>
                  <a:lnTo>
                    <a:pt x="2201759" y="0"/>
                  </a:lnTo>
                  <a:lnTo>
                    <a:pt x="2203100" y="0"/>
                  </a:lnTo>
                  <a:lnTo>
                    <a:pt x="2204559" y="0"/>
                  </a:lnTo>
                  <a:lnTo>
                    <a:pt x="2204591" y="0"/>
                  </a:lnTo>
                  <a:lnTo>
                    <a:pt x="2212273" y="0"/>
                  </a:lnTo>
                  <a:lnTo>
                    <a:pt x="2225535" y="0"/>
                  </a:lnTo>
                  <a:lnTo>
                    <a:pt x="2231674" y="0"/>
                  </a:lnTo>
                  <a:lnTo>
                    <a:pt x="2232096" y="0"/>
                  </a:lnTo>
                  <a:lnTo>
                    <a:pt x="2232220" y="0"/>
                  </a:lnTo>
                  <a:lnTo>
                    <a:pt x="2233118" y="0"/>
                  </a:lnTo>
                  <a:lnTo>
                    <a:pt x="2233165" y="0"/>
                  </a:lnTo>
                  <a:lnTo>
                    <a:pt x="2256725" y="0"/>
                  </a:lnTo>
                  <a:lnTo>
                    <a:pt x="2257283" y="0"/>
                  </a:lnTo>
                  <a:lnTo>
                    <a:pt x="2262285" y="0"/>
                  </a:lnTo>
                  <a:lnTo>
                    <a:pt x="2284366" y="0"/>
                  </a:lnTo>
                  <a:lnTo>
                    <a:pt x="2289402" y="0"/>
                  </a:lnTo>
                  <a:lnTo>
                    <a:pt x="2292052" y="0"/>
                  </a:lnTo>
                  <a:lnTo>
                    <a:pt x="2299271" y="0"/>
                  </a:lnTo>
                  <a:lnTo>
                    <a:pt x="2308721" y="0"/>
                  </a:lnTo>
                  <a:lnTo>
                    <a:pt x="2309927" y="0"/>
                  </a:lnTo>
                  <a:lnTo>
                    <a:pt x="2316435" y="0"/>
                  </a:lnTo>
                  <a:lnTo>
                    <a:pt x="2316703" y="0"/>
                  </a:lnTo>
                  <a:lnTo>
                    <a:pt x="2319466" y="0"/>
                  </a:lnTo>
                  <a:lnTo>
                    <a:pt x="2322840" y="0"/>
                  </a:lnTo>
                  <a:lnTo>
                    <a:pt x="2329528" y="0"/>
                  </a:lnTo>
                  <a:lnTo>
                    <a:pt x="2330869" y="0"/>
                  </a:lnTo>
                  <a:lnTo>
                    <a:pt x="2332328" y="0"/>
                  </a:lnTo>
                  <a:lnTo>
                    <a:pt x="2332360" y="0"/>
                  </a:lnTo>
                  <a:lnTo>
                    <a:pt x="2335803" y="0"/>
                  </a:lnTo>
                  <a:lnTo>
                    <a:pt x="2343312" y="0"/>
                  </a:lnTo>
                  <a:lnTo>
                    <a:pt x="2344804" y="0"/>
                  </a:lnTo>
                  <a:lnTo>
                    <a:pt x="2346768" y="0"/>
                  </a:lnTo>
                  <a:lnTo>
                    <a:pt x="2347827" y="0"/>
                  </a:lnTo>
                  <a:lnTo>
                    <a:pt x="2352274" y="0"/>
                  </a:lnTo>
                  <a:lnTo>
                    <a:pt x="2359443" y="0"/>
                  </a:lnTo>
                  <a:lnTo>
                    <a:pt x="2359865" y="0"/>
                  </a:lnTo>
                  <a:lnTo>
                    <a:pt x="2359989" y="0"/>
                  </a:lnTo>
                  <a:lnTo>
                    <a:pt x="2360887" y="0"/>
                  </a:lnTo>
                  <a:lnTo>
                    <a:pt x="2360934" y="0"/>
                  </a:lnTo>
                  <a:lnTo>
                    <a:pt x="2371886" y="0"/>
                  </a:lnTo>
                  <a:lnTo>
                    <a:pt x="2373377" y="0"/>
                  </a:lnTo>
                  <a:lnTo>
                    <a:pt x="2377892" y="0"/>
                  </a:lnTo>
                  <a:cubicBezTo>
                    <a:pt x="2382339" y="0"/>
                    <a:pt x="2382339" y="0"/>
                    <a:pt x="2382339" y="0"/>
                  </a:cubicBezTo>
                  <a:lnTo>
                    <a:pt x="2390054" y="0"/>
                  </a:lnTo>
                  <a:lnTo>
                    <a:pt x="2419821" y="0"/>
                  </a:lnTo>
                  <a:lnTo>
                    <a:pt x="2427040" y="0"/>
                  </a:lnTo>
                  <a:lnTo>
                    <a:pt x="2436490" y="0"/>
                  </a:lnTo>
                  <a:lnTo>
                    <a:pt x="2444472" y="0"/>
                  </a:lnTo>
                  <a:lnTo>
                    <a:pt x="2448678" y="0"/>
                  </a:lnTo>
                  <a:lnTo>
                    <a:pt x="2450171" y="0"/>
                  </a:lnTo>
                  <a:lnTo>
                    <a:pt x="2450609" y="0"/>
                  </a:lnTo>
                  <a:lnTo>
                    <a:pt x="2463572" y="0"/>
                  </a:lnTo>
                  <a:lnTo>
                    <a:pt x="2471081" y="0"/>
                  </a:lnTo>
                  <a:lnTo>
                    <a:pt x="2472573" y="0"/>
                  </a:lnTo>
                  <a:lnTo>
                    <a:pt x="2474537" y="0"/>
                  </a:lnTo>
                  <a:lnTo>
                    <a:pt x="2475596" y="0"/>
                  </a:lnTo>
                  <a:lnTo>
                    <a:pt x="2477252" y="0"/>
                  </a:lnTo>
                  <a:lnTo>
                    <a:pt x="2478712" y="0"/>
                  </a:lnTo>
                  <a:lnTo>
                    <a:pt x="2478743" y="0"/>
                  </a:lnTo>
                  <a:lnTo>
                    <a:pt x="2480043" y="0"/>
                  </a:lnTo>
                  <a:lnTo>
                    <a:pt x="2499655" y="0"/>
                  </a:lnTo>
                  <a:lnTo>
                    <a:pt x="2501146" y="0"/>
                  </a:lnTo>
                  <a:lnTo>
                    <a:pt x="2505661" y="0"/>
                  </a:lnTo>
                  <a:lnTo>
                    <a:pt x="2508776" y="0"/>
                  </a:lnTo>
                  <a:lnTo>
                    <a:pt x="2510108" y="0"/>
                  </a:lnTo>
                  <a:lnTo>
                    <a:pt x="2524178" y="0"/>
                  </a:lnTo>
                  <a:lnTo>
                    <a:pt x="2525248" y="0"/>
                  </a:lnTo>
                  <a:lnTo>
                    <a:pt x="2525669" y="0"/>
                  </a:lnTo>
                  <a:lnTo>
                    <a:pt x="2552329" y="0"/>
                  </a:lnTo>
                  <a:lnTo>
                    <a:pt x="2552751" y="0"/>
                  </a:lnTo>
                  <a:lnTo>
                    <a:pt x="2554242" y="0"/>
                  </a:lnTo>
                  <a:lnTo>
                    <a:pt x="2574787" y="0"/>
                  </a:lnTo>
                  <a:lnTo>
                    <a:pt x="2576279" y="0"/>
                  </a:lnTo>
                  <a:lnTo>
                    <a:pt x="2576447" y="0"/>
                  </a:lnTo>
                  <a:lnTo>
                    <a:pt x="2577940" y="0"/>
                  </a:lnTo>
                  <a:lnTo>
                    <a:pt x="2603360" y="0"/>
                  </a:lnTo>
                  <a:lnTo>
                    <a:pt x="2604852" y="0"/>
                  </a:lnTo>
                  <a:lnTo>
                    <a:pt x="2605021" y="0"/>
                  </a:lnTo>
                  <a:lnTo>
                    <a:pt x="2605484" y="0"/>
                  </a:lnTo>
                  <a:lnTo>
                    <a:pt x="2606481" y="0"/>
                  </a:lnTo>
                  <a:lnTo>
                    <a:pt x="2606512" y="0"/>
                  </a:lnTo>
                  <a:lnTo>
                    <a:pt x="2606976" y="0"/>
                  </a:lnTo>
                  <a:lnTo>
                    <a:pt x="2618923" y="0"/>
                  </a:lnTo>
                  <a:lnTo>
                    <a:pt x="2621248" y="0"/>
                  </a:lnTo>
                  <a:lnTo>
                    <a:pt x="2622740" y="0"/>
                  </a:lnTo>
                  <a:lnTo>
                    <a:pt x="2627885" y="0"/>
                  </a:lnTo>
                  <a:lnTo>
                    <a:pt x="2629377" y="0"/>
                  </a:lnTo>
                  <a:lnTo>
                    <a:pt x="2634058" y="0"/>
                  </a:lnTo>
                  <a:lnTo>
                    <a:pt x="2635549" y="0"/>
                  </a:lnTo>
                  <a:lnTo>
                    <a:pt x="2636545" y="0"/>
                  </a:lnTo>
                  <a:lnTo>
                    <a:pt x="2648987" y="0"/>
                  </a:lnTo>
                  <a:lnTo>
                    <a:pt x="2649821" y="0"/>
                  </a:lnTo>
                  <a:lnTo>
                    <a:pt x="2651313" y="0"/>
                  </a:lnTo>
                  <a:lnTo>
                    <a:pt x="2651947" y="0"/>
                  </a:lnTo>
                  <a:lnTo>
                    <a:pt x="2653017" y="0"/>
                  </a:lnTo>
                  <a:lnTo>
                    <a:pt x="2653438" y="0"/>
                  </a:lnTo>
                  <a:lnTo>
                    <a:pt x="2656459" y="0"/>
                  </a:lnTo>
                  <a:lnTo>
                    <a:pt x="2657950" y="0"/>
                  </a:lnTo>
                  <a:lnTo>
                    <a:pt x="2665460" y="0"/>
                  </a:lnTo>
                  <a:lnTo>
                    <a:pt x="2680098" y="0"/>
                  </a:lnTo>
                  <a:lnTo>
                    <a:pt x="2680520" y="0"/>
                  </a:lnTo>
                  <a:lnTo>
                    <a:pt x="2682011" y="0"/>
                  </a:lnTo>
                  <a:lnTo>
                    <a:pt x="2692542" y="0"/>
                  </a:lnTo>
                  <a:lnTo>
                    <a:pt x="2702556" y="0"/>
                  </a:lnTo>
                  <a:lnTo>
                    <a:pt x="2704048" y="0"/>
                  </a:lnTo>
                  <a:lnTo>
                    <a:pt x="2724289" y="0"/>
                  </a:lnTo>
                  <a:lnTo>
                    <a:pt x="2731129" y="0"/>
                  </a:lnTo>
                  <a:lnTo>
                    <a:pt x="2732621" y="0"/>
                  </a:lnTo>
                  <a:lnTo>
                    <a:pt x="2733253" y="0"/>
                  </a:lnTo>
                  <a:lnTo>
                    <a:pt x="2734745" y="0"/>
                  </a:lnTo>
                  <a:lnTo>
                    <a:pt x="2746692" y="0"/>
                  </a:lnTo>
                  <a:lnTo>
                    <a:pt x="2749017" y="0"/>
                  </a:lnTo>
                  <a:lnTo>
                    <a:pt x="2750509" y="0"/>
                  </a:lnTo>
                  <a:lnTo>
                    <a:pt x="2754354" y="0"/>
                  </a:lnTo>
                  <a:lnTo>
                    <a:pt x="2755654" y="0"/>
                  </a:lnTo>
                  <a:lnTo>
                    <a:pt x="2757146" y="0"/>
                  </a:lnTo>
                  <a:lnTo>
                    <a:pt x="2761827" y="0"/>
                  </a:lnTo>
                  <a:lnTo>
                    <a:pt x="2763318" y="0"/>
                  </a:lnTo>
                  <a:lnTo>
                    <a:pt x="2776756" y="0"/>
                  </a:lnTo>
                  <a:lnTo>
                    <a:pt x="2777590" y="0"/>
                  </a:lnTo>
                  <a:lnTo>
                    <a:pt x="2779082" y="0"/>
                  </a:lnTo>
                  <a:lnTo>
                    <a:pt x="2783442" y="0"/>
                  </a:lnTo>
                  <a:lnTo>
                    <a:pt x="2784228" y="0"/>
                  </a:lnTo>
                  <a:lnTo>
                    <a:pt x="2785719" y="0"/>
                  </a:lnTo>
                  <a:lnTo>
                    <a:pt x="2786473" y="0"/>
                  </a:lnTo>
                  <a:lnTo>
                    <a:pt x="2793229" y="0"/>
                  </a:lnTo>
                  <a:lnTo>
                    <a:pt x="2799367" y="0"/>
                  </a:lnTo>
                  <a:lnTo>
                    <a:pt x="2813506" y="0"/>
                  </a:lnTo>
                  <a:lnTo>
                    <a:pt x="2820311" y="0"/>
                  </a:lnTo>
                  <a:lnTo>
                    <a:pt x="2827893" y="0"/>
                  </a:lnTo>
                  <a:lnTo>
                    <a:pt x="2827940" y="0"/>
                  </a:lnTo>
                  <a:lnTo>
                    <a:pt x="2829431" y="0"/>
                  </a:lnTo>
                  <a:lnTo>
                    <a:pt x="2829978" y="0"/>
                  </a:lnTo>
                  <a:lnTo>
                    <a:pt x="2852058" y="0"/>
                  </a:lnTo>
                  <a:lnTo>
                    <a:pt x="2857060" y="0"/>
                  </a:lnTo>
                  <a:lnTo>
                    <a:pt x="2857958" y="0"/>
                  </a:lnTo>
                  <a:lnTo>
                    <a:pt x="2871601" y="0"/>
                  </a:lnTo>
                  <a:lnTo>
                    <a:pt x="2882123" y="0"/>
                  </a:lnTo>
                  <a:lnTo>
                    <a:pt x="2894046" y="0"/>
                  </a:lnTo>
                  <a:lnTo>
                    <a:pt x="2903496" y="0"/>
                  </a:lnTo>
                  <a:lnTo>
                    <a:pt x="2911211" y="0"/>
                  </a:lnTo>
                  <a:lnTo>
                    <a:pt x="2914242" y="0"/>
                  </a:lnTo>
                  <a:lnTo>
                    <a:pt x="2914461" y="0"/>
                  </a:lnTo>
                  <a:lnTo>
                    <a:pt x="2924111" y="0"/>
                  </a:lnTo>
                  <a:lnTo>
                    <a:pt x="2927136" y="0"/>
                  </a:lnTo>
                  <a:lnTo>
                    <a:pt x="2933561" y="0"/>
                  </a:lnTo>
                  <a:lnTo>
                    <a:pt x="2939580" y="0"/>
                  </a:lnTo>
                  <a:lnTo>
                    <a:pt x="2941275" y="0"/>
                  </a:lnTo>
                  <a:lnTo>
                    <a:pt x="2941543" y="0"/>
                  </a:lnTo>
                  <a:lnTo>
                    <a:pt x="2945586" y="0"/>
                  </a:lnTo>
                  <a:lnTo>
                    <a:pt x="2950032" y="0"/>
                  </a:lnTo>
                  <a:lnTo>
                    <a:pt x="2955662" y="0"/>
                  </a:lnTo>
                  <a:lnTo>
                    <a:pt x="2955709" y="0"/>
                  </a:lnTo>
                  <a:lnTo>
                    <a:pt x="2957200" y="0"/>
                  </a:lnTo>
                  <a:lnTo>
                    <a:pt x="2957747" y="0"/>
                  </a:lnTo>
                  <a:lnTo>
                    <a:pt x="2968152" y="0"/>
                  </a:lnTo>
                  <a:lnTo>
                    <a:pt x="2969644" y="0"/>
                  </a:lnTo>
                  <a:lnTo>
                    <a:pt x="2972667" y="0"/>
                  </a:lnTo>
                  <a:lnTo>
                    <a:pt x="2977114" y="0"/>
                  </a:lnTo>
                  <a:lnTo>
                    <a:pt x="2984829" y="0"/>
                  </a:lnTo>
                  <a:lnTo>
                    <a:pt x="2985727" y="0"/>
                  </a:lnTo>
                  <a:lnTo>
                    <a:pt x="2999370" y="0"/>
                  </a:lnTo>
                  <a:lnTo>
                    <a:pt x="3021815" y="0"/>
                  </a:lnTo>
                  <a:lnTo>
                    <a:pt x="3031265" y="0"/>
                  </a:lnTo>
                  <a:lnTo>
                    <a:pt x="3042230" y="0"/>
                  </a:lnTo>
                  <a:lnTo>
                    <a:pt x="3044946" y="0"/>
                  </a:lnTo>
                  <a:lnTo>
                    <a:pt x="3051880" y="0"/>
                  </a:lnTo>
                  <a:lnTo>
                    <a:pt x="3061330" y="0"/>
                  </a:lnTo>
                  <a:lnTo>
                    <a:pt x="3067349" y="0"/>
                  </a:lnTo>
                  <a:lnTo>
                    <a:pt x="3069312" y="0"/>
                  </a:lnTo>
                  <a:lnTo>
                    <a:pt x="3073355" y="0"/>
                  </a:lnTo>
                  <a:lnTo>
                    <a:pt x="3073518" y="0"/>
                  </a:lnTo>
                  <a:lnTo>
                    <a:pt x="3075011" y="0"/>
                  </a:lnTo>
                  <a:lnTo>
                    <a:pt x="3077801" y="0"/>
                  </a:lnTo>
                  <a:lnTo>
                    <a:pt x="3095921" y="0"/>
                  </a:lnTo>
                  <a:lnTo>
                    <a:pt x="3097413" y="0"/>
                  </a:lnTo>
                  <a:lnTo>
                    <a:pt x="3100436" y="0"/>
                  </a:lnTo>
                  <a:lnTo>
                    <a:pt x="3103552" y="0"/>
                  </a:lnTo>
                  <a:lnTo>
                    <a:pt x="3104883" y="0"/>
                  </a:lnTo>
                  <a:lnTo>
                    <a:pt x="3120023" y="0"/>
                  </a:lnTo>
                  <a:lnTo>
                    <a:pt x="3120445" y="0"/>
                  </a:lnTo>
                  <a:lnTo>
                    <a:pt x="3149018" y="0"/>
                  </a:lnTo>
                  <a:lnTo>
                    <a:pt x="3150088" y="0"/>
                  </a:lnTo>
                  <a:lnTo>
                    <a:pt x="3150509" y="0"/>
                  </a:lnTo>
                  <a:lnTo>
                    <a:pt x="3171054" y="0"/>
                  </a:lnTo>
                  <a:lnTo>
                    <a:pt x="3172715" y="0"/>
                  </a:lnTo>
                  <a:lnTo>
                    <a:pt x="3199627" y="0"/>
                  </a:lnTo>
                  <a:lnTo>
                    <a:pt x="3201119" y="0"/>
                  </a:lnTo>
                  <a:lnTo>
                    <a:pt x="3201287" y="0"/>
                  </a:lnTo>
                  <a:lnTo>
                    <a:pt x="3201751" y="0"/>
                  </a:lnTo>
                  <a:lnTo>
                    <a:pt x="3202780" y="0"/>
                  </a:lnTo>
                  <a:lnTo>
                    <a:pt x="3217515" y="0"/>
                  </a:lnTo>
                  <a:lnTo>
                    <a:pt x="3224152" y="0"/>
                  </a:lnTo>
                  <a:lnTo>
                    <a:pt x="3230324" y="0"/>
                  </a:lnTo>
                  <a:lnTo>
                    <a:pt x="3231321" y="0"/>
                  </a:lnTo>
                  <a:lnTo>
                    <a:pt x="3231816" y="0"/>
                  </a:lnTo>
                  <a:lnTo>
                    <a:pt x="3243763" y="0"/>
                  </a:lnTo>
                  <a:lnTo>
                    <a:pt x="3246088" y="0"/>
                  </a:lnTo>
                  <a:lnTo>
                    <a:pt x="3247580" y="0"/>
                  </a:lnTo>
                  <a:lnTo>
                    <a:pt x="3247792" y="0"/>
                  </a:lnTo>
                  <a:lnTo>
                    <a:pt x="3248214" y="0"/>
                  </a:lnTo>
                  <a:lnTo>
                    <a:pt x="3252725" y="0"/>
                  </a:lnTo>
                  <a:lnTo>
                    <a:pt x="3254217" y="0"/>
                  </a:lnTo>
                  <a:lnTo>
                    <a:pt x="3260235" y="0"/>
                  </a:lnTo>
                  <a:lnTo>
                    <a:pt x="3276787" y="0"/>
                  </a:lnTo>
                  <a:lnTo>
                    <a:pt x="3277857" y="0"/>
                  </a:lnTo>
                  <a:lnTo>
                    <a:pt x="3278278" y="0"/>
                  </a:lnTo>
                  <a:lnTo>
                    <a:pt x="3290300" y="0"/>
                  </a:lnTo>
                  <a:lnTo>
                    <a:pt x="3298823" y="0"/>
                  </a:lnTo>
                  <a:lnTo>
                    <a:pt x="3327396" y="0"/>
                  </a:lnTo>
                  <a:lnTo>
                    <a:pt x="3328888" y="0"/>
                  </a:lnTo>
                  <a:lnTo>
                    <a:pt x="3329520" y="0"/>
                  </a:lnTo>
                  <a:lnTo>
                    <a:pt x="3345284" y="0"/>
                  </a:lnTo>
                  <a:lnTo>
                    <a:pt x="3349129" y="0"/>
                  </a:lnTo>
                  <a:lnTo>
                    <a:pt x="3351921" y="0"/>
                  </a:lnTo>
                  <a:lnTo>
                    <a:pt x="3358093" y="0"/>
                  </a:lnTo>
                  <a:lnTo>
                    <a:pt x="3359585" y="0"/>
                  </a:lnTo>
                  <a:lnTo>
                    <a:pt x="3371532" y="0"/>
                  </a:lnTo>
                  <a:lnTo>
                    <a:pt x="3373857" y="0"/>
                  </a:lnTo>
                  <a:lnTo>
                    <a:pt x="3375349" y="0"/>
                  </a:lnTo>
                  <a:lnTo>
                    <a:pt x="3380494" y="0"/>
                  </a:lnTo>
                  <a:lnTo>
                    <a:pt x="3381986" y="0"/>
                  </a:lnTo>
                  <a:lnTo>
                    <a:pt x="3388004" y="0"/>
                  </a:lnTo>
                  <a:lnTo>
                    <a:pt x="3408282" y="0"/>
                  </a:lnTo>
                  <a:lnTo>
                    <a:pt x="3418069" y="0"/>
                  </a:lnTo>
                  <a:lnTo>
                    <a:pt x="3424207" y="0"/>
                  </a:lnTo>
                  <a:lnTo>
                    <a:pt x="3424753" y="0"/>
                  </a:lnTo>
                  <a:lnTo>
                    <a:pt x="3452733" y="0"/>
                  </a:lnTo>
                  <a:lnTo>
                    <a:pt x="3454818" y="0"/>
                  </a:lnTo>
                  <a:lnTo>
                    <a:pt x="3476898" y="0"/>
                  </a:lnTo>
                  <a:lnTo>
                    <a:pt x="3496441" y="0"/>
                  </a:lnTo>
                  <a:lnTo>
                    <a:pt x="3509236" y="0"/>
                  </a:lnTo>
                  <a:lnTo>
                    <a:pt x="3518886" y="0"/>
                  </a:lnTo>
                  <a:lnTo>
                    <a:pt x="3528336" y="0"/>
                  </a:lnTo>
                  <a:lnTo>
                    <a:pt x="3536051" y="0"/>
                  </a:lnTo>
                  <a:lnTo>
                    <a:pt x="3539301" y="0"/>
                  </a:lnTo>
                  <a:lnTo>
                    <a:pt x="3540361" y="0"/>
                  </a:lnTo>
                  <a:lnTo>
                    <a:pt x="3544807" y="0"/>
                  </a:lnTo>
                  <a:lnTo>
                    <a:pt x="3551976" y="0"/>
                  </a:lnTo>
                  <a:lnTo>
                    <a:pt x="3552522" y="0"/>
                  </a:lnTo>
                  <a:lnTo>
                    <a:pt x="3564420" y="0"/>
                  </a:lnTo>
                  <a:lnTo>
                    <a:pt x="3570426" y="0"/>
                  </a:lnTo>
                  <a:cubicBezTo>
                    <a:pt x="3574872" y="0"/>
                    <a:pt x="3574872" y="0"/>
                    <a:pt x="3574872" y="0"/>
                  </a:cubicBezTo>
                  <a:lnTo>
                    <a:pt x="3580502" y="0"/>
                  </a:lnTo>
                  <a:lnTo>
                    <a:pt x="3582587" y="0"/>
                  </a:lnTo>
                  <a:lnTo>
                    <a:pt x="3624210" y="0"/>
                  </a:lnTo>
                  <a:lnTo>
                    <a:pt x="3637005" y="0"/>
                  </a:lnTo>
                  <a:lnTo>
                    <a:pt x="3646655" y="0"/>
                  </a:lnTo>
                  <a:lnTo>
                    <a:pt x="3656105" y="0"/>
                  </a:lnTo>
                  <a:lnTo>
                    <a:pt x="3667070" y="0"/>
                  </a:lnTo>
                  <a:lnTo>
                    <a:pt x="3668130" y="0"/>
                  </a:lnTo>
                  <a:lnTo>
                    <a:pt x="3669786" y="0"/>
                  </a:lnTo>
                  <a:lnTo>
                    <a:pt x="3672576" y="0"/>
                  </a:lnTo>
                  <a:lnTo>
                    <a:pt x="3692189" y="0"/>
                  </a:lnTo>
                  <a:lnTo>
                    <a:pt x="3698195" y="0"/>
                  </a:lnTo>
                  <a:lnTo>
                    <a:pt x="3702641" y="0"/>
                  </a:lnTo>
                  <a:lnTo>
                    <a:pt x="3744863" y="0"/>
                  </a:lnTo>
                  <a:lnTo>
                    <a:pt x="3745285" y="0"/>
                  </a:lnTo>
                  <a:lnTo>
                    <a:pt x="3795894" y="0"/>
                  </a:lnTo>
                  <a:lnTo>
                    <a:pt x="3797555" y="0"/>
                  </a:lnTo>
                  <a:lnTo>
                    <a:pt x="3826591" y="0"/>
                  </a:lnTo>
                  <a:lnTo>
                    <a:pt x="3842355" y="0"/>
                  </a:lnTo>
                  <a:lnTo>
                    <a:pt x="3848992" y="0"/>
                  </a:lnTo>
                  <a:lnTo>
                    <a:pt x="3872632" y="0"/>
                  </a:lnTo>
                  <a:lnTo>
                    <a:pt x="3873054" y="0"/>
                  </a:lnTo>
                  <a:lnTo>
                    <a:pt x="3885075" y="0"/>
                  </a:lnTo>
                  <a:lnTo>
                    <a:pt x="3923663" y="0"/>
                  </a:lnTo>
                  <a:lnTo>
                    <a:pt x="3954360" y="0"/>
                  </a:lnTo>
                  <a:lnTo>
                    <a:pt x="3970124" y="0"/>
                  </a:lnTo>
                  <a:lnTo>
                    <a:pt x="3976761" y="0"/>
                  </a:lnTo>
                  <a:lnTo>
                    <a:pt x="4012844" y="0"/>
                  </a:lnTo>
                  <a:lnTo>
                    <a:pt x="4049593" y="0"/>
                  </a:lnTo>
                  <a:cubicBezTo>
                    <a:pt x="4169647" y="0"/>
                    <a:pt x="4169647" y="0"/>
                    <a:pt x="4169647" y="0"/>
                  </a:cubicBezTo>
                  <a:lnTo>
                    <a:pt x="4177362" y="0"/>
                  </a:lnTo>
                  <a:cubicBezTo>
                    <a:pt x="4297416" y="0"/>
                    <a:pt x="4297416" y="0"/>
                    <a:pt x="4297416" y="0"/>
                  </a:cubicBezTo>
                  <a:cubicBezTo>
                    <a:pt x="4327758" y="0"/>
                    <a:pt x="4364168" y="21251"/>
                    <a:pt x="4379339" y="47054"/>
                  </a:cubicBezTo>
                  <a:cubicBezTo>
                    <a:pt x="4591731" y="415146"/>
                    <a:pt x="4591731" y="415146"/>
                    <a:pt x="4591731" y="415146"/>
                  </a:cubicBezTo>
                  <a:cubicBezTo>
                    <a:pt x="4606902" y="440951"/>
                    <a:pt x="4606902" y="483452"/>
                    <a:pt x="4591731" y="509257"/>
                  </a:cubicBezTo>
                  <a:cubicBezTo>
                    <a:pt x="4379339" y="877348"/>
                    <a:pt x="4379339" y="877348"/>
                    <a:pt x="4379339" y="877348"/>
                  </a:cubicBezTo>
                  <a:cubicBezTo>
                    <a:pt x="4364168" y="903151"/>
                    <a:pt x="4327758" y="924402"/>
                    <a:pt x="4297416" y="924402"/>
                  </a:cubicBezTo>
                  <a:lnTo>
                    <a:pt x="4169647" y="924402"/>
                  </a:lnTo>
                  <a:lnTo>
                    <a:pt x="3976761" y="924402"/>
                  </a:lnTo>
                  <a:lnTo>
                    <a:pt x="3872632" y="924402"/>
                  </a:lnTo>
                  <a:lnTo>
                    <a:pt x="3848992" y="924402"/>
                  </a:lnTo>
                  <a:lnTo>
                    <a:pt x="3744863" y="924402"/>
                  </a:lnTo>
                  <a:lnTo>
                    <a:pt x="3702641" y="924402"/>
                  </a:lnTo>
                  <a:lnTo>
                    <a:pt x="3672576" y="924402"/>
                  </a:lnTo>
                  <a:lnTo>
                    <a:pt x="3656105" y="924402"/>
                  </a:lnTo>
                  <a:lnTo>
                    <a:pt x="3574872" y="924402"/>
                  </a:lnTo>
                  <a:lnTo>
                    <a:pt x="3551976" y="924402"/>
                  </a:lnTo>
                  <a:lnTo>
                    <a:pt x="3544807" y="924402"/>
                  </a:lnTo>
                  <a:lnTo>
                    <a:pt x="3528336" y="924402"/>
                  </a:lnTo>
                  <a:lnTo>
                    <a:pt x="3424207" y="924402"/>
                  </a:lnTo>
                  <a:lnTo>
                    <a:pt x="3381986" y="924402"/>
                  </a:lnTo>
                  <a:lnTo>
                    <a:pt x="3380494" y="924402"/>
                  </a:lnTo>
                  <a:lnTo>
                    <a:pt x="3351921" y="924402"/>
                  </a:lnTo>
                  <a:lnTo>
                    <a:pt x="3277857" y="924402"/>
                  </a:lnTo>
                  <a:lnTo>
                    <a:pt x="3254217" y="924402"/>
                  </a:lnTo>
                  <a:lnTo>
                    <a:pt x="3252725" y="924402"/>
                  </a:lnTo>
                  <a:lnTo>
                    <a:pt x="3247792" y="924402"/>
                  </a:lnTo>
                  <a:lnTo>
                    <a:pt x="3231321" y="924402"/>
                  </a:lnTo>
                  <a:lnTo>
                    <a:pt x="3224152" y="924402"/>
                  </a:lnTo>
                  <a:lnTo>
                    <a:pt x="3150088" y="924402"/>
                  </a:lnTo>
                  <a:lnTo>
                    <a:pt x="3120023" y="924402"/>
                  </a:lnTo>
                  <a:lnTo>
                    <a:pt x="3104883" y="924402"/>
                  </a:lnTo>
                  <a:lnTo>
                    <a:pt x="3103552" y="924402"/>
                  </a:lnTo>
                  <a:lnTo>
                    <a:pt x="3077801" y="924402"/>
                  </a:lnTo>
                  <a:lnTo>
                    <a:pt x="3061330" y="924402"/>
                  </a:lnTo>
                  <a:lnTo>
                    <a:pt x="3031265" y="924402"/>
                  </a:lnTo>
                  <a:lnTo>
                    <a:pt x="2977114" y="924402"/>
                  </a:lnTo>
                  <a:lnTo>
                    <a:pt x="2957200" y="924402"/>
                  </a:lnTo>
                  <a:lnTo>
                    <a:pt x="2955709" y="924402"/>
                  </a:lnTo>
                  <a:lnTo>
                    <a:pt x="2950032" y="924402"/>
                  </a:lnTo>
                  <a:lnTo>
                    <a:pt x="2933561" y="924402"/>
                  </a:lnTo>
                  <a:lnTo>
                    <a:pt x="2927136" y="924402"/>
                  </a:lnTo>
                  <a:lnTo>
                    <a:pt x="2903496" y="924402"/>
                  </a:lnTo>
                  <a:lnTo>
                    <a:pt x="2829431" y="924402"/>
                  </a:lnTo>
                  <a:lnTo>
                    <a:pt x="2827940" y="924402"/>
                  </a:lnTo>
                  <a:lnTo>
                    <a:pt x="2799367" y="924402"/>
                  </a:lnTo>
                  <a:lnTo>
                    <a:pt x="2785719" y="924402"/>
                  </a:lnTo>
                  <a:lnTo>
                    <a:pt x="2784228" y="924402"/>
                  </a:lnTo>
                  <a:lnTo>
                    <a:pt x="2757146" y="924402"/>
                  </a:lnTo>
                  <a:lnTo>
                    <a:pt x="2755654" y="924402"/>
                  </a:lnTo>
                  <a:lnTo>
                    <a:pt x="2680098" y="924402"/>
                  </a:lnTo>
                  <a:lnTo>
                    <a:pt x="2657950" y="924402"/>
                  </a:lnTo>
                  <a:lnTo>
                    <a:pt x="2656459" y="924402"/>
                  </a:lnTo>
                  <a:lnTo>
                    <a:pt x="2653017" y="924402"/>
                  </a:lnTo>
                  <a:lnTo>
                    <a:pt x="2636545" y="924402"/>
                  </a:lnTo>
                  <a:lnTo>
                    <a:pt x="2629377" y="924402"/>
                  </a:lnTo>
                  <a:lnTo>
                    <a:pt x="2627885" y="924402"/>
                  </a:lnTo>
                  <a:lnTo>
                    <a:pt x="2606481" y="924402"/>
                  </a:lnTo>
                  <a:lnTo>
                    <a:pt x="2552329" y="924402"/>
                  </a:lnTo>
                  <a:lnTo>
                    <a:pt x="2525248" y="924402"/>
                  </a:lnTo>
                  <a:lnTo>
                    <a:pt x="2510108" y="924402"/>
                  </a:lnTo>
                  <a:lnTo>
                    <a:pt x="2508776" y="924402"/>
                  </a:lnTo>
                  <a:lnTo>
                    <a:pt x="2480043" y="924402"/>
                  </a:lnTo>
                  <a:lnTo>
                    <a:pt x="2478712" y="924402"/>
                  </a:lnTo>
                  <a:lnTo>
                    <a:pt x="2463572" y="924402"/>
                  </a:lnTo>
                  <a:lnTo>
                    <a:pt x="2436490" y="924402"/>
                  </a:lnTo>
                  <a:lnTo>
                    <a:pt x="2382339" y="924402"/>
                  </a:lnTo>
                  <a:lnTo>
                    <a:pt x="2360934" y="924402"/>
                  </a:lnTo>
                  <a:lnTo>
                    <a:pt x="2359443" y="924402"/>
                  </a:lnTo>
                  <a:lnTo>
                    <a:pt x="2352274" y="924402"/>
                  </a:lnTo>
                  <a:lnTo>
                    <a:pt x="2335803" y="924402"/>
                  </a:lnTo>
                  <a:lnTo>
                    <a:pt x="2332360" y="924402"/>
                  </a:lnTo>
                  <a:lnTo>
                    <a:pt x="2332328" y="924402"/>
                  </a:lnTo>
                  <a:lnTo>
                    <a:pt x="2330869" y="924402"/>
                  </a:lnTo>
                  <a:lnTo>
                    <a:pt x="2308721" y="924402"/>
                  </a:lnTo>
                  <a:lnTo>
                    <a:pt x="2233165" y="924402"/>
                  </a:lnTo>
                  <a:lnTo>
                    <a:pt x="2231674" y="924402"/>
                  </a:lnTo>
                  <a:lnTo>
                    <a:pt x="2204591" y="924402"/>
                  </a:lnTo>
                  <a:lnTo>
                    <a:pt x="2204559" y="924402"/>
                  </a:lnTo>
                  <a:lnTo>
                    <a:pt x="2203100" y="924402"/>
                  </a:lnTo>
                  <a:lnTo>
                    <a:pt x="2189452" y="924402"/>
                  </a:lnTo>
                  <a:lnTo>
                    <a:pt x="2160879" y="924402"/>
                  </a:lnTo>
                  <a:lnTo>
                    <a:pt x="2159388" y="924402"/>
                  </a:lnTo>
                  <a:lnTo>
                    <a:pt x="2085323" y="924402"/>
                  </a:lnTo>
                  <a:lnTo>
                    <a:pt x="2077294" y="924402"/>
                  </a:lnTo>
                  <a:lnTo>
                    <a:pt x="2061683" y="924402"/>
                  </a:lnTo>
                  <a:lnTo>
                    <a:pt x="2055258" y="924402"/>
                  </a:lnTo>
                  <a:lnTo>
                    <a:pt x="2038787" y="924402"/>
                  </a:lnTo>
                  <a:lnTo>
                    <a:pt x="2033110" y="924402"/>
                  </a:lnTo>
                  <a:lnTo>
                    <a:pt x="2031619" y="924402"/>
                  </a:lnTo>
                  <a:lnTo>
                    <a:pt x="2011705" y="924402"/>
                  </a:lnTo>
                  <a:lnTo>
                    <a:pt x="1957554" y="924402"/>
                  </a:lnTo>
                  <a:lnTo>
                    <a:pt x="1949525" y="924402"/>
                  </a:lnTo>
                  <a:lnTo>
                    <a:pt x="1927489" y="924402"/>
                  </a:lnTo>
                  <a:lnTo>
                    <a:pt x="1911018" y="924402"/>
                  </a:lnTo>
                  <a:lnTo>
                    <a:pt x="1907543" y="924402"/>
                  </a:lnTo>
                  <a:lnTo>
                    <a:pt x="1885268" y="924402"/>
                  </a:lnTo>
                  <a:lnTo>
                    <a:pt x="1883936" y="924402"/>
                  </a:lnTo>
                  <a:lnTo>
                    <a:pt x="1868796" y="924402"/>
                  </a:lnTo>
                  <a:lnTo>
                    <a:pt x="1838732" y="924402"/>
                  </a:lnTo>
                  <a:lnTo>
                    <a:pt x="1779774" y="924402"/>
                  </a:lnTo>
                  <a:lnTo>
                    <a:pt x="1764668" y="924402"/>
                  </a:lnTo>
                  <a:lnTo>
                    <a:pt x="1757499" y="924402"/>
                  </a:lnTo>
                  <a:lnTo>
                    <a:pt x="1741027" y="924402"/>
                  </a:lnTo>
                  <a:lnTo>
                    <a:pt x="1737552" y="924402"/>
                  </a:lnTo>
                  <a:lnTo>
                    <a:pt x="1736094" y="924402"/>
                  </a:lnTo>
                  <a:lnTo>
                    <a:pt x="1734603" y="924402"/>
                  </a:lnTo>
                  <a:lnTo>
                    <a:pt x="1710963" y="924402"/>
                  </a:lnTo>
                  <a:lnTo>
                    <a:pt x="1707488" y="924402"/>
                  </a:lnTo>
                  <a:lnTo>
                    <a:pt x="1652509" y="924402"/>
                  </a:lnTo>
                  <a:lnTo>
                    <a:pt x="1636899" y="924402"/>
                  </a:lnTo>
                  <a:lnTo>
                    <a:pt x="1609783" y="924402"/>
                  </a:lnTo>
                  <a:lnTo>
                    <a:pt x="1608325" y="924402"/>
                  </a:lnTo>
                  <a:lnTo>
                    <a:pt x="1606834" y="924402"/>
                  </a:lnTo>
                  <a:lnTo>
                    <a:pt x="1579719" y="924402"/>
                  </a:lnTo>
                  <a:lnTo>
                    <a:pt x="1564612" y="924402"/>
                  </a:lnTo>
                  <a:lnTo>
                    <a:pt x="1524740" y="924402"/>
                  </a:lnTo>
                  <a:lnTo>
                    <a:pt x="1482518" y="924402"/>
                  </a:lnTo>
                  <a:lnTo>
                    <a:pt x="1460483" y="924402"/>
                  </a:lnTo>
                  <a:lnTo>
                    <a:pt x="1452454" y="924402"/>
                  </a:lnTo>
                  <a:lnTo>
                    <a:pt x="1444011" y="924402"/>
                  </a:lnTo>
                  <a:lnTo>
                    <a:pt x="1436843" y="924402"/>
                  </a:lnTo>
                  <a:lnTo>
                    <a:pt x="1413947" y="924402"/>
                  </a:lnTo>
                  <a:lnTo>
                    <a:pt x="1354749" y="924402"/>
                  </a:lnTo>
                  <a:lnTo>
                    <a:pt x="1332714" y="924402"/>
                  </a:lnTo>
                  <a:lnTo>
                    <a:pt x="1324685" y="924402"/>
                  </a:lnTo>
                  <a:lnTo>
                    <a:pt x="1316242" y="924402"/>
                  </a:lnTo>
                  <a:lnTo>
                    <a:pt x="1312767" y="924402"/>
                  </a:lnTo>
                  <a:lnTo>
                    <a:pt x="1286178" y="924402"/>
                  </a:lnTo>
                  <a:lnTo>
                    <a:pt x="1282703" y="924402"/>
                  </a:lnTo>
                  <a:lnTo>
                    <a:pt x="1243956" y="924402"/>
                  </a:lnTo>
                  <a:lnTo>
                    <a:pt x="1184998" y="924402"/>
                  </a:lnTo>
                  <a:lnTo>
                    <a:pt x="1154934" y="924402"/>
                  </a:lnTo>
                  <a:lnTo>
                    <a:pt x="1139828" y="924402"/>
                  </a:lnTo>
                  <a:lnTo>
                    <a:pt x="1116187" y="924402"/>
                  </a:lnTo>
                  <a:lnTo>
                    <a:pt x="1112712" y="924402"/>
                  </a:lnTo>
                  <a:lnTo>
                    <a:pt x="1057734" y="924402"/>
                  </a:lnTo>
                  <a:lnTo>
                    <a:pt x="1027669" y="924402"/>
                  </a:lnTo>
                  <a:lnTo>
                    <a:pt x="1012059" y="924402"/>
                  </a:lnTo>
                  <a:lnTo>
                    <a:pt x="984943" y="924402"/>
                  </a:lnTo>
                  <a:lnTo>
                    <a:pt x="929965" y="924402"/>
                  </a:lnTo>
                  <a:lnTo>
                    <a:pt x="899900" y="924402"/>
                  </a:lnTo>
                  <a:lnTo>
                    <a:pt x="857678" y="924402"/>
                  </a:lnTo>
                  <a:lnTo>
                    <a:pt x="819171" y="924402"/>
                  </a:lnTo>
                  <a:lnTo>
                    <a:pt x="729909" y="924402"/>
                  </a:lnTo>
                  <a:lnTo>
                    <a:pt x="691402" y="924402"/>
                  </a:lnTo>
                  <a:lnTo>
                    <a:pt x="687927" y="924402"/>
                  </a:lnTo>
                  <a:lnTo>
                    <a:pt x="560158" y="924402"/>
                  </a:lnTo>
                  <a:lnTo>
                    <a:pt x="432894" y="924402"/>
                  </a:lnTo>
                  <a:lnTo>
                    <a:pt x="305125" y="924402"/>
                  </a:lnTo>
                  <a:cubicBezTo>
                    <a:pt x="275541" y="924402"/>
                    <a:pt x="238373" y="903151"/>
                    <a:pt x="223202" y="877348"/>
                  </a:cubicBezTo>
                  <a:cubicBezTo>
                    <a:pt x="10809" y="509257"/>
                    <a:pt x="10809" y="509257"/>
                    <a:pt x="10809" y="509257"/>
                  </a:cubicBezTo>
                  <a:cubicBezTo>
                    <a:pt x="-3603" y="483452"/>
                    <a:pt x="-3603" y="440951"/>
                    <a:pt x="10809" y="415146"/>
                  </a:cubicBezTo>
                  <a:cubicBezTo>
                    <a:pt x="223202" y="47054"/>
                    <a:pt x="223202" y="47054"/>
                    <a:pt x="223202" y="47054"/>
                  </a:cubicBezTo>
                  <a:cubicBezTo>
                    <a:pt x="238373" y="21251"/>
                    <a:pt x="275541" y="0"/>
                    <a:pt x="305125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62" name="文本框 37"/>
          <p:cNvSpPr>
            <a:spLocks noChangeArrowheads="1"/>
          </p:cNvSpPr>
          <p:nvPr/>
        </p:nvSpPr>
        <p:spPr bwMode="auto">
          <a:xfrm>
            <a:off x="6914929" y="2464352"/>
            <a:ext cx="2307924" cy="29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>
            <a:spAutoFit/>
          </a:bodyPr>
          <a:lstStyle/>
          <a:p>
            <a:pPr algn="l"/>
            <a:r>
              <a:rPr lang="en-US" sz="1300" b="0" dirty="0">
                <a:latin typeface="宋体" pitchFamily="2" charset="-122"/>
                <a:ea typeface="宋体" pitchFamily="2" charset="-122"/>
                <a:sym typeface="Arial" pitchFamily="34" charset="0"/>
              </a:rPr>
              <a:t>COMPANY</a:t>
            </a:r>
            <a:endParaRPr lang="zh-CN" altLang="en-US" sz="1300" b="0" baseline="-3000" dirty="0">
              <a:latin typeface="宋体" pitchFamily="2" charset="-122"/>
              <a:ea typeface="宋体" pitchFamily="2" charset="-122"/>
              <a:sym typeface="Arial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48060" y="2230373"/>
            <a:ext cx="199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未来规划</a:t>
            </a:r>
            <a:endParaRPr lang="zh-CN" altLang="en-US" sz="32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600180" y="1807677"/>
            <a:ext cx="1416743" cy="1443369"/>
            <a:chOff x="903371" y="249943"/>
            <a:chExt cx="2831223" cy="679699"/>
          </a:xfrm>
        </p:grpSpPr>
        <p:sp>
          <p:nvSpPr>
            <p:cNvPr id="31" name="任意多边形 30"/>
            <p:cNvSpPr>
              <a:spLocks/>
            </p:cNvSpPr>
            <p:nvPr/>
          </p:nvSpPr>
          <p:spPr bwMode="auto">
            <a:xfrm>
              <a:off x="903371" y="249943"/>
              <a:ext cx="2831223" cy="679699"/>
            </a:xfrm>
            <a:prstGeom prst="diamond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D3D3D3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2" name="任意多边形 31"/>
            <p:cNvSpPr>
              <a:spLocks/>
            </p:cNvSpPr>
            <p:nvPr/>
          </p:nvSpPr>
          <p:spPr bwMode="auto">
            <a:xfrm>
              <a:off x="1010779" y="325868"/>
              <a:ext cx="2628449" cy="527848"/>
            </a:xfrm>
            <a:prstGeom prst="diamond">
              <a:avLst/>
            </a:prstGeom>
            <a:solidFill>
              <a:schemeClr val="bg1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830878" y="2104990"/>
            <a:ext cx="102866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04</a:t>
            </a:r>
            <a:endParaRPr lang="zh-CN" altLang="en-US" sz="4500" b="1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571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35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2" grpId="0"/>
      <p:bldP spid="27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1232329" y="1699094"/>
            <a:ext cx="3801998" cy="380199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45000"/>
              </a:prstClr>
            </a:outerShdw>
          </a:effectLst>
        </p:grpSpPr>
        <p:sp>
          <p:nvSpPr>
            <p:cNvPr id="46" name="菱形 45"/>
            <p:cNvSpPr/>
            <p:nvPr/>
          </p:nvSpPr>
          <p:spPr>
            <a:xfrm>
              <a:off x="304800" y="673100"/>
              <a:ext cx="4000500" cy="4000500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7" name="菱形 46"/>
            <p:cNvSpPr/>
            <p:nvPr/>
          </p:nvSpPr>
          <p:spPr>
            <a:xfrm>
              <a:off x="435662" y="801419"/>
              <a:ext cx="3752927" cy="3752927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191407" y="4266064"/>
            <a:ext cx="535474" cy="535473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45000"/>
              </a:prstClr>
            </a:outerShdw>
          </a:effectLst>
        </p:grpSpPr>
        <p:sp>
          <p:nvSpPr>
            <p:cNvPr id="49" name="菱形 48"/>
            <p:cNvSpPr/>
            <p:nvPr/>
          </p:nvSpPr>
          <p:spPr>
            <a:xfrm>
              <a:off x="304800" y="673100"/>
              <a:ext cx="4000500" cy="4000500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" name="菱形 49"/>
            <p:cNvSpPr/>
            <p:nvPr/>
          </p:nvSpPr>
          <p:spPr>
            <a:xfrm>
              <a:off x="435662" y="801419"/>
              <a:ext cx="3752927" cy="3752927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43409" y="1285988"/>
            <a:ext cx="1585944" cy="1585942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45000"/>
              </a:prstClr>
            </a:outerShdw>
          </a:effectLst>
        </p:grpSpPr>
        <p:sp>
          <p:nvSpPr>
            <p:cNvPr id="52" name="菱形 51"/>
            <p:cNvSpPr/>
            <p:nvPr/>
          </p:nvSpPr>
          <p:spPr>
            <a:xfrm>
              <a:off x="304800" y="673100"/>
              <a:ext cx="4000500" cy="4000500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3" name="菱形 52"/>
            <p:cNvSpPr/>
            <p:nvPr/>
          </p:nvSpPr>
          <p:spPr>
            <a:xfrm>
              <a:off x="435662" y="801419"/>
              <a:ext cx="3752927" cy="3752927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07861" y="4597104"/>
            <a:ext cx="903985" cy="90398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45000"/>
              </a:prstClr>
            </a:outerShdw>
          </a:effectLst>
        </p:grpSpPr>
        <p:sp>
          <p:nvSpPr>
            <p:cNvPr id="55" name="菱形 54"/>
            <p:cNvSpPr/>
            <p:nvPr/>
          </p:nvSpPr>
          <p:spPr>
            <a:xfrm>
              <a:off x="304800" y="673100"/>
              <a:ext cx="4000500" cy="4000500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6" name="菱形 55"/>
            <p:cNvSpPr/>
            <p:nvPr/>
          </p:nvSpPr>
          <p:spPr>
            <a:xfrm>
              <a:off x="435662" y="801419"/>
              <a:ext cx="3752927" cy="3752927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721346" y="1273777"/>
            <a:ext cx="838429" cy="838427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45000"/>
              </a:prstClr>
            </a:outerShdw>
          </a:effectLst>
        </p:grpSpPr>
        <p:sp>
          <p:nvSpPr>
            <p:cNvPr id="58" name="菱形 57"/>
            <p:cNvSpPr/>
            <p:nvPr/>
          </p:nvSpPr>
          <p:spPr>
            <a:xfrm>
              <a:off x="304800" y="673100"/>
              <a:ext cx="4000500" cy="4000500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9" name="菱形 58"/>
            <p:cNvSpPr/>
            <p:nvPr/>
          </p:nvSpPr>
          <p:spPr>
            <a:xfrm>
              <a:off x="435662" y="801419"/>
              <a:ext cx="3752927" cy="3752927"/>
            </a:xfrm>
            <a:prstGeom prst="diamond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</p:grpSp>
      <p:sp>
        <p:nvSpPr>
          <p:cNvPr id="60" name="TextBox 14"/>
          <p:cNvSpPr>
            <a:spLocks noChangeArrowheads="1"/>
          </p:cNvSpPr>
          <p:nvPr/>
        </p:nvSpPr>
        <p:spPr bwMode="auto">
          <a:xfrm>
            <a:off x="2160578" y="3099583"/>
            <a:ext cx="2235484" cy="1015663"/>
          </a:xfrm>
          <a:prstGeom prst="rect">
            <a:avLst/>
          </a:prstGeom>
          <a:extLst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6000" kern="2000" spc="60" dirty="0" smtClean="0">
                <a:solidFill>
                  <a:srgbClr val="203E6B"/>
                </a:solidFill>
                <a:latin typeface="宋体" panose="02010600030101010101" pitchFamily="2" charset="-122"/>
                <a:ea typeface="宋体" panose="02010600030101010101" pitchFamily="2" charset="-122"/>
                <a:sym typeface="方正兰亭粗黑_GBK" charset="-122"/>
              </a:rPr>
              <a:t>目录</a:t>
            </a:r>
            <a:endParaRPr lang="en-US" altLang="zh-CN" sz="6000" kern="2000" spc="60" dirty="0">
              <a:solidFill>
                <a:srgbClr val="203E6B"/>
              </a:solidFill>
              <a:latin typeface="宋体" panose="02010600030101010101" pitchFamily="2" charset="-122"/>
              <a:ea typeface="宋体" panose="02010600030101010101" pitchFamily="2" charset="-122"/>
              <a:sym typeface="方正兰亭粗黑_GBK" charset="-122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5628743" y="879379"/>
            <a:ext cx="842273" cy="842273"/>
            <a:chOff x="5628743" y="828579"/>
            <a:chExt cx="842273" cy="842273"/>
          </a:xfrm>
        </p:grpSpPr>
        <p:sp>
          <p:nvSpPr>
            <p:cNvPr id="62" name="菱形 61"/>
            <p:cNvSpPr/>
            <p:nvPr/>
          </p:nvSpPr>
          <p:spPr>
            <a:xfrm>
              <a:off x="5628743" y="828579"/>
              <a:ext cx="842273" cy="842273"/>
            </a:xfrm>
            <a:prstGeom prst="diamond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5649063" y="957328"/>
              <a:ext cx="8016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203E6B"/>
                  </a:solidFill>
                  <a:latin typeface="宋体" pitchFamily="2" charset="-122"/>
                  <a:ea typeface="宋体" pitchFamily="2" charset="-122"/>
                </a:rPr>
                <a:t>01</a:t>
              </a:r>
              <a:endParaRPr lang="zh-CN" altLang="en-US" sz="3200" b="1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628743" y="4962175"/>
            <a:ext cx="842273" cy="842273"/>
            <a:chOff x="5689703" y="4911375"/>
            <a:chExt cx="842273" cy="842273"/>
          </a:xfrm>
        </p:grpSpPr>
        <p:sp>
          <p:nvSpPr>
            <p:cNvPr id="65" name="菱形 64"/>
            <p:cNvSpPr/>
            <p:nvPr/>
          </p:nvSpPr>
          <p:spPr>
            <a:xfrm>
              <a:off x="5689703" y="4911375"/>
              <a:ext cx="842273" cy="842273"/>
            </a:xfrm>
            <a:prstGeom prst="diamond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5710023" y="5040124"/>
              <a:ext cx="8016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203E6B"/>
                  </a:solidFill>
                  <a:latin typeface="宋体" pitchFamily="2" charset="-122"/>
                  <a:ea typeface="宋体" pitchFamily="2" charset="-122"/>
                </a:rPr>
                <a:t>04</a:t>
              </a:r>
              <a:endParaRPr lang="zh-CN" altLang="en-US" sz="3200" b="1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67" name="菱形 66"/>
          <p:cNvSpPr/>
          <p:nvPr/>
        </p:nvSpPr>
        <p:spPr>
          <a:xfrm>
            <a:off x="6088499" y="1667297"/>
            <a:ext cx="197618" cy="197618"/>
          </a:xfrm>
          <a:prstGeom prst="diamond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1905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8" name="菱形 67"/>
          <p:cNvSpPr/>
          <p:nvPr/>
        </p:nvSpPr>
        <p:spPr>
          <a:xfrm>
            <a:off x="6085131" y="5750093"/>
            <a:ext cx="197618" cy="197618"/>
          </a:xfrm>
          <a:prstGeom prst="diamond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1905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5628743" y="2240311"/>
            <a:ext cx="842273" cy="842273"/>
            <a:chOff x="5653779" y="2111457"/>
            <a:chExt cx="842273" cy="842273"/>
          </a:xfrm>
        </p:grpSpPr>
        <p:sp>
          <p:nvSpPr>
            <p:cNvPr id="70" name="菱形 69"/>
            <p:cNvSpPr/>
            <p:nvPr/>
          </p:nvSpPr>
          <p:spPr>
            <a:xfrm>
              <a:off x="5653779" y="2111457"/>
              <a:ext cx="842273" cy="842273"/>
            </a:xfrm>
            <a:prstGeom prst="diamond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5674099" y="2240206"/>
              <a:ext cx="8016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203E6B"/>
                  </a:solidFill>
                  <a:latin typeface="宋体" pitchFamily="2" charset="-122"/>
                  <a:ea typeface="宋体" pitchFamily="2" charset="-122"/>
                </a:rPr>
                <a:t>02</a:t>
              </a:r>
              <a:endParaRPr lang="zh-CN" altLang="en-US" sz="3200" b="1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628743" y="3601243"/>
            <a:ext cx="842273" cy="842273"/>
            <a:chOff x="5669383" y="3502765"/>
            <a:chExt cx="842273" cy="842273"/>
          </a:xfrm>
        </p:grpSpPr>
        <p:sp>
          <p:nvSpPr>
            <p:cNvPr id="73" name="菱形 72"/>
            <p:cNvSpPr/>
            <p:nvPr/>
          </p:nvSpPr>
          <p:spPr>
            <a:xfrm>
              <a:off x="5669383" y="3502765"/>
              <a:ext cx="842273" cy="842273"/>
            </a:xfrm>
            <a:prstGeom prst="diamond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5689703" y="3631514"/>
              <a:ext cx="80163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203E6B"/>
                  </a:solidFill>
                  <a:latin typeface="宋体" pitchFamily="2" charset="-122"/>
                  <a:ea typeface="宋体" pitchFamily="2" charset="-122"/>
                </a:rPr>
                <a:t>03</a:t>
              </a:r>
              <a:endParaRPr lang="zh-CN" altLang="en-US" sz="3200" b="1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75" name="菱形 74"/>
          <p:cNvSpPr/>
          <p:nvPr/>
        </p:nvSpPr>
        <p:spPr>
          <a:xfrm>
            <a:off x="6080978" y="3021879"/>
            <a:ext cx="197618" cy="197618"/>
          </a:xfrm>
          <a:prstGeom prst="diamond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1905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6" name="菱形 75"/>
          <p:cNvSpPr/>
          <p:nvPr/>
        </p:nvSpPr>
        <p:spPr>
          <a:xfrm>
            <a:off x="6080978" y="4388658"/>
            <a:ext cx="197618" cy="197618"/>
          </a:xfrm>
          <a:prstGeom prst="diamond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1905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6731862" y="1061988"/>
            <a:ext cx="4038285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关于我：</a:t>
            </a:r>
            <a:r>
              <a:rPr lang="zh-CN" altLang="en-US" sz="25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此处添加说明文字</a:t>
            </a:r>
          </a:p>
        </p:txBody>
      </p:sp>
      <p:sp>
        <p:nvSpPr>
          <p:cNvPr id="78" name="矩形 77"/>
          <p:cNvSpPr/>
          <p:nvPr/>
        </p:nvSpPr>
        <p:spPr>
          <a:xfrm>
            <a:off x="6731862" y="2422920"/>
            <a:ext cx="436048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岗位认知：</a:t>
            </a:r>
            <a:r>
              <a:rPr lang="zh-CN" altLang="en-US" sz="25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此处添加说明文字</a:t>
            </a:r>
          </a:p>
        </p:txBody>
      </p:sp>
      <p:sp>
        <p:nvSpPr>
          <p:cNvPr id="79" name="矩形 78"/>
          <p:cNvSpPr/>
          <p:nvPr/>
        </p:nvSpPr>
        <p:spPr>
          <a:xfrm>
            <a:off x="6731862" y="3783852"/>
            <a:ext cx="436048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胜任能力：</a:t>
            </a:r>
            <a:r>
              <a:rPr lang="zh-CN" altLang="en-US" sz="25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此处添加说明文字</a:t>
            </a:r>
          </a:p>
        </p:txBody>
      </p:sp>
      <p:sp>
        <p:nvSpPr>
          <p:cNvPr id="80" name="矩形 79"/>
          <p:cNvSpPr/>
          <p:nvPr/>
        </p:nvSpPr>
        <p:spPr>
          <a:xfrm>
            <a:off x="6731862" y="5144784"/>
            <a:ext cx="4360489" cy="4770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5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未来规划：</a:t>
            </a:r>
            <a:r>
              <a:rPr lang="zh-CN" altLang="en-US" sz="2500" dirty="0">
                <a:solidFill>
                  <a:schemeClr val="bg1">
                    <a:lumMod val="50000"/>
                  </a:schemeClr>
                </a:solidFill>
                <a:latin typeface="宋体" pitchFamily="2" charset="-122"/>
                <a:ea typeface="宋体" pitchFamily="2" charset="-122"/>
              </a:rPr>
              <a:t>此处添加说明文字</a:t>
            </a:r>
          </a:p>
        </p:txBody>
      </p:sp>
    </p:spTree>
    <p:extLst>
      <p:ext uri="{BB962C8B-B14F-4D97-AF65-F5344CB8AC3E}">
        <p14:creationId xmlns:p14="http://schemas.microsoft.com/office/powerpoint/2010/main" val="3809813745"/>
      </p:ext>
    </p:extLst>
  </p:cSld>
  <p:clrMapOvr>
    <a:masterClrMapping/>
  </p:clrMapOvr>
  <p:transition spd="slow" advClick="0" advTm="0">
    <p:cover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8" dur="1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9" dur="1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0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1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9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500" tmFilter="0, 0; .2, .5; .8, .5; 1, 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50" autoRev="1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500" tmFilter="0, 0; .2, .5; .8, .5; 1, 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250" autoRev="1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55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 tmFilter="0, 0; .2, .5; .8, .5; 1, 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250" autoRev="1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6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71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500" tmFilter="0, 0; .2, .5; .8, .5; 1, 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3" dur="250" autoRev="1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 tmFilter="0, 0; .2, .5; .8, .5; 1, 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9" dur="250" autoRev="1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0200"/>
                                </p:stCondLst>
                                <p:childTnLst>
                                  <p:par>
                                    <p:cTn id="8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0700"/>
                                </p:stCondLst>
                                <p:childTnLst>
                                  <p:par>
                                    <p:cTn id="87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 tmFilter="0, 0; .2, .5; .8, .5; 1, 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9" dur="250" autoRev="1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 tmFilter="0, 0; .2, .5; .8, .5; 1, 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5" dur="250" autoRev="1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9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7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  <p:bldP spid="67" grpId="0" animBg="1"/>
          <p:bldP spid="68" grpId="0" animBg="1"/>
          <p:bldP spid="75" grpId="0" animBg="1"/>
          <p:bldP spid="76" grpId="0" animBg="1"/>
          <p:bldP spid="77" grpId="0"/>
          <p:bldP spid="77" grpId="1"/>
          <p:bldP spid="78" grpId="0"/>
          <p:bldP spid="78" grpId="1"/>
          <p:bldP spid="79" grpId="0"/>
          <p:bldP spid="79" grpId="1"/>
          <p:bldP spid="80" grpId="0"/>
          <p:bldP spid="8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5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by="(-#ppt_w*2)" calcmode="lin" valueType="num">
                                          <p:cBhvr rctx="PPT">
                                            <p:cTn id="28" dur="1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</p:anim>
                                        <p:anim by="(#ppt_w*0.50)" calcmode="lin" valueType="num">
                                          <p:cBhvr>
                                            <p:cTn id="29" dur="1000" decel="5000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from="(-#ppt_h/2)" to="(#ppt_y)" calcmode="lin" valueType="num">
                                          <p:cBhvr>
                                            <p:cTn id="30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21600000">
                                          <p:cBhvr>
                                            <p:cTn id="31" dur="2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4700"/>
                                </p:stCondLst>
                                <p:childTnLst>
                                  <p:par>
                                    <p:cTn id="39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0" dur="500" tmFilter="0, 0; .2, .5; .8, .5; 1, 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1" dur="250" autoRev="1" fill="hold"/>
                                            <p:tgtEl>
                                              <p:spTgt spid="61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500" tmFilter="0, 0; .2, .5; .8, .5; 1, 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47" dur="250" autoRev="1" fill="hold"/>
                                            <p:tgtEl>
                                              <p:spTgt spid="77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4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6700"/>
                                </p:stCondLst>
                                <p:childTnLst>
                                  <p:par>
                                    <p:cTn id="55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56" dur="500" tmFilter="0, 0; .2, .5; .8, .5; 1, 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57" dur="250" autoRev="1" fill="hold"/>
                                            <p:tgtEl>
                                              <p:spTgt spid="6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8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 tmFilter="0, 0; .2, .5; .8, .5; 1, 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63" dur="250" autoRev="1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6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8700"/>
                                </p:stCondLst>
                                <p:childTnLst>
                                  <p:par>
                                    <p:cTn id="71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2" dur="500" tmFilter="0, 0; .2, .5; .8, .5; 1, 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3" dur="250" autoRev="1" fill="hold"/>
                                            <p:tgtEl>
                                              <p:spTgt spid="72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78" dur="500" tmFilter="0, 0; .2, .5; .8, .5; 1, 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79" dur="250" autoRev="1" fill="hold"/>
                                            <p:tgtEl>
                                              <p:spTgt spid="79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0200"/>
                                </p:stCondLst>
                                <p:childTnLst>
                                  <p:par>
                                    <p:cTn id="81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5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10700"/>
                                </p:stCondLst>
                                <p:childTnLst>
                                  <p:par>
                                    <p:cTn id="87" presetID="26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500" tmFilter="0, 0; .2, .5; .8, .5; 1, 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89" dur="250" autoRev="1" fill="hold"/>
                                            <p:tgtEl>
                                              <p:spTgt spid="64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26" presetClass="emp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500" tmFilter="0, 0; .2, .5; .8, .5; 1, 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95" dur="250" autoRev="1" fill="hold"/>
                                            <p:tgtEl>
                                              <p:spTgt spid="80"/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6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9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75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7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75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75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75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75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75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0" grpId="0"/>
          <p:bldP spid="67" grpId="0" animBg="1"/>
          <p:bldP spid="68" grpId="0" animBg="1"/>
          <p:bldP spid="75" grpId="0" animBg="1"/>
          <p:bldP spid="76" grpId="0" animBg="1"/>
          <p:bldP spid="77" grpId="0"/>
          <p:bldP spid="77" grpId="1"/>
          <p:bldP spid="78" grpId="0"/>
          <p:bldP spid="78" grpId="1"/>
          <p:bldP spid="79" grpId="0"/>
          <p:bldP spid="79" grpId="1"/>
          <p:bldP spid="80" grpId="0"/>
          <p:bldP spid="80" grpId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圆角矩形 36"/>
          <p:cNvSpPr/>
          <p:nvPr/>
        </p:nvSpPr>
        <p:spPr>
          <a:xfrm>
            <a:off x="1374319" y="1930653"/>
            <a:ext cx="3249781" cy="1783533"/>
          </a:xfrm>
          <a:prstGeom prst="roundRect">
            <a:avLst>
              <a:gd name="adj" fmla="val 278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>
            <a:off x="6835734" y="1930653"/>
            <a:ext cx="3249781" cy="1783533"/>
          </a:xfrm>
          <a:prstGeom prst="roundRect">
            <a:avLst>
              <a:gd name="adj" fmla="val 278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>
            <a:off x="1374319" y="4260499"/>
            <a:ext cx="3249781" cy="1783533"/>
          </a:xfrm>
          <a:prstGeom prst="roundRect">
            <a:avLst>
              <a:gd name="adj" fmla="val 278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>
            <a:off x="6835734" y="4260499"/>
            <a:ext cx="3249781" cy="1783533"/>
          </a:xfrm>
          <a:prstGeom prst="roundRect">
            <a:avLst>
              <a:gd name="adj" fmla="val 2782"/>
            </a:avLst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572912" y="3539128"/>
            <a:ext cx="1131683" cy="316685"/>
          </a:xfrm>
          <a:prstGeom prst="rect">
            <a:avLst/>
          </a:prstGeom>
          <a:solidFill>
            <a:srgbClr val="2EA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306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52523" y="3539128"/>
            <a:ext cx="1172460" cy="307777"/>
          </a:xfrm>
          <a:prstGeom prst="rect">
            <a:avLst/>
          </a:prstGeom>
          <a:solidFill>
            <a:srgbClr val="203E6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宋体" pitchFamily="2" charset="-122"/>
                <a:ea typeface="宋体" pitchFamily="2" charset="-122"/>
              </a:rPr>
              <a:t>A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25274" y="3539128"/>
            <a:ext cx="1131683" cy="316685"/>
          </a:xfrm>
          <a:prstGeom prst="rect">
            <a:avLst/>
          </a:prstGeom>
          <a:solidFill>
            <a:srgbClr val="2EA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306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04885" y="3539128"/>
            <a:ext cx="1172460" cy="307777"/>
          </a:xfrm>
          <a:prstGeom prst="rect">
            <a:avLst/>
          </a:prstGeom>
          <a:solidFill>
            <a:srgbClr val="203E6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宋体" pitchFamily="2" charset="-122"/>
                <a:ea typeface="宋体" pitchFamily="2" charset="-122"/>
              </a:rPr>
              <a:t>B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72912" y="5868966"/>
            <a:ext cx="1131683" cy="316685"/>
          </a:xfrm>
          <a:prstGeom prst="rect">
            <a:avLst/>
          </a:prstGeom>
          <a:solidFill>
            <a:srgbClr val="2EA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306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52523" y="5868966"/>
            <a:ext cx="1172460" cy="307777"/>
          </a:xfrm>
          <a:prstGeom prst="rect">
            <a:avLst/>
          </a:prstGeom>
          <a:solidFill>
            <a:srgbClr val="203E6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95000"/>
                  </a:schemeClr>
                </a:solidFill>
                <a:latin typeface="宋体" pitchFamily="2" charset="-122"/>
                <a:ea typeface="宋体" pitchFamily="2" charset="-122"/>
              </a:rPr>
              <a:t>C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025274" y="5868966"/>
            <a:ext cx="1131683" cy="316685"/>
          </a:xfrm>
          <a:prstGeom prst="rect">
            <a:avLst/>
          </a:prstGeom>
          <a:solidFill>
            <a:srgbClr val="2EA7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306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004885" y="5868966"/>
            <a:ext cx="1172460" cy="307777"/>
          </a:xfrm>
          <a:prstGeom prst="rect">
            <a:avLst/>
          </a:prstGeom>
          <a:solidFill>
            <a:srgbClr val="203E6B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>
                <a:solidFill>
                  <a:schemeClr val="bg1">
                    <a:lumMod val="95000"/>
                  </a:schemeClr>
                </a:solidFill>
                <a:latin typeface="宋体" pitchFamily="2" charset="-122"/>
                <a:ea typeface="宋体" pitchFamily="2" charset="-122"/>
              </a:rPr>
              <a:t>D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475675" y="2396201"/>
            <a:ext cx="2392424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8" t="1635" r="32837" b="2598"/>
          <a:stretch>
            <a:fillRect/>
          </a:stretch>
        </p:blipFill>
        <p:spPr>
          <a:xfrm>
            <a:off x="3909731" y="2120371"/>
            <a:ext cx="1397514" cy="1397514"/>
          </a:xfrm>
          <a:custGeom>
            <a:avLst/>
            <a:gdLst>
              <a:gd name="connsiteX0" fmla="*/ 38879 w 1397514"/>
              <a:gd name="connsiteY0" fmla="*/ 0 h 1397514"/>
              <a:gd name="connsiteX1" fmla="*/ 1358635 w 1397514"/>
              <a:gd name="connsiteY1" fmla="*/ 0 h 1397514"/>
              <a:gd name="connsiteX2" fmla="*/ 1397514 w 1397514"/>
              <a:gd name="connsiteY2" fmla="*/ 38879 h 1397514"/>
              <a:gd name="connsiteX3" fmla="*/ 1397514 w 1397514"/>
              <a:gd name="connsiteY3" fmla="*/ 1358635 h 1397514"/>
              <a:gd name="connsiteX4" fmla="*/ 1358635 w 1397514"/>
              <a:gd name="connsiteY4" fmla="*/ 1397514 h 1397514"/>
              <a:gd name="connsiteX5" fmla="*/ 38879 w 1397514"/>
              <a:gd name="connsiteY5" fmla="*/ 1397514 h 1397514"/>
              <a:gd name="connsiteX6" fmla="*/ 0 w 1397514"/>
              <a:gd name="connsiteY6" fmla="*/ 1358635 h 1397514"/>
              <a:gd name="connsiteX7" fmla="*/ 0 w 1397514"/>
              <a:gd name="connsiteY7" fmla="*/ 38879 h 1397514"/>
              <a:gd name="connsiteX8" fmla="*/ 38879 w 1397514"/>
              <a:gd name="connsiteY8" fmla="*/ 0 h 139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7514" h="1397514">
                <a:moveTo>
                  <a:pt x="38879" y="0"/>
                </a:moveTo>
                <a:lnTo>
                  <a:pt x="1358635" y="0"/>
                </a:lnTo>
                <a:cubicBezTo>
                  <a:pt x="1380107" y="0"/>
                  <a:pt x="1397514" y="17407"/>
                  <a:pt x="1397514" y="38879"/>
                </a:cubicBezTo>
                <a:lnTo>
                  <a:pt x="1397514" y="1358635"/>
                </a:lnTo>
                <a:cubicBezTo>
                  <a:pt x="1397514" y="1380107"/>
                  <a:pt x="1380107" y="1397514"/>
                  <a:pt x="1358635" y="1397514"/>
                </a:cubicBezTo>
                <a:lnTo>
                  <a:pt x="38879" y="1397514"/>
                </a:lnTo>
                <a:cubicBezTo>
                  <a:pt x="17407" y="1397514"/>
                  <a:pt x="0" y="1380107"/>
                  <a:pt x="0" y="1358635"/>
                </a:cubicBezTo>
                <a:lnTo>
                  <a:pt x="0" y="38879"/>
                </a:lnTo>
                <a:cubicBezTo>
                  <a:pt x="0" y="17407"/>
                  <a:pt x="17407" y="0"/>
                  <a:pt x="388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47" r="4923"/>
          <a:stretch>
            <a:fillRect/>
          </a:stretch>
        </p:blipFill>
        <p:spPr>
          <a:xfrm>
            <a:off x="3909731" y="4461087"/>
            <a:ext cx="1397514" cy="1389935"/>
          </a:xfrm>
          <a:custGeom>
            <a:avLst/>
            <a:gdLst>
              <a:gd name="connsiteX0" fmla="*/ 38879 w 1397514"/>
              <a:gd name="connsiteY0" fmla="*/ 0 h 1397514"/>
              <a:gd name="connsiteX1" fmla="*/ 1358635 w 1397514"/>
              <a:gd name="connsiteY1" fmla="*/ 0 h 1397514"/>
              <a:gd name="connsiteX2" fmla="*/ 1397514 w 1397514"/>
              <a:gd name="connsiteY2" fmla="*/ 38879 h 1397514"/>
              <a:gd name="connsiteX3" fmla="*/ 1397514 w 1397514"/>
              <a:gd name="connsiteY3" fmla="*/ 1358635 h 1397514"/>
              <a:gd name="connsiteX4" fmla="*/ 1358635 w 1397514"/>
              <a:gd name="connsiteY4" fmla="*/ 1397514 h 1397514"/>
              <a:gd name="connsiteX5" fmla="*/ 38879 w 1397514"/>
              <a:gd name="connsiteY5" fmla="*/ 1397514 h 1397514"/>
              <a:gd name="connsiteX6" fmla="*/ 0 w 1397514"/>
              <a:gd name="connsiteY6" fmla="*/ 1358635 h 1397514"/>
              <a:gd name="connsiteX7" fmla="*/ 0 w 1397514"/>
              <a:gd name="connsiteY7" fmla="*/ 38879 h 1397514"/>
              <a:gd name="connsiteX8" fmla="*/ 38879 w 1397514"/>
              <a:gd name="connsiteY8" fmla="*/ 0 h 139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7514" h="1397514">
                <a:moveTo>
                  <a:pt x="38879" y="0"/>
                </a:moveTo>
                <a:lnTo>
                  <a:pt x="1358635" y="0"/>
                </a:lnTo>
                <a:cubicBezTo>
                  <a:pt x="1380107" y="0"/>
                  <a:pt x="1397514" y="17407"/>
                  <a:pt x="1397514" y="38879"/>
                </a:cubicBezTo>
                <a:lnTo>
                  <a:pt x="1397514" y="1358635"/>
                </a:lnTo>
                <a:cubicBezTo>
                  <a:pt x="1397514" y="1380107"/>
                  <a:pt x="1380107" y="1397514"/>
                  <a:pt x="1358635" y="1397514"/>
                </a:cubicBezTo>
                <a:lnTo>
                  <a:pt x="38879" y="1397514"/>
                </a:lnTo>
                <a:cubicBezTo>
                  <a:pt x="17407" y="1397514"/>
                  <a:pt x="0" y="1380107"/>
                  <a:pt x="0" y="1358635"/>
                </a:cubicBezTo>
                <a:lnTo>
                  <a:pt x="0" y="38879"/>
                </a:lnTo>
                <a:cubicBezTo>
                  <a:pt x="0" y="17407"/>
                  <a:pt x="17407" y="0"/>
                  <a:pt x="388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5" r="13838" b="1351"/>
          <a:stretch>
            <a:fillRect/>
          </a:stretch>
        </p:blipFill>
        <p:spPr>
          <a:xfrm>
            <a:off x="9377019" y="2120371"/>
            <a:ext cx="1397514" cy="1397514"/>
          </a:xfrm>
          <a:custGeom>
            <a:avLst/>
            <a:gdLst>
              <a:gd name="connsiteX0" fmla="*/ 38879 w 1397514"/>
              <a:gd name="connsiteY0" fmla="*/ 0 h 1397514"/>
              <a:gd name="connsiteX1" fmla="*/ 1358635 w 1397514"/>
              <a:gd name="connsiteY1" fmla="*/ 0 h 1397514"/>
              <a:gd name="connsiteX2" fmla="*/ 1397514 w 1397514"/>
              <a:gd name="connsiteY2" fmla="*/ 38879 h 1397514"/>
              <a:gd name="connsiteX3" fmla="*/ 1397514 w 1397514"/>
              <a:gd name="connsiteY3" fmla="*/ 1358635 h 1397514"/>
              <a:gd name="connsiteX4" fmla="*/ 1358635 w 1397514"/>
              <a:gd name="connsiteY4" fmla="*/ 1397514 h 1397514"/>
              <a:gd name="connsiteX5" fmla="*/ 38879 w 1397514"/>
              <a:gd name="connsiteY5" fmla="*/ 1397514 h 1397514"/>
              <a:gd name="connsiteX6" fmla="*/ 0 w 1397514"/>
              <a:gd name="connsiteY6" fmla="*/ 1358635 h 1397514"/>
              <a:gd name="connsiteX7" fmla="*/ 0 w 1397514"/>
              <a:gd name="connsiteY7" fmla="*/ 38879 h 1397514"/>
              <a:gd name="connsiteX8" fmla="*/ 38879 w 1397514"/>
              <a:gd name="connsiteY8" fmla="*/ 0 h 139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7514" h="1397514">
                <a:moveTo>
                  <a:pt x="38879" y="0"/>
                </a:moveTo>
                <a:lnTo>
                  <a:pt x="1358635" y="0"/>
                </a:lnTo>
                <a:cubicBezTo>
                  <a:pt x="1380107" y="0"/>
                  <a:pt x="1397514" y="17407"/>
                  <a:pt x="1397514" y="38879"/>
                </a:cubicBezTo>
                <a:lnTo>
                  <a:pt x="1397514" y="1358635"/>
                </a:lnTo>
                <a:cubicBezTo>
                  <a:pt x="1397514" y="1380107"/>
                  <a:pt x="1380107" y="1397514"/>
                  <a:pt x="1358635" y="1397514"/>
                </a:cubicBezTo>
                <a:lnTo>
                  <a:pt x="38879" y="1397514"/>
                </a:lnTo>
                <a:cubicBezTo>
                  <a:pt x="17407" y="1397514"/>
                  <a:pt x="0" y="1380107"/>
                  <a:pt x="0" y="1358635"/>
                </a:cubicBezTo>
                <a:lnTo>
                  <a:pt x="0" y="38879"/>
                </a:lnTo>
                <a:cubicBezTo>
                  <a:pt x="0" y="17407"/>
                  <a:pt x="17407" y="0"/>
                  <a:pt x="388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" r="30158" b="790"/>
          <a:stretch>
            <a:fillRect/>
          </a:stretch>
        </p:blipFill>
        <p:spPr>
          <a:xfrm>
            <a:off x="9377019" y="4461088"/>
            <a:ext cx="1397514" cy="1389934"/>
          </a:xfrm>
          <a:custGeom>
            <a:avLst/>
            <a:gdLst>
              <a:gd name="connsiteX0" fmla="*/ 38879 w 1397514"/>
              <a:gd name="connsiteY0" fmla="*/ 0 h 1397514"/>
              <a:gd name="connsiteX1" fmla="*/ 1358635 w 1397514"/>
              <a:gd name="connsiteY1" fmla="*/ 0 h 1397514"/>
              <a:gd name="connsiteX2" fmla="*/ 1397514 w 1397514"/>
              <a:gd name="connsiteY2" fmla="*/ 38879 h 1397514"/>
              <a:gd name="connsiteX3" fmla="*/ 1397514 w 1397514"/>
              <a:gd name="connsiteY3" fmla="*/ 1358635 h 1397514"/>
              <a:gd name="connsiteX4" fmla="*/ 1358635 w 1397514"/>
              <a:gd name="connsiteY4" fmla="*/ 1397514 h 1397514"/>
              <a:gd name="connsiteX5" fmla="*/ 38879 w 1397514"/>
              <a:gd name="connsiteY5" fmla="*/ 1397514 h 1397514"/>
              <a:gd name="connsiteX6" fmla="*/ 0 w 1397514"/>
              <a:gd name="connsiteY6" fmla="*/ 1358635 h 1397514"/>
              <a:gd name="connsiteX7" fmla="*/ 0 w 1397514"/>
              <a:gd name="connsiteY7" fmla="*/ 38879 h 1397514"/>
              <a:gd name="connsiteX8" fmla="*/ 38879 w 1397514"/>
              <a:gd name="connsiteY8" fmla="*/ 0 h 1397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97514" h="1397514">
                <a:moveTo>
                  <a:pt x="38879" y="0"/>
                </a:moveTo>
                <a:lnTo>
                  <a:pt x="1358635" y="0"/>
                </a:lnTo>
                <a:cubicBezTo>
                  <a:pt x="1380107" y="0"/>
                  <a:pt x="1397514" y="17407"/>
                  <a:pt x="1397514" y="38879"/>
                </a:cubicBezTo>
                <a:lnTo>
                  <a:pt x="1397514" y="1358635"/>
                </a:lnTo>
                <a:cubicBezTo>
                  <a:pt x="1397514" y="1380107"/>
                  <a:pt x="1380107" y="1397514"/>
                  <a:pt x="1358635" y="1397514"/>
                </a:cubicBezTo>
                <a:lnTo>
                  <a:pt x="38879" y="1397514"/>
                </a:lnTo>
                <a:cubicBezTo>
                  <a:pt x="17407" y="1397514"/>
                  <a:pt x="0" y="1380107"/>
                  <a:pt x="0" y="1358635"/>
                </a:cubicBezTo>
                <a:lnTo>
                  <a:pt x="0" y="38879"/>
                </a:lnTo>
                <a:cubicBezTo>
                  <a:pt x="0" y="17407"/>
                  <a:pt x="17407" y="0"/>
                  <a:pt x="38879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270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</p:pic>
      <p:sp>
        <p:nvSpPr>
          <p:cNvPr id="58" name="文本框 57"/>
          <p:cNvSpPr txBox="1"/>
          <p:nvPr/>
        </p:nvSpPr>
        <p:spPr>
          <a:xfrm>
            <a:off x="1475675" y="2091893"/>
            <a:ext cx="1936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初步完成目标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6958093" y="2396201"/>
            <a:ext cx="2392424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6958093" y="2091893"/>
            <a:ext cx="1936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中段完成目标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475675" y="4692022"/>
            <a:ext cx="2392424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1475675" y="4387714"/>
            <a:ext cx="1936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思考调整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958093" y="4692022"/>
            <a:ext cx="2392424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6958093" y="4387714"/>
            <a:ext cx="1936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最终目标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21955" y="1077885"/>
            <a:ext cx="4062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直角三角形 35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974589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目标规划</a:t>
            </a:r>
          </a:p>
        </p:txBody>
      </p:sp>
    </p:spTree>
    <p:extLst>
      <p:ext uri="{BB962C8B-B14F-4D97-AF65-F5344CB8AC3E}">
        <p14:creationId xmlns:p14="http://schemas.microsoft.com/office/powerpoint/2010/main" val="371774971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4 2.59259E-6 L -0.10885 2.59259E-6 " pathEditMode="relative" rAng="0" ptsTypes="AA">
                                      <p:cBhvr>
                                        <p:cTn id="28" dur="750" spd="-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2.59259E-6 L -3.54167E-6 2.59259E-6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4.07407E-6 L 0.11081 -4.07407E-6 " pathEditMode="relative" rAng="0" ptsTypes="AA">
                                      <p:cBhvr>
                                        <p:cTn id="35" dur="75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4.07407E-6 L -2.08333E-7 -4.07407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2.59259E-6 L -2.08333E-7 2.59259E-6 " pathEditMode="relative" rAng="0" ptsTypes="AA">
                                      <p:cBhvr>
                                        <p:cTn id="4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2 -4.07407E-6 L -3.54167E-6 -4.07407E-6 " pathEditMode="relative" rAng="0" ptsTypes="AA">
                                      <p:cBhvr>
                                        <p:cTn id="4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7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7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17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7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38" grpId="0" animBg="1"/>
      <p:bldP spid="38" grpId="1" animBg="1"/>
      <p:bldP spid="38" grpId="2" animBg="1"/>
      <p:bldP spid="39" grpId="0" animBg="1"/>
      <p:bldP spid="39" grpId="1" animBg="1"/>
      <p:bldP spid="39" grpId="2" animBg="1"/>
      <p:bldP spid="40" grpId="0" animBg="1"/>
      <p:bldP spid="40" grpId="1" animBg="1"/>
      <p:bldP spid="19" grpId="0" animBg="1"/>
      <p:bldP spid="20" grpId="0" animBg="1"/>
      <p:bldP spid="23" grpId="0" animBg="1"/>
      <p:bldP spid="24" grpId="0" animBg="1"/>
      <p:bldP spid="27" grpId="0" animBg="1"/>
      <p:bldP spid="28" grpId="0" animBg="1"/>
      <p:bldP spid="31" grpId="0" animBg="1"/>
      <p:bldP spid="32" grpId="0" animBg="1"/>
      <p:bldP spid="33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34" grpId="0"/>
      <p:bldP spid="35" grpId="0" animBg="1"/>
      <p:bldP spid="36" grpId="0" animBg="1"/>
      <p:bldP spid="41" grpId="0"/>
      <p:bldP spid="4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9461360" y="3988003"/>
            <a:ext cx="733758" cy="896527"/>
            <a:chOff x="9461360" y="3988003"/>
            <a:chExt cx="733758" cy="896527"/>
          </a:xfr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</p:grpSpPr>
        <p:cxnSp>
          <p:nvCxnSpPr>
            <p:cNvPr id="33" name="直接连接符 32"/>
            <p:cNvCxnSpPr/>
            <p:nvPr/>
          </p:nvCxnSpPr>
          <p:spPr>
            <a:xfrm>
              <a:off x="9461360" y="3988003"/>
              <a:ext cx="533540" cy="638131"/>
            </a:xfrm>
            <a:prstGeom prst="line">
              <a:avLst/>
            </a:prstGeom>
            <a:grpFill/>
            <a:ln w="28575">
              <a:solidFill>
                <a:srgbClr val="203E6B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/>
            <p:cNvGrpSpPr/>
            <p:nvPr/>
          </p:nvGrpSpPr>
          <p:grpSpPr>
            <a:xfrm>
              <a:off x="9820081" y="4509493"/>
              <a:ext cx="375037" cy="375037"/>
              <a:chOff x="1827622" y="1343919"/>
              <a:chExt cx="2304000" cy="2304000"/>
            </a:xfrm>
            <a:grpFill/>
          </p:grpSpPr>
          <p:sp>
            <p:nvSpPr>
              <p:cNvPr id="43" name="椭圆 42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pFill/>
              <a:ln>
                <a:solidFill>
                  <a:srgbClr val="2EA7E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lvl="0" algn="ctr"/>
                <a:endPara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182977" y="5601245"/>
            <a:ext cx="738848" cy="903077"/>
            <a:chOff x="6182977" y="5601245"/>
            <a:chExt cx="738848" cy="903077"/>
          </a:xfr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</p:grpSpPr>
        <p:cxnSp>
          <p:nvCxnSpPr>
            <p:cNvPr id="45" name="直接连接符 44"/>
            <p:cNvCxnSpPr/>
            <p:nvPr/>
          </p:nvCxnSpPr>
          <p:spPr>
            <a:xfrm flipV="1">
              <a:off x="6337499" y="5601245"/>
              <a:ext cx="584326" cy="724264"/>
            </a:xfrm>
            <a:prstGeom prst="line">
              <a:avLst/>
            </a:prstGeom>
            <a:grpFill/>
            <a:ln w="28575">
              <a:solidFill>
                <a:srgbClr val="203E6B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6" name="组合 45"/>
            <p:cNvGrpSpPr/>
            <p:nvPr/>
          </p:nvGrpSpPr>
          <p:grpSpPr>
            <a:xfrm>
              <a:off x="6182977" y="6195279"/>
              <a:ext cx="309043" cy="309043"/>
              <a:chOff x="1827622" y="1343919"/>
              <a:chExt cx="2304000" cy="2304000"/>
            </a:xfrm>
            <a:grpFill/>
          </p:grpSpPr>
          <p:sp>
            <p:nvSpPr>
              <p:cNvPr id="47" name="椭圆 46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pFill/>
              <a:ln>
                <a:solidFill>
                  <a:srgbClr val="2EA7E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lvl="0" algn="ctr"/>
                <a:endPara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759850" y="4854759"/>
            <a:ext cx="856957" cy="689374"/>
            <a:chOff x="1759850" y="4854759"/>
            <a:chExt cx="856957" cy="689374"/>
          </a:xfrm>
          <a:gradFill>
            <a:gsLst>
              <a:gs pos="0">
                <a:srgbClr val="203E6B">
                  <a:shade val="30000"/>
                  <a:satMod val="115000"/>
                </a:srgbClr>
              </a:gs>
              <a:gs pos="50000">
                <a:srgbClr val="203E6B">
                  <a:shade val="67500"/>
                  <a:satMod val="115000"/>
                </a:srgbClr>
              </a:gs>
              <a:gs pos="100000">
                <a:srgbClr val="203E6B">
                  <a:shade val="100000"/>
                  <a:satMod val="115000"/>
                </a:srgbClr>
              </a:gs>
            </a:gsLst>
            <a:lin ang="13500000" scaled="1"/>
          </a:gradFill>
        </p:grpSpPr>
        <p:cxnSp>
          <p:nvCxnSpPr>
            <p:cNvPr id="36" name="直接连接符 35"/>
            <p:cNvCxnSpPr/>
            <p:nvPr/>
          </p:nvCxnSpPr>
          <p:spPr>
            <a:xfrm>
              <a:off x="1889394" y="4961645"/>
              <a:ext cx="727413" cy="582488"/>
            </a:xfrm>
            <a:prstGeom prst="line">
              <a:avLst/>
            </a:prstGeom>
            <a:grpFill/>
            <a:ln w="28575">
              <a:solidFill>
                <a:srgbClr val="203E6B"/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/>
            <p:cNvGrpSpPr/>
            <p:nvPr/>
          </p:nvGrpSpPr>
          <p:grpSpPr>
            <a:xfrm>
              <a:off x="1759850" y="4854759"/>
              <a:ext cx="250416" cy="250416"/>
              <a:chOff x="1827622" y="1343919"/>
              <a:chExt cx="2304000" cy="2304000"/>
            </a:xfrm>
            <a:grpFill/>
          </p:grpSpPr>
          <p:sp>
            <p:nvSpPr>
              <p:cNvPr id="31" name="椭圆 30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pFill/>
              <a:ln>
                <a:solidFill>
                  <a:srgbClr val="2EA7E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1877481" y="1393778"/>
                <a:ext cx="2204283" cy="220428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lvl="0" algn="ctr"/>
                <a:endParaRPr lang="zh-CN" altLang="en-US" sz="17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35" name="直接连接符 34"/>
          <p:cNvCxnSpPr/>
          <p:nvPr/>
        </p:nvCxnSpPr>
        <p:spPr>
          <a:xfrm flipV="1">
            <a:off x="2691101" y="4279247"/>
            <a:ext cx="1798108" cy="1252411"/>
          </a:xfrm>
          <a:prstGeom prst="line">
            <a:avLst/>
          </a:prstGeom>
          <a:ln w="28575">
            <a:solidFill>
              <a:srgbClr val="203E6B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422609" y="4554390"/>
            <a:ext cx="2420796" cy="851476"/>
          </a:xfrm>
          <a:prstGeom prst="line">
            <a:avLst/>
          </a:prstGeom>
          <a:ln w="28575">
            <a:solidFill>
              <a:srgbClr val="203E6B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7163500" y="3276424"/>
            <a:ext cx="1867826" cy="2069922"/>
          </a:xfrm>
          <a:prstGeom prst="line">
            <a:avLst/>
          </a:prstGeom>
          <a:ln w="28575">
            <a:solidFill>
              <a:srgbClr val="203E6B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矩形 79"/>
          <p:cNvSpPr/>
          <p:nvPr/>
        </p:nvSpPr>
        <p:spPr>
          <a:xfrm>
            <a:off x="1339732" y="1822747"/>
            <a:ext cx="6449359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040375" y="5016929"/>
            <a:ext cx="1107952" cy="1107952"/>
            <a:chOff x="873991" y="4905452"/>
            <a:chExt cx="1133102" cy="1133102"/>
          </a:xfrm>
        </p:grpSpPr>
        <p:sp>
          <p:nvSpPr>
            <p:cNvPr id="81" name="椭圆 80"/>
            <p:cNvSpPr/>
            <p:nvPr/>
          </p:nvSpPr>
          <p:spPr>
            <a:xfrm>
              <a:off x="873991" y="4905452"/>
              <a:ext cx="1133102" cy="11331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7" name="TextBox 45"/>
            <p:cNvSpPr txBox="1"/>
            <p:nvPr/>
          </p:nvSpPr>
          <p:spPr>
            <a:xfrm>
              <a:off x="955723" y="5178098"/>
              <a:ext cx="975765" cy="566573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000" dirty="0">
                  <a:solidFill>
                    <a:srgbClr val="203E6B"/>
                  </a:solidFill>
                  <a:latin typeface="宋体" pitchFamily="2" charset="-122"/>
                  <a:ea typeface="宋体" pitchFamily="2" charset="-122"/>
                </a:rPr>
                <a:t>STE1</a:t>
              </a:r>
              <a:endParaRPr lang="zh-CN" altLang="en-US" sz="30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702307" y="3690177"/>
            <a:ext cx="1337286" cy="1337286"/>
            <a:chOff x="873991" y="4905452"/>
            <a:chExt cx="1133102" cy="1133102"/>
          </a:xfrm>
        </p:grpSpPr>
        <p:sp>
          <p:nvSpPr>
            <p:cNvPr id="39" name="椭圆 38"/>
            <p:cNvSpPr/>
            <p:nvPr/>
          </p:nvSpPr>
          <p:spPr>
            <a:xfrm>
              <a:off x="873991" y="4905452"/>
              <a:ext cx="1133102" cy="11331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40" name="TextBox 45"/>
            <p:cNvSpPr txBox="1"/>
            <p:nvPr/>
          </p:nvSpPr>
          <p:spPr>
            <a:xfrm>
              <a:off x="1037062" y="5178098"/>
              <a:ext cx="851893" cy="4953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3199" dirty="0" smtClean="0">
                  <a:solidFill>
                    <a:srgbClr val="203E6B"/>
                  </a:solidFill>
                  <a:latin typeface="宋体" pitchFamily="2" charset="-122"/>
                  <a:ea typeface="宋体" pitchFamily="2" charset="-122"/>
                </a:rPr>
                <a:t>STE2</a:t>
              </a:r>
              <a:endParaRPr lang="zh-CN" altLang="en-US" sz="3199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6124885" y="4248465"/>
            <a:ext cx="1713421" cy="1713421"/>
            <a:chOff x="873991" y="4905452"/>
            <a:chExt cx="1133102" cy="1133102"/>
          </a:xfrm>
        </p:grpSpPr>
        <p:sp>
          <p:nvSpPr>
            <p:cNvPr id="50" name="椭圆 49"/>
            <p:cNvSpPr/>
            <p:nvPr/>
          </p:nvSpPr>
          <p:spPr>
            <a:xfrm>
              <a:off x="873991" y="4905452"/>
              <a:ext cx="1133102" cy="11331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52" name="TextBox 45"/>
            <p:cNvSpPr txBox="1"/>
            <p:nvPr/>
          </p:nvSpPr>
          <p:spPr>
            <a:xfrm>
              <a:off x="1014595" y="5224313"/>
              <a:ext cx="851893" cy="49538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4200" dirty="0" smtClean="0">
                  <a:solidFill>
                    <a:srgbClr val="203E6B"/>
                  </a:solidFill>
                  <a:latin typeface="宋体" pitchFamily="2" charset="-122"/>
                  <a:ea typeface="宋体" pitchFamily="2" charset="-122"/>
                </a:rPr>
                <a:t>STE3</a:t>
              </a:r>
              <a:endParaRPr lang="zh-CN" altLang="en-US" sz="42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904915" y="2151666"/>
            <a:ext cx="2184203" cy="2184203"/>
            <a:chOff x="873991" y="4905452"/>
            <a:chExt cx="1133102" cy="1133102"/>
          </a:xfrm>
        </p:grpSpPr>
        <p:sp>
          <p:nvSpPr>
            <p:cNvPr id="58" name="椭圆 57"/>
            <p:cNvSpPr/>
            <p:nvPr/>
          </p:nvSpPr>
          <p:spPr>
            <a:xfrm>
              <a:off x="873991" y="4905452"/>
              <a:ext cx="1133102" cy="113310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59" name="TextBox 45"/>
            <p:cNvSpPr txBox="1"/>
            <p:nvPr/>
          </p:nvSpPr>
          <p:spPr>
            <a:xfrm>
              <a:off x="1040047" y="5236496"/>
              <a:ext cx="800989" cy="47101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5300" dirty="0" smtClean="0">
                  <a:solidFill>
                    <a:srgbClr val="203E6B"/>
                  </a:solidFill>
                  <a:latin typeface="宋体" pitchFamily="2" charset="-122"/>
                  <a:ea typeface="宋体" pitchFamily="2" charset="-122"/>
                </a:rPr>
                <a:t>STE4</a:t>
              </a:r>
              <a:endParaRPr lang="zh-CN" altLang="en-US" sz="53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421955" y="1077885"/>
            <a:ext cx="4062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直角三角形 27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74589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完成步骤</a:t>
            </a:r>
          </a:p>
        </p:txBody>
      </p:sp>
    </p:spTree>
    <p:extLst>
      <p:ext uri="{BB962C8B-B14F-4D97-AF65-F5344CB8AC3E}">
        <p14:creationId xmlns:p14="http://schemas.microsoft.com/office/powerpoint/2010/main" val="494599246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50"/>
                            </p:stCondLst>
                            <p:childTnLst>
                              <p:par>
                                <p:cTn id="3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6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35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65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9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250"/>
                            </p:stCondLst>
                            <p:childTnLst>
                              <p:par>
                                <p:cTn id="5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6" dur="3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5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85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35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85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8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26" grpId="0"/>
      <p:bldP spid="27" grpId="0" animBg="1"/>
      <p:bldP spid="28" grpId="0" animBg="1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7"/>
          <p:cNvSpPr>
            <a:spLocks/>
          </p:cNvSpPr>
          <p:nvPr/>
        </p:nvSpPr>
        <p:spPr bwMode="auto">
          <a:xfrm>
            <a:off x="1438947" y="1997169"/>
            <a:ext cx="522535" cy="59889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177198" y="2096559"/>
            <a:ext cx="3059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自评一</a:t>
            </a:r>
            <a:endParaRPr lang="en-US" altLang="zh-CN" sz="2000" dirty="0" smtClean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177198" y="2492376"/>
            <a:ext cx="4931205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177198" y="3047985"/>
            <a:ext cx="4931205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2" name="矩形 31"/>
          <p:cNvSpPr/>
          <p:nvPr/>
        </p:nvSpPr>
        <p:spPr>
          <a:xfrm>
            <a:off x="2177198" y="3603595"/>
            <a:ext cx="4931205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六边形 35"/>
          <p:cNvSpPr/>
          <p:nvPr/>
        </p:nvSpPr>
        <p:spPr>
          <a:xfrm rot="5400000">
            <a:off x="1453281" y="2081612"/>
            <a:ext cx="493866" cy="430004"/>
          </a:xfrm>
          <a:prstGeom prst="hexagon">
            <a:avLst/>
          </a:prstGeom>
          <a:noFill/>
          <a:ln w="6350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566280" y="2197648"/>
            <a:ext cx="267869" cy="197932"/>
            <a:chOff x="7608888" y="1870076"/>
            <a:chExt cx="322263" cy="238125"/>
          </a:xfrm>
          <a:solidFill>
            <a:srgbClr val="203E6B"/>
          </a:solidFill>
        </p:grpSpPr>
        <p:sp useBgFill="1">
          <p:nvSpPr>
            <p:cNvPr id="38" name="Oval 70"/>
            <p:cNvSpPr>
              <a:spLocks noChangeArrowheads="1"/>
            </p:cNvSpPr>
            <p:nvPr/>
          </p:nvSpPr>
          <p:spPr bwMode="auto">
            <a:xfrm>
              <a:off x="7721601" y="1947864"/>
              <a:ext cx="98425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 useBgFill="1">
          <p:nvSpPr>
            <p:cNvPr id="39" name="Freeform 71"/>
            <p:cNvSpPr>
              <a:spLocks noEditPoints="1"/>
            </p:cNvSpPr>
            <p:nvPr/>
          </p:nvSpPr>
          <p:spPr bwMode="auto">
            <a:xfrm>
              <a:off x="7608888" y="1870076"/>
              <a:ext cx="322263" cy="238125"/>
            </a:xfrm>
            <a:custGeom>
              <a:avLst/>
              <a:gdLst>
                <a:gd name="T0" fmla="*/ 260 w 281"/>
                <a:gd name="T1" fmla="*/ 21 h 207"/>
                <a:gd name="T2" fmla="*/ 217 w 281"/>
                <a:gd name="T3" fmla="*/ 21 h 207"/>
                <a:gd name="T4" fmla="*/ 218 w 281"/>
                <a:gd name="T5" fmla="*/ 21 h 207"/>
                <a:gd name="T6" fmla="*/ 197 w 281"/>
                <a:gd name="T7" fmla="*/ 0 h 207"/>
                <a:gd name="T8" fmla="*/ 86 w 281"/>
                <a:gd name="T9" fmla="*/ 0 h 207"/>
                <a:gd name="T10" fmla="*/ 65 w 281"/>
                <a:gd name="T11" fmla="*/ 21 h 207"/>
                <a:gd name="T12" fmla="*/ 65 w 281"/>
                <a:gd name="T13" fmla="*/ 21 h 207"/>
                <a:gd name="T14" fmla="*/ 20 w 281"/>
                <a:gd name="T15" fmla="*/ 21 h 207"/>
                <a:gd name="T16" fmla="*/ 0 w 281"/>
                <a:gd name="T17" fmla="*/ 42 h 207"/>
                <a:gd name="T18" fmla="*/ 0 w 281"/>
                <a:gd name="T19" fmla="*/ 187 h 207"/>
                <a:gd name="T20" fmla="*/ 20 w 281"/>
                <a:gd name="T21" fmla="*/ 207 h 207"/>
                <a:gd name="T22" fmla="*/ 260 w 281"/>
                <a:gd name="T23" fmla="*/ 207 h 207"/>
                <a:gd name="T24" fmla="*/ 281 w 281"/>
                <a:gd name="T25" fmla="*/ 187 h 207"/>
                <a:gd name="T26" fmla="*/ 281 w 281"/>
                <a:gd name="T27" fmla="*/ 42 h 207"/>
                <a:gd name="T28" fmla="*/ 260 w 281"/>
                <a:gd name="T29" fmla="*/ 21 h 207"/>
                <a:gd name="T30" fmla="*/ 141 w 281"/>
                <a:gd name="T31" fmla="*/ 181 h 207"/>
                <a:gd name="T32" fmla="*/ 69 w 281"/>
                <a:gd name="T33" fmla="*/ 109 h 207"/>
                <a:gd name="T34" fmla="*/ 141 w 281"/>
                <a:gd name="T35" fmla="*/ 36 h 207"/>
                <a:gd name="T36" fmla="*/ 214 w 281"/>
                <a:gd name="T37" fmla="*/ 109 h 207"/>
                <a:gd name="T38" fmla="*/ 141 w 281"/>
                <a:gd name="T39" fmla="*/ 18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1" h="207">
                  <a:moveTo>
                    <a:pt x="260" y="21"/>
                  </a:moveTo>
                  <a:cubicBezTo>
                    <a:pt x="217" y="21"/>
                    <a:pt x="217" y="21"/>
                    <a:pt x="217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8" y="9"/>
                    <a:pt x="208" y="0"/>
                    <a:pt x="197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0"/>
                    <a:pt x="65" y="9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9" y="21"/>
                    <a:pt x="0" y="31"/>
                    <a:pt x="0" y="42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98"/>
                    <a:pt x="9" y="207"/>
                    <a:pt x="20" y="207"/>
                  </a:cubicBezTo>
                  <a:cubicBezTo>
                    <a:pt x="260" y="207"/>
                    <a:pt x="260" y="207"/>
                    <a:pt x="260" y="207"/>
                  </a:cubicBezTo>
                  <a:cubicBezTo>
                    <a:pt x="271" y="207"/>
                    <a:pt x="281" y="198"/>
                    <a:pt x="281" y="187"/>
                  </a:cubicBezTo>
                  <a:cubicBezTo>
                    <a:pt x="281" y="42"/>
                    <a:pt x="281" y="42"/>
                    <a:pt x="281" y="42"/>
                  </a:cubicBezTo>
                  <a:cubicBezTo>
                    <a:pt x="281" y="31"/>
                    <a:pt x="271" y="21"/>
                    <a:pt x="260" y="21"/>
                  </a:cubicBezTo>
                  <a:close/>
                  <a:moveTo>
                    <a:pt x="141" y="181"/>
                  </a:moveTo>
                  <a:cubicBezTo>
                    <a:pt x="101" y="181"/>
                    <a:pt x="69" y="149"/>
                    <a:pt x="69" y="109"/>
                  </a:cubicBezTo>
                  <a:cubicBezTo>
                    <a:pt x="69" y="69"/>
                    <a:pt x="101" y="36"/>
                    <a:pt x="141" y="36"/>
                  </a:cubicBezTo>
                  <a:cubicBezTo>
                    <a:pt x="181" y="36"/>
                    <a:pt x="214" y="69"/>
                    <a:pt x="214" y="109"/>
                  </a:cubicBezTo>
                  <a:cubicBezTo>
                    <a:pt x="214" y="149"/>
                    <a:pt x="181" y="181"/>
                    <a:pt x="141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7" name="Freeform 7"/>
          <p:cNvSpPr>
            <a:spLocks/>
          </p:cNvSpPr>
          <p:nvPr/>
        </p:nvSpPr>
        <p:spPr bwMode="auto">
          <a:xfrm>
            <a:off x="8488457" y="1997169"/>
            <a:ext cx="2144444" cy="2457800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2225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9644728" y="2119965"/>
            <a:ext cx="812106" cy="396090"/>
          </a:xfrm>
          <a:prstGeom prst="line">
            <a:avLst/>
          </a:prstGeom>
          <a:ln w="15875" cap="rnd">
            <a:solidFill>
              <a:srgbClr val="203E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8573570" y="2710515"/>
            <a:ext cx="0" cy="1072690"/>
          </a:xfrm>
          <a:prstGeom prst="line">
            <a:avLst/>
          </a:prstGeom>
          <a:ln w="15875" cap="rnd">
            <a:solidFill>
              <a:srgbClr val="203E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9644728" y="3967535"/>
            <a:ext cx="816558" cy="416056"/>
          </a:xfrm>
          <a:prstGeom prst="line">
            <a:avLst/>
          </a:prstGeom>
          <a:ln w="15875" cap="rnd">
            <a:solidFill>
              <a:srgbClr val="203E6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8656395" y="3131331"/>
            <a:ext cx="1808566" cy="380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自我评价</a:t>
            </a:r>
            <a:endParaRPr lang="zh-CN" altLang="en-US" b="1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177198" y="5001591"/>
            <a:ext cx="8598752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2177198" y="4681509"/>
            <a:ext cx="22069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自评二</a:t>
            </a:r>
            <a:endParaRPr lang="en-US" altLang="zh-CN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2247708" y="4473575"/>
            <a:ext cx="4608946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/>
        </p:nvSpPr>
        <p:spPr>
          <a:xfrm>
            <a:off x="421955" y="1077885"/>
            <a:ext cx="4062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221327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总 结</a:t>
            </a:r>
          </a:p>
        </p:txBody>
      </p:sp>
    </p:spTree>
    <p:extLst>
      <p:ext uri="{BB962C8B-B14F-4D97-AF65-F5344CB8AC3E}">
        <p14:creationId xmlns:p14="http://schemas.microsoft.com/office/powerpoint/2010/main" val="490457805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0.03981 L 5.55112E-17 0.14815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2" presetClass="path" presetSubtype="0" accel="30000" decel="3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5E-6 -0.03981 L -2.5E-6 5.55112E-17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0.03889 L 3.125E-6 -0.20486 " pathEditMode="relative" rAng="0" ptsTypes="AA">
                                      <p:cBhvr>
                                        <p:cTn id="35" dur="100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199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4" presetClass="path" presetSubtype="0" accel="30000" decel="3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3.95833E-6 0.03842 L 3.95833E-6 2.96296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8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8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8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8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8" grpId="1" animBg="1"/>
      <p:bldP spid="48" grpId="2" animBg="1"/>
      <p:bldP spid="29" grpId="0"/>
      <p:bldP spid="30" grpId="0"/>
      <p:bldP spid="31" grpId="0"/>
      <p:bldP spid="32" grpId="0"/>
      <p:bldP spid="36" grpId="0" animBg="1"/>
      <p:bldP spid="47" grpId="0" animBg="1"/>
      <p:bldP spid="47" grpId="1" animBg="1"/>
      <p:bldP spid="47" grpId="2" animBg="1"/>
      <p:bldP spid="45" grpId="0"/>
      <p:bldP spid="46" grpId="0"/>
      <p:bldP spid="52" grpId="0"/>
      <p:bldP spid="26" grpId="0"/>
      <p:bldP spid="27" grpId="0" animBg="1"/>
      <p:bldP spid="50" grpId="0" animBg="1"/>
      <p:bldP spid="51" grpId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菱形 14"/>
          <p:cNvSpPr/>
          <p:nvPr/>
        </p:nvSpPr>
        <p:spPr>
          <a:xfrm>
            <a:off x="4100075" y="1459765"/>
            <a:ext cx="3952844" cy="3952844"/>
          </a:xfrm>
          <a:prstGeom prst="diamond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25400">
            <a:solidFill>
              <a:schemeClr val="bg1"/>
            </a:solidFill>
          </a:ln>
          <a:effectLst>
            <a:outerShdw blurRad="419100" dist="838200" dir="2700000" sx="90000" sy="9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229512" y="2951439"/>
            <a:ext cx="3693970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7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</a:rPr>
              <a:t>THANK</a:t>
            </a:r>
            <a:r>
              <a:rPr lang="en-US" altLang="zh-CN" sz="5700" dirty="0">
                <a:latin typeface="宋体" pitchFamily="2" charset="-122"/>
                <a:ea typeface="宋体" pitchFamily="2" charset="-122"/>
              </a:rPr>
              <a:t> </a:t>
            </a:r>
            <a:r>
              <a:rPr lang="en-US" altLang="zh-CN" sz="57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YOU</a:t>
            </a:r>
            <a:endParaRPr lang="zh-CN" altLang="en-US" sz="57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8" name="菱形 17"/>
          <p:cNvSpPr/>
          <p:nvPr/>
        </p:nvSpPr>
        <p:spPr>
          <a:xfrm>
            <a:off x="6451837" y="5006031"/>
            <a:ext cx="488744" cy="488744"/>
          </a:xfrm>
          <a:prstGeom prst="diamond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419100" dist="317500" dir="2700000" sx="90000" sy="9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6997976" y="5153610"/>
            <a:ext cx="193587" cy="193587"/>
          </a:xfrm>
          <a:prstGeom prst="diamond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419100" dist="279400" dir="2700000" sx="90000" sy="9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7313890" y="4457927"/>
            <a:ext cx="332670" cy="332670"/>
          </a:xfrm>
          <a:prstGeom prst="diamond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419100" dist="279400" dir="2700000" sx="90000" sy="90000" algn="tl" rotWithShape="0">
              <a:schemeClr val="tx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6207" y="3994089"/>
            <a:ext cx="1560579" cy="46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340701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3889 L 0 -0.14815 " pathEditMode="relative" rAng="0" ptsTypes="AA">
                                      <p:cBhvr>
                                        <p:cTn id="9" dur="750" spd="-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 0.03843 L 0 0 " pathEditMode="relative" rAng="0" ptsTypes="AA">
                                      <p:cBhvr>
                                        <p:cTn id="1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4" presetClass="path" presetSubtype="0" accel="3000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70833E-6 0.03842 L 2.70833E-6 4.07407E-6 " pathEditMode="relative" rAng="0" ptsTypes="AA">
                                      <p:cBhvr>
                                        <p:cTn id="1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5" grpId="2" animBg="1"/>
      <p:bldP spid="17" grpId="0"/>
      <p:bldP spid="17" grpId="1"/>
      <p:bldP spid="18" grpId="0" animBg="1"/>
      <p:bldP spid="19" grpId="0" animBg="1"/>
      <p:bldP spid="2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5617" y="5009322"/>
            <a:ext cx="53883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变色龙作品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605489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512681" y="3139656"/>
            <a:ext cx="321733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</a:rPr>
              <a:t>The best preparation for tomorrow is doing your best best today.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34158" y="3251046"/>
            <a:ext cx="375920" cy="375920"/>
            <a:chOff x="1534158" y="3352646"/>
            <a:chExt cx="375920" cy="375920"/>
          </a:xfrm>
        </p:grpSpPr>
        <p:sp>
          <p:nvSpPr>
            <p:cNvPr id="101" name="椭圆 100"/>
            <p:cNvSpPr/>
            <p:nvPr/>
          </p:nvSpPr>
          <p:spPr>
            <a:xfrm>
              <a:off x="1534158" y="3352646"/>
              <a:ext cx="375920" cy="37592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3810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2" name="等腰三角形 101"/>
            <p:cNvSpPr/>
            <p:nvPr/>
          </p:nvSpPr>
          <p:spPr>
            <a:xfrm rot="16200000">
              <a:off x="1633052" y="3472583"/>
              <a:ext cx="157811" cy="136044"/>
            </a:xfrm>
            <a:prstGeom prst="triangle">
              <a:avLst/>
            </a:prstGeom>
            <a:solidFill>
              <a:srgbClr val="203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02240" y="3251046"/>
            <a:ext cx="375920" cy="375920"/>
            <a:chOff x="10302240" y="3352646"/>
            <a:chExt cx="375920" cy="375920"/>
          </a:xfrm>
        </p:grpSpPr>
        <p:sp>
          <p:nvSpPr>
            <p:cNvPr id="98" name="椭圆 97"/>
            <p:cNvSpPr/>
            <p:nvPr/>
          </p:nvSpPr>
          <p:spPr>
            <a:xfrm>
              <a:off x="10302240" y="3352646"/>
              <a:ext cx="375920" cy="37592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3810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3" name="等腰三角形 102"/>
            <p:cNvSpPr/>
            <p:nvPr/>
          </p:nvSpPr>
          <p:spPr>
            <a:xfrm rot="5400000" flipH="1">
              <a:off x="10441775" y="3472584"/>
              <a:ext cx="157811" cy="136044"/>
            </a:xfrm>
            <a:prstGeom prst="triangle">
              <a:avLst/>
            </a:prstGeom>
            <a:solidFill>
              <a:srgbClr val="203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40" name="椭圆 39"/>
          <p:cNvSpPr/>
          <p:nvPr/>
        </p:nvSpPr>
        <p:spPr>
          <a:xfrm>
            <a:off x="6443981" y="4362901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048989" y="4520674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123749" y="4359108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087122" y="4186492"/>
            <a:ext cx="333837" cy="33391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488632" y="4152693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801638" y="4534682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315407" y="4287973"/>
            <a:ext cx="429404" cy="4295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650665" y="4362727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270500" y="4537690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737340" y="4118385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295505" y="4433473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7891060" y="4534682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184261" y="1997935"/>
            <a:ext cx="4315668" cy="1036308"/>
            <a:chOff x="903371" y="249943"/>
            <a:chExt cx="2831223" cy="679699"/>
          </a:xfrm>
        </p:grpSpPr>
        <p:sp>
          <p:nvSpPr>
            <p:cNvPr id="53" name="任意多边形 52"/>
            <p:cNvSpPr>
              <a:spLocks/>
            </p:cNvSpPr>
            <p:nvPr/>
          </p:nvSpPr>
          <p:spPr bwMode="auto">
            <a:xfrm>
              <a:off x="903371" y="249943"/>
              <a:ext cx="2831223" cy="679699"/>
            </a:xfrm>
            <a:custGeom>
              <a:avLst/>
              <a:gdLst>
                <a:gd name="connsiteX0" fmla="*/ 352810 w 4452260"/>
                <a:gd name="connsiteY0" fmla="*/ 0 h 1068867"/>
                <a:gd name="connsiteX1" fmla="*/ 636768 w 4452260"/>
                <a:gd name="connsiteY1" fmla="*/ 0 h 1068867"/>
                <a:gd name="connsiteX2" fmla="*/ 647700 w 4452260"/>
                <a:gd name="connsiteY2" fmla="*/ 0 h 1068867"/>
                <a:gd name="connsiteX3" fmla="*/ 724065 w 4452260"/>
                <a:gd name="connsiteY3" fmla="*/ 0 h 1068867"/>
                <a:gd name="connsiteX4" fmla="*/ 782584 w 4452260"/>
                <a:gd name="connsiteY4" fmla="*/ 0 h 1068867"/>
                <a:gd name="connsiteX5" fmla="*/ 799455 w 4452260"/>
                <a:gd name="connsiteY5" fmla="*/ 0 h 1068867"/>
                <a:gd name="connsiteX6" fmla="*/ 809825 w 4452260"/>
                <a:gd name="connsiteY6" fmla="*/ 0 h 1068867"/>
                <a:gd name="connsiteX7" fmla="*/ 818078 w 4452260"/>
                <a:gd name="connsiteY7" fmla="*/ 0 h 1068867"/>
                <a:gd name="connsiteX8" fmla="*/ 843980 w 4452260"/>
                <a:gd name="connsiteY8" fmla="*/ 0 h 1068867"/>
                <a:gd name="connsiteX9" fmla="*/ 931658 w 4452260"/>
                <a:gd name="connsiteY9" fmla="*/ 0 h 1068867"/>
                <a:gd name="connsiteX10" fmla="*/ 961580 w 4452260"/>
                <a:gd name="connsiteY10" fmla="*/ 0 h 1068867"/>
                <a:gd name="connsiteX11" fmla="*/ 1000055 w 4452260"/>
                <a:gd name="connsiteY11" fmla="*/ 0 h 1068867"/>
                <a:gd name="connsiteX12" fmla="*/ 1040537 w 4452260"/>
                <a:gd name="connsiteY12" fmla="*/ 0 h 1068867"/>
                <a:gd name="connsiteX13" fmla="*/ 1051453 w 4452260"/>
                <a:gd name="connsiteY13" fmla="*/ 0 h 1068867"/>
                <a:gd name="connsiteX14" fmla="*/ 1083414 w 4452260"/>
                <a:gd name="connsiteY14" fmla="*/ 0 h 1068867"/>
                <a:gd name="connsiteX15" fmla="*/ 1112969 w 4452260"/>
                <a:gd name="connsiteY15" fmla="*/ 0 h 1068867"/>
                <a:gd name="connsiteX16" fmla="*/ 1138871 w 4452260"/>
                <a:gd name="connsiteY16" fmla="*/ 0 h 1068867"/>
                <a:gd name="connsiteX17" fmla="*/ 1170224 w 4452260"/>
                <a:gd name="connsiteY17" fmla="*/ 0 h 1068867"/>
                <a:gd name="connsiteX18" fmla="*/ 1170711 w 4452260"/>
                <a:gd name="connsiteY18" fmla="*/ 0 h 1068867"/>
                <a:gd name="connsiteX19" fmla="*/ 1202662 w 4452260"/>
                <a:gd name="connsiteY19" fmla="*/ 0 h 1068867"/>
                <a:gd name="connsiteX20" fmla="*/ 1240037 w 4452260"/>
                <a:gd name="connsiteY20" fmla="*/ 0 h 1068867"/>
                <a:gd name="connsiteX21" fmla="*/ 1290626 w 4452260"/>
                <a:gd name="connsiteY21" fmla="*/ 0 h 1068867"/>
                <a:gd name="connsiteX22" fmla="*/ 1324496 w 4452260"/>
                <a:gd name="connsiteY22" fmla="*/ 0 h 1068867"/>
                <a:gd name="connsiteX23" fmla="*/ 1332348 w 4452260"/>
                <a:gd name="connsiteY23" fmla="*/ 0 h 1068867"/>
                <a:gd name="connsiteX24" fmla="*/ 1335428 w 4452260"/>
                <a:gd name="connsiteY24" fmla="*/ 0 h 1068867"/>
                <a:gd name="connsiteX25" fmla="*/ 1411793 w 4452260"/>
                <a:gd name="connsiteY25" fmla="*/ 0 h 1068867"/>
                <a:gd name="connsiteX26" fmla="*/ 1454182 w 4452260"/>
                <a:gd name="connsiteY26" fmla="*/ 0 h 1068867"/>
                <a:gd name="connsiteX27" fmla="*/ 1470312 w 4452260"/>
                <a:gd name="connsiteY27" fmla="*/ 0 h 1068867"/>
                <a:gd name="connsiteX28" fmla="*/ 1487183 w 4452260"/>
                <a:gd name="connsiteY28" fmla="*/ 0 h 1068867"/>
                <a:gd name="connsiteX29" fmla="*/ 1497552 w 4452260"/>
                <a:gd name="connsiteY29" fmla="*/ 0 h 1068867"/>
                <a:gd name="connsiteX30" fmla="*/ 1505806 w 4452260"/>
                <a:gd name="connsiteY30" fmla="*/ 0 h 1068867"/>
                <a:gd name="connsiteX31" fmla="*/ 1528471 w 4452260"/>
                <a:gd name="connsiteY31" fmla="*/ 0 h 1068867"/>
                <a:gd name="connsiteX32" fmla="*/ 1531708 w 4452260"/>
                <a:gd name="connsiteY32" fmla="*/ 0 h 1068867"/>
                <a:gd name="connsiteX33" fmla="*/ 1540992 w 4452260"/>
                <a:gd name="connsiteY33" fmla="*/ 0 h 1068867"/>
                <a:gd name="connsiteX34" fmla="*/ 1541479 w 4452260"/>
                <a:gd name="connsiteY34" fmla="*/ 0 h 1068867"/>
                <a:gd name="connsiteX35" fmla="*/ 1599998 w 4452260"/>
                <a:gd name="connsiteY35" fmla="*/ 0 h 1068867"/>
                <a:gd name="connsiteX36" fmla="*/ 1619386 w 4452260"/>
                <a:gd name="connsiteY36" fmla="*/ 0 h 1068867"/>
                <a:gd name="connsiteX37" fmla="*/ 1635492 w 4452260"/>
                <a:gd name="connsiteY37" fmla="*/ 0 h 1068867"/>
                <a:gd name="connsiteX38" fmla="*/ 1649308 w 4452260"/>
                <a:gd name="connsiteY38" fmla="*/ 0 h 1068867"/>
                <a:gd name="connsiteX39" fmla="*/ 1653720 w 4452260"/>
                <a:gd name="connsiteY39" fmla="*/ 0 h 1068867"/>
                <a:gd name="connsiteX40" fmla="*/ 1661394 w 4452260"/>
                <a:gd name="connsiteY40" fmla="*/ 0 h 1068867"/>
                <a:gd name="connsiteX41" fmla="*/ 1687782 w 4452260"/>
                <a:gd name="connsiteY41" fmla="*/ 0 h 1068867"/>
                <a:gd name="connsiteX42" fmla="*/ 1703116 w 4452260"/>
                <a:gd name="connsiteY42" fmla="*/ 0 h 1068867"/>
                <a:gd name="connsiteX43" fmla="*/ 1739181 w 4452260"/>
                <a:gd name="connsiteY43" fmla="*/ 0 h 1068867"/>
                <a:gd name="connsiteX44" fmla="*/ 1771141 w 4452260"/>
                <a:gd name="connsiteY44" fmla="*/ 0 h 1068867"/>
                <a:gd name="connsiteX45" fmla="*/ 1800697 w 4452260"/>
                <a:gd name="connsiteY45" fmla="*/ 0 h 1068867"/>
                <a:gd name="connsiteX46" fmla="*/ 1811727 w 4452260"/>
                <a:gd name="connsiteY46" fmla="*/ 0 h 1068867"/>
                <a:gd name="connsiteX47" fmla="*/ 1823361 w 4452260"/>
                <a:gd name="connsiteY47" fmla="*/ 0 h 1068867"/>
                <a:gd name="connsiteX48" fmla="*/ 1826599 w 4452260"/>
                <a:gd name="connsiteY48" fmla="*/ 0 h 1068867"/>
                <a:gd name="connsiteX49" fmla="*/ 1857951 w 4452260"/>
                <a:gd name="connsiteY49" fmla="*/ 0 h 1068867"/>
                <a:gd name="connsiteX50" fmla="*/ 1858439 w 4452260"/>
                <a:gd name="connsiteY50" fmla="*/ 0 h 1068867"/>
                <a:gd name="connsiteX51" fmla="*/ 1859676 w 4452260"/>
                <a:gd name="connsiteY51" fmla="*/ 0 h 1068867"/>
                <a:gd name="connsiteX52" fmla="*/ 1893346 w 4452260"/>
                <a:gd name="connsiteY52" fmla="*/ 0 h 1068867"/>
                <a:gd name="connsiteX53" fmla="*/ 1927765 w 4452260"/>
                <a:gd name="connsiteY53" fmla="*/ 0 h 1068867"/>
                <a:gd name="connsiteX54" fmla="*/ 1963365 w 4452260"/>
                <a:gd name="connsiteY54" fmla="*/ 0 h 1068867"/>
                <a:gd name="connsiteX55" fmla="*/ 1978354 w 4452260"/>
                <a:gd name="connsiteY55" fmla="*/ 0 h 1068867"/>
                <a:gd name="connsiteX56" fmla="*/ 1991032 w 4452260"/>
                <a:gd name="connsiteY56" fmla="*/ 0 h 1068867"/>
                <a:gd name="connsiteX57" fmla="*/ 2020076 w 4452260"/>
                <a:gd name="connsiteY57" fmla="*/ 0 h 1068867"/>
                <a:gd name="connsiteX58" fmla="*/ 2021800 w 4452260"/>
                <a:gd name="connsiteY58" fmla="*/ 0 h 1068867"/>
                <a:gd name="connsiteX59" fmla="*/ 2027021 w 4452260"/>
                <a:gd name="connsiteY59" fmla="*/ 0 h 1068867"/>
                <a:gd name="connsiteX60" fmla="*/ 2032162 w 4452260"/>
                <a:gd name="connsiteY60" fmla="*/ 0 h 1068867"/>
                <a:gd name="connsiteX61" fmla="*/ 2141909 w 4452260"/>
                <a:gd name="connsiteY61" fmla="*/ 0 h 1068867"/>
                <a:gd name="connsiteX62" fmla="*/ 2143633 w 4452260"/>
                <a:gd name="connsiteY62" fmla="*/ 0 h 1068867"/>
                <a:gd name="connsiteX63" fmla="*/ 2178359 w 4452260"/>
                <a:gd name="connsiteY63" fmla="*/ 0 h 1068867"/>
                <a:gd name="connsiteX64" fmla="*/ 2228719 w 4452260"/>
                <a:gd name="connsiteY64" fmla="*/ 0 h 1068867"/>
                <a:gd name="connsiteX65" fmla="*/ 2229207 w 4452260"/>
                <a:gd name="connsiteY65" fmla="*/ 0 h 1068867"/>
                <a:gd name="connsiteX66" fmla="*/ 2230931 w 4452260"/>
                <a:gd name="connsiteY66" fmla="*/ 0 h 1068867"/>
                <a:gd name="connsiteX67" fmla="*/ 2287725 w 4452260"/>
                <a:gd name="connsiteY67" fmla="*/ 0 h 1068867"/>
                <a:gd name="connsiteX68" fmla="*/ 2289450 w 4452260"/>
                <a:gd name="connsiteY68" fmla="*/ 0 h 1068867"/>
                <a:gd name="connsiteX69" fmla="*/ 2323220 w 4452260"/>
                <a:gd name="connsiteY69" fmla="*/ 0 h 1068867"/>
                <a:gd name="connsiteX70" fmla="*/ 2324944 w 4452260"/>
                <a:gd name="connsiteY70" fmla="*/ 0 h 1068867"/>
                <a:gd name="connsiteX71" fmla="*/ 2340483 w 4452260"/>
                <a:gd name="connsiteY71" fmla="*/ 0 h 1068867"/>
                <a:gd name="connsiteX72" fmla="*/ 2341447 w 4452260"/>
                <a:gd name="connsiteY72" fmla="*/ 0 h 1068867"/>
                <a:gd name="connsiteX73" fmla="*/ 2343172 w 4452260"/>
                <a:gd name="connsiteY73" fmla="*/ 0 h 1068867"/>
                <a:gd name="connsiteX74" fmla="*/ 2349122 w 4452260"/>
                <a:gd name="connsiteY74" fmla="*/ 0 h 1068867"/>
                <a:gd name="connsiteX75" fmla="*/ 2350846 w 4452260"/>
                <a:gd name="connsiteY75" fmla="*/ 0 h 1068867"/>
                <a:gd name="connsiteX76" fmla="*/ 2390844 w 4452260"/>
                <a:gd name="connsiteY76" fmla="*/ 0 h 1068867"/>
                <a:gd name="connsiteX77" fmla="*/ 2462317 w 4452260"/>
                <a:gd name="connsiteY77" fmla="*/ 0 h 1068867"/>
                <a:gd name="connsiteX78" fmla="*/ 2499455 w 4452260"/>
                <a:gd name="connsiteY78" fmla="*/ 0 h 1068867"/>
                <a:gd name="connsiteX79" fmla="*/ 2530713 w 4452260"/>
                <a:gd name="connsiteY79" fmla="*/ 0 h 1068867"/>
                <a:gd name="connsiteX80" fmla="*/ 2547403 w 4452260"/>
                <a:gd name="connsiteY80" fmla="*/ 0 h 1068867"/>
                <a:gd name="connsiteX81" fmla="*/ 2549127 w 4452260"/>
                <a:gd name="connsiteY81" fmla="*/ 0 h 1068867"/>
                <a:gd name="connsiteX82" fmla="*/ 2581074 w 4452260"/>
                <a:gd name="connsiteY82" fmla="*/ 0 h 1068867"/>
                <a:gd name="connsiteX83" fmla="*/ 2582112 w 4452260"/>
                <a:gd name="connsiteY83" fmla="*/ 0 h 1068867"/>
                <a:gd name="connsiteX84" fmla="*/ 2669530 w 4452260"/>
                <a:gd name="connsiteY84" fmla="*/ 0 h 1068867"/>
                <a:gd name="connsiteX85" fmla="*/ 2678759 w 4452260"/>
                <a:gd name="connsiteY85" fmla="*/ 0 h 1068867"/>
                <a:gd name="connsiteX86" fmla="*/ 2709527 w 4452260"/>
                <a:gd name="connsiteY86" fmla="*/ 0 h 1068867"/>
                <a:gd name="connsiteX87" fmla="*/ 2711252 w 4452260"/>
                <a:gd name="connsiteY87" fmla="*/ 0 h 1068867"/>
                <a:gd name="connsiteX88" fmla="*/ 2714748 w 4452260"/>
                <a:gd name="connsiteY88" fmla="*/ 0 h 1068867"/>
                <a:gd name="connsiteX89" fmla="*/ 2719890 w 4452260"/>
                <a:gd name="connsiteY89" fmla="*/ 0 h 1068867"/>
                <a:gd name="connsiteX90" fmla="*/ 2831360 w 4452260"/>
                <a:gd name="connsiteY90" fmla="*/ 0 h 1068867"/>
                <a:gd name="connsiteX91" fmla="*/ 2833086 w 4452260"/>
                <a:gd name="connsiteY91" fmla="*/ 0 h 1068867"/>
                <a:gd name="connsiteX92" fmla="*/ 2866087 w 4452260"/>
                <a:gd name="connsiteY92" fmla="*/ 0 h 1068867"/>
                <a:gd name="connsiteX93" fmla="*/ 2918659 w 4452260"/>
                <a:gd name="connsiteY93" fmla="*/ 0 h 1068867"/>
                <a:gd name="connsiteX94" fmla="*/ 2919896 w 4452260"/>
                <a:gd name="connsiteY94" fmla="*/ 0 h 1068867"/>
                <a:gd name="connsiteX95" fmla="*/ 2920383 w 4452260"/>
                <a:gd name="connsiteY95" fmla="*/ 0 h 1068867"/>
                <a:gd name="connsiteX96" fmla="*/ 2977177 w 4452260"/>
                <a:gd name="connsiteY96" fmla="*/ 0 h 1068867"/>
                <a:gd name="connsiteX97" fmla="*/ 2978902 w 4452260"/>
                <a:gd name="connsiteY97" fmla="*/ 0 h 1068867"/>
                <a:gd name="connsiteX98" fmla="*/ 3012671 w 4452260"/>
                <a:gd name="connsiteY98" fmla="*/ 0 h 1068867"/>
                <a:gd name="connsiteX99" fmla="*/ 3014397 w 4452260"/>
                <a:gd name="connsiteY99" fmla="*/ 0 h 1068867"/>
                <a:gd name="connsiteX100" fmla="*/ 3028211 w 4452260"/>
                <a:gd name="connsiteY100" fmla="*/ 0 h 1068867"/>
                <a:gd name="connsiteX101" fmla="*/ 3030899 w 4452260"/>
                <a:gd name="connsiteY101" fmla="*/ 0 h 1068867"/>
                <a:gd name="connsiteX102" fmla="*/ 3032624 w 4452260"/>
                <a:gd name="connsiteY102" fmla="*/ 0 h 1068867"/>
                <a:gd name="connsiteX103" fmla="*/ 3038573 w 4452260"/>
                <a:gd name="connsiteY103" fmla="*/ 0 h 1068867"/>
                <a:gd name="connsiteX104" fmla="*/ 3040298 w 4452260"/>
                <a:gd name="connsiteY104" fmla="*/ 0 h 1068867"/>
                <a:gd name="connsiteX105" fmla="*/ 3082021 w 4452260"/>
                <a:gd name="connsiteY105" fmla="*/ 0 h 1068867"/>
                <a:gd name="connsiteX106" fmla="*/ 3150044 w 4452260"/>
                <a:gd name="connsiteY106" fmla="*/ 0 h 1068867"/>
                <a:gd name="connsiteX107" fmla="*/ 3218441 w 4452260"/>
                <a:gd name="connsiteY107" fmla="*/ 0 h 1068867"/>
                <a:gd name="connsiteX108" fmla="*/ 3236855 w 4452260"/>
                <a:gd name="connsiteY108" fmla="*/ 0 h 1068867"/>
                <a:gd name="connsiteX109" fmla="*/ 3269839 w 4452260"/>
                <a:gd name="connsiteY109" fmla="*/ 0 h 1068867"/>
                <a:gd name="connsiteX110" fmla="*/ 3272250 w 4452260"/>
                <a:gd name="connsiteY110" fmla="*/ 0 h 1068867"/>
                <a:gd name="connsiteX111" fmla="*/ 3320378 w 4452260"/>
                <a:gd name="connsiteY111" fmla="*/ 0 h 1068867"/>
                <a:gd name="connsiteX112" fmla="*/ 3346330 w 4452260"/>
                <a:gd name="connsiteY112" fmla="*/ 0 h 1068867"/>
                <a:gd name="connsiteX113" fmla="*/ 3357257 w 4452260"/>
                <a:gd name="connsiteY113" fmla="*/ 0 h 1068867"/>
                <a:gd name="connsiteX114" fmla="*/ 3369936 w 4452260"/>
                <a:gd name="connsiteY114" fmla="*/ 0 h 1068867"/>
                <a:gd name="connsiteX115" fmla="*/ 3398980 w 4452260"/>
                <a:gd name="connsiteY115" fmla="*/ 0 h 1068867"/>
                <a:gd name="connsiteX116" fmla="*/ 3405925 w 4452260"/>
                <a:gd name="connsiteY116" fmla="*/ 0 h 1068867"/>
                <a:gd name="connsiteX117" fmla="*/ 3411066 w 4452260"/>
                <a:gd name="connsiteY117" fmla="*/ 0 h 1068867"/>
                <a:gd name="connsiteX118" fmla="*/ 3520813 w 4452260"/>
                <a:gd name="connsiteY118" fmla="*/ 0 h 1068867"/>
                <a:gd name="connsiteX119" fmla="*/ 3607623 w 4452260"/>
                <a:gd name="connsiteY119" fmla="*/ 0 h 1068867"/>
                <a:gd name="connsiteX120" fmla="*/ 3608111 w 4452260"/>
                <a:gd name="connsiteY120" fmla="*/ 0 h 1068867"/>
                <a:gd name="connsiteX121" fmla="*/ 3666629 w 4452260"/>
                <a:gd name="connsiteY121" fmla="*/ 0 h 1068867"/>
                <a:gd name="connsiteX122" fmla="*/ 3702124 w 4452260"/>
                <a:gd name="connsiteY122" fmla="*/ 0 h 1068867"/>
                <a:gd name="connsiteX123" fmla="*/ 3720351 w 4452260"/>
                <a:gd name="connsiteY123" fmla="*/ 0 h 1068867"/>
                <a:gd name="connsiteX124" fmla="*/ 3728025 w 4452260"/>
                <a:gd name="connsiteY124" fmla="*/ 0 h 1068867"/>
                <a:gd name="connsiteX125" fmla="*/ 3769748 w 4452260"/>
                <a:gd name="connsiteY125" fmla="*/ 0 h 1068867"/>
                <a:gd name="connsiteX126" fmla="*/ 4098793 w 4452260"/>
                <a:gd name="connsiteY126" fmla="*/ 0 h 1068867"/>
                <a:gd name="connsiteX127" fmla="*/ 4193519 w 4452260"/>
                <a:gd name="connsiteY127" fmla="*/ 54408 h 1068867"/>
                <a:gd name="connsiteX128" fmla="*/ 4439104 w 4452260"/>
                <a:gd name="connsiteY128" fmla="*/ 480025 h 1068867"/>
                <a:gd name="connsiteX129" fmla="*/ 4439104 w 4452260"/>
                <a:gd name="connsiteY129" fmla="*/ 588843 h 1068867"/>
                <a:gd name="connsiteX130" fmla="*/ 4193519 w 4452260"/>
                <a:gd name="connsiteY130" fmla="*/ 1014459 h 1068867"/>
                <a:gd name="connsiteX131" fmla="*/ 4098793 w 4452260"/>
                <a:gd name="connsiteY131" fmla="*/ 1068867 h 1068867"/>
                <a:gd name="connsiteX132" fmla="*/ 3728025 w 4452260"/>
                <a:gd name="connsiteY132" fmla="*/ 1068867 h 1068867"/>
                <a:gd name="connsiteX133" fmla="*/ 3607623 w 4452260"/>
                <a:gd name="connsiteY133" fmla="*/ 1068867 h 1068867"/>
                <a:gd name="connsiteX134" fmla="*/ 3411066 w 4452260"/>
                <a:gd name="connsiteY134" fmla="*/ 1068867 h 1068867"/>
                <a:gd name="connsiteX135" fmla="*/ 3357257 w 4452260"/>
                <a:gd name="connsiteY135" fmla="*/ 1068867 h 1068867"/>
                <a:gd name="connsiteX136" fmla="*/ 3236855 w 4452260"/>
                <a:gd name="connsiteY136" fmla="*/ 1068867 h 1068867"/>
                <a:gd name="connsiteX137" fmla="*/ 3040298 w 4452260"/>
                <a:gd name="connsiteY137" fmla="*/ 1068867 h 1068867"/>
                <a:gd name="connsiteX138" fmla="*/ 3038573 w 4452260"/>
                <a:gd name="connsiteY138" fmla="*/ 1068867 h 1068867"/>
                <a:gd name="connsiteX139" fmla="*/ 2919896 w 4452260"/>
                <a:gd name="connsiteY139" fmla="*/ 1068867 h 1068867"/>
                <a:gd name="connsiteX140" fmla="*/ 2866087 w 4452260"/>
                <a:gd name="connsiteY140" fmla="*/ 1068867 h 1068867"/>
                <a:gd name="connsiteX141" fmla="*/ 2719890 w 4452260"/>
                <a:gd name="connsiteY141" fmla="*/ 1068867 h 1068867"/>
                <a:gd name="connsiteX142" fmla="*/ 2669530 w 4452260"/>
                <a:gd name="connsiteY142" fmla="*/ 1068867 h 1068867"/>
                <a:gd name="connsiteX143" fmla="*/ 2549127 w 4452260"/>
                <a:gd name="connsiteY143" fmla="*/ 1068867 h 1068867"/>
                <a:gd name="connsiteX144" fmla="*/ 2547403 w 4452260"/>
                <a:gd name="connsiteY144" fmla="*/ 1068867 h 1068867"/>
                <a:gd name="connsiteX145" fmla="*/ 2350846 w 4452260"/>
                <a:gd name="connsiteY145" fmla="*/ 1068867 h 1068867"/>
                <a:gd name="connsiteX146" fmla="*/ 2349122 w 4452260"/>
                <a:gd name="connsiteY146" fmla="*/ 1068867 h 1068867"/>
                <a:gd name="connsiteX147" fmla="*/ 2228719 w 4452260"/>
                <a:gd name="connsiteY147" fmla="*/ 1068867 h 1068867"/>
                <a:gd name="connsiteX148" fmla="*/ 2178359 w 4452260"/>
                <a:gd name="connsiteY148" fmla="*/ 1068867 h 1068867"/>
                <a:gd name="connsiteX149" fmla="*/ 2032162 w 4452260"/>
                <a:gd name="connsiteY149" fmla="*/ 1068867 h 1068867"/>
                <a:gd name="connsiteX150" fmla="*/ 1978354 w 4452260"/>
                <a:gd name="connsiteY150" fmla="*/ 1068867 h 1068867"/>
                <a:gd name="connsiteX151" fmla="*/ 1859676 w 4452260"/>
                <a:gd name="connsiteY151" fmla="*/ 1068867 h 1068867"/>
                <a:gd name="connsiteX152" fmla="*/ 1857951 w 4452260"/>
                <a:gd name="connsiteY152" fmla="*/ 1068867 h 1068867"/>
                <a:gd name="connsiteX153" fmla="*/ 1826599 w 4452260"/>
                <a:gd name="connsiteY153" fmla="*/ 1068867 h 1068867"/>
                <a:gd name="connsiteX154" fmla="*/ 1661394 w 4452260"/>
                <a:gd name="connsiteY154" fmla="*/ 1068867 h 1068867"/>
                <a:gd name="connsiteX155" fmla="*/ 1540992 w 4452260"/>
                <a:gd name="connsiteY155" fmla="*/ 1068867 h 1068867"/>
                <a:gd name="connsiteX156" fmla="*/ 1531708 w 4452260"/>
                <a:gd name="connsiteY156" fmla="*/ 1068867 h 1068867"/>
                <a:gd name="connsiteX157" fmla="*/ 1487183 w 4452260"/>
                <a:gd name="connsiteY157" fmla="*/ 1068867 h 1068867"/>
                <a:gd name="connsiteX158" fmla="*/ 1335428 w 4452260"/>
                <a:gd name="connsiteY158" fmla="*/ 1068867 h 1068867"/>
                <a:gd name="connsiteX159" fmla="*/ 1290626 w 4452260"/>
                <a:gd name="connsiteY159" fmla="*/ 1068867 h 1068867"/>
                <a:gd name="connsiteX160" fmla="*/ 1170224 w 4452260"/>
                <a:gd name="connsiteY160" fmla="*/ 1068867 h 1068867"/>
                <a:gd name="connsiteX161" fmla="*/ 1138871 w 4452260"/>
                <a:gd name="connsiteY161" fmla="*/ 1068867 h 1068867"/>
                <a:gd name="connsiteX162" fmla="*/ 1040537 w 4452260"/>
                <a:gd name="connsiteY162" fmla="*/ 1068867 h 1068867"/>
                <a:gd name="connsiteX163" fmla="*/ 843980 w 4452260"/>
                <a:gd name="connsiteY163" fmla="*/ 1068867 h 1068867"/>
                <a:gd name="connsiteX164" fmla="*/ 799455 w 4452260"/>
                <a:gd name="connsiteY164" fmla="*/ 1068867 h 1068867"/>
                <a:gd name="connsiteX165" fmla="*/ 647700 w 4452260"/>
                <a:gd name="connsiteY165" fmla="*/ 1068867 h 1068867"/>
                <a:gd name="connsiteX166" fmla="*/ 352810 w 4452260"/>
                <a:gd name="connsiteY166" fmla="*/ 1068867 h 1068867"/>
                <a:gd name="connsiteX167" fmla="*/ 258084 w 4452260"/>
                <a:gd name="connsiteY167" fmla="*/ 1014459 h 1068867"/>
                <a:gd name="connsiteX168" fmla="*/ 12498 w 4452260"/>
                <a:gd name="connsiteY168" fmla="*/ 588843 h 1068867"/>
                <a:gd name="connsiteX169" fmla="*/ 12498 w 4452260"/>
                <a:gd name="connsiteY169" fmla="*/ 480025 h 1068867"/>
                <a:gd name="connsiteX170" fmla="*/ 258084 w 4452260"/>
                <a:gd name="connsiteY170" fmla="*/ 54408 h 1068867"/>
                <a:gd name="connsiteX171" fmla="*/ 352810 w 4452260"/>
                <a:gd name="connsiteY171" fmla="*/ 0 h 106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4452260" h="1068867">
                  <a:moveTo>
                    <a:pt x="352810" y="0"/>
                  </a:moveTo>
                  <a:cubicBezTo>
                    <a:pt x="475602" y="0"/>
                    <a:pt x="567696" y="0"/>
                    <a:pt x="636768" y="0"/>
                  </a:cubicBezTo>
                  <a:lnTo>
                    <a:pt x="647700" y="0"/>
                  </a:lnTo>
                  <a:lnTo>
                    <a:pt x="724065" y="0"/>
                  </a:lnTo>
                  <a:cubicBezTo>
                    <a:pt x="748048" y="0"/>
                    <a:pt x="767235" y="0"/>
                    <a:pt x="782584" y="0"/>
                  </a:cubicBezTo>
                  <a:lnTo>
                    <a:pt x="799455" y="0"/>
                  </a:lnTo>
                  <a:lnTo>
                    <a:pt x="809825" y="0"/>
                  </a:lnTo>
                  <a:lnTo>
                    <a:pt x="818078" y="0"/>
                  </a:lnTo>
                  <a:cubicBezTo>
                    <a:pt x="843980" y="0"/>
                    <a:pt x="843980" y="0"/>
                    <a:pt x="843980" y="0"/>
                  </a:cubicBezTo>
                  <a:lnTo>
                    <a:pt x="931658" y="0"/>
                  </a:lnTo>
                  <a:lnTo>
                    <a:pt x="961580" y="0"/>
                  </a:lnTo>
                  <a:lnTo>
                    <a:pt x="1000055" y="0"/>
                  </a:lnTo>
                  <a:lnTo>
                    <a:pt x="1040537" y="0"/>
                  </a:lnTo>
                  <a:lnTo>
                    <a:pt x="1051453" y="0"/>
                  </a:lnTo>
                  <a:lnTo>
                    <a:pt x="1083414" y="0"/>
                  </a:lnTo>
                  <a:lnTo>
                    <a:pt x="1112969" y="0"/>
                  </a:lnTo>
                  <a:cubicBezTo>
                    <a:pt x="1138871" y="0"/>
                    <a:pt x="1138871" y="0"/>
                    <a:pt x="1138871" y="0"/>
                  </a:cubicBezTo>
                  <a:lnTo>
                    <a:pt x="1170224" y="0"/>
                  </a:lnTo>
                  <a:lnTo>
                    <a:pt x="1170711" y="0"/>
                  </a:lnTo>
                  <a:lnTo>
                    <a:pt x="1202662" y="0"/>
                  </a:lnTo>
                  <a:lnTo>
                    <a:pt x="1240037" y="0"/>
                  </a:lnTo>
                  <a:cubicBezTo>
                    <a:pt x="1290626" y="0"/>
                    <a:pt x="1290626" y="0"/>
                    <a:pt x="1290626" y="0"/>
                  </a:cubicBezTo>
                  <a:lnTo>
                    <a:pt x="1324496" y="0"/>
                  </a:lnTo>
                  <a:lnTo>
                    <a:pt x="1332348" y="0"/>
                  </a:lnTo>
                  <a:lnTo>
                    <a:pt x="1335428" y="0"/>
                  </a:lnTo>
                  <a:lnTo>
                    <a:pt x="1411793" y="0"/>
                  </a:lnTo>
                  <a:lnTo>
                    <a:pt x="1454182" y="0"/>
                  </a:lnTo>
                  <a:lnTo>
                    <a:pt x="1470312" y="0"/>
                  </a:lnTo>
                  <a:lnTo>
                    <a:pt x="1487183" y="0"/>
                  </a:lnTo>
                  <a:lnTo>
                    <a:pt x="1497552" y="0"/>
                  </a:lnTo>
                  <a:lnTo>
                    <a:pt x="1505806" y="0"/>
                  </a:lnTo>
                  <a:lnTo>
                    <a:pt x="1528471" y="0"/>
                  </a:lnTo>
                  <a:lnTo>
                    <a:pt x="1531708" y="0"/>
                  </a:lnTo>
                  <a:lnTo>
                    <a:pt x="1540992" y="0"/>
                  </a:lnTo>
                  <a:lnTo>
                    <a:pt x="1541479" y="0"/>
                  </a:lnTo>
                  <a:lnTo>
                    <a:pt x="1599998" y="0"/>
                  </a:lnTo>
                  <a:lnTo>
                    <a:pt x="1619386" y="0"/>
                  </a:lnTo>
                  <a:lnTo>
                    <a:pt x="1635492" y="0"/>
                  </a:lnTo>
                  <a:lnTo>
                    <a:pt x="1649308" y="0"/>
                  </a:lnTo>
                  <a:lnTo>
                    <a:pt x="1653720" y="0"/>
                  </a:lnTo>
                  <a:lnTo>
                    <a:pt x="1661394" y="0"/>
                  </a:lnTo>
                  <a:lnTo>
                    <a:pt x="1687782" y="0"/>
                  </a:lnTo>
                  <a:lnTo>
                    <a:pt x="1703116" y="0"/>
                  </a:lnTo>
                  <a:lnTo>
                    <a:pt x="1739181" y="0"/>
                  </a:lnTo>
                  <a:lnTo>
                    <a:pt x="1771141" y="0"/>
                  </a:lnTo>
                  <a:lnTo>
                    <a:pt x="1800697" y="0"/>
                  </a:lnTo>
                  <a:lnTo>
                    <a:pt x="1811727" y="0"/>
                  </a:lnTo>
                  <a:lnTo>
                    <a:pt x="1823361" y="0"/>
                  </a:lnTo>
                  <a:lnTo>
                    <a:pt x="1826599" y="0"/>
                  </a:lnTo>
                  <a:lnTo>
                    <a:pt x="1857951" y="0"/>
                  </a:lnTo>
                  <a:lnTo>
                    <a:pt x="1858439" y="0"/>
                  </a:lnTo>
                  <a:lnTo>
                    <a:pt x="1859676" y="0"/>
                  </a:lnTo>
                  <a:lnTo>
                    <a:pt x="1893346" y="0"/>
                  </a:lnTo>
                  <a:lnTo>
                    <a:pt x="1927765" y="0"/>
                  </a:lnTo>
                  <a:lnTo>
                    <a:pt x="1963365" y="0"/>
                  </a:lnTo>
                  <a:lnTo>
                    <a:pt x="1978354" y="0"/>
                  </a:lnTo>
                  <a:lnTo>
                    <a:pt x="1991032" y="0"/>
                  </a:lnTo>
                  <a:lnTo>
                    <a:pt x="2020076" y="0"/>
                  </a:lnTo>
                  <a:lnTo>
                    <a:pt x="2021800" y="0"/>
                  </a:lnTo>
                  <a:lnTo>
                    <a:pt x="2027021" y="0"/>
                  </a:lnTo>
                  <a:cubicBezTo>
                    <a:pt x="2032162" y="0"/>
                    <a:pt x="2032162" y="0"/>
                    <a:pt x="2032162" y="0"/>
                  </a:cubicBezTo>
                  <a:lnTo>
                    <a:pt x="2141909" y="0"/>
                  </a:lnTo>
                  <a:lnTo>
                    <a:pt x="2143633" y="0"/>
                  </a:lnTo>
                  <a:lnTo>
                    <a:pt x="2178359" y="0"/>
                  </a:lnTo>
                  <a:lnTo>
                    <a:pt x="2228719" y="0"/>
                  </a:lnTo>
                  <a:lnTo>
                    <a:pt x="2229207" y="0"/>
                  </a:lnTo>
                  <a:lnTo>
                    <a:pt x="2230931" y="0"/>
                  </a:lnTo>
                  <a:lnTo>
                    <a:pt x="2287725" y="0"/>
                  </a:lnTo>
                  <a:lnTo>
                    <a:pt x="2289450" y="0"/>
                  </a:lnTo>
                  <a:lnTo>
                    <a:pt x="2323220" y="0"/>
                  </a:lnTo>
                  <a:lnTo>
                    <a:pt x="2324944" y="0"/>
                  </a:lnTo>
                  <a:lnTo>
                    <a:pt x="2340483" y="0"/>
                  </a:lnTo>
                  <a:lnTo>
                    <a:pt x="2341447" y="0"/>
                  </a:lnTo>
                  <a:lnTo>
                    <a:pt x="2343172" y="0"/>
                  </a:lnTo>
                  <a:lnTo>
                    <a:pt x="2349122" y="0"/>
                  </a:lnTo>
                  <a:lnTo>
                    <a:pt x="2350846" y="0"/>
                  </a:lnTo>
                  <a:lnTo>
                    <a:pt x="2390844" y="0"/>
                  </a:lnTo>
                  <a:lnTo>
                    <a:pt x="2462317" y="0"/>
                  </a:lnTo>
                  <a:lnTo>
                    <a:pt x="2499455" y="0"/>
                  </a:lnTo>
                  <a:lnTo>
                    <a:pt x="2530713" y="0"/>
                  </a:lnTo>
                  <a:lnTo>
                    <a:pt x="2547403" y="0"/>
                  </a:lnTo>
                  <a:lnTo>
                    <a:pt x="2549127" y="0"/>
                  </a:lnTo>
                  <a:lnTo>
                    <a:pt x="2581074" y="0"/>
                  </a:lnTo>
                  <a:lnTo>
                    <a:pt x="2582112" y="0"/>
                  </a:lnTo>
                  <a:cubicBezTo>
                    <a:pt x="2669530" y="0"/>
                    <a:pt x="2669530" y="0"/>
                    <a:pt x="2669530" y="0"/>
                  </a:cubicBezTo>
                  <a:lnTo>
                    <a:pt x="2678759" y="0"/>
                  </a:lnTo>
                  <a:lnTo>
                    <a:pt x="2709527" y="0"/>
                  </a:lnTo>
                  <a:lnTo>
                    <a:pt x="2711252" y="0"/>
                  </a:lnTo>
                  <a:lnTo>
                    <a:pt x="2714748" y="0"/>
                  </a:lnTo>
                  <a:lnTo>
                    <a:pt x="2719890" y="0"/>
                  </a:lnTo>
                  <a:lnTo>
                    <a:pt x="2831360" y="0"/>
                  </a:lnTo>
                  <a:lnTo>
                    <a:pt x="2833086" y="0"/>
                  </a:lnTo>
                  <a:lnTo>
                    <a:pt x="2866087" y="0"/>
                  </a:lnTo>
                  <a:lnTo>
                    <a:pt x="2918659" y="0"/>
                  </a:lnTo>
                  <a:lnTo>
                    <a:pt x="2919896" y="0"/>
                  </a:lnTo>
                  <a:lnTo>
                    <a:pt x="2920383" y="0"/>
                  </a:lnTo>
                  <a:lnTo>
                    <a:pt x="2977177" y="0"/>
                  </a:lnTo>
                  <a:lnTo>
                    <a:pt x="2978902" y="0"/>
                  </a:lnTo>
                  <a:lnTo>
                    <a:pt x="3012671" y="0"/>
                  </a:lnTo>
                  <a:lnTo>
                    <a:pt x="3014397" y="0"/>
                  </a:lnTo>
                  <a:lnTo>
                    <a:pt x="3028211" y="0"/>
                  </a:lnTo>
                  <a:lnTo>
                    <a:pt x="3030899" y="0"/>
                  </a:lnTo>
                  <a:lnTo>
                    <a:pt x="3032624" y="0"/>
                  </a:lnTo>
                  <a:lnTo>
                    <a:pt x="3038573" y="0"/>
                  </a:lnTo>
                  <a:lnTo>
                    <a:pt x="3040298" y="0"/>
                  </a:lnTo>
                  <a:lnTo>
                    <a:pt x="3082021" y="0"/>
                  </a:lnTo>
                  <a:lnTo>
                    <a:pt x="3150044" y="0"/>
                  </a:lnTo>
                  <a:lnTo>
                    <a:pt x="3218441" y="0"/>
                  </a:lnTo>
                  <a:lnTo>
                    <a:pt x="3236855" y="0"/>
                  </a:lnTo>
                  <a:lnTo>
                    <a:pt x="3269839" y="0"/>
                  </a:lnTo>
                  <a:lnTo>
                    <a:pt x="3272250" y="0"/>
                  </a:lnTo>
                  <a:lnTo>
                    <a:pt x="3320378" y="0"/>
                  </a:lnTo>
                  <a:lnTo>
                    <a:pt x="3346330" y="0"/>
                  </a:lnTo>
                  <a:lnTo>
                    <a:pt x="3357257" y="0"/>
                  </a:lnTo>
                  <a:lnTo>
                    <a:pt x="3369936" y="0"/>
                  </a:lnTo>
                  <a:lnTo>
                    <a:pt x="3398980" y="0"/>
                  </a:lnTo>
                  <a:lnTo>
                    <a:pt x="3405925" y="0"/>
                  </a:lnTo>
                  <a:cubicBezTo>
                    <a:pt x="3411066" y="0"/>
                    <a:pt x="3411066" y="0"/>
                    <a:pt x="3411066" y="0"/>
                  </a:cubicBezTo>
                  <a:lnTo>
                    <a:pt x="3520813" y="0"/>
                  </a:lnTo>
                  <a:lnTo>
                    <a:pt x="3607623" y="0"/>
                  </a:lnTo>
                  <a:lnTo>
                    <a:pt x="3608111" y="0"/>
                  </a:lnTo>
                  <a:lnTo>
                    <a:pt x="3666629" y="0"/>
                  </a:lnTo>
                  <a:lnTo>
                    <a:pt x="3702124" y="0"/>
                  </a:lnTo>
                  <a:lnTo>
                    <a:pt x="3720351" y="0"/>
                  </a:lnTo>
                  <a:lnTo>
                    <a:pt x="3728025" y="0"/>
                  </a:lnTo>
                  <a:lnTo>
                    <a:pt x="3769748" y="0"/>
                  </a:lnTo>
                  <a:cubicBezTo>
                    <a:pt x="4098793" y="0"/>
                    <a:pt x="4098793" y="0"/>
                    <a:pt x="4098793" y="0"/>
                  </a:cubicBezTo>
                  <a:cubicBezTo>
                    <a:pt x="4133877" y="0"/>
                    <a:pt x="4175977" y="24572"/>
                    <a:pt x="4193519" y="54408"/>
                  </a:cubicBezTo>
                  <a:cubicBezTo>
                    <a:pt x="4439104" y="480025"/>
                    <a:pt x="4439104" y="480025"/>
                    <a:pt x="4439104" y="480025"/>
                  </a:cubicBezTo>
                  <a:cubicBezTo>
                    <a:pt x="4456646" y="509862"/>
                    <a:pt x="4456646" y="559005"/>
                    <a:pt x="4439104" y="588843"/>
                  </a:cubicBezTo>
                  <a:cubicBezTo>
                    <a:pt x="4193519" y="1014459"/>
                    <a:pt x="4193519" y="1014459"/>
                    <a:pt x="4193519" y="1014459"/>
                  </a:cubicBezTo>
                  <a:cubicBezTo>
                    <a:pt x="4175977" y="1044295"/>
                    <a:pt x="4133877" y="1068867"/>
                    <a:pt x="4098793" y="1068867"/>
                  </a:cubicBezTo>
                  <a:lnTo>
                    <a:pt x="3728025" y="1068867"/>
                  </a:lnTo>
                  <a:lnTo>
                    <a:pt x="3607623" y="1068867"/>
                  </a:lnTo>
                  <a:lnTo>
                    <a:pt x="3411066" y="1068867"/>
                  </a:lnTo>
                  <a:lnTo>
                    <a:pt x="3357257" y="1068867"/>
                  </a:lnTo>
                  <a:lnTo>
                    <a:pt x="3236855" y="1068867"/>
                  </a:lnTo>
                  <a:lnTo>
                    <a:pt x="3040298" y="1068867"/>
                  </a:lnTo>
                  <a:lnTo>
                    <a:pt x="3038573" y="1068867"/>
                  </a:lnTo>
                  <a:lnTo>
                    <a:pt x="2919896" y="1068867"/>
                  </a:lnTo>
                  <a:lnTo>
                    <a:pt x="2866087" y="1068867"/>
                  </a:lnTo>
                  <a:lnTo>
                    <a:pt x="2719890" y="1068867"/>
                  </a:lnTo>
                  <a:lnTo>
                    <a:pt x="2669530" y="1068867"/>
                  </a:lnTo>
                  <a:lnTo>
                    <a:pt x="2549127" y="1068867"/>
                  </a:lnTo>
                  <a:lnTo>
                    <a:pt x="2547403" y="1068867"/>
                  </a:lnTo>
                  <a:lnTo>
                    <a:pt x="2350846" y="1068867"/>
                  </a:lnTo>
                  <a:lnTo>
                    <a:pt x="2349122" y="1068867"/>
                  </a:lnTo>
                  <a:lnTo>
                    <a:pt x="2228719" y="1068867"/>
                  </a:lnTo>
                  <a:lnTo>
                    <a:pt x="2178359" y="1068867"/>
                  </a:lnTo>
                  <a:lnTo>
                    <a:pt x="2032162" y="1068867"/>
                  </a:lnTo>
                  <a:lnTo>
                    <a:pt x="1978354" y="1068867"/>
                  </a:lnTo>
                  <a:lnTo>
                    <a:pt x="1859676" y="1068867"/>
                  </a:lnTo>
                  <a:lnTo>
                    <a:pt x="1857951" y="1068867"/>
                  </a:lnTo>
                  <a:lnTo>
                    <a:pt x="1826599" y="1068867"/>
                  </a:lnTo>
                  <a:lnTo>
                    <a:pt x="1661394" y="1068867"/>
                  </a:lnTo>
                  <a:lnTo>
                    <a:pt x="1540992" y="1068867"/>
                  </a:lnTo>
                  <a:lnTo>
                    <a:pt x="1531708" y="1068867"/>
                  </a:lnTo>
                  <a:lnTo>
                    <a:pt x="1487183" y="1068867"/>
                  </a:lnTo>
                  <a:lnTo>
                    <a:pt x="1335428" y="1068867"/>
                  </a:lnTo>
                  <a:lnTo>
                    <a:pt x="1290626" y="1068867"/>
                  </a:lnTo>
                  <a:lnTo>
                    <a:pt x="1170224" y="1068867"/>
                  </a:lnTo>
                  <a:lnTo>
                    <a:pt x="1138871" y="1068867"/>
                  </a:lnTo>
                  <a:lnTo>
                    <a:pt x="1040537" y="1068867"/>
                  </a:lnTo>
                  <a:lnTo>
                    <a:pt x="843980" y="1068867"/>
                  </a:lnTo>
                  <a:lnTo>
                    <a:pt x="799455" y="1068867"/>
                  </a:lnTo>
                  <a:lnTo>
                    <a:pt x="647700" y="1068867"/>
                  </a:lnTo>
                  <a:lnTo>
                    <a:pt x="352810" y="1068867"/>
                  </a:lnTo>
                  <a:cubicBezTo>
                    <a:pt x="318603" y="1068867"/>
                    <a:pt x="275626" y="1044295"/>
                    <a:pt x="258084" y="1014459"/>
                  </a:cubicBezTo>
                  <a:cubicBezTo>
                    <a:pt x="12498" y="588843"/>
                    <a:pt x="12498" y="588843"/>
                    <a:pt x="12498" y="588843"/>
                  </a:cubicBezTo>
                  <a:cubicBezTo>
                    <a:pt x="-4166" y="559005"/>
                    <a:pt x="-4166" y="509862"/>
                    <a:pt x="12498" y="480025"/>
                  </a:cubicBezTo>
                  <a:cubicBezTo>
                    <a:pt x="258084" y="54408"/>
                    <a:pt x="258084" y="54408"/>
                    <a:pt x="258084" y="54408"/>
                  </a:cubicBezTo>
                  <a:cubicBezTo>
                    <a:pt x="275626" y="24572"/>
                    <a:pt x="318603" y="0"/>
                    <a:pt x="35281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D3D3D3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54" name="任意多边形 53"/>
            <p:cNvSpPr>
              <a:spLocks/>
            </p:cNvSpPr>
            <p:nvPr/>
          </p:nvSpPr>
          <p:spPr bwMode="auto">
            <a:xfrm>
              <a:off x="1010779" y="325868"/>
              <a:ext cx="2628449" cy="527848"/>
            </a:xfrm>
            <a:custGeom>
              <a:avLst/>
              <a:gdLst>
                <a:gd name="connsiteX0" fmla="*/ 305125 w 4603109"/>
                <a:gd name="connsiteY0" fmla="*/ 0 h 924402"/>
                <a:gd name="connsiteX1" fmla="*/ 432894 w 4603109"/>
                <a:gd name="connsiteY1" fmla="*/ 0 h 924402"/>
                <a:gd name="connsiteX2" fmla="*/ 445336 w 4603109"/>
                <a:gd name="connsiteY2" fmla="*/ 0 h 924402"/>
                <a:gd name="connsiteX3" fmla="*/ 550703 w 4603109"/>
                <a:gd name="connsiteY3" fmla="*/ 0 h 924402"/>
                <a:gd name="connsiteX4" fmla="*/ 560158 w 4603109"/>
                <a:gd name="connsiteY4" fmla="*/ 0 h 924402"/>
                <a:gd name="connsiteX5" fmla="*/ 573105 w 4603109"/>
                <a:gd name="connsiteY5" fmla="*/ 0 h 924402"/>
                <a:gd name="connsiteX6" fmla="*/ 626202 w 4603109"/>
                <a:gd name="connsiteY6" fmla="*/ 0 h 924402"/>
                <a:gd name="connsiteX7" fmla="*/ 676811 w 4603109"/>
                <a:gd name="connsiteY7" fmla="*/ 0 h 924402"/>
                <a:gd name="connsiteX8" fmla="*/ 678472 w 4603109"/>
                <a:gd name="connsiteY8" fmla="*/ 0 h 924402"/>
                <a:gd name="connsiteX9" fmla="*/ 687927 w 4603109"/>
                <a:gd name="connsiteY9" fmla="*/ 0 h 924402"/>
                <a:gd name="connsiteX10" fmla="*/ 691402 w 4603109"/>
                <a:gd name="connsiteY10" fmla="*/ 0 h 924402"/>
                <a:gd name="connsiteX11" fmla="*/ 700371 w 4603109"/>
                <a:gd name="connsiteY11" fmla="*/ 0 h 924402"/>
                <a:gd name="connsiteX12" fmla="*/ 707508 w 4603109"/>
                <a:gd name="connsiteY12" fmla="*/ 0 h 924402"/>
                <a:gd name="connsiteX13" fmla="*/ 729909 w 4603109"/>
                <a:gd name="connsiteY13" fmla="*/ 0 h 924402"/>
                <a:gd name="connsiteX14" fmla="*/ 753971 w 4603109"/>
                <a:gd name="connsiteY14" fmla="*/ 0 h 924402"/>
                <a:gd name="connsiteX15" fmla="*/ 804580 w 4603109"/>
                <a:gd name="connsiteY15" fmla="*/ 0 h 924402"/>
                <a:gd name="connsiteX16" fmla="*/ 805737 w 4603109"/>
                <a:gd name="connsiteY16" fmla="*/ 0 h 924402"/>
                <a:gd name="connsiteX17" fmla="*/ 819171 w 4603109"/>
                <a:gd name="connsiteY17" fmla="*/ 0 h 924402"/>
                <a:gd name="connsiteX18" fmla="*/ 828140 w 4603109"/>
                <a:gd name="connsiteY18" fmla="*/ 0 h 924402"/>
                <a:gd name="connsiteX19" fmla="*/ 831615 w 4603109"/>
                <a:gd name="connsiteY19" fmla="*/ 0 h 924402"/>
                <a:gd name="connsiteX20" fmla="*/ 835277 w 4603109"/>
                <a:gd name="connsiteY20" fmla="*/ 0 h 924402"/>
                <a:gd name="connsiteX21" fmla="*/ 857678 w 4603109"/>
                <a:gd name="connsiteY21" fmla="*/ 0 h 924402"/>
                <a:gd name="connsiteX22" fmla="*/ 864889 w 4603109"/>
                <a:gd name="connsiteY22" fmla="*/ 0 h 924402"/>
                <a:gd name="connsiteX23" fmla="*/ 899900 w 4603109"/>
                <a:gd name="connsiteY23" fmla="*/ 0 h 924402"/>
                <a:gd name="connsiteX24" fmla="*/ 909341 w 4603109"/>
                <a:gd name="connsiteY24" fmla="*/ 0 h 924402"/>
                <a:gd name="connsiteX25" fmla="*/ 929965 w 4603109"/>
                <a:gd name="connsiteY25" fmla="*/ 0 h 924402"/>
                <a:gd name="connsiteX26" fmla="*/ 933506 w 4603109"/>
                <a:gd name="connsiteY26" fmla="*/ 0 h 924402"/>
                <a:gd name="connsiteX27" fmla="*/ 936982 w 4603109"/>
                <a:gd name="connsiteY27" fmla="*/ 0 h 924402"/>
                <a:gd name="connsiteX28" fmla="*/ 959384 w 4603109"/>
                <a:gd name="connsiteY28" fmla="*/ 0 h 924402"/>
                <a:gd name="connsiteX29" fmla="*/ 962542 w 4603109"/>
                <a:gd name="connsiteY29" fmla="*/ 0 h 924402"/>
                <a:gd name="connsiteX30" fmla="*/ 984943 w 4603109"/>
                <a:gd name="connsiteY30" fmla="*/ 0 h 924402"/>
                <a:gd name="connsiteX31" fmla="*/ 992658 w 4603109"/>
                <a:gd name="connsiteY31" fmla="*/ 0 h 924402"/>
                <a:gd name="connsiteX32" fmla="*/ 1012059 w 4603109"/>
                <a:gd name="connsiteY32" fmla="*/ 0 h 924402"/>
                <a:gd name="connsiteX33" fmla="*/ 1012480 w 4603109"/>
                <a:gd name="connsiteY33" fmla="*/ 0 h 924402"/>
                <a:gd name="connsiteX34" fmla="*/ 1027669 w 4603109"/>
                <a:gd name="connsiteY34" fmla="*/ 0 h 924402"/>
                <a:gd name="connsiteX35" fmla="*/ 1037110 w 4603109"/>
                <a:gd name="connsiteY35" fmla="*/ 0 h 924402"/>
                <a:gd name="connsiteX36" fmla="*/ 1040112 w 4603109"/>
                <a:gd name="connsiteY36" fmla="*/ 0 h 924402"/>
                <a:gd name="connsiteX37" fmla="*/ 1057734 w 4603109"/>
                <a:gd name="connsiteY37" fmla="*/ 0 h 924402"/>
                <a:gd name="connsiteX38" fmla="*/ 1064751 w 4603109"/>
                <a:gd name="connsiteY38" fmla="*/ 0 h 924402"/>
                <a:gd name="connsiteX39" fmla="*/ 1070177 w 4603109"/>
                <a:gd name="connsiteY39" fmla="*/ 0 h 924402"/>
                <a:gd name="connsiteX40" fmla="*/ 1072436 w 4603109"/>
                <a:gd name="connsiteY40" fmla="*/ 0 h 924402"/>
                <a:gd name="connsiteX41" fmla="*/ 1090311 w 4603109"/>
                <a:gd name="connsiteY41" fmla="*/ 0 h 924402"/>
                <a:gd name="connsiteX42" fmla="*/ 1110718 w 4603109"/>
                <a:gd name="connsiteY42" fmla="*/ 0 h 924402"/>
                <a:gd name="connsiteX43" fmla="*/ 1112712 w 4603109"/>
                <a:gd name="connsiteY43" fmla="*/ 0 h 924402"/>
                <a:gd name="connsiteX44" fmla="*/ 1116187 w 4603109"/>
                <a:gd name="connsiteY44" fmla="*/ 0 h 924402"/>
                <a:gd name="connsiteX45" fmla="*/ 1139828 w 4603109"/>
                <a:gd name="connsiteY45" fmla="*/ 0 h 924402"/>
                <a:gd name="connsiteX46" fmla="*/ 1140249 w 4603109"/>
                <a:gd name="connsiteY46" fmla="*/ 0 h 924402"/>
                <a:gd name="connsiteX47" fmla="*/ 1145480 w 4603109"/>
                <a:gd name="connsiteY47" fmla="*/ 0 h 924402"/>
                <a:gd name="connsiteX48" fmla="*/ 1152270 w 4603109"/>
                <a:gd name="connsiteY48" fmla="*/ 0 h 924402"/>
                <a:gd name="connsiteX49" fmla="*/ 1154934 w 4603109"/>
                <a:gd name="connsiteY49" fmla="*/ 0 h 924402"/>
                <a:gd name="connsiteX50" fmla="*/ 1167881 w 4603109"/>
                <a:gd name="connsiteY50" fmla="*/ 0 h 924402"/>
                <a:gd name="connsiteX51" fmla="*/ 1175544 w 4603109"/>
                <a:gd name="connsiteY51" fmla="*/ 0 h 924402"/>
                <a:gd name="connsiteX52" fmla="*/ 1184998 w 4603109"/>
                <a:gd name="connsiteY52" fmla="*/ 0 h 924402"/>
                <a:gd name="connsiteX53" fmla="*/ 1197946 w 4603109"/>
                <a:gd name="connsiteY53" fmla="*/ 0 h 924402"/>
                <a:gd name="connsiteX54" fmla="*/ 1200205 w 4603109"/>
                <a:gd name="connsiteY54" fmla="*/ 0 h 924402"/>
                <a:gd name="connsiteX55" fmla="*/ 1220978 w 4603109"/>
                <a:gd name="connsiteY55" fmla="*/ 0 h 924402"/>
                <a:gd name="connsiteX56" fmla="*/ 1238487 w 4603109"/>
                <a:gd name="connsiteY56" fmla="*/ 0 h 924402"/>
                <a:gd name="connsiteX57" fmla="*/ 1243956 w 4603109"/>
                <a:gd name="connsiteY57" fmla="*/ 0 h 924402"/>
                <a:gd name="connsiteX58" fmla="*/ 1251042 w 4603109"/>
                <a:gd name="connsiteY58" fmla="*/ 0 h 924402"/>
                <a:gd name="connsiteX59" fmla="*/ 1257637 w 4603109"/>
                <a:gd name="connsiteY59" fmla="*/ 0 h 924402"/>
                <a:gd name="connsiteX60" fmla="*/ 1271587 w 4603109"/>
                <a:gd name="connsiteY60" fmla="*/ 0 h 924402"/>
                <a:gd name="connsiteX61" fmla="*/ 1273249 w 4603109"/>
                <a:gd name="connsiteY61" fmla="*/ 0 h 924402"/>
                <a:gd name="connsiteX62" fmla="*/ 1280039 w 4603109"/>
                <a:gd name="connsiteY62" fmla="*/ 0 h 924402"/>
                <a:gd name="connsiteX63" fmla="*/ 1282703 w 4603109"/>
                <a:gd name="connsiteY63" fmla="*/ 0 h 924402"/>
                <a:gd name="connsiteX64" fmla="*/ 1286178 w 4603109"/>
                <a:gd name="connsiteY64" fmla="*/ 0 h 924402"/>
                <a:gd name="connsiteX65" fmla="*/ 1295146 w 4603109"/>
                <a:gd name="connsiteY65" fmla="*/ 0 h 924402"/>
                <a:gd name="connsiteX66" fmla="*/ 1301651 w 4603109"/>
                <a:gd name="connsiteY66" fmla="*/ 0 h 924402"/>
                <a:gd name="connsiteX67" fmla="*/ 1302284 w 4603109"/>
                <a:gd name="connsiteY67" fmla="*/ 0 h 924402"/>
                <a:gd name="connsiteX68" fmla="*/ 1303313 w 4603109"/>
                <a:gd name="connsiteY68" fmla="*/ 0 h 924402"/>
                <a:gd name="connsiteX69" fmla="*/ 1312767 w 4603109"/>
                <a:gd name="connsiteY69" fmla="*/ 0 h 924402"/>
                <a:gd name="connsiteX70" fmla="*/ 1316242 w 4603109"/>
                <a:gd name="connsiteY70" fmla="*/ 0 h 924402"/>
                <a:gd name="connsiteX71" fmla="*/ 1321886 w 4603109"/>
                <a:gd name="connsiteY71" fmla="*/ 0 h 924402"/>
                <a:gd name="connsiteX72" fmla="*/ 1324685 w 4603109"/>
                <a:gd name="connsiteY72" fmla="*/ 0 h 924402"/>
                <a:gd name="connsiteX73" fmla="*/ 1325211 w 4603109"/>
                <a:gd name="connsiteY73" fmla="*/ 0 h 924402"/>
                <a:gd name="connsiteX74" fmla="*/ 1332348 w 4603109"/>
                <a:gd name="connsiteY74" fmla="*/ 0 h 924402"/>
                <a:gd name="connsiteX75" fmla="*/ 1332714 w 4603109"/>
                <a:gd name="connsiteY75" fmla="*/ 0 h 924402"/>
                <a:gd name="connsiteX76" fmla="*/ 1333135 w 4603109"/>
                <a:gd name="connsiteY76" fmla="*/ 0 h 924402"/>
                <a:gd name="connsiteX77" fmla="*/ 1348747 w 4603109"/>
                <a:gd name="connsiteY77" fmla="*/ 0 h 924402"/>
                <a:gd name="connsiteX78" fmla="*/ 1354749 w 4603109"/>
                <a:gd name="connsiteY78" fmla="*/ 0 h 924402"/>
                <a:gd name="connsiteX79" fmla="*/ 1378811 w 4603109"/>
                <a:gd name="connsiteY79" fmla="*/ 0 h 924402"/>
                <a:gd name="connsiteX80" fmla="*/ 1383745 w 4603109"/>
                <a:gd name="connsiteY80" fmla="*/ 0 h 924402"/>
                <a:gd name="connsiteX81" fmla="*/ 1385406 w 4603109"/>
                <a:gd name="connsiteY81" fmla="*/ 0 h 924402"/>
                <a:gd name="connsiteX82" fmla="*/ 1399356 w 4603109"/>
                <a:gd name="connsiteY82" fmla="*/ 0 h 924402"/>
                <a:gd name="connsiteX83" fmla="*/ 1400513 w 4603109"/>
                <a:gd name="connsiteY83" fmla="*/ 0 h 924402"/>
                <a:gd name="connsiteX84" fmla="*/ 1413947 w 4603109"/>
                <a:gd name="connsiteY84" fmla="*/ 0 h 924402"/>
                <a:gd name="connsiteX85" fmla="*/ 1414442 w 4603109"/>
                <a:gd name="connsiteY85" fmla="*/ 0 h 924402"/>
                <a:gd name="connsiteX86" fmla="*/ 1422915 w 4603109"/>
                <a:gd name="connsiteY86" fmla="*/ 0 h 924402"/>
                <a:gd name="connsiteX87" fmla="*/ 1426390 w 4603109"/>
                <a:gd name="connsiteY87" fmla="*/ 0 h 924402"/>
                <a:gd name="connsiteX88" fmla="*/ 1429420 w 4603109"/>
                <a:gd name="connsiteY88" fmla="*/ 0 h 924402"/>
                <a:gd name="connsiteX89" fmla="*/ 1430053 w 4603109"/>
                <a:gd name="connsiteY89" fmla="*/ 0 h 924402"/>
                <a:gd name="connsiteX90" fmla="*/ 1430206 w 4603109"/>
                <a:gd name="connsiteY90" fmla="*/ 0 h 924402"/>
                <a:gd name="connsiteX91" fmla="*/ 1430577 w 4603109"/>
                <a:gd name="connsiteY91" fmla="*/ 0 h 924402"/>
                <a:gd name="connsiteX92" fmla="*/ 1436843 w 4603109"/>
                <a:gd name="connsiteY92" fmla="*/ 0 h 924402"/>
                <a:gd name="connsiteX93" fmla="*/ 1444011 w 4603109"/>
                <a:gd name="connsiteY93" fmla="*/ 0 h 924402"/>
                <a:gd name="connsiteX94" fmla="*/ 1449655 w 4603109"/>
                <a:gd name="connsiteY94" fmla="*/ 0 h 924402"/>
                <a:gd name="connsiteX95" fmla="*/ 1452454 w 4603109"/>
                <a:gd name="connsiteY95" fmla="*/ 0 h 924402"/>
                <a:gd name="connsiteX96" fmla="*/ 1452980 w 4603109"/>
                <a:gd name="connsiteY96" fmla="*/ 0 h 924402"/>
                <a:gd name="connsiteX97" fmla="*/ 1456455 w 4603109"/>
                <a:gd name="connsiteY97" fmla="*/ 0 h 924402"/>
                <a:gd name="connsiteX98" fmla="*/ 1459664 w 4603109"/>
                <a:gd name="connsiteY98" fmla="*/ 0 h 924402"/>
                <a:gd name="connsiteX99" fmla="*/ 1460117 w 4603109"/>
                <a:gd name="connsiteY99" fmla="*/ 0 h 924402"/>
                <a:gd name="connsiteX100" fmla="*/ 1460483 w 4603109"/>
                <a:gd name="connsiteY100" fmla="*/ 0 h 924402"/>
                <a:gd name="connsiteX101" fmla="*/ 1460904 w 4603109"/>
                <a:gd name="connsiteY101" fmla="*/ 0 h 924402"/>
                <a:gd name="connsiteX102" fmla="*/ 1472926 w 4603109"/>
                <a:gd name="connsiteY102" fmla="*/ 0 h 924402"/>
                <a:gd name="connsiteX103" fmla="*/ 1482518 w 4603109"/>
                <a:gd name="connsiteY103" fmla="*/ 0 h 924402"/>
                <a:gd name="connsiteX104" fmla="*/ 1489729 w 4603109"/>
                <a:gd name="connsiteY104" fmla="*/ 0 h 924402"/>
                <a:gd name="connsiteX105" fmla="*/ 1504116 w 4603109"/>
                <a:gd name="connsiteY105" fmla="*/ 0 h 924402"/>
                <a:gd name="connsiteX106" fmla="*/ 1511514 w 4603109"/>
                <a:gd name="connsiteY106" fmla="*/ 0 h 924402"/>
                <a:gd name="connsiteX107" fmla="*/ 1524740 w 4603109"/>
                <a:gd name="connsiteY107" fmla="*/ 0 h 924402"/>
                <a:gd name="connsiteX108" fmla="*/ 1528282 w 4603109"/>
                <a:gd name="connsiteY108" fmla="*/ 0 h 924402"/>
                <a:gd name="connsiteX109" fmla="*/ 1531757 w 4603109"/>
                <a:gd name="connsiteY109" fmla="*/ 0 h 924402"/>
                <a:gd name="connsiteX110" fmla="*/ 1534181 w 4603109"/>
                <a:gd name="connsiteY110" fmla="*/ 0 h 924402"/>
                <a:gd name="connsiteX111" fmla="*/ 1542211 w 4603109"/>
                <a:gd name="connsiteY111" fmla="*/ 0 h 924402"/>
                <a:gd name="connsiteX112" fmla="*/ 1554159 w 4603109"/>
                <a:gd name="connsiteY112" fmla="*/ 0 h 924402"/>
                <a:gd name="connsiteX113" fmla="*/ 1557318 w 4603109"/>
                <a:gd name="connsiteY113" fmla="*/ 0 h 924402"/>
                <a:gd name="connsiteX114" fmla="*/ 1557975 w 4603109"/>
                <a:gd name="connsiteY114" fmla="*/ 0 h 924402"/>
                <a:gd name="connsiteX115" fmla="*/ 1558346 w 4603109"/>
                <a:gd name="connsiteY115" fmla="*/ 0 h 924402"/>
                <a:gd name="connsiteX116" fmla="*/ 1561822 w 4603109"/>
                <a:gd name="connsiteY116" fmla="*/ 0 h 924402"/>
                <a:gd name="connsiteX117" fmla="*/ 1564612 w 4603109"/>
                <a:gd name="connsiteY117" fmla="*/ 0 h 924402"/>
                <a:gd name="connsiteX118" fmla="*/ 1566857 w 4603109"/>
                <a:gd name="connsiteY118" fmla="*/ 0 h 924402"/>
                <a:gd name="connsiteX119" fmla="*/ 1576919 w 4603109"/>
                <a:gd name="connsiteY119" fmla="*/ 0 h 924402"/>
                <a:gd name="connsiteX120" fmla="*/ 1579719 w 4603109"/>
                <a:gd name="connsiteY120" fmla="*/ 0 h 924402"/>
                <a:gd name="connsiteX121" fmla="*/ 1584224 w 4603109"/>
                <a:gd name="connsiteY121" fmla="*/ 0 h 924402"/>
                <a:gd name="connsiteX122" fmla="*/ 1587382 w 4603109"/>
                <a:gd name="connsiteY122" fmla="*/ 0 h 924402"/>
                <a:gd name="connsiteX123" fmla="*/ 1587433 w 4603109"/>
                <a:gd name="connsiteY123" fmla="*/ 0 h 924402"/>
                <a:gd name="connsiteX124" fmla="*/ 1600695 w 4603109"/>
                <a:gd name="connsiteY124" fmla="*/ 0 h 924402"/>
                <a:gd name="connsiteX125" fmla="*/ 1606834 w 4603109"/>
                <a:gd name="connsiteY125" fmla="*/ 0 h 924402"/>
                <a:gd name="connsiteX126" fmla="*/ 1607256 w 4603109"/>
                <a:gd name="connsiteY126" fmla="*/ 0 h 924402"/>
                <a:gd name="connsiteX127" fmla="*/ 1608325 w 4603109"/>
                <a:gd name="connsiteY127" fmla="*/ 0 h 924402"/>
                <a:gd name="connsiteX128" fmla="*/ 1609783 w 4603109"/>
                <a:gd name="connsiteY128" fmla="*/ 0 h 924402"/>
                <a:gd name="connsiteX129" fmla="*/ 1617498 w 4603109"/>
                <a:gd name="connsiteY129" fmla="*/ 0 h 924402"/>
                <a:gd name="connsiteX130" fmla="*/ 1631885 w 4603109"/>
                <a:gd name="connsiteY130" fmla="*/ 0 h 924402"/>
                <a:gd name="connsiteX131" fmla="*/ 1636899 w 4603109"/>
                <a:gd name="connsiteY131" fmla="*/ 0 h 924402"/>
                <a:gd name="connsiteX132" fmla="*/ 1637320 w 4603109"/>
                <a:gd name="connsiteY132" fmla="*/ 0 h 924402"/>
                <a:gd name="connsiteX133" fmla="*/ 1637445 w 4603109"/>
                <a:gd name="connsiteY133" fmla="*/ 0 h 924402"/>
                <a:gd name="connsiteX134" fmla="*/ 1652509 w 4603109"/>
                <a:gd name="connsiteY134" fmla="*/ 0 h 924402"/>
                <a:gd name="connsiteX135" fmla="*/ 1659526 w 4603109"/>
                <a:gd name="connsiteY135" fmla="*/ 0 h 924402"/>
                <a:gd name="connsiteX136" fmla="*/ 1661950 w 4603109"/>
                <a:gd name="connsiteY136" fmla="*/ 0 h 924402"/>
                <a:gd name="connsiteX137" fmla="*/ 1664952 w 4603109"/>
                <a:gd name="connsiteY137" fmla="*/ 0 h 924402"/>
                <a:gd name="connsiteX138" fmla="*/ 1667212 w 4603109"/>
                <a:gd name="connsiteY138" fmla="*/ 0 h 924402"/>
                <a:gd name="connsiteX139" fmla="*/ 1685087 w 4603109"/>
                <a:gd name="connsiteY139" fmla="*/ 0 h 924402"/>
                <a:gd name="connsiteX140" fmla="*/ 1689591 w 4603109"/>
                <a:gd name="connsiteY140" fmla="*/ 0 h 924402"/>
                <a:gd name="connsiteX141" fmla="*/ 1694626 w 4603109"/>
                <a:gd name="connsiteY141" fmla="*/ 0 h 924402"/>
                <a:gd name="connsiteX142" fmla="*/ 1697276 w 4603109"/>
                <a:gd name="connsiteY142" fmla="*/ 0 h 924402"/>
                <a:gd name="connsiteX143" fmla="*/ 1698000 w 4603109"/>
                <a:gd name="connsiteY143" fmla="*/ 0 h 924402"/>
                <a:gd name="connsiteX144" fmla="*/ 1704688 w 4603109"/>
                <a:gd name="connsiteY144" fmla="*/ 0 h 924402"/>
                <a:gd name="connsiteX145" fmla="*/ 1707488 w 4603109"/>
                <a:gd name="connsiteY145" fmla="*/ 0 h 924402"/>
                <a:gd name="connsiteX146" fmla="*/ 1710963 w 4603109"/>
                <a:gd name="connsiteY146" fmla="*/ 0 h 924402"/>
                <a:gd name="connsiteX147" fmla="*/ 1715151 w 4603109"/>
                <a:gd name="connsiteY147" fmla="*/ 0 h 924402"/>
                <a:gd name="connsiteX148" fmla="*/ 1721928 w 4603109"/>
                <a:gd name="connsiteY148" fmla="*/ 0 h 924402"/>
                <a:gd name="connsiteX149" fmla="*/ 1734603 w 4603109"/>
                <a:gd name="connsiteY149" fmla="*/ 0 h 924402"/>
                <a:gd name="connsiteX150" fmla="*/ 1735025 w 4603109"/>
                <a:gd name="connsiteY150" fmla="*/ 0 h 924402"/>
                <a:gd name="connsiteX151" fmla="*/ 1735558 w 4603109"/>
                <a:gd name="connsiteY151" fmla="*/ 0 h 924402"/>
                <a:gd name="connsiteX152" fmla="*/ 1736094 w 4603109"/>
                <a:gd name="connsiteY152" fmla="*/ 0 h 924402"/>
                <a:gd name="connsiteX153" fmla="*/ 1737552 w 4603109"/>
                <a:gd name="connsiteY153" fmla="*/ 0 h 924402"/>
                <a:gd name="connsiteX154" fmla="*/ 1741027 w 4603109"/>
                <a:gd name="connsiteY154" fmla="*/ 0 h 924402"/>
                <a:gd name="connsiteX155" fmla="*/ 1747046 w 4603109"/>
                <a:gd name="connsiteY155" fmla="*/ 0 h 924402"/>
                <a:gd name="connsiteX156" fmla="*/ 1748537 w 4603109"/>
                <a:gd name="connsiteY156" fmla="*/ 0 h 924402"/>
                <a:gd name="connsiteX157" fmla="*/ 1753052 w 4603109"/>
                <a:gd name="connsiteY157" fmla="*/ 0 h 924402"/>
                <a:gd name="connsiteX158" fmla="*/ 1757499 w 4603109"/>
                <a:gd name="connsiteY158" fmla="*/ 0 h 924402"/>
                <a:gd name="connsiteX159" fmla="*/ 1764668 w 4603109"/>
                <a:gd name="connsiteY159" fmla="*/ 0 h 924402"/>
                <a:gd name="connsiteX160" fmla="*/ 1765089 w 4603109"/>
                <a:gd name="connsiteY160" fmla="*/ 0 h 924402"/>
                <a:gd name="connsiteX161" fmla="*/ 1765214 w 4603109"/>
                <a:gd name="connsiteY161" fmla="*/ 0 h 924402"/>
                <a:gd name="connsiteX162" fmla="*/ 1770320 w 4603109"/>
                <a:gd name="connsiteY162" fmla="*/ 0 h 924402"/>
                <a:gd name="connsiteX163" fmla="*/ 1777110 w 4603109"/>
                <a:gd name="connsiteY163" fmla="*/ 0 h 924402"/>
                <a:gd name="connsiteX164" fmla="*/ 1779774 w 4603109"/>
                <a:gd name="connsiteY164" fmla="*/ 0 h 924402"/>
                <a:gd name="connsiteX165" fmla="*/ 1792721 w 4603109"/>
                <a:gd name="connsiteY165" fmla="*/ 0 h 924402"/>
                <a:gd name="connsiteX166" fmla="*/ 1794981 w 4603109"/>
                <a:gd name="connsiteY166" fmla="*/ 0 h 924402"/>
                <a:gd name="connsiteX167" fmla="*/ 1825045 w 4603109"/>
                <a:gd name="connsiteY167" fmla="*/ 0 h 924402"/>
                <a:gd name="connsiteX168" fmla="*/ 1825769 w 4603109"/>
                <a:gd name="connsiteY168" fmla="*/ 0 h 924402"/>
                <a:gd name="connsiteX169" fmla="*/ 1838732 w 4603109"/>
                <a:gd name="connsiteY169" fmla="*/ 0 h 924402"/>
                <a:gd name="connsiteX170" fmla="*/ 1845818 w 4603109"/>
                <a:gd name="connsiteY170" fmla="*/ 0 h 924402"/>
                <a:gd name="connsiteX171" fmla="*/ 1849697 w 4603109"/>
                <a:gd name="connsiteY171" fmla="*/ 0 h 924402"/>
                <a:gd name="connsiteX172" fmla="*/ 1852412 w 4603109"/>
                <a:gd name="connsiteY172" fmla="*/ 0 h 924402"/>
                <a:gd name="connsiteX173" fmla="*/ 1853903 w 4603109"/>
                <a:gd name="connsiteY173" fmla="*/ 0 h 924402"/>
                <a:gd name="connsiteX174" fmla="*/ 1863327 w 4603109"/>
                <a:gd name="connsiteY174" fmla="*/ 0 h 924402"/>
                <a:gd name="connsiteX175" fmla="*/ 1868796 w 4603109"/>
                <a:gd name="connsiteY175" fmla="*/ 0 h 924402"/>
                <a:gd name="connsiteX176" fmla="*/ 1874815 w 4603109"/>
                <a:gd name="connsiteY176" fmla="*/ 0 h 924402"/>
                <a:gd name="connsiteX177" fmla="*/ 1876306 w 4603109"/>
                <a:gd name="connsiteY177" fmla="*/ 0 h 924402"/>
                <a:gd name="connsiteX178" fmla="*/ 1880821 w 4603109"/>
                <a:gd name="connsiteY178" fmla="*/ 0 h 924402"/>
                <a:gd name="connsiteX179" fmla="*/ 1882477 w 4603109"/>
                <a:gd name="connsiteY179" fmla="*/ 0 h 924402"/>
                <a:gd name="connsiteX180" fmla="*/ 1883936 w 4603109"/>
                <a:gd name="connsiteY180" fmla="*/ 0 h 924402"/>
                <a:gd name="connsiteX181" fmla="*/ 1885268 w 4603109"/>
                <a:gd name="connsiteY181" fmla="*/ 0 h 924402"/>
                <a:gd name="connsiteX182" fmla="*/ 1896427 w 4603109"/>
                <a:gd name="connsiteY182" fmla="*/ 0 h 924402"/>
                <a:gd name="connsiteX183" fmla="*/ 1898089 w 4603109"/>
                <a:gd name="connsiteY183" fmla="*/ 0 h 924402"/>
                <a:gd name="connsiteX184" fmla="*/ 1904879 w 4603109"/>
                <a:gd name="connsiteY184" fmla="*/ 0 h 924402"/>
                <a:gd name="connsiteX185" fmla="*/ 1907543 w 4603109"/>
                <a:gd name="connsiteY185" fmla="*/ 0 h 924402"/>
                <a:gd name="connsiteX186" fmla="*/ 1911018 w 4603109"/>
                <a:gd name="connsiteY186" fmla="*/ 0 h 924402"/>
                <a:gd name="connsiteX187" fmla="*/ 1919986 w 4603109"/>
                <a:gd name="connsiteY187" fmla="*/ 0 h 924402"/>
                <a:gd name="connsiteX188" fmla="*/ 1927124 w 4603109"/>
                <a:gd name="connsiteY188" fmla="*/ 0 h 924402"/>
                <a:gd name="connsiteX189" fmla="*/ 1927489 w 4603109"/>
                <a:gd name="connsiteY189" fmla="*/ 0 h 924402"/>
                <a:gd name="connsiteX190" fmla="*/ 1927911 w 4603109"/>
                <a:gd name="connsiteY190" fmla="*/ 0 h 924402"/>
                <a:gd name="connsiteX191" fmla="*/ 1929402 w 4603109"/>
                <a:gd name="connsiteY191" fmla="*/ 0 h 924402"/>
                <a:gd name="connsiteX192" fmla="*/ 1946726 w 4603109"/>
                <a:gd name="connsiteY192" fmla="*/ 0 h 924402"/>
                <a:gd name="connsiteX193" fmla="*/ 1949525 w 4603109"/>
                <a:gd name="connsiteY193" fmla="*/ 0 h 924402"/>
                <a:gd name="connsiteX194" fmla="*/ 1957554 w 4603109"/>
                <a:gd name="connsiteY194" fmla="*/ 0 h 924402"/>
                <a:gd name="connsiteX195" fmla="*/ 1957975 w 4603109"/>
                <a:gd name="connsiteY195" fmla="*/ 0 h 924402"/>
                <a:gd name="connsiteX196" fmla="*/ 1973587 w 4603109"/>
                <a:gd name="connsiteY196" fmla="*/ 0 h 924402"/>
                <a:gd name="connsiteX197" fmla="*/ 1978520 w 4603109"/>
                <a:gd name="connsiteY197" fmla="*/ 0 h 924402"/>
                <a:gd name="connsiteX198" fmla="*/ 1980012 w 4603109"/>
                <a:gd name="connsiteY198" fmla="*/ 0 h 924402"/>
                <a:gd name="connsiteX199" fmla="*/ 1980181 w 4603109"/>
                <a:gd name="connsiteY199" fmla="*/ 0 h 924402"/>
                <a:gd name="connsiteX200" fmla="*/ 1981672 w 4603109"/>
                <a:gd name="connsiteY200" fmla="*/ 0 h 924402"/>
                <a:gd name="connsiteX201" fmla="*/ 2008585 w 4603109"/>
                <a:gd name="connsiteY201" fmla="*/ 0 h 924402"/>
                <a:gd name="connsiteX202" fmla="*/ 2009218 w 4603109"/>
                <a:gd name="connsiteY202" fmla="*/ 0 h 924402"/>
                <a:gd name="connsiteX203" fmla="*/ 2010246 w 4603109"/>
                <a:gd name="connsiteY203" fmla="*/ 0 h 924402"/>
                <a:gd name="connsiteX204" fmla="*/ 2010709 w 4603109"/>
                <a:gd name="connsiteY204" fmla="*/ 0 h 924402"/>
                <a:gd name="connsiteX205" fmla="*/ 2011705 w 4603109"/>
                <a:gd name="connsiteY205" fmla="*/ 0 h 924402"/>
                <a:gd name="connsiteX206" fmla="*/ 2024147 w 4603109"/>
                <a:gd name="connsiteY206" fmla="*/ 0 h 924402"/>
                <a:gd name="connsiteX207" fmla="*/ 2024196 w 4603109"/>
                <a:gd name="connsiteY207" fmla="*/ 0 h 924402"/>
                <a:gd name="connsiteX208" fmla="*/ 2024981 w 4603109"/>
                <a:gd name="connsiteY208" fmla="*/ 0 h 924402"/>
                <a:gd name="connsiteX209" fmla="*/ 2025353 w 4603109"/>
                <a:gd name="connsiteY209" fmla="*/ 0 h 924402"/>
                <a:gd name="connsiteX210" fmla="*/ 2026473 w 4603109"/>
                <a:gd name="connsiteY210" fmla="*/ 0 h 924402"/>
                <a:gd name="connsiteX211" fmla="*/ 2031619 w 4603109"/>
                <a:gd name="connsiteY211" fmla="*/ 0 h 924402"/>
                <a:gd name="connsiteX212" fmla="*/ 2033110 w 4603109"/>
                <a:gd name="connsiteY212" fmla="*/ 0 h 924402"/>
                <a:gd name="connsiteX213" fmla="*/ 2038787 w 4603109"/>
                <a:gd name="connsiteY213" fmla="*/ 0 h 924402"/>
                <a:gd name="connsiteX214" fmla="*/ 2039282 w 4603109"/>
                <a:gd name="connsiteY214" fmla="*/ 0 h 924402"/>
                <a:gd name="connsiteX215" fmla="*/ 2047755 w 4603109"/>
                <a:gd name="connsiteY215" fmla="*/ 0 h 924402"/>
                <a:gd name="connsiteX216" fmla="*/ 2051230 w 4603109"/>
                <a:gd name="connsiteY216" fmla="*/ 0 h 924402"/>
                <a:gd name="connsiteX217" fmla="*/ 2054893 w 4603109"/>
                <a:gd name="connsiteY217" fmla="*/ 0 h 924402"/>
                <a:gd name="connsiteX218" fmla="*/ 2055046 w 4603109"/>
                <a:gd name="connsiteY218" fmla="*/ 0 h 924402"/>
                <a:gd name="connsiteX219" fmla="*/ 2055258 w 4603109"/>
                <a:gd name="connsiteY219" fmla="*/ 0 h 924402"/>
                <a:gd name="connsiteX220" fmla="*/ 2055680 w 4603109"/>
                <a:gd name="connsiteY220" fmla="*/ 0 h 924402"/>
                <a:gd name="connsiteX221" fmla="*/ 2057171 w 4603109"/>
                <a:gd name="connsiteY221" fmla="*/ 0 h 924402"/>
                <a:gd name="connsiteX222" fmla="*/ 2061683 w 4603109"/>
                <a:gd name="connsiteY222" fmla="*/ 0 h 924402"/>
                <a:gd name="connsiteX223" fmla="*/ 2067702 w 4603109"/>
                <a:gd name="connsiteY223" fmla="*/ 0 h 924402"/>
                <a:gd name="connsiteX224" fmla="*/ 2074495 w 4603109"/>
                <a:gd name="connsiteY224" fmla="*/ 0 h 924402"/>
                <a:gd name="connsiteX225" fmla="*/ 2077294 w 4603109"/>
                <a:gd name="connsiteY225" fmla="*/ 0 h 924402"/>
                <a:gd name="connsiteX226" fmla="*/ 2084504 w 4603109"/>
                <a:gd name="connsiteY226" fmla="*/ 0 h 924402"/>
                <a:gd name="connsiteX227" fmla="*/ 2085323 w 4603109"/>
                <a:gd name="connsiteY227" fmla="*/ 0 h 924402"/>
                <a:gd name="connsiteX228" fmla="*/ 2085744 w 4603109"/>
                <a:gd name="connsiteY228" fmla="*/ 0 h 924402"/>
                <a:gd name="connsiteX229" fmla="*/ 2097766 w 4603109"/>
                <a:gd name="connsiteY229" fmla="*/ 0 h 924402"/>
                <a:gd name="connsiteX230" fmla="*/ 2106289 w 4603109"/>
                <a:gd name="connsiteY230" fmla="*/ 0 h 924402"/>
                <a:gd name="connsiteX231" fmla="*/ 2107781 w 4603109"/>
                <a:gd name="connsiteY231" fmla="*/ 0 h 924402"/>
                <a:gd name="connsiteX232" fmla="*/ 2128956 w 4603109"/>
                <a:gd name="connsiteY232" fmla="*/ 0 h 924402"/>
                <a:gd name="connsiteX233" fmla="*/ 2129514 w 4603109"/>
                <a:gd name="connsiteY233" fmla="*/ 0 h 924402"/>
                <a:gd name="connsiteX234" fmla="*/ 2136354 w 4603109"/>
                <a:gd name="connsiteY234" fmla="*/ 0 h 924402"/>
                <a:gd name="connsiteX235" fmla="*/ 2136987 w 4603109"/>
                <a:gd name="connsiteY235" fmla="*/ 0 h 924402"/>
                <a:gd name="connsiteX236" fmla="*/ 2138478 w 4603109"/>
                <a:gd name="connsiteY236" fmla="*/ 0 h 924402"/>
                <a:gd name="connsiteX237" fmla="*/ 2151916 w 4603109"/>
                <a:gd name="connsiteY237" fmla="*/ 0 h 924402"/>
                <a:gd name="connsiteX238" fmla="*/ 2152750 w 4603109"/>
                <a:gd name="connsiteY238" fmla="*/ 0 h 924402"/>
                <a:gd name="connsiteX239" fmla="*/ 2153122 w 4603109"/>
                <a:gd name="connsiteY239" fmla="*/ 0 h 924402"/>
                <a:gd name="connsiteX240" fmla="*/ 2154242 w 4603109"/>
                <a:gd name="connsiteY240" fmla="*/ 0 h 924402"/>
                <a:gd name="connsiteX241" fmla="*/ 2156597 w 4603109"/>
                <a:gd name="connsiteY241" fmla="*/ 0 h 924402"/>
                <a:gd name="connsiteX242" fmla="*/ 2159388 w 4603109"/>
                <a:gd name="connsiteY242" fmla="*/ 0 h 924402"/>
                <a:gd name="connsiteX243" fmla="*/ 2160879 w 4603109"/>
                <a:gd name="connsiteY243" fmla="*/ 0 h 924402"/>
                <a:gd name="connsiteX244" fmla="*/ 2161633 w 4603109"/>
                <a:gd name="connsiteY244" fmla="*/ 0 h 924402"/>
                <a:gd name="connsiteX245" fmla="*/ 2167051 w 4603109"/>
                <a:gd name="connsiteY245" fmla="*/ 0 h 924402"/>
                <a:gd name="connsiteX246" fmla="*/ 2178999 w 4603109"/>
                <a:gd name="connsiteY246" fmla="*/ 0 h 924402"/>
                <a:gd name="connsiteX247" fmla="*/ 2182158 w 4603109"/>
                <a:gd name="connsiteY247" fmla="*/ 0 h 924402"/>
                <a:gd name="connsiteX248" fmla="*/ 2182815 w 4603109"/>
                <a:gd name="connsiteY248" fmla="*/ 0 h 924402"/>
                <a:gd name="connsiteX249" fmla="*/ 2188666 w 4603109"/>
                <a:gd name="connsiteY249" fmla="*/ 0 h 924402"/>
                <a:gd name="connsiteX250" fmla="*/ 2189452 w 4603109"/>
                <a:gd name="connsiteY250" fmla="*/ 0 h 924402"/>
                <a:gd name="connsiteX251" fmla="*/ 2191697 w 4603109"/>
                <a:gd name="connsiteY251" fmla="*/ 0 h 924402"/>
                <a:gd name="connsiteX252" fmla="*/ 2195471 w 4603109"/>
                <a:gd name="connsiteY252" fmla="*/ 0 h 924402"/>
                <a:gd name="connsiteX253" fmla="*/ 2201759 w 4603109"/>
                <a:gd name="connsiteY253" fmla="*/ 0 h 924402"/>
                <a:gd name="connsiteX254" fmla="*/ 2203100 w 4603109"/>
                <a:gd name="connsiteY254" fmla="*/ 0 h 924402"/>
                <a:gd name="connsiteX255" fmla="*/ 2204559 w 4603109"/>
                <a:gd name="connsiteY255" fmla="*/ 0 h 924402"/>
                <a:gd name="connsiteX256" fmla="*/ 2204591 w 4603109"/>
                <a:gd name="connsiteY256" fmla="*/ 0 h 924402"/>
                <a:gd name="connsiteX257" fmla="*/ 2212273 w 4603109"/>
                <a:gd name="connsiteY257" fmla="*/ 0 h 924402"/>
                <a:gd name="connsiteX258" fmla="*/ 2225535 w 4603109"/>
                <a:gd name="connsiteY258" fmla="*/ 0 h 924402"/>
                <a:gd name="connsiteX259" fmla="*/ 2231674 w 4603109"/>
                <a:gd name="connsiteY259" fmla="*/ 0 h 924402"/>
                <a:gd name="connsiteX260" fmla="*/ 2232096 w 4603109"/>
                <a:gd name="connsiteY260" fmla="*/ 0 h 924402"/>
                <a:gd name="connsiteX261" fmla="*/ 2232220 w 4603109"/>
                <a:gd name="connsiteY261" fmla="*/ 0 h 924402"/>
                <a:gd name="connsiteX262" fmla="*/ 2233118 w 4603109"/>
                <a:gd name="connsiteY262" fmla="*/ 0 h 924402"/>
                <a:gd name="connsiteX263" fmla="*/ 2233165 w 4603109"/>
                <a:gd name="connsiteY263" fmla="*/ 0 h 924402"/>
                <a:gd name="connsiteX264" fmla="*/ 2256725 w 4603109"/>
                <a:gd name="connsiteY264" fmla="*/ 0 h 924402"/>
                <a:gd name="connsiteX265" fmla="*/ 2257283 w 4603109"/>
                <a:gd name="connsiteY265" fmla="*/ 0 h 924402"/>
                <a:gd name="connsiteX266" fmla="*/ 2262285 w 4603109"/>
                <a:gd name="connsiteY266" fmla="*/ 0 h 924402"/>
                <a:gd name="connsiteX267" fmla="*/ 2284366 w 4603109"/>
                <a:gd name="connsiteY267" fmla="*/ 0 h 924402"/>
                <a:gd name="connsiteX268" fmla="*/ 2289402 w 4603109"/>
                <a:gd name="connsiteY268" fmla="*/ 0 h 924402"/>
                <a:gd name="connsiteX269" fmla="*/ 2292052 w 4603109"/>
                <a:gd name="connsiteY269" fmla="*/ 0 h 924402"/>
                <a:gd name="connsiteX270" fmla="*/ 2299271 w 4603109"/>
                <a:gd name="connsiteY270" fmla="*/ 0 h 924402"/>
                <a:gd name="connsiteX271" fmla="*/ 2308721 w 4603109"/>
                <a:gd name="connsiteY271" fmla="*/ 0 h 924402"/>
                <a:gd name="connsiteX272" fmla="*/ 2309927 w 4603109"/>
                <a:gd name="connsiteY272" fmla="*/ 0 h 924402"/>
                <a:gd name="connsiteX273" fmla="*/ 2316435 w 4603109"/>
                <a:gd name="connsiteY273" fmla="*/ 0 h 924402"/>
                <a:gd name="connsiteX274" fmla="*/ 2316703 w 4603109"/>
                <a:gd name="connsiteY274" fmla="*/ 0 h 924402"/>
                <a:gd name="connsiteX275" fmla="*/ 2319466 w 4603109"/>
                <a:gd name="connsiteY275" fmla="*/ 0 h 924402"/>
                <a:gd name="connsiteX276" fmla="*/ 2322840 w 4603109"/>
                <a:gd name="connsiteY276" fmla="*/ 0 h 924402"/>
                <a:gd name="connsiteX277" fmla="*/ 2329528 w 4603109"/>
                <a:gd name="connsiteY277" fmla="*/ 0 h 924402"/>
                <a:gd name="connsiteX278" fmla="*/ 2330869 w 4603109"/>
                <a:gd name="connsiteY278" fmla="*/ 0 h 924402"/>
                <a:gd name="connsiteX279" fmla="*/ 2332328 w 4603109"/>
                <a:gd name="connsiteY279" fmla="*/ 0 h 924402"/>
                <a:gd name="connsiteX280" fmla="*/ 2332360 w 4603109"/>
                <a:gd name="connsiteY280" fmla="*/ 0 h 924402"/>
                <a:gd name="connsiteX281" fmla="*/ 2335803 w 4603109"/>
                <a:gd name="connsiteY281" fmla="*/ 0 h 924402"/>
                <a:gd name="connsiteX282" fmla="*/ 2343312 w 4603109"/>
                <a:gd name="connsiteY282" fmla="*/ 0 h 924402"/>
                <a:gd name="connsiteX283" fmla="*/ 2344804 w 4603109"/>
                <a:gd name="connsiteY283" fmla="*/ 0 h 924402"/>
                <a:gd name="connsiteX284" fmla="*/ 2346768 w 4603109"/>
                <a:gd name="connsiteY284" fmla="*/ 0 h 924402"/>
                <a:gd name="connsiteX285" fmla="*/ 2347827 w 4603109"/>
                <a:gd name="connsiteY285" fmla="*/ 0 h 924402"/>
                <a:gd name="connsiteX286" fmla="*/ 2352274 w 4603109"/>
                <a:gd name="connsiteY286" fmla="*/ 0 h 924402"/>
                <a:gd name="connsiteX287" fmla="*/ 2359443 w 4603109"/>
                <a:gd name="connsiteY287" fmla="*/ 0 h 924402"/>
                <a:gd name="connsiteX288" fmla="*/ 2359865 w 4603109"/>
                <a:gd name="connsiteY288" fmla="*/ 0 h 924402"/>
                <a:gd name="connsiteX289" fmla="*/ 2359989 w 4603109"/>
                <a:gd name="connsiteY289" fmla="*/ 0 h 924402"/>
                <a:gd name="connsiteX290" fmla="*/ 2360887 w 4603109"/>
                <a:gd name="connsiteY290" fmla="*/ 0 h 924402"/>
                <a:gd name="connsiteX291" fmla="*/ 2360934 w 4603109"/>
                <a:gd name="connsiteY291" fmla="*/ 0 h 924402"/>
                <a:gd name="connsiteX292" fmla="*/ 2371886 w 4603109"/>
                <a:gd name="connsiteY292" fmla="*/ 0 h 924402"/>
                <a:gd name="connsiteX293" fmla="*/ 2373377 w 4603109"/>
                <a:gd name="connsiteY293" fmla="*/ 0 h 924402"/>
                <a:gd name="connsiteX294" fmla="*/ 2377892 w 4603109"/>
                <a:gd name="connsiteY294" fmla="*/ 0 h 924402"/>
                <a:gd name="connsiteX295" fmla="*/ 2382339 w 4603109"/>
                <a:gd name="connsiteY295" fmla="*/ 0 h 924402"/>
                <a:gd name="connsiteX296" fmla="*/ 2390054 w 4603109"/>
                <a:gd name="connsiteY296" fmla="*/ 0 h 924402"/>
                <a:gd name="connsiteX297" fmla="*/ 2419821 w 4603109"/>
                <a:gd name="connsiteY297" fmla="*/ 0 h 924402"/>
                <a:gd name="connsiteX298" fmla="*/ 2427040 w 4603109"/>
                <a:gd name="connsiteY298" fmla="*/ 0 h 924402"/>
                <a:gd name="connsiteX299" fmla="*/ 2436490 w 4603109"/>
                <a:gd name="connsiteY299" fmla="*/ 0 h 924402"/>
                <a:gd name="connsiteX300" fmla="*/ 2444472 w 4603109"/>
                <a:gd name="connsiteY300" fmla="*/ 0 h 924402"/>
                <a:gd name="connsiteX301" fmla="*/ 2448678 w 4603109"/>
                <a:gd name="connsiteY301" fmla="*/ 0 h 924402"/>
                <a:gd name="connsiteX302" fmla="*/ 2450171 w 4603109"/>
                <a:gd name="connsiteY302" fmla="*/ 0 h 924402"/>
                <a:gd name="connsiteX303" fmla="*/ 2450609 w 4603109"/>
                <a:gd name="connsiteY303" fmla="*/ 0 h 924402"/>
                <a:gd name="connsiteX304" fmla="*/ 2463572 w 4603109"/>
                <a:gd name="connsiteY304" fmla="*/ 0 h 924402"/>
                <a:gd name="connsiteX305" fmla="*/ 2471081 w 4603109"/>
                <a:gd name="connsiteY305" fmla="*/ 0 h 924402"/>
                <a:gd name="connsiteX306" fmla="*/ 2472573 w 4603109"/>
                <a:gd name="connsiteY306" fmla="*/ 0 h 924402"/>
                <a:gd name="connsiteX307" fmla="*/ 2474537 w 4603109"/>
                <a:gd name="connsiteY307" fmla="*/ 0 h 924402"/>
                <a:gd name="connsiteX308" fmla="*/ 2475596 w 4603109"/>
                <a:gd name="connsiteY308" fmla="*/ 0 h 924402"/>
                <a:gd name="connsiteX309" fmla="*/ 2477252 w 4603109"/>
                <a:gd name="connsiteY309" fmla="*/ 0 h 924402"/>
                <a:gd name="connsiteX310" fmla="*/ 2478712 w 4603109"/>
                <a:gd name="connsiteY310" fmla="*/ 0 h 924402"/>
                <a:gd name="connsiteX311" fmla="*/ 2478743 w 4603109"/>
                <a:gd name="connsiteY311" fmla="*/ 0 h 924402"/>
                <a:gd name="connsiteX312" fmla="*/ 2480043 w 4603109"/>
                <a:gd name="connsiteY312" fmla="*/ 0 h 924402"/>
                <a:gd name="connsiteX313" fmla="*/ 2499655 w 4603109"/>
                <a:gd name="connsiteY313" fmla="*/ 0 h 924402"/>
                <a:gd name="connsiteX314" fmla="*/ 2501146 w 4603109"/>
                <a:gd name="connsiteY314" fmla="*/ 0 h 924402"/>
                <a:gd name="connsiteX315" fmla="*/ 2505661 w 4603109"/>
                <a:gd name="connsiteY315" fmla="*/ 0 h 924402"/>
                <a:gd name="connsiteX316" fmla="*/ 2508776 w 4603109"/>
                <a:gd name="connsiteY316" fmla="*/ 0 h 924402"/>
                <a:gd name="connsiteX317" fmla="*/ 2510108 w 4603109"/>
                <a:gd name="connsiteY317" fmla="*/ 0 h 924402"/>
                <a:gd name="connsiteX318" fmla="*/ 2524178 w 4603109"/>
                <a:gd name="connsiteY318" fmla="*/ 0 h 924402"/>
                <a:gd name="connsiteX319" fmla="*/ 2525248 w 4603109"/>
                <a:gd name="connsiteY319" fmla="*/ 0 h 924402"/>
                <a:gd name="connsiteX320" fmla="*/ 2525669 w 4603109"/>
                <a:gd name="connsiteY320" fmla="*/ 0 h 924402"/>
                <a:gd name="connsiteX321" fmla="*/ 2552329 w 4603109"/>
                <a:gd name="connsiteY321" fmla="*/ 0 h 924402"/>
                <a:gd name="connsiteX322" fmla="*/ 2552751 w 4603109"/>
                <a:gd name="connsiteY322" fmla="*/ 0 h 924402"/>
                <a:gd name="connsiteX323" fmla="*/ 2554242 w 4603109"/>
                <a:gd name="connsiteY323" fmla="*/ 0 h 924402"/>
                <a:gd name="connsiteX324" fmla="*/ 2574787 w 4603109"/>
                <a:gd name="connsiteY324" fmla="*/ 0 h 924402"/>
                <a:gd name="connsiteX325" fmla="*/ 2576279 w 4603109"/>
                <a:gd name="connsiteY325" fmla="*/ 0 h 924402"/>
                <a:gd name="connsiteX326" fmla="*/ 2576447 w 4603109"/>
                <a:gd name="connsiteY326" fmla="*/ 0 h 924402"/>
                <a:gd name="connsiteX327" fmla="*/ 2577940 w 4603109"/>
                <a:gd name="connsiteY327" fmla="*/ 0 h 924402"/>
                <a:gd name="connsiteX328" fmla="*/ 2603360 w 4603109"/>
                <a:gd name="connsiteY328" fmla="*/ 0 h 924402"/>
                <a:gd name="connsiteX329" fmla="*/ 2604852 w 4603109"/>
                <a:gd name="connsiteY329" fmla="*/ 0 h 924402"/>
                <a:gd name="connsiteX330" fmla="*/ 2605021 w 4603109"/>
                <a:gd name="connsiteY330" fmla="*/ 0 h 924402"/>
                <a:gd name="connsiteX331" fmla="*/ 2605484 w 4603109"/>
                <a:gd name="connsiteY331" fmla="*/ 0 h 924402"/>
                <a:gd name="connsiteX332" fmla="*/ 2606481 w 4603109"/>
                <a:gd name="connsiteY332" fmla="*/ 0 h 924402"/>
                <a:gd name="connsiteX333" fmla="*/ 2606512 w 4603109"/>
                <a:gd name="connsiteY333" fmla="*/ 0 h 924402"/>
                <a:gd name="connsiteX334" fmla="*/ 2606976 w 4603109"/>
                <a:gd name="connsiteY334" fmla="*/ 0 h 924402"/>
                <a:gd name="connsiteX335" fmla="*/ 2618923 w 4603109"/>
                <a:gd name="connsiteY335" fmla="*/ 0 h 924402"/>
                <a:gd name="connsiteX336" fmla="*/ 2621248 w 4603109"/>
                <a:gd name="connsiteY336" fmla="*/ 0 h 924402"/>
                <a:gd name="connsiteX337" fmla="*/ 2622740 w 4603109"/>
                <a:gd name="connsiteY337" fmla="*/ 0 h 924402"/>
                <a:gd name="connsiteX338" fmla="*/ 2627885 w 4603109"/>
                <a:gd name="connsiteY338" fmla="*/ 0 h 924402"/>
                <a:gd name="connsiteX339" fmla="*/ 2629377 w 4603109"/>
                <a:gd name="connsiteY339" fmla="*/ 0 h 924402"/>
                <a:gd name="connsiteX340" fmla="*/ 2634058 w 4603109"/>
                <a:gd name="connsiteY340" fmla="*/ 0 h 924402"/>
                <a:gd name="connsiteX341" fmla="*/ 2635549 w 4603109"/>
                <a:gd name="connsiteY341" fmla="*/ 0 h 924402"/>
                <a:gd name="connsiteX342" fmla="*/ 2636545 w 4603109"/>
                <a:gd name="connsiteY342" fmla="*/ 0 h 924402"/>
                <a:gd name="connsiteX343" fmla="*/ 2648987 w 4603109"/>
                <a:gd name="connsiteY343" fmla="*/ 0 h 924402"/>
                <a:gd name="connsiteX344" fmla="*/ 2649821 w 4603109"/>
                <a:gd name="connsiteY344" fmla="*/ 0 h 924402"/>
                <a:gd name="connsiteX345" fmla="*/ 2651313 w 4603109"/>
                <a:gd name="connsiteY345" fmla="*/ 0 h 924402"/>
                <a:gd name="connsiteX346" fmla="*/ 2651947 w 4603109"/>
                <a:gd name="connsiteY346" fmla="*/ 0 h 924402"/>
                <a:gd name="connsiteX347" fmla="*/ 2653017 w 4603109"/>
                <a:gd name="connsiteY347" fmla="*/ 0 h 924402"/>
                <a:gd name="connsiteX348" fmla="*/ 2653438 w 4603109"/>
                <a:gd name="connsiteY348" fmla="*/ 0 h 924402"/>
                <a:gd name="connsiteX349" fmla="*/ 2656459 w 4603109"/>
                <a:gd name="connsiteY349" fmla="*/ 0 h 924402"/>
                <a:gd name="connsiteX350" fmla="*/ 2657950 w 4603109"/>
                <a:gd name="connsiteY350" fmla="*/ 0 h 924402"/>
                <a:gd name="connsiteX351" fmla="*/ 2665460 w 4603109"/>
                <a:gd name="connsiteY351" fmla="*/ 0 h 924402"/>
                <a:gd name="connsiteX352" fmla="*/ 2680098 w 4603109"/>
                <a:gd name="connsiteY352" fmla="*/ 0 h 924402"/>
                <a:gd name="connsiteX353" fmla="*/ 2680520 w 4603109"/>
                <a:gd name="connsiteY353" fmla="*/ 0 h 924402"/>
                <a:gd name="connsiteX354" fmla="*/ 2682011 w 4603109"/>
                <a:gd name="connsiteY354" fmla="*/ 0 h 924402"/>
                <a:gd name="connsiteX355" fmla="*/ 2692542 w 4603109"/>
                <a:gd name="connsiteY355" fmla="*/ 0 h 924402"/>
                <a:gd name="connsiteX356" fmla="*/ 2702556 w 4603109"/>
                <a:gd name="connsiteY356" fmla="*/ 0 h 924402"/>
                <a:gd name="connsiteX357" fmla="*/ 2704048 w 4603109"/>
                <a:gd name="connsiteY357" fmla="*/ 0 h 924402"/>
                <a:gd name="connsiteX358" fmla="*/ 2724289 w 4603109"/>
                <a:gd name="connsiteY358" fmla="*/ 0 h 924402"/>
                <a:gd name="connsiteX359" fmla="*/ 2731129 w 4603109"/>
                <a:gd name="connsiteY359" fmla="*/ 0 h 924402"/>
                <a:gd name="connsiteX360" fmla="*/ 2732621 w 4603109"/>
                <a:gd name="connsiteY360" fmla="*/ 0 h 924402"/>
                <a:gd name="connsiteX361" fmla="*/ 2733253 w 4603109"/>
                <a:gd name="connsiteY361" fmla="*/ 0 h 924402"/>
                <a:gd name="connsiteX362" fmla="*/ 2734745 w 4603109"/>
                <a:gd name="connsiteY362" fmla="*/ 0 h 924402"/>
                <a:gd name="connsiteX363" fmla="*/ 2746692 w 4603109"/>
                <a:gd name="connsiteY363" fmla="*/ 0 h 924402"/>
                <a:gd name="connsiteX364" fmla="*/ 2749017 w 4603109"/>
                <a:gd name="connsiteY364" fmla="*/ 0 h 924402"/>
                <a:gd name="connsiteX365" fmla="*/ 2750509 w 4603109"/>
                <a:gd name="connsiteY365" fmla="*/ 0 h 924402"/>
                <a:gd name="connsiteX366" fmla="*/ 2754354 w 4603109"/>
                <a:gd name="connsiteY366" fmla="*/ 0 h 924402"/>
                <a:gd name="connsiteX367" fmla="*/ 2755654 w 4603109"/>
                <a:gd name="connsiteY367" fmla="*/ 0 h 924402"/>
                <a:gd name="connsiteX368" fmla="*/ 2757146 w 4603109"/>
                <a:gd name="connsiteY368" fmla="*/ 0 h 924402"/>
                <a:gd name="connsiteX369" fmla="*/ 2761827 w 4603109"/>
                <a:gd name="connsiteY369" fmla="*/ 0 h 924402"/>
                <a:gd name="connsiteX370" fmla="*/ 2763318 w 4603109"/>
                <a:gd name="connsiteY370" fmla="*/ 0 h 924402"/>
                <a:gd name="connsiteX371" fmla="*/ 2776756 w 4603109"/>
                <a:gd name="connsiteY371" fmla="*/ 0 h 924402"/>
                <a:gd name="connsiteX372" fmla="*/ 2777590 w 4603109"/>
                <a:gd name="connsiteY372" fmla="*/ 0 h 924402"/>
                <a:gd name="connsiteX373" fmla="*/ 2779082 w 4603109"/>
                <a:gd name="connsiteY373" fmla="*/ 0 h 924402"/>
                <a:gd name="connsiteX374" fmla="*/ 2783442 w 4603109"/>
                <a:gd name="connsiteY374" fmla="*/ 0 h 924402"/>
                <a:gd name="connsiteX375" fmla="*/ 2784228 w 4603109"/>
                <a:gd name="connsiteY375" fmla="*/ 0 h 924402"/>
                <a:gd name="connsiteX376" fmla="*/ 2785719 w 4603109"/>
                <a:gd name="connsiteY376" fmla="*/ 0 h 924402"/>
                <a:gd name="connsiteX377" fmla="*/ 2786473 w 4603109"/>
                <a:gd name="connsiteY377" fmla="*/ 0 h 924402"/>
                <a:gd name="connsiteX378" fmla="*/ 2793229 w 4603109"/>
                <a:gd name="connsiteY378" fmla="*/ 0 h 924402"/>
                <a:gd name="connsiteX379" fmla="*/ 2799367 w 4603109"/>
                <a:gd name="connsiteY379" fmla="*/ 0 h 924402"/>
                <a:gd name="connsiteX380" fmla="*/ 2813506 w 4603109"/>
                <a:gd name="connsiteY380" fmla="*/ 0 h 924402"/>
                <a:gd name="connsiteX381" fmla="*/ 2820311 w 4603109"/>
                <a:gd name="connsiteY381" fmla="*/ 0 h 924402"/>
                <a:gd name="connsiteX382" fmla="*/ 2827893 w 4603109"/>
                <a:gd name="connsiteY382" fmla="*/ 0 h 924402"/>
                <a:gd name="connsiteX383" fmla="*/ 2827940 w 4603109"/>
                <a:gd name="connsiteY383" fmla="*/ 0 h 924402"/>
                <a:gd name="connsiteX384" fmla="*/ 2829431 w 4603109"/>
                <a:gd name="connsiteY384" fmla="*/ 0 h 924402"/>
                <a:gd name="connsiteX385" fmla="*/ 2829978 w 4603109"/>
                <a:gd name="connsiteY385" fmla="*/ 0 h 924402"/>
                <a:gd name="connsiteX386" fmla="*/ 2852058 w 4603109"/>
                <a:gd name="connsiteY386" fmla="*/ 0 h 924402"/>
                <a:gd name="connsiteX387" fmla="*/ 2857060 w 4603109"/>
                <a:gd name="connsiteY387" fmla="*/ 0 h 924402"/>
                <a:gd name="connsiteX388" fmla="*/ 2857958 w 4603109"/>
                <a:gd name="connsiteY388" fmla="*/ 0 h 924402"/>
                <a:gd name="connsiteX389" fmla="*/ 2871601 w 4603109"/>
                <a:gd name="connsiteY389" fmla="*/ 0 h 924402"/>
                <a:gd name="connsiteX390" fmla="*/ 2882123 w 4603109"/>
                <a:gd name="connsiteY390" fmla="*/ 0 h 924402"/>
                <a:gd name="connsiteX391" fmla="*/ 2894046 w 4603109"/>
                <a:gd name="connsiteY391" fmla="*/ 0 h 924402"/>
                <a:gd name="connsiteX392" fmla="*/ 2903496 w 4603109"/>
                <a:gd name="connsiteY392" fmla="*/ 0 h 924402"/>
                <a:gd name="connsiteX393" fmla="*/ 2911211 w 4603109"/>
                <a:gd name="connsiteY393" fmla="*/ 0 h 924402"/>
                <a:gd name="connsiteX394" fmla="*/ 2914242 w 4603109"/>
                <a:gd name="connsiteY394" fmla="*/ 0 h 924402"/>
                <a:gd name="connsiteX395" fmla="*/ 2914461 w 4603109"/>
                <a:gd name="connsiteY395" fmla="*/ 0 h 924402"/>
                <a:gd name="connsiteX396" fmla="*/ 2924111 w 4603109"/>
                <a:gd name="connsiteY396" fmla="*/ 0 h 924402"/>
                <a:gd name="connsiteX397" fmla="*/ 2927136 w 4603109"/>
                <a:gd name="connsiteY397" fmla="*/ 0 h 924402"/>
                <a:gd name="connsiteX398" fmla="*/ 2933561 w 4603109"/>
                <a:gd name="connsiteY398" fmla="*/ 0 h 924402"/>
                <a:gd name="connsiteX399" fmla="*/ 2939580 w 4603109"/>
                <a:gd name="connsiteY399" fmla="*/ 0 h 924402"/>
                <a:gd name="connsiteX400" fmla="*/ 2941275 w 4603109"/>
                <a:gd name="connsiteY400" fmla="*/ 0 h 924402"/>
                <a:gd name="connsiteX401" fmla="*/ 2941543 w 4603109"/>
                <a:gd name="connsiteY401" fmla="*/ 0 h 924402"/>
                <a:gd name="connsiteX402" fmla="*/ 2945586 w 4603109"/>
                <a:gd name="connsiteY402" fmla="*/ 0 h 924402"/>
                <a:gd name="connsiteX403" fmla="*/ 2950032 w 4603109"/>
                <a:gd name="connsiteY403" fmla="*/ 0 h 924402"/>
                <a:gd name="connsiteX404" fmla="*/ 2955662 w 4603109"/>
                <a:gd name="connsiteY404" fmla="*/ 0 h 924402"/>
                <a:gd name="connsiteX405" fmla="*/ 2955709 w 4603109"/>
                <a:gd name="connsiteY405" fmla="*/ 0 h 924402"/>
                <a:gd name="connsiteX406" fmla="*/ 2957200 w 4603109"/>
                <a:gd name="connsiteY406" fmla="*/ 0 h 924402"/>
                <a:gd name="connsiteX407" fmla="*/ 2957747 w 4603109"/>
                <a:gd name="connsiteY407" fmla="*/ 0 h 924402"/>
                <a:gd name="connsiteX408" fmla="*/ 2968152 w 4603109"/>
                <a:gd name="connsiteY408" fmla="*/ 0 h 924402"/>
                <a:gd name="connsiteX409" fmla="*/ 2969644 w 4603109"/>
                <a:gd name="connsiteY409" fmla="*/ 0 h 924402"/>
                <a:gd name="connsiteX410" fmla="*/ 2972667 w 4603109"/>
                <a:gd name="connsiteY410" fmla="*/ 0 h 924402"/>
                <a:gd name="connsiteX411" fmla="*/ 2977114 w 4603109"/>
                <a:gd name="connsiteY411" fmla="*/ 0 h 924402"/>
                <a:gd name="connsiteX412" fmla="*/ 2984829 w 4603109"/>
                <a:gd name="connsiteY412" fmla="*/ 0 h 924402"/>
                <a:gd name="connsiteX413" fmla="*/ 2985727 w 4603109"/>
                <a:gd name="connsiteY413" fmla="*/ 0 h 924402"/>
                <a:gd name="connsiteX414" fmla="*/ 2999370 w 4603109"/>
                <a:gd name="connsiteY414" fmla="*/ 0 h 924402"/>
                <a:gd name="connsiteX415" fmla="*/ 3021815 w 4603109"/>
                <a:gd name="connsiteY415" fmla="*/ 0 h 924402"/>
                <a:gd name="connsiteX416" fmla="*/ 3031265 w 4603109"/>
                <a:gd name="connsiteY416" fmla="*/ 0 h 924402"/>
                <a:gd name="connsiteX417" fmla="*/ 3042230 w 4603109"/>
                <a:gd name="connsiteY417" fmla="*/ 0 h 924402"/>
                <a:gd name="connsiteX418" fmla="*/ 3044946 w 4603109"/>
                <a:gd name="connsiteY418" fmla="*/ 0 h 924402"/>
                <a:gd name="connsiteX419" fmla="*/ 3051880 w 4603109"/>
                <a:gd name="connsiteY419" fmla="*/ 0 h 924402"/>
                <a:gd name="connsiteX420" fmla="*/ 3061330 w 4603109"/>
                <a:gd name="connsiteY420" fmla="*/ 0 h 924402"/>
                <a:gd name="connsiteX421" fmla="*/ 3067349 w 4603109"/>
                <a:gd name="connsiteY421" fmla="*/ 0 h 924402"/>
                <a:gd name="connsiteX422" fmla="*/ 3069312 w 4603109"/>
                <a:gd name="connsiteY422" fmla="*/ 0 h 924402"/>
                <a:gd name="connsiteX423" fmla="*/ 3073355 w 4603109"/>
                <a:gd name="connsiteY423" fmla="*/ 0 h 924402"/>
                <a:gd name="connsiteX424" fmla="*/ 3073518 w 4603109"/>
                <a:gd name="connsiteY424" fmla="*/ 0 h 924402"/>
                <a:gd name="connsiteX425" fmla="*/ 3075011 w 4603109"/>
                <a:gd name="connsiteY425" fmla="*/ 0 h 924402"/>
                <a:gd name="connsiteX426" fmla="*/ 3077801 w 4603109"/>
                <a:gd name="connsiteY426" fmla="*/ 0 h 924402"/>
                <a:gd name="connsiteX427" fmla="*/ 3095921 w 4603109"/>
                <a:gd name="connsiteY427" fmla="*/ 0 h 924402"/>
                <a:gd name="connsiteX428" fmla="*/ 3097413 w 4603109"/>
                <a:gd name="connsiteY428" fmla="*/ 0 h 924402"/>
                <a:gd name="connsiteX429" fmla="*/ 3100436 w 4603109"/>
                <a:gd name="connsiteY429" fmla="*/ 0 h 924402"/>
                <a:gd name="connsiteX430" fmla="*/ 3103552 w 4603109"/>
                <a:gd name="connsiteY430" fmla="*/ 0 h 924402"/>
                <a:gd name="connsiteX431" fmla="*/ 3104883 w 4603109"/>
                <a:gd name="connsiteY431" fmla="*/ 0 h 924402"/>
                <a:gd name="connsiteX432" fmla="*/ 3120023 w 4603109"/>
                <a:gd name="connsiteY432" fmla="*/ 0 h 924402"/>
                <a:gd name="connsiteX433" fmla="*/ 3120445 w 4603109"/>
                <a:gd name="connsiteY433" fmla="*/ 0 h 924402"/>
                <a:gd name="connsiteX434" fmla="*/ 3149018 w 4603109"/>
                <a:gd name="connsiteY434" fmla="*/ 0 h 924402"/>
                <a:gd name="connsiteX435" fmla="*/ 3150088 w 4603109"/>
                <a:gd name="connsiteY435" fmla="*/ 0 h 924402"/>
                <a:gd name="connsiteX436" fmla="*/ 3150509 w 4603109"/>
                <a:gd name="connsiteY436" fmla="*/ 0 h 924402"/>
                <a:gd name="connsiteX437" fmla="*/ 3171054 w 4603109"/>
                <a:gd name="connsiteY437" fmla="*/ 0 h 924402"/>
                <a:gd name="connsiteX438" fmla="*/ 3172715 w 4603109"/>
                <a:gd name="connsiteY438" fmla="*/ 0 h 924402"/>
                <a:gd name="connsiteX439" fmla="*/ 3199627 w 4603109"/>
                <a:gd name="connsiteY439" fmla="*/ 0 h 924402"/>
                <a:gd name="connsiteX440" fmla="*/ 3201119 w 4603109"/>
                <a:gd name="connsiteY440" fmla="*/ 0 h 924402"/>
                <a:gd name="connsiteX441" fmla="*/ 3201287 w 4603109"/>
                <a:gd name="connsiteY441" fmla="*/ 0 h 924402"/>
                <a:gd name="connsiteX442" fmla="*/ 3201751 w 4603109"/>
                <a:gd name="connsiteY442" fmla="*/ 0 h 924402"/>
                <a:gd name="connsiteX443" fmla="*/ 3202780 w 4603109"/>
                <a:gd name="connsiteY443" fmla="*/ 0 h 924402"/>
                <a:gd name="connsiteX444" fmla="*/ 3217515 w 4603109"/>
                <a:gd name="connsiteY444" fmla="*/ 0 h 924402"/>
                <a:gd name="connsiteX445" fmla="*/ 3224152 w 4603109"/>
                <a:gd name="connsiteY445" fmla="*/ 0 h 924402"/>
                <a:gd name="connsiteX446" fmla="*/ 3230324 w 4603109"/>
                <a:gd name="connsiteY446" fmla="*/ 0 h 924402"/>
                <a:gd name="connsiteX447" fmla="*/ 3231321 w 4603109"/>
                <a:gd name="connsiteY447" fmla="*/ 0 h 924402"/>
                <a:gd name="connsiteX448" fmla="*/ 3231816 w 4603109"/>
                <a:gd name="connsiteY448" fmla="*/ 0 h 924402"/>
                <a:gd name="connsiteX449" fmla="*/ 3243763 w 4603109"/>
                <a:gd name="connsiteY449" fmla="*/ 0 h 924402"/>
                <a:gd name="connsiteX450" fmla="*/ 3246088 w 4603109"/>
                <a:gd name="connsiteY450" fmla="*/ 0 h 924402"/>
                <a:gd name="connsiteX451" fmla="*/ 3247580 w 4603109"/>
                <a:gd name="connsiteY451" fmla="*/ 0 h 924402"/>
                <a:gd name="connsiteX452" fmla="*/ 3247792 w 4603109"/>
                <a:gd name="connsiteY452" fmla="*/ 0 h 924402"/>
                <a:gd name="connsiteX453" fmla="*/ 3248214 w 4603109"/>
                <a:gd name="connsiteY453" fmla="*/ 0 h 924402"/>
                <a:gd name="connsiteX454" fmla="*/ 3252725 w 4603109"/>
                <a:gd name="connsiteY454" fmla="*/ 0 h 924402"/>
                <a:gd name="connsiteX455" fmla="*/ 3254217 w 4603109"/>
                <a:gd name="connsiteY455" fmla="*/ 0 h 924402"/>
                <a:gd name="connsiteX456" fmla="*/ 3260235 w 4603109"/>
                <a:gd name="connsiteY456" fmla="*/ 0 h 924402"/>
                <a:gd name="connsiteX457" fmla="*/ 3276787 w 4603109"/>
                <a:gd name="connsiteY457" fmla="*/ 0 h 924402"/>
                <a:gd name="connsiteX458" fmla="*/ 3277857 w 4603109"/>
                <a:gd name="connsiteY458" fmla="*/ 0 h 924402"/>
                <a:gd name="connsiteX459" fmla="*/ 3278278 w 4603109"/>
                <a:gd name="connsiteY459" fmla="*/ 0 h 924402"/>
                <a:gd name="connsiteX460" fmla="*/ 3290300 w 4603109"/>
                <a:gd name="connsiteY460" fmla="*/ 0 h 924402"/>
                <a:gd name="connsiteX461" fmla="*/ 3298823 w 4603109"/>
                <a:gd name="connsiteY461" fmla="*/ 0 h 924402"/>
                <a:gd name="connsiteX462" fmla="*/ 3327396 w 4603109"/>
                <a:gd name="connsiteY462" fmla="*/ 0 h 924402"/>
                <a:gd name="connsiteX463" fmla="*/ 3328888 w 4603109"/>
                <a:gd name="connsiteY463" fmla="*/ 0 h 924402"/>
                <a:gd name="connsiteX464" fmla="*/ 3329520 w 4603109"/>
                <a:gd name="connsiteY464" fmla="*/ 0 h 924402"/>
                <a:gd name="connsiteX465" fmla="*/ 3345284 w 4603109"/>
                <a:gd name="connsiteY465" fmla="*/ 0 h 924402"/>
                <a:gd name="connsiteX466" fmla="*/ 3349129 w 4603109"/>
                <a:gd name="connsiteY466" fmla="*/ 0 h 924402"/>
                <a:gd name="connsiteX467" fmla="*/ 3351921 w 4603109"/>
                <a:gd name="connsiteY467" fmla="*/ 0 h 924402"/>
                <a:gd name="connsiteX468" fmla="*/ 3358093 w 4603109"/>
                <a:gd name="connsiteY468" fmla="*/ 0 h 924402"/>
                <a:gd name="connsiteX469" fmla="*/ 3359585 w 4603109"/>
                <a:gd name="connsiteY469" fmla="*/ 0 h 924402"/>
                <a:gd name="connsiteX470" fmla="*/ 3371532 w 4603109"/>
                <a:gd name="connsiteY470" fmla="*/ 0 h 924402"/>
                <a:gd name="connsiteX471" fmla="*/ 3373857 w 4603109"/>
                <a:gd name="connsiteY471" fmla="*/ 0 h 924402"/>
                <a:gd name="connsiteX472" fmla="*/ 3375349 w 4603109"/>
                <a:gd name="connsiteY472" fmla="*/ 0 h 924402"/>
                <a:gd name="connsiteX473" fmla="*/ 3380494 w 4603109"/>
                <a:gd name="connsiteY473" fmla="*/ 0 h 924402"/>
                <a:gd name="connsiteX474" fmla="*/ 3381986 w 4603109"/>
                <a:gd name="connsiteY474" fmla="*/ 0 h 924402"/>
                <a:gd name="connsiteX475" fmla="*/ 3388004 w 4603109"/>
                <a:gd name="connsiteY475" fmla="*/ 0 h 924402"/>
                <a:gd name="connsiteX476" fmla="*/ 3408282 w 4603109"/>
                <a:gd name="connsiteY476" fmla="*/ 0 h 924402"/>
                <a:gd name="connsiteX477" fmla="*/ 3418069 w 4603109"/>
                <a:gd name="connsiteY477" fmla="*/ 0 h 924402"/>
                <a:gd name="connsiteX478" fmla="*/ 3424207 w 4603109"/>
                <a:gd name="connsiteY478" fmla="*/ 0 h 924402"/>
                <a:gd name="connsiteX479" fmla="*/ 3424753 w 4603109"/>
                <a:gd name="connsiteY479" fmla="*/ 0 h 924402"/>
                <a:gd name="connsiteX480" fmla="*/ 3452733 w 4603109"/>
                <a:gd name="connsiteY480" fmla="*/ 0 h 924402"/>
                <a:gd name="connsiteX481" fmla="*/ 3454818 w 4603109"/>
                <a:gd name="connsiteY481" fmla="*/ 0 h 924402"/>
                <a:gd name="connsiteX482" fmla="*/ 3476898 w 4603109"/>
                <a:gd name="connsiteY482" fmla="*/ 0 h 924402"/>
                <a:gd name="connsiteX483" fmla="*/ 3496441 w 4603109"/>
                <a:gd name="connsiteY483" fmla="*/ 0 h 924402"/>
                <a:gd name="connsiteX484" fmla="*/ 3509236 w 4603109"/>
                <a:gd name="connsiteY484" fmla="*/ 0 h 924402"/>
                <a:gd name="connsiteX485" fmla="*/ 3518886 w 4603109"/>
                <a:gd name="connsiteY485" fmla="*/ 0 h 924402"/>
                <a:gd name="connsiteX486" fmla="*/ 3528336 w 4603109"/>
                <a:gd name="connsiteY486" fmla="*/ 0 h 924402"/>
                <a:gd name="connsiteX487" fmla="*/ 3536051 w 4603109"/>
                <a:gd name="connsiteY487" fmla="*/ 0 h 924402"/>
                <a:gd name="connsiteX488" fmla="*/ 3539301 w 4603109"/>
                <a:gd name="connsiteY488" fmla="*/ 0 h 924402"/>
                <a:gd name="connsiteX489" fmla="*/ 3540361 w 4603109"/>
                <a:gd name="connsiteY489" fmla="*/ 0 h 924402"/>
                <a:gd name="connsiteX490" fmla="*/ 3544807 w 4603109"/>
                <a:gd name="connsiteY490" fmla="*/ 0 h 924402"/>
                <a:gd name="connsiteX491" fmla="*/ 3551976 w 4603109"/>
                <a:gd name="connsiteY491" fmla="*/ 0 h 924402"/>
                <a:gd name="connsiteX492" fmla="*/ 3552522 w 4603109"/>
                <a:gd name="connsiteY492" fmla="*/ 0 h 924402"/>
                <a:gd name="connsiteX493" fmla="*/ 3564420 w 4603109"/>
                <a:gd name="connsiteY493" fmla="*/ 0 h 924402"/>
                <a:gd name="connsiteX494" fmla="*/ 3570426 w 4603109"/>
                <a:gd name="connsiteY494" fmla="*/ 0 h 924402"/>
                <a:gd name="connsiteX495" fmla="*/ 3574872 w 4603109"/>
                <a:gd name="connsiteY495" fmla="*/ 0 h 924402"/>
                <a:gd name="connsiteX496" fmla="*/ 3580502 w 4603109"/>
                <a:gd name="connsiteY496" fmla="*/ 0 h 924402"/>
                <a:gd name="connsiteX497" fmla="*/ 3582587 w 4603109"/>
                <a:gd name="connsiteY497" fmla="*/ 0 h 924402"/>
                <a:gd name="connsiteX498" fmla="*/ 3624210 w 4603109"/>
                <a:gd name="connsiteY498" fmla="*/ 0 h 924402"/>
                <a:gd name="connsiteX499" fmla="*/ 3637005 w 4603109"/>
                <a:gd name="connsiteY499" fmla="*/ 0 h 924402"/>
                <a:gd name="connsiteX500" fmla="*/ 3646655 w 4603109"/>
                <a:gd name="connsiteY500" fmla="*/ 0 h 924402"/>
                <a:gd name="connsiteX501" fmla="*/ 3656105 w 4603109"/>
                <a:gd name="connsiteY501" fmla="*/ 0 h 924402"/>
                <a:gd name="connsiteX502" fmla="*/ 3667070 w 4603109"/>
                <a:gd name="connsiteY502" fmla="*/ 0 h 924402"/>
                <a:gd name="connsiteX503" fmla="*/ 3668130 w 4603109"/>
                <a:gd name="connsiteY503" fmla="*/ 0 h 924402"/>
                <a:gd name="connsiteX504" fmla="*/ 3669786 w 4603109"/>
                <a:gd name="connsiteY504" fmla="*/ 0 h 924402"/>
                <a:gd name="connsiteX505" fmla="*/ 3672576 w 4603109"/>
                <a:gd name="connsiteY505" fmla="*/ 0 h 924402"/>
                <a:gd name="connsiteX506" fmla="*/ 3692189 w 4603109"/>
                <a:gd name="connsiteY506" fmla="*/ 0 h 924402"/>
                <a:gd name="connsiteX507" fmla="*/ 3698195 w 4603109"/>
                <a:gd name="connsiteY507" fmla="*/ 0 h 924402"/>
                <a:gd name="connsiteX508" fmla="*/ 3702641 w 4603109"/>
                <a:gd name="connsiteY508" fmla="*/ 0 h 924402"/>
                <a:gd name="connsiteX509" fmla="*/ 3744863 w 4603109"/>
                <a:gd name="connsiteY509" fmla="*/ 0 h 924402"/>
                <a:gd name="connsiteX510" fmla="*/ 3745285 w 4603109"/>
                <a:gd name="connsiteY510" fmla="*/ 0 h 924402"/>
                <a:gd name="connsiteX511" fmla="*/ 3795894 w 4603109"/>
                <a:gd name="connsiteY511" fmla="*/ 0 h 924402"/>
                <a:gd name="connsiteX512" fmla="*/ 3797555 w 4603109"/>
                <a:gd name="connsiteY512" fmla="*/ 0 h 924402"/>
                <a:gd name="connsiteX513" fmla="*/ 3826591 w 4603109"/>
                <a:gd name="connsiteY513" fmla="*/ 0 h 924402"/>
                <a:gd name="connsiteX514" fmla="*/ 3842355 w 4603109"/>
                <a:gd name="connsiteY514" fmla="*/ 0 h 924402"/>
                <a:gd name="connsiteX515" fmla="*/ 3848992 w 4603109"/>
                <a:gd name="connsiteY515" fmla="*/ 0 h 924402"/>
                <a:gd name="connsiteX516" fmla="*/ 3872632 w 4603109"/>
                <a:gd name="connsiteY516" fmla="*/ 0 h 924402"/>
                <a:gd name="connsiteX517" fmla="*/ 3873054 w 4603109"/>
                <a:gd name="connsiteY517" fmla="*/ 0 h 924402"/>
                <a:gd name="connsiteX518" fmla="*/ 3885075 w 4603109"/>
                <a:gd name="connsiteY518" fmla="*/ 0 h 924402"/>
                <a:gd name="connsiteX519" fmla="*/ 3923663 w 4603109"/>
                <a:gd name="connsiteY519" fmla="*/ 0 h 924402"/>
                <a:gd name="connsiteX520" fmla="*/ 3954360 w 4603109"/>
                <a:gd name="connsiteY520" fmla="*/ 0 h 924402"/>
                <a:gd name="connsiteX521" fmla="*/ 3970124 w 4603109"/>
                <a:gd name="connsiteY521" fmla="*/ 0 h 924402"/>
                <a:gd name="connsiteX522" fmla="*/ 3976761 w 4603109"/>
                <a:gd name="connsiteY522" fmla="*/ 0 h 924402"/>
                <a:gd name="connsiteX523" fmla="*/ 4012844 w 4603109"/>
                <a:gd name="connsiteY523" fmla="*/ 0 h 924402"/>
                <a:gd name="connsiteX524" fmla="*/ 4049593 w 4603109"/>
                <a:gd name="connsiteY524" fmla="*/ 0 h 924402"/>
                <a:gd name="connsiteX525" fmla="*/ 4169647 w 4603109"/>
                <a:gd name="connsiteY525" fmla="*/ 0 h 924402"/>
                <a:gd name="connsiteX526" fmla="*/ 4177362 w 4603109"/>
                <a:gd name="connsiteY526" fmla="*/ 0 h 924402"/>
                <a:gd name="connsiteX527" fmla="*/ 4297416 w 4603109"/>
                <a:gd name="connsiteY527" fmla="*/ 0 h 924402"/>
                <a:gd name="connsiteX528" fmla="*/ 4379339 w 4603109"/>
                <a:gd name="connsiteY528" fmla="*/ 47054 h 924402"/>
                <a:gd name="connsiteX529" fmla="*/ 4591731 w 4603109"/>
                <a:gd name="connsiteY529" fmla="*/ 415146 h 924402"/>
                <a:gd name="connsiteX530" fmla="*/ 4591731 w 4603109"/>
                <a:gd name="connsiteY530" fmla="*/ 509257 h 924402"/>
                <a:gd name="connsiteX531" fmla="*/ 4379339 w 4603109"/>
                <a:gd name="connsiteY531" fmla="*/ 877348 h 924402"/>
                <a:gd name="connsiteX532" fmla="*/ 4297416 w 4603109"/>
                <a:gd name="connsiteY532" fmla="*/ 924402 h 924402"/>
                <a:gd name="connsiteX533" fmla="*/ 4169647 w 4603109"/>
                <a:gd name="connsiteY533" fmla="*/ 924402 h 924402"/>
                <a:gd name="connsiteX534" fmla="*/ 3976761 w 4603109"/>
                <a:gd name="connsiteY534" fmla="*/ 924402 h 924402"/>
                <a:gd name="connsiteX535" fmla="*/ 3872632 w 4603109"/>
                <a:gd name="connsiteY535" fmla="*/ 924402 h 924402"/>
                <a:gd name="connsiteX536" fmla="*/ 3848992 w 4603109"/>
                <a:gd name="connsiteY536" fmla="*/ 924402 h 924402"/>
                <a:gd name="connsiteX537" fmla="*/ 3744863 w 4603109"/>
                <a:gd name="connsiteY537" fmla="*/ 924402 h 924402"/>
                <a:gd name="connsiteX538" fmla="*/ 3702641 w 4603109"/>
                <a:gd name="connsiteY538" fmla="*/ 924402 h 924402"/>
                <a:gd name="connsiteX539" fmla="*/ 3672576 w 4603109"/>
                <a:gd name="connsiteY539" fmla="*/ 924402 h 924402"/>
                <a:gd name="connsiteX540" fmla="*/ 3656105 w 4603109"/>
                <a:gd name="connsiteY540" fmla="*/ 924402 h 924402"/>
                <a:gd name="connsiteX541" fmla="*/ 3574872 w 4603109"/>
                <a:gd name="connsiteY541" fmla="*/ 924402 h 924402"/>
                <a:gd name="connsiteX542" fmla="*/ 3551976 w 4603109"/>
                <a:gd name="connsiteY542" fmla="*/ 924402 h 924402"/>
                <a:gd name="connsiteX543" fmla="*/ 3544807 w 4603109"/>
                <a:gd name="connsiteY543" fmla="*/ 924402 h 924402"/>
                <a:gd name="connsiteX544" fmla="*/ 3528336 w 4603109"/>
                <a:gd name="connsiteY544" fmla="*/ 924402 h 924402"/>
                <a:gd name="connsiteX545" fmla="*/ 3424207 w 4603109"/>
                <a:gd name="connsiteY545" fmla="*/ 924402 h 924402"/>
                <a:gd name="connsiteX546" fmla="*/ 3381986 w 4603109"/>
                <a:gd name="connsiteY546" fmla="*/ 924402 h 924402"/>
                <a:gd name="connsiteX547" fmla="*/ 3380494 w 4603109"/>
                <a:gd name="connsiteY547" fmla="*/ 924402 h 924402"/>
                <a:gd name="connsiteX548" fmla="*/ 3351921 w 4603109"/>
                <a:gd name="connsiteY548" fmla="*/ 924402 h 924402"/>
                <a:gd name="connsiteX549" fmla="*/ 3277857 w 4603109"/>
                <a:gd name="connsiteY549" fmla="*/ 924402 h 924402"/>
                <a:gd name="connsiteX550" fmla="*/ 3254217 w 4603109"/>
                <a:gd name="connsiteY550" fmla="*/ 924402 h 924402"/>
                <a:gd name="connsiteX551" fmla="*/ 3252725 w 4603109"/>
                <a:gd name="connsiteY551" fmla="*/ 924402 h 924402"/>
                <a:gd name="connsiteX552" fmla="*/ 3247792 w 4603109"/>
                <a:gd name="connsiteY552" fmla="*/ 924402 h 924402"/>
                <a:gd name="connsiteX553" fmla="*/ 3231321 w 4603109"/>
                <a:gd name="connsiteY553" fmla="*/ 924402 h 924402"/>
                <a:gd name="connsiteX554" fmla="*/ 3224152 w 4603109"/>
                <a:gd name="connsiteY554" fmla="*/ 924402 h 924402"/>
                <a:gd name="connsiteX555" fmla="*/ 3150088 w 4603109"/>
                <a:gd name="connsiteY555" fmla="*/ 924402 h 924402"/>
                <a:gd name="connsiteX556" fmla="*/ 3120023 w 4603109"/>
                <a:gd name="connsiteY556" fmla="*/ 924402 h 924402"/>
                <a:gd name="connsiteX557" fmla="*/ 3104883 w 4603109"/>
                <a:gd name="connsiteY557" fmla="*/ 924402 h 924402"/>
                <a:gd name="connsiteX558" fmla="*/ 3103552 w 4603109"/>
                <a:gd name="connsiteY558" fmla="*/ 924402 h 924402"/>
                <a:gd name="connsiteX559" fmla="*/ 3077801 w 4603109"/>
                <a:gd name="connsiteY559" fmla="*/ 924402 h 924402"/>
                <a:gd name="connsiteX560" fmla="*/ 3061330 w 4603109"/>
                <a:gd name="connsiteY560" fmla="*/ 924402 h 924402"/>
                <a:gd name="connsiteX561" fmla="*/ 3031265 w 4603109"/>
                <a:gd name="connsiteY561" fmla="*/ 924402 h 924402"/>
                <a:gd name="connsiteX562" fmla="*/ 2977114 w 4603109"/>
                <a:gd name="connsiteY562" fmla="*/ 924402 h 924402"/>
                <a:gd name="connsiteX563" fmla="*/ 2957200 w 4603109"/>
                <a:gd name="connsiteY563" fmla="*/ 924402 h 924402"/>
                <a:gd name="connsiteX564" fmla="*/ 2955709 w 4603109"/>
                <a:gd name="connsiteY564" fmla="*/ 924402 h 924402"/>
                <a:gd name="connsiteX565" fmla="*/ 2950032 w 4603109"/>
                <a:gd name="connsiteY565" fmla="*/ 924402 h 924402"/>
                <a:gd name="connsiteX566" fmla="*/ 2933561 w 4603109"/>
                <a:gd name="connsiteY566" fmla="*/ 924402 h 924402"/>
                <a:gd name="connsiteX567" fmla="*/ 2927136 w 4603109"/>
                <a:gd name="connsiteY567" fmla="*/ 924402 h 924402"/>
                <a:gd name="connsiteX568" fmla="*/ 2903496 w 4603109"/>
                <a:gd name="connsiteY568" fmla="*/ 924402 h 924402"/>
                <a:gd name="connsiteX569" fmla="*/ 2829431 w 4603109"/>
                <a:gd name="connsiteY569" fmla="*/ 924402 h 924402"/>
                <a:gd name="connsiteX570" fmla="*/ 2827940 w 4603109"/>
                <a:gd name="connsiteY570" fmla="*/ 924402 h 924402"/>
                <a:gd name="connsiteX571" fmla="*/ 2799367 w 4603109"/>
                <a:gd name="connsiteY571" fmla="*/ 924402 h 924402"/>
                <a:gd name="connsiteX572" fmla="*/ 2785719 w 4603109"/>
                <a:gd name="connsiteY572" fmla="*/ 924402 h 924402"/>
                <a:gd name="connsiteX573" fmla="*/ 2784228 w 4603109"/>
                <a:gd name="connsiteY573" fmla="*/ 924402 h 924402"/>
                <a:gd name="connsiteX574" fmla="*/ 2757146 w 4603109"/>
                <a:gd name="connsiteY574" fmla="*/ 924402 h 924402"/>
                <a:gd name="connsiteX575" fmla="*/ 2755654 w 4603109"/>
                <a:gd name="connsiteY575" fmla="*/ 924402 h 924402"/>
                <a:gd name="connsiteX576" fmla="*/ 2680098 w 4603109"/>
                <a:gd name="connsiteY576" fmla="*/ 924402 h 924402"/>
                <a:gd name="connsiteX577" fmla="*/ 2657950 w 4603109"/>
                <a:gd name="connsiteY577" fmla="*/ 924402 h 924402"/>
                <a:gd name="connsiteX578" fmla="*/ 2656459 w 4603109"/>
                <a:gd name="connsiteY578" fmla="*/ 924402 h 924402"/>
                <a:gd name="connsiteX579" fmla="*/ 2653017 w 4603109"/>
                <a:gd name="connsiteY579" fmla="*/ 924402 h 924402"/>
                <a:gd name="connsiteX580" fmla="*/ 2636545 w 4603109"/>
                <a:gd name="connsiteY580" fmla="*/ 924402 h 924402"/>
                <a:gd name="connsiteX581" fmla="*/ 2629377 w 4603109"/>
                <a:gd name="connsiteY581" fmla="*/ 924402 h 924402"/>
                <a:gd name="connsiteX582" fmla="*/ 2627885 w 4603109"/>
                <a:gd name="connsiteY582" fmla="*/ 924402 h 924402"/>
                <a:gd name="connsiteX583" fmla="*/ 2606481 w 4603109"/>
                <a:gd name="connsiteY583" fmla="*/ 924402 h 924402"/>
                <a:gd name="connsiteX584" fmla="*/ 2552329 w 4603109"/>
                <a:gd name="connsiteY584" fmla="*/ 924402 h 924402"/>
                <a:gd name="connsiteX585" fmla="*/ 2525248 w 4603109"/>
                <a:gd name="connsiteY585" fmla="*/ 924402 h 924402"/>
                <a:gd name="connsiteX586" fmla="*/ 2510108 w 4603109"/>
                <a:gd name="connsiteY586" fmla="*/ 924402 h 924402"/>
                <a:gd name="connsiteX587" fmla="*/ 2508776 w 4603109"/>
                <a:gd name="connsiteY587" fmla="*/ 924402 h 924402"/>
                <a:gd name="connsiteX588" fmla="*/ 2480043 w 4603109"/>
                <a:gd name="connsiteY588" fmla="*/ 924402 h 924402"/>
                <a:gd name="connsiteX589" fmla="*/ 2478712 w 4603109"/>
                <a:gd name="connsiteY589" fmla="*/ 924402 h 924402"/>
                <a:gd name="connsiteX590" fmla="*/ 2463572 w 4603109"/>
                <a:gd name="connsiteY590" fmla="*/ 924402 h 924402"/>
                <a:gd name="connsiteX591" fmla="*/ 2436490 w 4603109"/>
                <a:gd name="connsiteY591" fmla="*/ 924402 h 924402"/>
                <a:gd name="connsiteX592" fmla="*/ 2382339 w 4603109"/>
                <a:gd name="connsiteY592" fmla="*/ 924402 h 924402"/>
                <a:gd name="connsiteX593" fmla="*/ 2360934 w 4603109"/>
                <a:gd name="connsiteY593" fmla="*/ 924402 h 924402"/>
                <a:gd name="connsiteX594" fmla="*/ 2359443 w 4603109"/>
                <a:gd name="connsiteY594" fmla="*/ 924402 h 924402"/>
                <a:gd name="connsiteX595" fmla="*/ 2352274 w 4603109"/>
                <a:gd name="connsiteY595" fmla="*/ 924402 h 924402"/>
                <a:gd name="connsiteX596" fmla="*/ 2335803 w 4603109"/>
                <a:gd name="connsiteY596" fmla="*/ 924402 h 924402"/>
                <a:gd name="connsiteX597" fmla="*/ 2332360 w 4603109"/>
                <a:gd name="connsiteY597" fmla="*/ 924402 h 924402"/>
                <a:gd name="connsiteX598" fmla="*/ 2332328 w 4603109"/>
                <a:gd name="connsiteY598" fmla="*/ 924402 h 924402"/>
                <a:gd name="connsiteX599" fmla="*/ 2330869 w 4603109"/>
                <a:gd name="connsiteY599" fmla="*/ 924402 h 924402"/>
                <a:gd name="connsiteX600" fmla="*/ 2308721 w 4603109"/>
                <a:gd name="connsiteY600" fmla="*/ 924402 h 924402"/>
                <a:gd name="connsiteX601" fmla="*/ 2233165 w 4603109"/>
                <a:gd name="connsiteY601" fmla="*/ 924402 h 924402"/>
                <a:gd name="connsiteX602" fmla="*/ 2231674 w 4603109"/>
                <a:gd name="connsiteY602" fmla="*/ 924402 h 924402"/>
                <a:gd name="connsiteX603" fmla="*/ 2204591 w 4603109"/>
                <a:gd name="connsiteY603" fmla="*/ 924402 h 924402"/>
                <a:gd name="connsiteX604" fmla="*/ 2204559 w 4603109"/>
                <a:gd name="connsiteY604" fmla="*/ 924402 h 924402"/>
                <a:gd name="connsiteX605" fmla="*/ 2203100 w 4603109"/>
                <a:gd name="connsiteY605" fmla="*/ 924402 h 924402"/>
                <a:gd name="connsiteX606" fmla="*/ 2189452 w 4603109"/>
                <a:gd name="connsiteY606" fmla="*/ 924402 h 924402"/>
                <a:gd name="connsiteX607" fmla="*/ 2160879 w 4603109"/>
                <a:gd name="connsiteY607" fmla="*/ 924402 h 924402"/>
                <a:gd name="connsiteX608" fmla="*/ 2159388 w 4603109"/>
                <a:gd name="connsiteY608" fmla="*/ 924402 h 924402"/>
                <a:gd name="connsiteX609" fmla="*/ 2085323 w 4603109"/>
                <a:gd name="connsiteY609" fmla="*/ 924402 h 924402"/>
                <a:gd name="connsiteX610" fmla="*/ 2077294 w 4603109"/>
                <a:gd name="connsiteY610" fmla="*/ 924402 h 924402"/>
                <a:gd name="connsiteX611" fmla="*/ 2061683 w 4603109"/>
                <a:gd name="connsiteY611" fmla="*/ 924402 h 924402"/>
                <a:gd name="connsiteX612" fmla="*/ 2055258 w 4603109"/>
                <a:gd name="connsiteY612" fmla="*/ 924402 h 924402"/>
                <a:gd name="connsiteX613" fmla="*/ 2038787 w 4603109"/>
                <a:gd name="connsiteY613" fmla="*/ 924402 h 924402"/>
                <a:gd name="connsiteX614" fmla="*/ 2033110 w 4603109"/>
                <a:gd name="connsiteY614" fmla="*/ 924402 h 924402"/>
                <a:gd name="connsiteX615" fmla="*/ 2031619 w 4603109"/>
                <a:gd name="connsiteY615" fmla="*/ 924402 h 924402"/>
                <a:gd name="connsiteX616" fmla="*/ 2011705 w 4603109"/>
                <a:gd name="connsiteY616" fmla="*/ 924402 h 924402"/>
                <a:gd name="connsiteX617" fmla="*/ 1957554 w 4603109"/>
                <a:gd name="connsiteY617" fmla="*/ 924402 h 924402"/>
                <a:gd name="connsiteX618" fmla="*/ 1949525 w 4603109"/>
                <a:gd name="connsiteY618" fmla="*/ 924402 h 924402"/>
                <a:gd name="connsiteX619" fmla="*/ 1927489 w 4603109"/>
                <a:gd name="connsiteY619" fmla="*/ 924402 h 924402"/>
                <a:gd name="connsiteX620" fmla="*/ 1911018 w 4603109"/>
                <a:gd name="connsiteY620" fmla="*/ 924402 h 924402"/>
                <a:gd name="connsiteX621" fmla="*/ 1907543 w 4603109"/>
                <a:gd name="connsiteY621" fmla="*/ 924402 h 924402"/>
                <a:gd name="connsiteX622" fmla="*/ 1885268 w 4603109"/>
                <a:gd name="connsiteY622" fmla="*/ 924402 h 924402"/>
                <a:gd name="connsiteX623" fmla="*/ 1883936 w 4603109"/>
                <a:gd name="connsiteY623" fmla="*/ 924402 h 924402"/>
                <a:gd name="connsiteX624" fmla="*/ 1868796 w 4603109"/>
                <a:gd name="connsiteY624" fmla="*/ 924402 h 924402"/>
                <a:gd name="connsiteX625" fmla="*/ 1838732 w 4603109"/>
                <a:gd name="connsiteY625" fmla="*/ 924402 h 924402"/>
                <a:gd name="connsiteX626" fmla="*/ 1779774 w 4603109"/>
                <a:gd name="connsiteY626" fmla="*/ 924402 h 924402"/>
                <a:gd name="connsiteX627" fmla="*/ 1764668 w 4603109"/>
                <a:gd name="connsiteY627" fmla="*/ 924402 h 924402"/>
                <a:gd name="connsiteX628" fmla="*/ 1757499 w 4603109"/>
                <a:gd name="connsiteY628" fmla="*/ 924402 h 924402"/>
                <a:gd name="connsiteX629" fmla="*/ 1741027 w 4603109"/>
                <a:gd name="connsiteY629" fmla="*/ 924402 h 924402"/>
                <a:gd name="connsiteX630" fmla="*/ 1737552 w 4603109"/>
                <a:gd name="connsiteY630" fmla="*/ 924402 h 924402"/>
                <a:gd name="connsiteX631" fmla="*/ 1736094 w 4603109"/>
                <a:gd name="connsiteY631" fmla="*/ 924402 h 924402"/>
                <a:gd name="connsiteX632" fmla="*/ 1734603 w 4603109"/>
                <a:gd name="connsiteY632" fmla="*/ 924402 h 924402"/>
                <a:gd name="connsiteX633" fmla="*/ 1710963 w 4603109"/>
                <a:gd name="connsiteY633" fmla="*/ 924402 h 924402"/>
                <a:gd name="connsiteX634" fmla="*/ 1707488 w 4603109"/>
                <a:gd name="connsiteY634" fmla="*/ 924402 h 924402"/>
                <a:gd name="connsiteX635" fmla="*/ 1652509 w 4603109"/>
                <a:gd name="connsiteY635" fmla="*/ 924402 h 924402"/>
                <a:gd name="connsiteX636" fmla="*/ 1636899 w 4603109"/>
                <a:gd name="connsiteY636" fmla="*/ 924402 h 924402"/>
                <a:gd name="connsiteX637" fmla="*/ 1609783 w 4603109"/>
                <a:gd name="connsiteY637" fmla="*/ 924402 h 924402"/>
                <a:gd name="connsiteX638" fmla="*/ 1608325 w 4603109"/>
                <a:gd name="connsiteY638" fmla="*/ 924402 h 924402"/>
                <a:gd name="connsiteX639" fmla="*/ 1606834 w 4603109"/>
                <a:gd name="connsiteY639" fmla="*/ 924402 h 924402"/>
                <a:gd name="connsiteX640" fmla="*/ 1579719 w 4603109"/>
                <a:gd name="connsiteY640" fmla="*/ 924402 h 924402"/>
                <a:gd name="connsiteX641" fmla="*/ 1564612 w 4603109"/>
                <a:gd name="connsiteY641" fmla="*/ 924402 h 924402"/>
                <a:gd name="connsiteX642" fmla="*/ 1524740 w 4603109"/>
                <a:gd name="connsiteY642" fmla="*/ 924402 h 924402"/>
                <a:gd name="connsiteX643" fmla="*/ 1482518 w 4603109"/>
                <a:gd name="connsiteY643" fmla="*/ 924402 h 924402"/>
                <a:gd name="connsiteX644" fmla="*/ 1460483 w 4603109"/>
                <a:gd name="connsiteY644" fmla="*/ 924402 h 924402"/>
                <a:gd name="connsiteX645" fmla="*/ 1452454 w 4603109"/>
                <a:gd name="connsiteY645" fmla="*/ 924402 h 924402"/>
                <a:gd name="connsiteX646" fmla="*/ 1444011 w 4603109"/>
                <a:gd name="connsiteY646" fmla="*/ 924402 h 924402"/>
                <a:gd name="connsiteX647" fmla="*/ 1436843 w 4603109"/>
                <a:gd name="connsiteY647" fmla="*/ 924402 h 924402"/>
                <a:gd name="connsiteX648" fmla="*/ 1413947 w 4603109"/>
                <a:gd name="connsiteY648" fmla="*/ 924402 h 924402"/>
                <a:gd name="connsiteX649" fmla="*/ 1354749 w 4603109"/>
                <a:gd name="connsiteY649" fmla="*/ 924402 h 924402"/>
                <a:gd name="connsiteX650" fmla="*/ 1332714 w 4603109"/>
                <a:gd name="connsiteY650" fmla="*/ 924402 h 924402"/>
                <a:gd name="connsiteX651" fmla="*/ 1324685 w 4603109"/>
                <a:gd name="connsiteY651" fmla="*/ 924402 h 924402"/>
                <a:gd name="connsiteX652" fmla="*/ 1316242 w 4603109"/>
                <a:gd name="connsiteY652" fmla="*/ 924402 h 924402"/>
                <a:gd name="connsiteX653" fmla="*/ 1312767 w 4603109"/>
                <a:gd name="connsiteY653" fmla="*/ 924402 h 924402"/>
                <a:gd name="connsiteX654" fmla="*/ 1286178 w 4603109"/>
                <a:gd name="connsiteY654" fmla="*/ 924402 h 924402"/>
                <a:gd name="connsiteX655" fmla="*/ 1282703 w 4603109"/>
                <a:gd name="connsiteY655" fmla="*/ 924402 h 924402"/>
                <a:gd name="connsiteX656" fmla="*/ 1243956 w 4603109"/>
                <a:gd name="connsiteY656" fmla="*/ 924402 h 924402"/>
                <a:gd name="connsiteX657" fmla="*/ 1184998 w 4603109"/>
                <a:gd name="connsiteY657" fmla="*/ 924402 h 924402"/>
                <a:gd name="connsiteX658" fmla="*/ 1154934 w 4603109"/>
                <a:gd name="connsiteY658" fmla="*/ 924402 h 924402"/>
                <a:gd name="connsiteX659" fmla="*/ 1139828 w 4603109"/>
                <a:gd name="connsiteY659" fmla="*/ 924402 h 924402"/>
                <a:gd name="connsiteX660" fmla="*/ 1116187 w 4603109"/>
                <a:gd name="connsiteY660" fmla="*/ 924402 h 924402"/>
                <a:gd name="connsiteX661" fmla="*/ 1112712 w 4603109"/>
                <a:gd name="connsiteY661" fmla="*/ 924402 h 924402"/>
                <a:gd name="connsiteX662" fmla="*/ 1057734 w 4603109"/>
                <a:gd name="connsiteY662" fmla="*/ 924402 h 924402"/>
                <a:gd name="connsiteX663" fmla="*/ 1027669 w 4603109"/>
                <a:gd name="connsiteY663" fmla="*/ 924402 h 924402"/>
                <a:gd name="connsiteX664" fmla="*/ 1012059 w 4603109"/>
                <a:gd name="connsiteY664" fmla="*/ 924402 h 924402"/>
                <a:gd name="connsiteX665" fmla="*/ 984943 w 4603109"/>
                <a:gd name="connsiteY665" fmla="*/ 924402 h 924402"/>
                <a:gd name="connsiteX666" fmla="*/ 929965 w 4603109"/>
                <a:gd name="connsiteY666" fmla="*/ 924402 h 924402"/>
                <a:gd name="connsiteX667" fmla="*/ 899900 w 4603109"/>
                <a:gd name="connsiteY667" fmla="*/ 924402 h 924402"/>
                <a:gd name="connsiteX668" fmla="*/ 857678 w 4603109"/>
                <a:gd name="connsiteY668" fmla="*/ 924402 h 924402"/>
                <a:gd name="connsiteX669" fmla="*/ 819171 w 4603109"/>
                <a:gd name="connsiteY669" fmla="*/ 924402 h 924402"/>
                <a:gd name="connsiteX670" fmla="*/ 729909 w 4603109"/>
                <a:gd name="connsiteY670" fmla="*/ 924402 h 924402"/>
                <a:gd name="connsiteX671" fmla="*/ 691402 w 4603109"/>
                <a:gd name="connsiteY671" fmla="*/ 924402 h 924402"/>
                <a:gd name="connsiteX672" fmla="*/ 687927 w 4603109"/>
                <a:gd name="connsiteY672" fmla="*/ 924402 h 924402"/>
                <a:gd name="connsiteX673" fmla="*/ 560158 w 4603109"/>
                <a:gd name="connsiteY673" fmla="*/ 924402 h 924402"/>
                <a:gd name="connsiteX674" fmla="*/ 432894 w 4603109"/>
                <a:gd name="connsiteY674" fmla="*/ 924402 h 924402"/>
                <a:gd name="connsiteX675" fmla="*/ 305125 w 4603109"/>
                <a:gd name="connsiteY675" fmla="*/ 924402 h 924402"/>
                <a:gd name="connsiteX676" fmla="*/ 223202 w 4603109"/>
                <a:gd name="connsiteY676" fmla="*/ 877348 h 924402"/>
                <a:gd name="connsiteX677" fmla="*/ 10809 w 4603109"/>
                <a:gd name="connsiteY677" fmla="*/ 509257 h 924402"/>
                <a:gd name="connsiteX678" fmla="*/ 10809 w 4603109"/>
                <a:gd name="connsiteY678" fmla="*/ 415146 h 924402"/>
                <a:gd name="connsiteX679" fmla="*/ 223202 w 4603109"/>
                <a:gd name="connsiteY679" fmla="*/ 47054 h 924402"/>
                <a:gd name="connsiteX680" fmla="*/ 305125 w 4603109"/>
                <a:gd name="connsiteY680" fmla="*/ 0 h 92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</a:cxnLst>
              <a:rect l="l" t="t" r="r" b="b"/>
              <a:pathLst>
                <a:path w="4603109" h="924402">
                  <a:moveTo>
                    <a:pt x="305125" y="0"/>
                  </a:moveTo>
                  <a:lnTo>
                    <a:pt x="432894" y="0"/>
                  </a:lnTo>
                  <a:lnTo>
                    <a:pt x="445336" y="0"/>
                  </a:lnTo>
                  <a:cubicBezTo>
                    <a:pt x="485989" y="0"/>
                    <a:pt x="520835" y="0"/>
                    <a:pt x="550703" y="0"/>
                  </a:cubicBezTo>
                  <a:lnTo>
                    <a:pt x="560158" y="0"/>
                  </a:lnTo>
                  <a:lnTo>
                    <a:pt x="573105" y="0"/>
                  </a:lnTo>
                  <a:lnTo>
                    <a:pt x="626202" y="0"/>
                  </a:lnTo>
                  <a:cubicBezTo>
                    <a:pt x="646943" y="0"/>
                    <a:pt x="663537" y="0"/>
                    <a:pt x="676811" y="0"/>
                  </a:cubicBezTo>
                  <a:lnTo>
                    <a:pt x="678472" y="0"/>
                  </a:lnTo>
                  <a:lnTo>
                    <a:pt x="687927" y="0"/>
                  </a:lnTo>
                  <a:lnTo>
                    <a:pt x="691402" y="0"/>
                  </a:lnTo>
                  <a:lnTo>
                    <a:pt x="700371" y="0"/>
                  </a:lnTo>
                  <a:lnTo>
                    <a:pt x="707508" y="0"/>
                  </a:lnTo>
                  <a:cubicBezTo>
                    <a:pt x="729909" y="0"/>
                    <a:pt x="729909" y="0"/>
                    <a:pt x="729909" y="0"/>
                  </a:cubicBezTo>
                  <a:lnTo>
                    <a:pt x="753971" y="0"/>
                  </a:lnTo>
                  <a:lnTo>
                    <a:pt x="804580" y="0"/>
                  </a:lnTo>
                  <a:lnTo>
                    <a:pt x="805737" y="0"/>
                  </a:lnTo>
                  <a:lnTo>
                    <a:pt x="819171" y="0"/>
                  </a:lnTo>
                  <a:lnTo>
                    <a:pt x="828140" y="0"/>
                  </a:lnTo>
                  <a:lnTo>
                    <a:pt x="831615" y="0"/>
                  </a:lnTo>
                  <a:lnTo>
                    <a:pt x="835277" y="0"/>
                  </a:lnTo>
                  <a:lnTo>
                    <a:pt x="857678" y="0"/>
                  </a:lnTo>
                  <a:lnTo>
                    <a:pt x="864889" y="0"/>
                  </a:lnTo>
                  <a:lnTo>
                    <a:pt x="899900" y="0"/>
                  </a:lnTo>
                  <a:lnTo>
                    <a:pt x="909341" y="0"/>
                  </a:lnTo>
                  <a:lnTo>
                    <a:pt x="929965" y="0"/>
                  </a:lnTo>
                  <a:lnTo>
                    <a:pt x="933506" y="0"/>
                  </a:lnTo>
                  <a:lnTo>
                    <a:pt x="936982" y="0"/>
                  </a:lnTo>
                  <a:lnTo>
                    <a:pt x="959384" y="0"/>
                  </a:lnTo>
                  <a:lnTo>
                    <a:pt x="962542" y="0"/>
                  </a:lnTo>
                  <a:lnTo>
                    <a:pt x="984943" y="0"/>
                  </a:lnTo>
                  <a:lnTo>
                    <a:pt x="992658" y="0"/>
                  </a:lnTo>
                  <a:lnTo>
                    <a:pt x="1012059" y="0"/>
                  </a:lnTo>
                  <a:lnTo>
                    <a:pt x="1012480" y="0"/>
                  </a:lnTo>
                  <a:lnTo>
                    <a:pt x="1027669" y="0"/>
                  </a:lnTo>
                  <a:lnTo>
                    <a:pt x="1037110" y="0"/>
                  </a:lnTo>
                  <a:lnTo>
                    <a:pt x="1040112" y="0"/>
                  </a:lnTo>
                  <a:lnTo>
                    <a:pt x="1057734" y="0"/>
                  </a:lnTo>
                  <a:lnTo>
                    <a:pt x="1064751" y="0"/>
                  </a:lnTo>
                  <a:lnTo>
                    <a:pt x="1070177" y="0"/>
                  </a:lnTo>
                  <a:lnTo>
                    <a:pt x="1072436" y="0"/>
                  </a:lnTo>
                  <a:lnTo>
                    <a:pt x="1090311" y="0"/>
                  </a:lnTo>
                  <a:lnTo>
                    <a:pt x="1110718" y="0"/>
                  </a:lnTo>
                  <a:lnTo>
                    <a:pt x="1112712" y="0"/>
                  </a:lnTo>
                  <a:lnTo>
                    <a:pt x="1116187" y="0"/>
                  </a:lnTo>
                  <a:lnTo>
                    <a:pt x="1139828" y="0"/>
                  </a:lnTo>
                  <a:lnTo>
                    <a:pt x="1140249" y="0"/>
                  </a:lnTo>
                  <a:lnTo>
                    <a:pt x="1145480" y="0"/>
                  </a:lnTo>
                  <a:lnTo>
                    <a:pt x="1152270" y="0"/>
                  </a:lnTo>
                  <a:lnTo>
                    <a:pt x="1154934" y="0"/>
                  </a:lnTo>
                  <a:lnTo>
                    <a:pt x="1167881" y="0"/>
                  </a:lnTo>
                  <a:lnTo>
                    <a:pt x="1175544" y="0"/>
                  </a:lnTo>
                  <a:lnTo>
                    <a:pt x="1184998" y="0"/>
                  </a:lnTo>
                  <a:lnTo>
                    <a:pt x="1197946" y="0"/>
                  </a:lnTo>
                  <a:lnTo>
                    <a:pt x="1200205" y="0"/>
                  </a:lnTo>
                  <a:lnTo>
                    <a:pt x="1220978" y="0"/>
                  </a:lnTo>
                  <a:lnTo>
                    <a:pt x="1238487" y="0"/>
                  </a:lnTo>
                  <a:lnTo>
                    <a:pt x="1243956" y="0"/>
                  </a:lnTo>
                  <a:lnTo>
                    <a:pt x="1251042" y="0"/>
                  </a:lnTo>
                  <a:lnTo>
                    <a:pt x="1257637" y="0"/>
                  </a:lnTo>
                  <a:lnTo>
                    <a:pt x="1271587" y="0"/>
                  </a:lnTo>
                  <a:lnTo>
                    <a:pt x="1273249" y="0"/>
                  </a:lnTo>
                  <a:lnTo>
                    <a:pt x="1280039" y="0"/>
                  </a:lnTo>
                  <a:lnTo>
                    <a:pt x="1282703" y="0"/>
                  </a:lnTo>
                  <a:lnTo>
                    <a:pt x="1286178" y="0"/>
                  </a:lnTo>
                  <a:lnTo>
                    <a:pt x="1295146" y="0"/>
                  </a:lnTo>
                  <a:lnTo>
                    <a:pt x="1301651" y="0"/>
                  </a:lnTo>
                  <a:lnTo>
                    <a:pt x="1302284" y="0"/>
                  </a:lnTo>
                  <a:lnTo>
                    <a:pt x="1303313" y="0"/>
                  </a:lnTo>
                  <a:lnTo>
                    <a:pt x="1312767" y="0"/>
                  </a:lnTo>
                  <a:lnTo>
                    <a:pt x="1316242" y="0"/>
                  </a:lnTo>
                  <a:lnTo>
                    <a:pt x="1321886" y="0"/>
                  </a:lnTo>
                  <a:lnTo>
                    <a:pt x="1324685" y="0"/>
                  </a:lnTo>
                  <a:lnTo>
                    <a:pt x="1325211" y="0"/>
                  </a:lnTo>
                  <a:lnTo>
                    <a:pt x="1332348" y="0"/>
                  </a:lnTo>
                  <a:lnTo>
                    <a:pt x="1332714" y="0"/>
                  </a:lnTo>
                  <a:lnTo>
                    <a:pt x="1333135" y="0"/>
                  </a:lnTo>
                  <a:lnTo>
                    <a:pt x="1348747" y="0"/>
                  </a:lnTo>
                  <a:lnTo>
                    <a:pt x="1354749" y="0"/>
                  </a:lnTo>
                  <a:lnTo>
                    <a:pt x="1378811" y="0"/>
                  </a:lnTo>
                  <a:lnTo>
                    <a:pt x="1383745" y="0"/>
                  </a:lnTo>
                  <a:lnTo>
                    <a:pt x="1385406" y="0"/>
                  </a:lnTo>
                  <a:lnTo>
                    <a:pt x="1399356" y="0"/>
                  </a:lnTo>
                  <a:lnTo>
                    <a:pt x="1400513" y="0"/>
                  </a:lnTo>
                  <a:lnTo>
                    <a:pt x="1413947" y="0"/>
                  </a:lnTo>
                  <a:lnTo>
                    <a:pt x="1414442" y="0"/>
                  </a:lnTo>
                  <a:lnTo>
                    <a:pt x="1422915" y="0"/>
                  </a:lnTo>
                  <a:lnTo>
                    <a:pt x="1426390" y="0"/>
                  </a:lnTo>
                  <a:lnTo>
                    <a:pt x="1429420" y="0"/>
                  </a:lnTo>
                  <a:lnTo>
                    <a:pt x="1430053" y="0"/>
                  </a:lnTo>
                  <a:lnTo>
                    <a:pt x="1430206" y="0"/>
                  </a:lnTo>
                  <a:lnTo>
                    <a:pt x="1430577" y="0"/>
                  </a:lnTo>
                  <a:lnTo>
                    <a:pt x="1436843" y="0"/>
                  </a:lnTo>
                  <a:lnTo>
                    <a:pt x="1444011" y="0"/>
                  </a:lnTo>
                  <a:lnTo>
                    <a:pt x="1449655" y="0"/>
                  </a:lnTo>
                  <a:lnTo>
                    <a:pt x="1452454" y="0"/>
                  </a:lnTo>
                  <a:lnTo>
                    <a:pt x="1452980" y="0"/>
                  </a:lnTo>
                  <a:lnTo>
                    <a:pt x="1456455" y="0"/>
                  </a:lnTo>
                  <a:lnTo>
                    <a:pt x="1459664" y="0"/>
                  </a:lnTo>
                  <a:lnTo>
                    <a:pt x="1460117" y="0"/>
                  </a:lnTo>
                  <a:lnTo>
                    <a:pt x="1460483" y="0"/>
                  </a:lnTo>
                  <a:lnTo>
                    <a:pt x="1460904" y="0"/>
                  </a:lnTo>
                  <a:lnTo>
                    <a:pt x="1472926" y="0"/>
                  </a:lnTo>
                  <a:lnTo>
                    <a:pt x="1482518" y="0"/>
                  </a:lnTo>
                  <a:lnTo>
                    <a:pt x="1489729" y="0"/>
                  </a:lnTo>
                  <a:lnTo>
                    <a:pt x="1504116" y="0"/>
                  </a:lnTo>
                  <a:lnTo>
                    <a:pt x="1511514" y="0"/>
                  </a:lnTo>
                  <a:lnTo>
                    <a:pt x="1524740" y="0"/>
                  </a:lnTo>
                  <a:lnTo>
                    <a:pt x="1528282" y="0"/>
                  </a:lnTo>
                  <a:lnTo>
                    <a:pt x="1531757" y="0"/>
                  </a:lnTo>
                  <a:lnTo>
                    <a:pt x="1534181" y="0"/>
                  </a:lnTo>
                  <a:lnTo>
                    <a:pt x="1542211" y="0"/>
                  </a:lnTo>
                  <a:lnTo>
                    <a:pt x="1554159" y="0"/>
                  </a:lnTo>
                  <a:lnTo>
                    <a:pt x="1557318" y="0"/>
                  </a:lnTo>
                  <a:lnTo>
                    <a:pt x="1557975" y="0"/>
                  </a:lnTo>
                  <a:lnTo>
                    <a:pt x="1558346" y="0"/>
                  </a:lnTo>
                  <a:lnTo>
                    <a:pt x="1561822" y="0"/>
                  </a:lnTo>
                  <a:lnTo>
                    <a:pt x="1564612" y="0"/>
                  </a:lnTo>
                  <a:lnTo>
                    <a:pt x="1566857" y="0"/>
                  </a:lnTo>
                  <a:lnTo>
                    <a:pt x="1576919" y="0"/>
                  </a:lnTo>
                  <a:lnTo>
                    <a:pt x="1579719" y="0"/>
                  </a:lnTo>
                  <a:lnTo>
                    <a:pt x="1584224" y="0"/>
                  </a:lnTo>
                  <a:lnTo>
                    <a:pt x="1587382" y="0"/>
                  </a:lnTo>
                  <a:lnTo>
                    <a:pt x="1587433" y="0"/>
                  </a:lnTo>
                  <a:lnTo>
                    <a:pt x="1600695" y="0"/>
                  </a:lnTo>
                  <a:lnTo>
                    <a:pt x="1606834" y="0"/>
                  </a:lnTo>
                  <a:lnTo>
                    <a:pt x="1607256" y="0"/>
                  </a:lnTo>
                  <a:lnTo>
                    <a:pt x="1608325" y="0"/>
                  </a:lnTo>
                  <a:lnTo>
                    <a:pt x="1609783" y="0"/>
                  </a:lnTo>
                  <a:lnTo>
                    <a:pt x="1617498" y="0"/>
                  </a:lnTo>
                  <a:lnTo>
                    <a:pt x="1631885" y="0"/>
                  </a:lnTo>
                  <a:lnTo>
                    <a:pt x="1636899" y="0"/>
                  </a:lnTo>
                  <a:lnTo>
                    <a:pt x="1637320" y="0"/>
                  </a:lnTo>
                  <a:lnTo>
                    <a:pt x="1637445" y="0"/>
                  </a:lnTo>
                  <a:lnTo>
                    <a:pt x="1652509" y="0"/>
                  </a:lnTo>
                  <a:lnTo>
                    <a:pt x="1659526" y="0"/>
                  </a:lnTo>
                  <a:lnTo>
                    <a:pt x="1661950" y="0"/>
                  </a:lnTo>
                  <a:lnTo>
                    <a:pt x="1664952" y="0"/>
                  </a:lnTo>
                  <a:lnTo>
                    <a:pt x="1667212" y="0"/>
                  </a:lnTo>
                  <a:lnTo>
                    <a:pt x="1685087" y="0"/>
                  </a:lnTo>
                  <a:lnTo>
                    <a:pt x="1689591" y="0"/>
                  </a:lnTo>
                  <a:lnTo>
                    <a:pt x="1694626" y="0"/>
                  </a:lnTo>
                  <a:lnTo>
                    <a:pt x="1697276" y="0"/>
                  </a:lnTo>
                  <a:lnTo>
                    <a:pt x="1698000" y="0"/>
                  </a:lnTo>
                  <a:lnTo>
                    <a:pt x="1704688" y="0"/>
                  </a:lnTo>
                  <a:lnTo>
                    <a:pt x="1707488" y="0"/>
                  </a:lnTo>
                  <a:lnTo>
                    <a:pt x="1710963" y="0"/>
                  </a:lnTo>
                  <a:lnTo>
                    <a:pt x="1715151" y="0"/>
                  </a:lnTo>
                  <a:lnTo>
                    <a:pt x="1721928" y="0"/>
                  </a:lnTo>
                  <a:lnTo>
                    <a:pt x="1734603" y="0"/>
                  </a:lnTo>
                  <a:lnTo>
                    <a:pt x="1735025" y="0"/>
                  </a:lnTo>
                  <a:lnTo>
                    <a:pt x="1735558" y="0"/>
                  </a:lnTo>
                  <a:lnTo>
                    <a:pt x="1736094" y="0"/>
                  </a:lnTo>
                  <a:lnTo>
                    <a:pt x="1737552" y="0"/>
                  </a:lnTo>
                  <a:lnTo>
                    <a:pt x="1741027" y="0"/>
                  </a:lnTo>
                  <a:lnTo>
                    <a:pt x="1747046" y="0"/>
                  </a:lnTo>
                  <a:lnTo>
                    <a:pt x="1748537" y="0"/>
                  </a:lnTo>
                  <a:lnTo>
                    <a:pt x="1753052" y="0"/>
                  </a:lnTo>
                  <a:lnTo>
                    <a:pt x="1757499" y="0"/>
                  </a:lnTo>
                  <a:lnTo>
                    <a:pt x="1764668" y="0"/>
                  </a:lnTo>
                  <a:lnTo>
                    <a:pt x="1765089" y="0"/>
                  </a:lnTo>
                  <a:lnTo>
                    <a:pt x="1765214" y="0"/>
                  </a:lnTo>
                  <a:lnTo>
                    <a:pt x="1770320" y="0"/>
                  </a:lnTo>
                  <a:lnTo>
                    <a:pt x="1777110" y="0"/>
                  </a:lnTo>
                  <a:lnTo>
                    <a:pt x="1779774" y="0"/>
                  </a:lnTo>
                  <a:lnTo>
                    <a:pt x="1792721" y="0"/>
                  </a:lnTo>
                  <a:lnTo>
                    <a:pt x="1794981" y="0"/>
                  </a:lnTo>
                  <a:lnTo>
                    <a:pt x="1825045" y="0"/>
                  </a:lnTo>
                  <a:lnTo>
                    <a:pt x="1825769" y="0"/>
                  </a:lnTo>
                  <a:lnTo>
                    <a:pt x="1838732" y="0"/>
                  </a:lnTo>
                  <a:lnTo>
                    <a:pt x="1845818" y="0"/>
                  </a:lnTo>
                  <a:lnTo>
                    <a:pt x="1849697" y="0"/>
                  </a:lnTo>
                  <a:lnTo>
                    <a:pt x="1852412" y="0"/>
                  </a:lnTo>
                  <a:lnTo>
                    <a:pt x="1853903" y="0"/>
                  </a:lnTo>
                  <a:lnTo>
                    <a:pt x="1863327" y="0"/>
                  </a:lnTo>
                  <a:lnTo>
                    <a:pt x="1868796" y="0"/>
                  </a:lnTo>
                  <a:lnTo>
                    <a:pt x="1874815" y="0"/>
                  </a:lnTo>
                  <a:lnTo>
                    <a:pt x="1876306" y="0"/>
                  </a:lnTo>
                  <a:lnTo>
                    <a:pt x="1880821" y="0"/>
                  </a:lnTo>
                  <a:lnTo>
                    <a:pt x="1882477" y="0"/>
                  </a:lnTo>
                  <a:lnTo>
                    <a:pt x="1883936" y="0"/>
                  </a:lnTo>
                  <a:lnTo>
                    <a:pt x="1885268" y="0"/>
                  </a:lnTo>
                  <a:lnTo>
                    <a:pt x="1896427" y="0"/>
                  </a:lnTo>
                  <a:lnTo>
                    <a:pt x="1898089" y="0"/>
                  </a:lnTo>
                  <a:lnTo>
                    <a:pt x="1904879" y="0"/>
                  </a:lnTo>
                  <a:lnTo>
                    <a:pt x="1907543" y="0"/>
                  </a:lnTo>
                  <a:lnTo>
                    <a:pt x="1911018" y="0"/>
                  </a:lnTo>
                  <a:lnTo>
                    <a:pt x="1919986" y="0"/>
                  </a:lnTo>
                  <a:lnTo>
                    <a:pt x="1927124" y="0"/>
                  </a:lnTo>
                  <a:lnTo>
                    <a:pt x="1927489" y="0"/>
                  </a:lnTo>
                  <a:lnTo>
                    <a:pt x="1927911" y="0"/>
                  </a:lnTo>
                  <a:lnTo>
                    <a:pt x="1929402" y="0"/>
                  </a:lnTo>
                  <a:lnTo>
                    <a:pt x="1946726" y="0"/>
                  </a:lnTo>
                  <a:lnTo>
                    <a:pt x="1949525" y="0"/>
                  </a:lnTo>
                  <a:lnTo>
                    <a:pt x="1957554" y="0"/>
                  </a:lnTo>
                  <a:lnTo>
                    <a:pt x="1957975" y="0"/>
                  </a:lnTo>
                  <a:lnTo>
                    <a:pt x="1973587" y="0"/>
                  </a:lnTo>
                  <a:lnTo>
                    <a:pt x="1978520" y="0"/>
                  </a:lnTo>
                  <a:lnTo>
                    <a:pt x="1980012" y="0"/>
                  </a:lnTo>
                  <a:lnTo>
                    <a:pt x="1980181" y="0"/>
                  </a:lnTo>
                  <a:lnTo>
                    <a:pt x="1981672" y="0"/>
                  </a:lnTo>
                  <a:lnTo>
                    <a:pt x="2008585" y="0"/>
                  </a:lnTo>
                  <a:lnTo>
                    <a:pt x="2009218" y="0"/>
                  </a:lnTo>
                  <a:lnTo>
                    <a:pt x="2010246" y="0"/>
                  </a:lnTo>
                  <a:lnTo>
                    <a:pt x="2010709" y="0"/>
                  </a:lnTo>
                  <a:lnTo>
                    <a:pt x="2011705" y="0"/>
                  </a:lnTo>
                  <a:lnTo>
                    <a:pt x="2024147" y="0"/>
                  </a:lnTo>
                  <a:lnTo>
                    <a:pt x="2024196" y="0"/>
                  </a:lnTo>
                  <a:lnTo>
                    <a:pt x="2024981" y="0"/>
                  </a:lnTo>
                  <a:lnTo>
                    <a:pt x="2025353" y="0"/>
                  </a:lnTo>
                  <a:lnTo>
                    <a:pt x="2026473" y="0"/>
                  </a:lnTo>
                  <a:lnTo>
                    <a:pt x="2031619" y="0"/>
                  </a:lnTo>
                  <a:lnTo>
                    <a:pt x="2033110" y="0"/>
                  </a:lnTo>
                  <a:lnTo>
                    <a:pt x="2038787" y="0"/>
                  </a:lnTo>
                  <a:lnTo>
                    <a:pt x="2039282" y="0"/>
                  </a:lnTo>
                  <a:lnTo>
                    <a:pt x="2047755" y="0"/>
                  </a:lnTo>
                  <a:lnTo>
                    <a:pt x="2051230" y="0"/>
                  </a:lnTo>
                  <a:lnTo>
                    <a:pt x="2054893" y="0"/>
                  </a:lnTo>
                  <a:lnTo>
                    <a:pt x="2055046" y="0"/>
                  </a:lnTo>
                  <a:lnTo>
                    <a:pt x="2055258" y="0"/>
                  </a:lnTo>
                  <a:lnTo>
                    <a:pt x="2055680" y="0"/>
                  </a:lnTo>
                  <a:lnTo>
                    <a:pt x="2057171" y="0"/>
                  </a:lnTo>
                  <a:lnTo>
                    <a:pt x="2061683" y="0"/>
                  </a:lnTo>
                  <a:lnTo>
                    <a:pt x="2067702" y="0"/>
                  </a:lnTo>
                  <a:lnTo>
                    <a:pt x="2074495" y="0"/>
                  </a:lnTo>
                  <a:lnTo>
                    <a:pt x="2077294" y="0"/>
                  </a:lnTo>
                  <a:lnTo>
                    <a:pt x="2084504" y="0"/>
                  </a:lnTo>
                  <a:lnTo>
                    <a:pt x="2085323" y="0"/>
                  </a:lnTo>
                  <a:lnTo>
                    <a:pt x="2085744" y="0"/>
                  </a:lnTo>
                  <a:lnTo>
                    <a:pt x="2097766" y="0"/>
                  </a:lnTo>
                  <a:lnTo>
                    <a:pt x="2106289" y="0"/>
                  </a:lnTo>
                  <a:lnTo>
                    <a:pt x="2107781" y="0"/>
                  </a:lnTo>
                  <a:lnTo>
                    <a:pt x="2128956" y="0"/>
                  </a:lnTo>
                  <a:lnTo>
                    <a:pt x="2129514" y="0"/>
                  </a:lnTo>
                  <a:lnTo>
                    <a:pt x="2136354" y="0"/>
                  </a:lnTo>
                  <a:lnTo>
                    <a:pt x="2136987" y="0"/>
                  </a:lnTo>
                  <a:lnTo>
                    <a:pt x="2138478" y="0"/>
                  </a:lnTo>
                  <a:lnTo>
                    <a:pt x="2151916" y="0"/>
                  </a:lnTo>
                  <a:lnTo>
                    <a:pt x="2152750" y="0"/>
                  </a:lnTo>
                  <a:lnTo>
                    <a:pt x="2153122" y="0"/>
                  </a:lnTo>
                  <a:lnTo>
                    <a:pt x="2154242" y="0"/>
                  </a:lnTo>
                  <a:lnTo>
                    <a:pt x="2156597" y="0"/>
                  </a:lnTo>
                  <a:lnTo>
                    <a:pt x="2159388" y="0"/>
                  </a:lnTo>
                  <a:lnTo>
                    <a:pt x="2160879" y="0"/>
                  </a:lnTo>
                  <a:lnTo>
                    <a:pt x="2161633" y="0"/>
                  </a:lnTo>
                  <a:lnTo>
                    <a:pt x="2167051" y="0"/>
                  </a:lnTo>
                  <a:lnTo>
                    <a:pt x="2178999" y="0"/>
                  </a:lnTo>
                  <a:lnTo>
                    <a:pt x="2182158" y="0"/>
                  </a:lnTo>
                  <a:lnTo>
                    <a:pt x="2182815" y="0"/>
                  </a:lnTo>
                  <a:lnTo>
                    <a:pt x="2188666" y="0"/>
                  </a:lnTo>
                  <a:lnTo>
                    <a:pt x="2189452" y="0"/>
                  </a:lnTo>
                  <a:lnTo>
                    <a:pt x="2191697" y="0"/>
                  </a:lnTo>
                  <a:lnTo>
                    <a:pt x="2195471" y="0"/>
                  </a:lnTo>
                  <a:lnTo>
                    <a:pt x="2201759" y="0"/>
                  </a:lnTo>
                  <a:lnTo>
                    <a:pt x="2203100" y="0"/>
                  </a:lnTo>
                  <a:lnTo>
                    <a:pt x="2204559" y="0"/>
                  </a:lnTo>
                  <a:lnTo>
                    <a:pt x="2204591" y="0"/>
                  </a:lnTo>
                  <a:lnTo>
                    <a:pt x="2212273" y="0"/>
                  </a:lnTo>
                  <a:lnTo>
                    <a:pt x="2225535" y="0"/>
                  </a:lnTo>
                  <a:lnTo>
                    <a:pt x="2231674" y="0"/>
                  </a:lnTo>
                  <a:lnTo>
                    <a:pt x="2232096" y="0"/>
                  </a:lnTo>
                  <a:lnTo>
                    <a:pt x="2232220" y="0"/>
                  </a:lnTo>
                  <a:lnTo>
                    <a:pt x="2233118" y="0"/>
                  </a:lnTo>
                  <a:lnTo>
                    <a:pt x="2233165" y="0"/>
                  </a:lnTo>
                  <a:lnTo>
                    <a:pt x="2256725" y="0"/>
                  </a:lnTo>
                  <a:lnTo>
                    <a:pt x="2257283" y="0"/>
                  </a:lnTo>
                  <a:lnTo>
                    <a:pt x="2262285" y="0"/>
                  </a:lnTo>
                  <a:lnTo>
                    <a:pt x="2284366" y="0"/>
                  </a:lnTo>
                  <a:lnTo>
                    <a:pt x="2289402" y="0"/>
                  </a:lnTo>
                  <a:lnTo>
                    <a:pt x="2292052" y="0"/>
                  </a:lnTo>
                  <a:lnTo>
                    <a:pt x="2299271" y="0"/>
                  </a:lnTo>
                  <a:lnTo>
                    <a:pt x="2308721" y="0"/>
                  </a:lnTo>
                  <a:lnTo>
                    <a:pt x="2309927" y="0"/>
                  </a:lnTo>
                  <a:lnTo>
                    <a:pt x="2316435" y="0"/>
                  </a:lnTo>
                  <a:lnTo>
                    <a:pt x="2316703" y="0"/>
                  </a:lnTo>
                  <a:lnTo>
                    <a:pt x="2319466" y="0"/>
                  </a:lnTo>
                  <a:lnTo>
                    <a:pt x="2322840" y="0"/>
                  </a:lnTo>
                  <a:lnTo>
                    <a:pt x="2329528" y="0"/>
                  </a:lnTo>
                  <a:lnTo>
                    <a:pt x="2330869" y="0"/>
                  </a:lnTo>
                  <a:lnTo>
                    <a:pt x="2332328" y="0"/>
                  </a:lnTo>
                  <a:lnTo>
                    <a:pt x="2332360" y="0"/>
                  </a:lnTo>
                  <a:lnTo>
                    <a:pt x="2335803" y="0"/>
                  </a:lnTo>
                  <a:lnTo>
                    <a:pt x="2343312" y="0"/>
                  </a:lnTo>
                  <a:lnTo>
                    <a:pt x="2344804" y="0"/>
                  </a:lnTo>
                  <a:lnTo>
                    <a:pt x="2346768" y="0"/>
                  </a:lnTo>
                  <a:lnTo>
                    <a:pt x="2347827" y="0"/>
                  </a:lnTo>
                  <a:lnTo>
                    <a:pt x="2352274" y="0"/>
                  </a:lnTo>
                  <a:lnTo>
                    <a:pt x="2359443" y="0"/>
                  </a:lnTo>
                  <a:lnTo>
                    <a:pt x="2359865" y="0"/>
                  </a:lnTo>
                  <a:lnTo>
                    <a:pt x="2359989" y="0"/>
                  </a:lnTo>
                  <a:lnTo>
                    <a:pt x="2360887" y="0"/>
                  </a:lnTo>
                  <a:lnTo>
                    <a:pt x="2360934" y="0"/>
                  </a:lnTo>
                  <a:lnTo>
                    <a:pt x="2371886" y="0"/>
                  </a:lnTo>
                  <a:lnTo>
                    <a:pt x="2373377" y="0"/>
                  </a:lnTo>
                  <a:lnTo>
                    <a:pt x="2377892" y="0"/>
                  </a:lnTo>
                  <a:cubicBezTo>
                    <a:pt x="2382339" y="0"/>
                    <a:pt x="2382339" y="0"/>
                    <a:pt x="2382339" y="0"/>
                  </a:cubicBezTo>
                  <a:lnTo>
                    <a:pt x="2390054" y="0"/>
                  </a:lnTo>
                  <a:lnTo>
                    <a:pt x="2419821" y="0"/>
                  </a:lnTo>
                  <a:lnTo>
                    <a:pt x="2427040" y="0"/>
                  </a:lnTo>
                  <a:lnTo>
                    <a:pt x="2436490" y="0"/>
                  </a:lnTo>
                  <a:lnTo>
                    <a:pt x="2444472" y="0"/>
                  </a:lnTo>
                  <a:lnTo>
                    <a:pt x="2448678" y="0"/>
                  </a:lnTo>
                  <a:lnTo>
                    <a:pt x="2450171" y="0"/>
                  </a:lnTo>
                  <a:lnTo>
                    <a:pt x="2450609" y="0"/>
                  </a:lnTo>
                  <a:lnTo>
                    <a:pt x="2463572" y="0"/>
                  </a:lnTo>
                  <a:lnTo>
                    <a:pt x="2471081" y="0"/>
                  </a:lnTo>
                  <a:lnTo>
                    <a:pt x="2472573" y="0"/>
                  </a:lnTo>
                  <a:lnTo>
                    <a:pt x="2474537" y="0"/>
                  </a:lnTo>
                  <a:lnTo>
                    <a:pt x="2475596" y="0"/>
                  </a:lnTo>
                  <a:lnTo>
                    <a:pt x="2477252" y="0"/>
                  </a:lnTo>
                  <a:lnTo>
                    <a:pt x="2478712" y="0"/>
                  </a:lnTo>
                  <a:lnTo>
                    <a:pt x="2478743" y="0"/>
                  </a:lnTo>
                  <a:lnTo>
                    <a:pt x="2480043" y="0"/>
                  </a:lnTo>
                  <a:lnTo>
                    <a:pt x="2499655" y="0"/>
                  </a:lnTo>
                  <a:lnTo>
                    <a:pt x="2501146" y="0"/>
                  </a:lnTo>
                  <a:lnTo>
                    <a:pt x="2505661" y="0"/>
                  </a:lnTo>
                  <a:lnTo>
                    <a:pt x="2508776" y="0"/>
                  </a:lnTo>
                  <a:lnTo>
                    <a:pt x="2510108" y="0"/>
                  </a:lnTo>
                  <a:lnTo>
                    <a:pt x="2524178" y="0"/>
                  </a:lnTo>
                  <a:lnTo>
                    <a:pt x="2525248" y="0"/>
                  </a:lnTo>
                  <a:lnTo>
                    <a:pt x="2525669" y="0"/>
                  </a:lnTo>
                  <a:lnTo>
                    <a:pt x="2552329" y="0"/>
                  </a:lnTo>
                  <a:lnTo>
                    <a:pt x="2552751" y="0"/>
                  </a:lnTo>
                  <a:lnTo>
                    <a:pt x="2554242" y="0"/>
                  </a:lnTo>
                  <a:lnTo>
                    <a:pt x="2574787" y="0"/>
                  </a:lnTo>
                  <a:lnTo>
                    <a:pt x="2576279" y="0"/>
                  </a:lnTo>
                  <a:lnTo>
                    <a:pt x="2576447" y="0"/>
                  </a:lnTo>
                  <a:lnTo>
                    <a:pt x="2577940" y="0"/>
                  </a:lnTo>
                  <a:lnTo>
                    <a:pt x="2603360" y="0"/>
                  </a:lnTo>
                  <a:lnTo>
                    <a:pt x="2604852" y="0"/>
                  </a:lnTo>
                  <a:lnTo>
                    <a:pt x="2605021" y="0"/>
                  </a:lnTo>
                  <a:lnTo>
                    <a:pt x="2605484" y="0"/>
                  </a:lnTo>
                  <a:lnTo>
                    <a:pt x="2606481" y="0"/>
                  </a:lnTo>
                  <a:lnTo>
                    <a:pt x="2606512" y="0"/>
                  </a:lnTo>
                  <a:lnTo>
                    <a:pt x="2606976" y="0"/>
                  </a:lnTo>
                  <a:lnTo>
                    <a:pt x="2618923" y="0"/>
                  </a:lnTo>
                  <a:lnTo>
                    <a:pt x="2621248" y="0"/>
                  </a:lnTo>
                  <a:lnTo>
                    <a:pt x="2622740" y="0"/>
                  </a:lnTo>
                  <a:lnTo>
                    <a:pt x="2627885" y="0"/>
                  </a:lnTo>
                  <a:lnTo>
                    <a:pt x="2629377" y="0"/>
                  </a:lnTo>
                  <a:lnTo>
                    <a:pt x="2634058" y="0"/>
                  </a:lnTo>
                  <a:lnTo>
                    <a:pt x="2635549" y="0"/>
                  </a:lnTo>
                  <a:lnTo>
                    <a:pt x="2636545" y="0"/>
                  </a:lnTo>
                  <a:lnTo>
                    <a:pt x="2648987" y="0"/>
                  </a:lnTo>
                  <a:lnTo>
                    <a:pt x="2649821" y="0"/>
                  </a:lnTo>
                  <a:lnTo>
                    <a:pt x="2651313" y="0"/>
                  </a:lnTo>
                  <a:lnTo>
                    <a:pt x="2651947" y="0"/>
                  </a:lnTo>
                  <a:lnTo>
                    <a:pt x="2653017" y="0"/>
                  </a:lnTo>
                  <a:lnTo>
                    <a:pt x="2653438" y="0"/>
                  </a:lnTo>
                  <a:lnTo>
                    <a:pt x="2656459" y="0"/>
                  </a:lnTo>
                  <a:lnTo>
                    <a:pt x="2657950" y="0"/>
                  </a:lnTo>
                  <a:lnTo>
                    <a:pt x="2665460" y="0"/>
                  </a:lnTo>
                  <a:lnTo>
                    <a:pt x="2680098" y="0"/>
                  </a:lnTo>
                  <a:lnTo>
                    <a:pt x="2680520" y="0"/>
                  </a:lnTo>
                  <a:lnTo>
                    <a:pt x="2682011" y="0"/>
                  </a:lnTo>
                  <a:lnTo>
                    <a:pt x="2692542" y="0"/>
                  </a:lnTo>
                  <a:lnTo>
                    <a:pt x="2702556" y="0"/>
                  </a:lnTo>
                  <a:lnTo>
                    <a:pt x="2704048" y="0"/>
                  </a:lnTo>
                  <a:lnTo>
                    <a:pt x="2724289" y="0"/>
                  </a:lnTo>
                  <a:lnTo>
                    <a:pt x="2731129" y="0"/>
                  </a:lnTo>
                  <a:lnTo>
                    <a:pt x="2732621" y="0"/>
                  </a:lnTo>
                  <a:lnTo>
                    <a:pt x="2733253" y="0"/>
                  </a:lnTo>
                  <a:lnTo>
                    <a:pt x="2734745" y="0"/>
                  </a:lnTo>
                  <a:lnTo>
                    <a:pt x="2746692" y="0"/>
                  </a:lnTo>
                  <a:lnTo>
                    <a:pt x="2749017" y="0"/>
                  </a:lnTo>
                  <a:lnTo>
                    <a:pt x="2750509" y="0"/>
                  </a:lnTo>
                  <a:lnTo>
                    <a:pt x="2754354" y="0"/>
                  </a:lnTo>
                  <a:lnTo>
                    <a:pt x="2755654" y="0"/>
                  </a:lnTo>
                  <a:lnTo>
                    <a:pt x="2757146" y="0"/>
                  </a:lnTo>
                  <a:lnTo>
                    <a:pt x="2761827" y="0"/>
                  </a:lnTo>
                  <a:lnTo>
                    <a:pt x="2763318" y="0"/>
                  </a:lnTo>
                  <a:lnTo>
                    <a:pt x="2776756" y="0"/>
                  </a:lnTo>
                  <a:lnTo>
                    <a:pt x="2777590" y="0"/>
                  </a:lnTo>
                  <a:lnTo>
                    <a:pt x="2779082" y="0"/>
                  </a:lnTo>
                  <a:lnTo>
                    <a:pt x="2783442" y="0"/>
                  </a:lnTo>
                  <a:lnTo>
                    <a:pt x="2784228" y="0"/>
                  </a:lnTo>
                  <a:lnTo>
                    <a:pt x="2785719" y="0"/>
                  </a:lnTo>
                  <a:lnTo>
                    <a:pt x="2786473" y="0"/>
                  </a:lnTo>
                  <a:lnTo>
                    <a:pt x="2793229" y="0"/>
                  </a:lnTo>
                  <a:lnTo>
                    <a:pt x="2799367" y="0"/>
                  </a:lnTo>
                  <a:lnTo>
                    <a:pt x="2813506" y="0"/>
                  </a:lnTo>
                  <a:lnTo>
                    <a:pt x="2820311" y="0"/>
                  </a:lnTo>
                  <a:lnTo>
                    <a:pt x="2827893" y="0"/>
                  </a:lnTo>
                  <a:lnTo>
                    <a:pt x="2827940" y="0"/>
                  </a:lnTo>
                  <a:lnTo>
                    <a:pt x="2829431" y="0"/>
                  </a:lnTo>
                  <a:lnTo>
                    <a:pt x="2829978" y="0"/>
                  </a:lnTo>
                  <a:lnTo>
                    <a:pt x="2852058" y="0"/>
                  </a:lnTo>
                  <a:lnTo>
                    <a:pt x="2857060" y="0"/>
                  </a:lnTo>
                  <a:lnTo>
                    <a:pt x="2857958" y="0"/>
                  </a:lnTo>
                  <a:lnTo>
                    <a:pt x="2871601" y="0"/>
                  </a:lnTo>
                  <a:lnTo>
                    <a:pt x="2882123" y="0"/>
                  </a:lnTo>
                  <a:lnTo>
                    <a:pt x="2894046" y="0"/>
                  </a:lnTo>
                  <a:lnTo>
                    <a:pt x="2903496" y="0"/>
                  </a:lnTo>
                  <a:lnTo>
                    <a:pt x="2911211" y="0"/>
                  </a:lnTo>
                  <a:lnTo>
                    <a:pt x="2914242" y="0"/>
                  </a:lnTo>
                  <a:lnTo>
                    <a:pt x="2914461" y="0"/>
                  </a:lnTo>
                  <a:lnTo>
                    <a:pt x="2924111" y="0"/>
                  </a:lnTo>
                  <a:lnTo>
                    <a:pt x="2927136" y="0"/>
                  </a:lnTo>
                  <a:lnTo>
                    <a:pt x="2933561" y="0"/>
                  </a:lnTo>
                  <a:lnTo>
                    <a:pt x="2939580" y="0"/>
                  </a:lnTo>
                  <a:lnTo>
                    <a:pt x="2941275" y="0"/>
                  </a:lnTo>
                  <a:lnTo>
                    <a:pt x="2941543" y="0"/>
                  </a:lnTo>
                  <a:lnTo>
                    <a:pt x="2945586" y="0"/>
                  </a:lnTo>
                  <a:lnTo>
                    <a:pt x="2950032" y="0"/>
                  </a:lnTo>
                  <a:lnTo>
                    <a:pt x="2955662" y="0"/>
                  </a:lnTo>
                  <a:lnTo>
                    <a:pt x="2955709" y="0"/>
                  </a:lnTo>
                  <a:lnTo>
                    <a:pt x="2957200" y="0"/>
                  </a:lnTo>
                  <a:lnTo>
                    <a:pt x="2957747" y="0"/>
                  </a:lnTo>
                  <a:lnTo>
                    <a:pt x="2968152" y="0"/>
                  </a:lnTo>
                  <a:lnTo>
                    <a:pt x="2969644" y="0"/>
                  </a:lnTo>
                  <a:lnTo>
                    <a:pt x="2972667" y="0"/>
                  </a:lnTo>
                  <a:lnTo>
                    <a:pt x="2977114" y="0"/>
                  </a:lnTo>
                  <a:lnTo>
                    <a:pt x="2984829" y="0"/>
                  </a:lnTo>
                  <a:lnTo>
                    <a:pt x="2985727" y="0"/>
                  </a:lnTo>
                  <a:lnTo>
                    <a:pt x="2999370" y="0"/>
                  </a:lnTo>
                  <a:lnTo>
                    <a:pt x="3021815" y="0"/>
                  </a:lnTo>
                  <a:lnTo>
                    <a:pt x="3031265" y="0"/>
                  </a:lnTo>
                  <a:lnTo>
                    <a:pt x="3042230" y="0"/>
                  </a:lnTo>
                  <a:lnTo>
                    <a:pt x="3044946" y="0"/>
                  </a:lnTo>
                  <a:lnTo>
                    <a:pt x="3051880" y="0"/>
                  </a:lnTo>
                  <a:lnTo>
                    <a:pt x="3061330" y="0"/>
                  </a:lnTo>
                  <a:lnTo>
                    <a:pt x="3067349" y="0"/>
                  </a:lnTo>
                  <a:lnTo>
                    <a:pt x="3069312" y="0"/>
                  </a:lnTo>
                  <a:lnTo>
                    <a:pt x="3073355" y="0"/>
                  </a:lnTo>
                  <a:lnTo>
                    <a:pt x="3073518" y="0"/>
                  </a:lnTo>
                  <a:lnTo>
                    <a:pt x="3075011" y="0"/>
                  </a:lnTo>
                  <a:lnTo>
                    <a:pt x="3077801" y="0"/>
                  </a:lnTo>
                  <a:lnTo>
                    <a:pt x="3095921" y="0"/>
                  </a:lnTo>
                  <a:lnTo>
                    <a:pt x="3097413" y="0"/>
                  </a:lnTo>
                  <a:lnTo>
                    <a:pt x="3100436" y="0"/>
                  </a:lnTo>
                  <a:lnTo>
                    <a:pt x="3103552" y="0"/>
                  </a:lnTo>
                  <a:lnTo>
                    <a:pt x="3104883" y="0"/>
                  </a:lnTo>
                  <a:lnTo>
                    <a:pt x="3120023" y="0"/>
                  </a:lnTo>
                  <a:lnTo>
                    <a:pt x="3120445" y="0"/>
                  </a:lnTo>
                  <a:lnTo>
                    <a:pt x="3149018" y="0"/>
                  </a:lnTo>
                  <a:lnTo>
                    <a:pt x="3150088" y="0"/>
                  </a:lnTo>
                  <a:lnTo>
                    <a:pt x="3150509" y="0"/>
                  </a:lnTo>
                  <a:lnTo>
                    <a:pt x="3171054" y="0"/>
                  </a:lnTo>
                  <a:lnTo>
                    <a:pt x="3172715" y="0"/>
                  </a:lnTo>
                  <a:lnTo>
                    <a:pt x="3199627" y="0"/>
                  </a:lnTo>
                  <a:lnTo>
                    <a:pt x="3201119" y="0"/>
                  </a:lnTo>
                  <a:lnTo>
                    <a:pt x="3201287" y="0"/>
                  </a:lnTo>
                  <a:lnTo>
                    <a:pt x="3201751" y="0"/>
                  </a:lnTo>
                  <a:lnTo>
                    <a:pt x="3202780" y="0"/>
                  </a:lnTo>
                  <a:lnTo>
                    <a:pt x="3217515" y="0"/>
                  </a:lnTo>
                  <a:lnTo>
                    <a:pt x="3224152" y="0"/>
                  </a:lnTo>
                  <a:lnTo>
                    <a:pt x="3230324" y="0"/>
                  </a:lnTo>
                  <a:lnTo>
                    <a:pt x="3231321" y="0"/>
                  </a:lnTo>
                  <a:lnTo>
                    <a:pt x="3231816" y="0"/>
                  </a:lnTo>
                  <a:lnTo>
                    <a:pt x="3243763" y="0"/>
                  </a:lnTo>
                  <a:lnTo>
                    <a:pt x="3246088" y="0"/>
                  </a:lnTo>
                  <a:lnTo>
                    <a:pt x="3247580" y="0"/>
                  </a:lnTo>
                  <a:lnTo>
                    <a:pt x="3247792" y="0"/>
                  </a:lnTo>
                  <a:lnTo>
                    <a:pt x="3248214" y="0"/>
                  </a:lnTo>
                  <a:lnTo>
                    <a:pt x="3252725" y="0"/>
                  </a:lnTo>
                  <a:lnTo>
                    <a:pt x="3254217" y="0"/>
                  </a:lnTo>
                  <a:lnTo>
                    <a:pt x="3260235" y="0"/>
                  </a:lnTo>
                  <a:lnTo>
                    <a:pt x="3276787" y="0"/>
                  </a:lnTo>
                  <a:lnTo>
                    <a:pt x="3277857" y="0"/>
                  </a:lnTo>
                  <a:lnTo>
                    <a:pt x="3278278" y="0"/>
                  </a:lnTo>
                  <a:lnTo>
                    <a:pt x="3290300" y="0"/>
                  </a:lnTo>
                  <a:lnTo>
                    <a:pt x="3298823" y="0"/>
                  </a:lnTo>
                  <a:lnTo>
                    <a:pt x="3327396" y="0"/>
                  </a:lnTo>
                  <a:lnTo>
                    <a:pt x="3328888" y="0"/>
                  </a:lnTo>
                  <a:lnTo>
                    <a:pt x="3329520" y="0"/>
                  </a:lnTo>
                  <a:lnTo>
                    <a:pt x="3345284" y="0"/>
                  </a:lnTo>
                  <a:lnTo>
                    <a:pt x="3349129" y="0"/>
                  </a:lnTo>
                  <a:lnTo>
                    <a:pt x="3351921" y="0"/>
                  </a:lnTo>
                  <a:lnTo>
                    <a:pt x="3358093" y="0"/>
                  </a:lnTo>
                  <a:lnTo>
                    <a:pt x="3359585" y="0"/>
                  </a:lnTo>
                  <a:lnTo>
                    <a:pt x="3371532" y="0"/>
                  </a:lnTo>
                  <a:lnTo>
                    <a:pt x="3373857" y="0"/>
                  </a:lnTo>
                  <a:lnTo>
                    <a:pt x="3375349" y="0"/>
                  </a:lnTo>
                  <a:lnTo>
                    <a:pt x="3380494" y="0"/>
                  </a:lnTo>
                  <a:lnTo>
                    <a:pt x="3381986" y="0"/>
                  </a:lnTo>
                  <a:lnTo>
                    <a:pt x="3388004" y="0"/>
                  </a:lnTo>
                  <a:lnTo>
                    <a:pt x="3408282" y="0"/>
                  </a:lnTo>
                  <a:lnTo>
                    <a:pt x="3418069" y="0"/>
                  </a:lnTo>
                  <a:lnTo>
                    <a:pt x="3424207" y="0"/>
                  </a:lnTo>
                  <a:lnTo>
                    <a:pt x="3424753" y="0"/>
                  </a:lnTo>
                  <a:lnTo>
                    <a:pt x="3452733" y="0"/>
                  </a:lnTo>
                  <a:lnTo>
                    <a:pt x="3454818" y="0"/>
                  </a:lnTo>
                  <a:lnTo>
                    <a:pt x="3476898" y="0"/>
                  </a:lnTo>
                  <a:lnTo>
                    <a:pt x="3496441" y="0"/>
                  </a:lnTo>
                  <a:lnTo>
                    <a:pt x="3509236" y="0"/>
                  </a:lnTo>
                  <a:lnTo>
                    <a:pt x="3518886" y="0"/>
                  </a:lnTo>
                  <a:lnTo>
                    <a:pt x="3528336" y="0"/>
                  </a:lnTo>
                  <a:lnTo>
                    <a:pt x="3536051" y="0"/>
                  </a:lnTo>
                  <a:lnTo>
                    <a:pt x="3539301" y="0"/>
                  </a:lnTo>
                  <a:lnTo>
                    <a:pt x="3540361" y="0"/>
                  </a:lnTo>
                  <a:lnTo>
                    <a:pt x="3544807" y="0"/>
                  </a:lnTo>
                  <a:lnTo>
                    <a:pt x="3551976" y="0"/>
                  </a:lnTo>
                  <a:lnTo>
                    <a:pt x="3552522" y="0"/>
                  </a:lnTo>
                  <a:lnTo>
                    <a:pt x="3564420" y="0"/>
                  </a:lnTo>
                  <a:lnTo>
                    <a:pt x="3570426" y="0"/>
                  </a:lnTo>
                  <a:cubicBezTo>
                    <a:pt x="3574872" y="0"/>
                    <a:pt x="3574872" y="0"/>
                    <a:pt x="3574872" y="0"/>
                  </a:cubicBezTo>
                  <a:lnTo>
                    <a:pt x="3580502" y="0"/>
                  </a:lnTo>
                  <a:lnTo>
                    <a:pt x="3582587" y="0"/>
                  </a:lnTo>
                  <a:lnTo>
                    <a:pt x="3624210" y="0"/>
                  </a:lnTo>
                  <a:lnTo>
                    <a:pt x="3637005" y="0"/>
                  </a:lnTo>
                  <a:lnTo>
                    <a:pt x="3646655" y="0"/>
                  </a:lnTo>
                  <a:lnTo>
                    <a:pt x="3656105" y="0"/>
                  </a:lnTo>
                  <a:lnTo>
                    <a:pt x="3667070" y="0"/>
                  </a:lnTo>
                  <a:lnTo>
                    <a:pt x="3668130" y="0"/>
                  </a:lnTo>
                  <a:lnTo>
                    <a:pt x="3669786" y="0"/>
                  </a:lnTo>
                  <a:lnTo>
                    <a:pt x="3672576" y="0"/>
                  </a:lnTo>
                  <a:lnTo>
                    <a:pt x="3692189" y="0"/>
                  </a:lnTo>
                  <a:lnTo>
                    <a:pt x="3698195" y="0"/>
                  </a:lnTo>
                  <a:lnTo>
                    <a:pt x="3702641" y="0"/>
                  </a:lnTo>
                  <a:lnTo>
                    <a:pt x="3744863" y="0"/>
                  </a:lnTo>
                  <a:lnTo>
                    <a:pt x="3745285" y="0"/>
                  </a:lnTo>
                  <a:lnTo>
                    <a:pt x="3795894" y="0"/>
                  </a:lnTo>
                  <a:lnTo>
                    <a:pt x="3797555" y="0"/>
                  </a:lnTo>
                  <a:lnTo>
                    <a:pt x="3826591" y="0"/>
                  </a:lnTo>
                  <a:lnTo>
                    <a:pt x="3842355" y="0"/>
                  </a:lnTo>
                  <a:lnTo>
                    <a:pt x="3848992" y="0"/>
                  </a:lnTo>
                  <a:lnTo>
                    <a:pt x="3872632" y="0"/>
                  </a:lnTo>
                  <a:lnTo>
                    <a:pt x="3873054" y="0"/>
                  </a:lnTo>
                  <a:lnTo>
                    <a:pt x="3885075" y="0"/>
                  </a:lnTo>
                  <a:lnTo>
                    <a:pt x="3923663" y="0"/>
                  </a:lnTo>
                  <a:lnTo>
                    <a:pt x="3954360" y="0"/>
                  </a:lnTo>
                  <a:lnTo>
                    <a:pt x="3970124" y="0"/>
                  </a:lnTo>
                  <a:lnTo>
                    <a:pt x="3976761" y="0"/>
                  </a:lnTo>
                  <a:lnTo>
                    <a:pt x="4012844" y="0"/>
                  </a:lnTo>
                  <a:lnTo>
                    <a:pt x="4049593" y="0"/>
                  </a:lnTo>
                  <a:cubicBezTo>
                    <a:pt x="4169647" y="0"/>
                    <a:pt x="4169647" y="0"/>
                    <a:pt x="4169647" y="0"/>
                  </a:cubicBezTo>
                  <a:lnTo>
                    <a:pt x="4177362" y="0"/>
                  </a:lnTo>
                  <a:cubicBezTo>
                    <a:pt x="4297416" y="0"/>
                    <a:pt x="4297416" y="0"/>
                    <a:pt x="4297416" y="0"/>
                  </a:cubicBezTo>
                  <a:cubicBezTo>
                    <a:pt x="4327758" y="0"/>
                    <a:pt x="4364168" y="21251"/>
                    <a:pt x="4379339" y="47054"/>
                  </a:cubicBezTo>
                  <a:cubicBezTo>
                    <a:pt x="4591731" y="415146"/>
                    <a:pt x="4591731" y="415146"/>
                    <a:pt x="4591731" y="415146"/>
                  </a:cubicBezTo>
                  <a:cubicBezTo>
                    <a:pt x="4606902" y="440951"/>
                    <a:pt x="4606902" y="483452"/>
                    <a:pt x="4591731" y="509257"/>
                  </a:cubicBezTo>
                  <a:cubicBezTo>
                    <a:pt x="4379339" y="877348"/>
                    <a:pt x="4379339" y="877348"/>
                    <a:pt x="4379339" y="877348"/>
                  </a:cubicBezTo>
                  <a:cubicBezTo>
                    <a:pt x="4364168" y="903151"/>
                    <a:pt x="4327758" y="924402"/>
                    <a:pt x="4297416" y="924402"/>
                  </a:cubicBezTo>
                  <a:lnTo>
                    <a:pt x="4169647" y="924402"/>
                  </a:lnTo>
                  <a:lnTo>
                    <a:pt x="3976761" y="924402"/>
                  </a:lnTo>
                  <a:lnTo>
                    <a:pt x="3872632" y="924402"/>
                  </a:lnTo>
                  <a:lnTo>
                    <a:pt x="3848992" y="924402"/>
                  </a:lnTo>
                  <a:lnTo>
                    <a:pt x="3744863" y="924402"/>
                  </a:lnTo>
                  <a:lnTo>
                    <a:pt x="3702641" y="924402"/>
                  </a:lnTo>
                  <a:lnTo>
                    <a:pt x="3672576" y="924402"/>
                  </a:lnTo>
                  <a:lnTo>
                    <a:pt x="3656105" y="924402"/>
                  </a:lnTo>
                  <a:lnTo>
                    <a:pt x="3574872" y="924402"/>
                  </a:lnTo>
                  <a:lnTo>
                    <a:pt x="3551976" y="924402"/>
                  </a:lnTo>
                  <a:lnTo>
                    <a:pt x="3544807" y="924402"/>
                  </a:lnTo>
                  <a:lnTo>
                    <a:pt x="3528336" y="924402"/>
                  </a:lnTo>
                  <a:lnTo>
                    <a:pt x="3424207" y="924402"/>
                  </a:lnTo>
                  <a:lnTo>
                    <a:pt x="3381986" y="924402"/>
                  </a:lnTo>
                  <a:lnTo>
                    <a:pt x="3380494" y="924402"/>
                  </a:lnTo>
                  <a:lnTo>
                    <a:pt x="3351921" y="924402"/>
                  </a:lnTo>
                  <a:lnTo>
                    <a:pt x="3277857" y="924402"/>
                  </a:lnTo>
                  <a:lnTo>
                    <a:pt x="3254217" y="924402"/>
                  </a:lnTo>
                  <a:lnTo>
                    <a:pt x="3252725" y="924402"/>
                  </a:lnTo>
                  <a:lnTo>
                    <a:pt x="3247792" y="924402"/>
                  </a:lnTo>
                  <a:lnTo>
                    <a:pt x="3231321" y="924402"/>
                  </a:lnTo>
                  <a:lnTo>
                    <a:pt x="3224152" y="924402"/>
                  </a:lnTo>
                  <a:lnTo>
                    <a:pt x="3150088" y="924402"/>
                  </a:lnTo>
                  <a:lnTo>
                    <a:pt x="3120023" y="924402"/>
                  </a:lnTo>
                  <a:lnTo>
                    <a:pt x="3104883" y="924402"/>
                  </a:lnTo>
                  <a:lnTo>
                    <a:pt x="3103552" y="924402"/>
                  </a:lnTo>
                  <a:lnTo>
                    <a:pt x="3077801" y="924402"/>
                  </a:lnTo>
                  <a:lnTo>
                    <a:pt x="3061330" y="924402"/>
                  </a:lnTo>
                  <a:lnTo>
                    <a:pt x="3031265" y="924402"/>
                  </a:lnTo>
                  <a:lnTo>
                    <a:pt x="2977114" y="924402"/>
                  </a:lnTo>
                  <a:lnTo>
                    <a:pt x="2957200" y="924402"/>
                  </a:lnTo>
                  <a:lnTo>
                    <a:pt x="2955709" y="924402"/>
                  </a:lnTo>
                  <a:lnTo>
                    <a:pt x="2950032" y="924402"/>
                  </a:lnTo>
                  <a:lnTo>
                    <a:pt x="2933561" y="924402"/>
                  </a:lnTo>
                  <a:lnTo>
                    <a:pt x="2927136" y="924402"/>
                  </a:lnTo>
                  <a:lnTo>
                    <a:pt x="2903496" y="924402"/>
                  </a:lnTo>
                  <a:lnTo>
                    <a:pt x="2829431" y="924402"/>
                  </a:lnTo>
                  <a:lnTo>
                    <a:pt x="2827940" y="924402"/>
                  </a:lnTo>
                  <a:lnTo>
                    <a:pt x="2799367" y="924402"/>
                  </a:lnTo>
                  <a:lnTo>
                    <a:pt x="2785719" y="924402"/>
                  </a:lnTo>
                  <a:lnTo>
                    <a:pt x="2784228" y="924402"/>
                  </a:lnTo>
                  <a:lnTo>
                    <a:pt x="2757146" y="924402"/>
                  </a:lnTo>
                  <a:lnTo>
                    <a:pt x="2755654" y="924402"/>
                  </a:lnTo>
                  <a:lnTo>
                    <a:pt x="2680098" y="924402"/>
                  </a:lnTo>
                  <a:lnTo>
                    <a:pt x="2657950" y="924402"/>
                  </a:lnTo>
                  <a:lnTo>
                    <a:pt x="2656459" y="924402"/>
                  </a:lnTo>
                  <a:lnTo>
                    <a:pt x="2653017" y="924402"/>
                  </a:lnTo>
                  <a:lnTo>
                    <a:pt x="2636545" y="924402"/>
                  </a:lnTo>
                  <a:lnTo>
                    <a:pt x="2629377" y="924402"/>
                  </a:lnTo>
                  <a:lnTo>
                    <a:pt x="2627885" y="924402"/>
                  </a:lnTo>
                  <a:lnTo>
                    <a:pt x="2606481" y="924402"/>
                  </a:lnTo>
                  <a:lnTo>
                    <a:pt x="2552329" y="924402"/>
                  </a:lnTo>
                  <a:lnTo>
                    <a:pt x="2525248" y="924402"/>
                  </a:lnTo>
                  <a:lnTo>
                    <a:pt x="2510108" y="924402"/>
                  </a:lnTo>
                  <a:lnTo>
                    <a:pt x="2508776" y="924402"/>
                  </a:lnTo>
                  <a:lnTo>
                    <a:pt x="2480043" y="924402"/>
                  </a:lnTo>
                  <a:lnTo>
                    <a:pt x="2478712" y="924402"/>
                  </a:lnTo>
                  <a:lnTo>
                    <a:pt x="2463572" y="924402"/>
                  </a:lnTo>
                  <a:lnTo>
                    <a:pt x="2436490" y="924402"/>
                  </a:lnTo>
                  <a:lnTo>
                    <a:pt x="2382339" y="924402"/>
                  </a:lnTo>
                  <a:lnTo>
                    <a:pt x="2360934" y="924402"/>
                  </a:lnTo>
                  <a:lnTo>
                    <a:pt x="2359443" y="924402"/>
                  </a:lnTo>
                  <a:lnTo>
                    <a:pt x="2352274" y="924402"/>
                  </a:lnTo>
                  <a:lnTo>
                    <a:pt x="2335803" y="924402"/>
                  </a:lnTo>
                  <a:lnTo>
                    <a:pt x="2332360" y="924402"/>
                  </a:lnTo>
                  <a:lnTo>
                    <a:pt x="2332328" y="924402"/>
                  </a:lnTo>
                  <a:lnTo>
                    <a:pt x="2330869" y="924402"/>
                  </a:lnTo>
                  <a:lnTo>
                    <a:pt x="2308721" y="924402"/>
                  </a:lnTo>
                  <a:lnTo>
                    <a:pt x="2233165" y="924402"/>
                  </a:lnTo>
                  <a:lnTo>
                    <a:pt x="2231674" y="924402"/>
                  </a:lnTo>
                  <a:lnTo>
                    <a:pt x="2204591" y="924402"/>
                  </a:lnTo>
                  <a:lnTo>
                    <a:pt x="2204559" y="924402"/>
                  </a:lnTo>
                  <a:lnTo>
                    <a:pt x="2203100" y="924402"/>
                  </a:lnTo>
                  <a:lnTo>
                    <a:pt x="2189452" y="924402"/>
                  </a:lnTo>
                  <a:lnTo>
                    <a:pt x="2160879" y="924402"/>
                  </a:lnTo>
                  <a:lnTo>
                    <a:pt x="2159388" y="924402"/>
                  </a:lnTo>
                  <a:lnTo>
                    <a:pt x="2085323" y="924402"/>
                  </a:lnTo>
                  <a:lnTo>
                    <a:pt x="2077294" y="924402"/>
                  </a:lnTo>
                  <a:lnTo>
                    <a:pt x="2061683" y="924402"/>
                  </a:lnTo>
                  <a:lnTo>
                    <a:pt x="2055258" y="924402"/>
                  </a:lnTo>
                  <a:lnTo>
                    <a:pt x="2038787" y="924402"/>
                  </a:lnTo>
                  <a:lnTo>
                    <a:pt x="2033110" y="924402"/>
                  </a:lnTo>
                  <a:lnTo>
                    <a:pt x="2031619" y="924402"/>
                  </a:lnTo>
                  <a:lnTo>
                    <a:pt x="2011705" y="924402"/>
                  </a:lnTo>
                  <a:lnTo>
                    <a:pt x="1957554" y="924402"/>
                  </a:lnTo>
                  <a:lnTo>
                    <a:pt x="1949525" y="924402"/>
                  </a:lnTo>
                  <a:lnTo>
                    <a:pt x="1927489" y="924402"/>
                  </a:lnTo>
                  <a:lnTo>
                    <a:pt x="1911018" y="924402"/>
                  </a:lnTo>
                  <a:lnTo>
                    <a:pt x="1907543" y="924402"/>
                  </a:lnTo>
                  <a:lnTo>
                    <a:pt x="1885268" y="924402"/>
                  </a:lnTo>
                  <a:lnTo>
                    <a:pt x="1883936" y="924402"/>
                  </a:lnTo>
                  <a:lnTo>
                    <a:pt x="1868796" y="924402"/>
                  </a:lnTo>
                  <a:lnTo>
                    <a:pt x="1838732" y="924402"/>
                  </a:lnTo>
                  <a:lnTo>
                    <a:pt x="1779774" y="924402"/>
                  </a:lnTo>
                  <a:lnTo>
                    <a:pt x="1764668" y="924402"/>
                  </a:lnTo>
                  <a:lnTo>
                    <a:pt x="1757499" y="924402"/>
                  </a:lnTo>
                  <a:lnTo>
                    <a:pt x="1741027" y="924402"/>
                  </a:lnTo>
                  <a:lnTo>
                    <a:pt x="1737552" y="924402"/>
                  </a:lnTo>
                  <a:lnTo>
                    <a:pt x="1736094" y="924402"/>
                  </a:lnTo>
                  <a:lnTo>
                    <a:pt x="1734603" y="924402"/>
                  </a:lnTo>
                  <a:lnTo>
                    <a:pt x="1710963" y="924402"/>
                  </a:lnTo>
                  <a:lnTo>
                    <a:pt x="1707488" y="924402"/>
                  </a:lnTo>
                  <a:lnTo>
                    <a:pt x="1652509" y="924402"/>
                  </a:lnTo>
                  <a:lnTo>
                    <a:pt x="1636899" y="924402"/>
                  </a:lnTo>
                  <a:lnTo>
                    <a:pt x="1609783" y="924402"/>
                  </a:lnTo>
                  <a:lnTo>
                    <a:pt x="1608325" y="924402"/>
                  </a:lnTo>
                  <a:lnTo>
                    <a:pt x="1606834" y="924402"/>
                  </a:lnTo>
                  <a:lnTo>
                    <a:pt x="1579719" y="924402"/>
                  </a:lnTo>
                  <a:lnTo>
                    <a:pt x="1564612" y="924402"/>
                  </a:lnTo>
                  <a:lnTo>
                    <a:pt x="1524740" y="924402"/>
                  </a:lnTo>
                  <a:lnTo>
                    <a:pt x="1482518" y="924402"/>
                  </a:lnTo>
                  <a:lnTo>
                    <a:pt x="1460483" y="924402"/>
                  </a:lnTo>
                  <a:lnTo>
                    <a:pt x="1452454" y="924402"/>
                  </a:lnTo>
                  <a:lnTo>
                    <a:pt x="1444011" y="924402"/>
                  </a:lnTo>
                  <a:lnTo>
                    <a:pt x="1436843" y="924402"/>
                  </a:lnTo>
                  <a:lnTo>
                    <a:pt x="1413947" y="924402"/>
                  </a:lnTo>
                  <a:lnTo>
                    <a:pt x="1354749" y="924402"/>
                  </a:lnTo>
                  <a:lnTo>
                    <a:pt x="1332714" y="924402"/>
                  </a:lnTo>
                  <a:lnTo>
                    <a:pt x="1324685" y="924402"/>
                  </a:lnTo>
                  <a:lnTo>
                    <a:pt x="1316242" y="924402"/>
                  </a:lnTo>
                  <a:lnTo>
                    <a:pt x="1312767" y="924402"/>
                  </a:lnTo>
                  <a:lnTo>
                    <a:pt x="1286178" y="924402"/>
                  </a:lnTo>
                  <a:lnTo>
                    <a:pt x="1282703" y="924402"/>
                  </a:lnTo>
                  <a:lnTo>
                    <a:pt x="1243956" y="924402"/>
                  </a:lnTo>
                  <a:lnTo>
                    <a:pt x="1184998" y="924402"/>
                  </a:lnTo>
                  <a:lnTo>
                    <a:pt x="1154934" y="924402"/>
                  </a:lnTo>
                  <a:lnTo>
                    <a:pt x="1139828" y="924402"/>
                  </a:lnTo>
                  <a:lnTo>
                    <a:pt x="1116187" y="924402"/>
                  </a:lnTo>
                  <a:lnTo>
                    <a:pt x="1112712" y="924402"/>
                  </a:lnTo>
                  <a:lnTo>
                    <a:pt x="1057734" y="924402"/>
                  </a:lnTo>
                  <a:lnTo>
                    <a:pt x="1027669" y="924402"/>
                  </a:lnTo>
                  <a:lnTo>
                    <a:pt x="1012059" y="924402"/>
                  </a:lnTo>
                  <a:lnTo>
                    <a:pt x="984943" y="924402"/>
                  </a:lnTo>
                  <a:lnTo>
                    <a:pt x="929965" y="924402"/>
                  </a:lnTo>
                  <a:lnTo>
                    <a:pt x="899900" y="924402"/>
                  </a:lnTo>
                  <a:lnTo>
                    <a:pt x="857678" y="924402"/>
                  </a:lnTo>
                  <a:lnTo>
                    <a:pt x="819171" y="924402"/>
                  </a:lnTo>
                  <a:lnTo>
                    <a:pt x="729909" y="924402"/>
                  </a:lnTo>
                  <a:lnTo>
                    <a:pt x="691402" y="924402"/>
                  </a:lnTo>
                  <a:lnTo>
                    <a:pt x="687927" y="924402"/>
                  </a:lnTo>
                  <a:lnTo>
                    <a:pt x="560158" y="924402"/>
                  </a:lnTo>
                  <a:lnTo>
                    <a:pt x="432894" y="924402"/>
                  </a:lnTo>
                  <a:lnTo>
                    <a:pt x="305125" y="924402"/>
                  </a:lnTo>
                  <a:cubicBezTo>
                    <a:pt x="275541" y="924402"/>
                    <a:pt x="238373" y="903151"/>
                    <a:pt x="223202" y="877348"/>
                  </a:cubicBezTo>
                  <a:cubicBezTo>
                    <a:pt x="10809" y="509257"/>
                    <a:pt x="10809" y="509257"/>
                    <a:pt x="10809" y="509257"/>
                  </a:cubicBezTo>
                  <a:cubicBezTo>
                    <a:pt x="-3603" y="483452"/>
                    <a:pt x="-3603" y="440951"/>
                    <a:pt x="10809" y="415146"/>
                  </a:cubicBezTo>
                  <a:cubicBezTo>
                    <a:pt x="223202" y="47054"/>
                    <a:pt x="223202" y="47054"/>
                    <a:pt x="223202" y="47054"/>
                  </a:cubicBezTo>
                  <a:cubicBezTo>
                    <a:pt x="238373" y="21251"/>
                    <a:pt x="275541" y="0"/>
                    <a:pt x="305125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62" name="文本框 37"/>
          <p:cNvSpPr>
            <a:spLocks noChangeArrowheads="1"/>
          </p:cNvSpPr>
          <p:nvPr/>
        </p:nvSpPr>
        <p:spPr bwMode="auto">
          <a:xfrm>
            <a:off x="6857263" y="2464352"/>
            <a:ext cx="2307924" cy="29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>
            <a:spAutoFit/>
          </a:bodyPr>
          <a:lstStyle/>
          <a:p>
            <a:pPr algn="l"/>
            <a:r>
              <a:rPr lang="en-US" sz="1300" b="0" dirty="0">
                <a:latin typeface="宋体" pitchFamily="2" charset="-122"/>
                <a:ea typeface="宋体" pitchFamily="2" charset="-122"/>
                <a:sym typeface="Arial" pitchFamily="34" charset="0"/>
              </a:rPr>
              <a:t>COMPANY</a:t>
            </a:r>
            <a:endParaRPr lang="zh-CN" altLang="en-US" sz="1300" b="0" baseline="-3000" dirty="0">
              <a:latin typeface="宋体" pitchFamily="2" charset="-122"/>
              <a:ea typeface="宋体" pitchFamily="2" charset="-122"/>
              <a:sym typeface="Arial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990394" y="2230373"/>
            <a:ext cx="199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关于我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600180" y="1807677"/>
            <a:ext cx="1416743" cy="1443369"/>
            <a:chOff x="903371" y="249943"/>
            <a:chExt cx="2831223" cy="679699"/>
          </a:xfrm>
        </p:grpSpPr>
        <p:sp>
          <p:nvSpPr>
            <p:cNvPr id="31" name="任意多边形 30"/>
            <p:cNvSpPr>
              <a:spLocks/>
            </p:cNvSpPr>
            <p:nvPr/>
          </p:nvSpPr>
          <p:spPr bwMode="auto">
            <a:xfrm>
              <a:off x="903371" y="249943"/>
              <a:ext cx="2831223" cy="679699"/>
            </a:xfrm>
            <a:prstGeom prst="diamond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D3D3D3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2" name="任意多边形 31"/>
            <p:cNvSpPr>
              <a:spLocks/>
            </p:cNvSpPr>
            <p:nvPr/>
          </p:nvSpPr>
          <p:spPr bwMode="auto">
            <a:xfrm>
              <a:off x="1010779" y="325868"/>
              <a:ext cx="2628449" cy="527848"/>
            </a:xfrm>
            <a:prstGeom prst="diamond">
              <a:avLst/>
            </a:prstGeom>
            <a:solidFill>
              <a:schemeClr val="bg1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830878" y="2104990"/>
            <a:ext cx="102866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01</a:t>
            </a:r>
            <a:endParaRPr lang="zh-CN" altLang="en-US" sz="4500" b="1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703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35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2" grpId="0"/>
      <p:bldP spid="27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4" descr="D:\desktop\23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7222" y="2077616"/>
            <a:ext cx="2485570" cy="3700600"/>
          </a:xfrm>
          <a:prstGeom prst="rect">
            <a:avLst/>
          </a:prstGeom>
          <a:noFill/>
          <a:ln w="38100">
            <a:solidFill>
              <a:schemeClr val="bg1"/>
            </a:solidFill>
          </a:ln>
          <a:effectLst>
            <a:outerShdw blurRad="533400" dist="698500" dir="7800000" sx="90000" sy="90000" algn="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4038813"/>
              </p:ext>
            </p:extLst>
          </p:nvPr>
        </p:nvGraphicFramePr>
        <p:xfrm>
          <a:off x="5303912" y="2178216"/>
          <a:ext cx="4680520" cy="36000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3500000">
                    <a:prstClr val="black">
                      <a:alpha val="15000"/>
                    </a:prstClr>
                  </a:innerShdw>
                </a:effectLst>
                <a:tableStyleId>{5C22544A-7EE6-4342-B048-85BDC9FD1C3A}</a:tableStyleId>
              </a:tblPr>
              <a:tblGrid>
                <a:gridCol w="23402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4026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姓名：变色龙</a:t>
                      </a:r>
                      <a:endParaRPr lang="zh-CN" altLang="en-US" sz="14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CN" altLang="en-US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uLnTx/>
                          <a:uFillTx/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性别：男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年龄：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**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岁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民族：汉族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体重：</a:t>
                      </a:r>
                      <a:r>
                        <a:rPr lang="en-US" altLang="zh-CN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**kg</a:t>
                      </a:r>
                      <a:endParaRPr lang="zh-CN" altLang="en-US" sz="14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身高：</a:t>
                      </a:r>
                      <a:r>
                        <a:rPr lang="en-US" altLang="zh-CN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***cm</a:t>
                      </a:r>
                      <a:endParaRPr lang="zh-CN" altLang="en-US" sz="140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籍贯：上海</a:t>
                      </a:r>
                      <a:endParaRPr lang="zh-CN" altLang="en-US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学历：硕士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婚姻状况：未婚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政治面貌：团员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60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联系方式：您的内容打在这里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03E6B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DFF0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40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b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电子邮箱：</a:t>
                      </a: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您的内容打在这里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9600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现在住址：您的内容打在这里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F0">
                        <a:alpha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7" name="矩形 16"/>
          <p:cNvSpPr/>
          <p:nvPr/>
        </p:nvSpPr>
        <p:spPr>
          <a:xfrm>
            <a:off x="421954" y="1077885"/>
            <a:ext cx="5501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直角三角形 19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47159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基本信息</a:t>
            </a:r>
            <a:endParaRPr lang="zh-CN" altLang="en-US" sz="27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898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250"/>
                            </p:stCondLst>
                            <p:childTnLst>
                              <p:par>
                                <p:cTn id="3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20" grpId="0" animBg="1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421954" y="1077885"/>
            <a:ext cx="5501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直角三角形 32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02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047159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个人履历</a:t>
            </a:r>
            <a:endParaRPr lang="zh-CN" altLang="en-US" sz="2700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30949" y="2592271"/>
            <a:ext cx="2154701" cy="21547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72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585868" y="1822242"/>
            <a:ext cx="2154701" cy="21547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72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240787" y="3148374"/>
            <a:ext cx="2154701" cy="21547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72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8895705" y="2252886"/>
            <a:ext cx="2154701" cy="2154701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72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1564888" y="4290056"/>
            <a:ext cx="1136801" cy="2709576"/>
            <a:chOff x="1564888" y="4290056"/>
            <a:chExt cx="1136801" cy="2709576"/>
          </a:xfrm>
          <a:solidFill>
            <a:srgbClr val="203E6B"/>
          </a:solidFill>
        </p:grpSpPr>
        <p:cxnSp>
          <p:nvCxnSpPr>
            <p:cNvPr id="3" name="直接连接符 2"/>
            <p:cNvCxnSpPr/>
            <p:nvPr/>
          </p:nvCxnSpPr>
          <p:spPr>
            <a:xfrm>
              <a:off x="2133288" y="5393253"/>
              <a:ext cx="0" cy="1606379"/>
            </a:xfrm>
            <a:prstGeom prst="line">
              <a:avLst/>
            </a:prstGeom>
            <a:grpFill/>
            <a:ln w="19050">
              <a:solidFill>
                <a:srgbClr val="203E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/>
            <p:cNvGrpSpPr/>
            <p:nvPr/>
          </p:nvGrpSpPr>
          <p:grpSpPr>
            <a:xfrm>
              <a:off x="1564888" y="4290056"/>
              <a:ext cx="1136801" cy="1136801"/>
              <a:chOff x="1827622" y="1343919"/>
              <a:chExt cx="2304000" cy="2304000"/>
            </a:xfrm>
            <a:grpFill/>
          </p:grpSpPr>
          <p:sp>
            <p:nvSpPr>
              <p:cNvPr id="40" name="椭圆 39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pFill/>
              <a:ln>
                <a:solidFill>
                  <a:srgbClr val="2EA7E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877482" y="1393779"/>
                <a:ext cx="2204282" cy="22042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lvl="0" algn="ctr"/>
                <a:endParaRPr lang="zh-CN" altLang="en-US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1614126" y="4696873"/>
              <a:ext cx="107526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 smtClean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2003-2006</a:t>
              </a:r>
            </a:p>
          </p:txBody>
        </p:sp>
      </p:grpSp>
      <p:sp>
        <p:nvSpPr>
          <p:cNvPr id="43" name="矩形 42"/>
          <p:cNvSpPr/>
          <p:nvPr/>
        </p:nvSpPr>
        <p:spPr>
          <a:xfrm>
            <a:off x="1077710" y="3180257"/>
            <a:ext cx="186117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214887" y="3508587"/>
            <a:ext cx="1136801" cy="3638974"/>
            <a:chOff x="4214887" y="3508587"/>
            <a:chExt cx="1136801" cy="3638974"/>
          </a:xfrm>
          <a:solidFill>
            <a:srgbClr val="203E6B"/>
          </a:solidFill>
        </p:grpSpPr>
        <p:cxnSp>
          <p:nvCxnSpPr>
            <p:cNvPr id="97" name="直接连接符 96"/>
            <p:cNvCxnSpPr/>
            <p:nvPr/>
          </p:nvCxnSpPr>
          <p:spPr>
            <a:xfrm>
              <a:off x="4783287" y="4611784"/>
              <a:ext cx="0" cy="2535777"/>
            </a:xfrm>
            <a:prstGeom prst="line">
              <a:avLst/>
            </a:prstGeom>
            <a:grpFill/>
            <a:ln w="19050">
              <a:solidFill>
                <a:srgbClr val="203E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8" name="组合 97"/>
            <p:cNvGrpSpPr/>
            <p:nvPr/>
          </p:nvGrpSpPr>
          <p:grpSpPr>
            <a:xfrm>
              <a:off x="4214887" y="3508587"/>
              <a:ext cx="1136801" cy="1136801"/>
              <a:chOff x="1827622" y="1343919"/>
              <a:chExt cx="2304000" cy="2304000"/>
            </a:xfrm>
            <a:grpFill/>
          </p:grpSpPr>
          <p:sp>
            <p:nvSpPr>
              <p:cNvPr id="99" name="椭圆 9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pFill/>
              <a:ln>
                <a:solidFill>
                  <a:srgbClr val="2EA7E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lvl="0" algn="ctr"/>
                <a:endParaRPr lang="zh-CN" altLang="en-US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endParaRPr>
              </a:p>
            </p:txBody>
          </p:sp>
        </p:grpSp>
        <p:sp>
          <p:nvSpPr>
            <p:cNvPr id="101" name="文本框 100"/>
            <p:cNvSpPr txBox="1"/>
            <p:nvPr/>
          </p:nvSpPr>
          <p:spPr>
            <a:xfrm>
              <a:off x="4264125" y="3915404"/>
              <a:ext cx="107526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 smtClean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2006-2010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905583" y="4790624"/>
            <a:ext cx="1136801" cy="2709576"/>
            <a:chOff x="6905583" y="4790624"/>
            <a:chExt cx="1136801" cy="2709576"/>
          </a:xfrm>
          <a:solidFill>
            <a:srgbClr val="203E6B"/>
          </a:solidFill>
        </p:grpSpPr>
        <p:cxnSp>
          <p:nvCxnSpPr>
            <p:cNvPr id="102" name="直接连接符 101"/>
            <p:cNvCxnSpPr/>
            <p:nvPr/>
          </p:nvCxnSpPr>
          <p:spPr>
            <a:xfrm>
              <a:off x="7473983" y="5893821"/>
              <a:ext cx="0" cy="1606379"/>
            </a:xfrm>
            <a:prstGeom prst="line">
              <a:avLst/>
            </a:prstGeom>
            <a:grpFill/>
            <a:ln w="19050">
              <a:solidFill>
                <a:srgbClr val="203E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3" name="组合 102"/>
            <p:cNvGrpSpPr/>
            <p:nvPr/>
          </p:nvGrpSpPr>
          <p:grpSpPr>
            <a:xfrm>
              <a:off x="6905583" y="4790624"/>
              <a:ext cx="1136801" cy="1136801"/>
              <a:chOff x="1827622" y="1343919"/>
              <a:chExt cx="2304000" cy="2304000"/>
            </a:xfrm>
            <a:grpFill/>
          </p:grpSpPr>
          <p:sp>
            <p:nvSpPr>
              <p:cNvPr id="104" name="椭圆 103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pFill/>
              <a:ln>
                <a:solidFill>
                  <a:srgbClr val="2EA7E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lvl="0" algn="ctr"/>
                <a:endParaRPr lang="zh-CN" altLang="en-US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endParaRPr>
              </a:p>
            </p:txBody>
          </p:sp>
        </p:grpSp>
        <p:sp>
          <p:nvSpPr>
            <p:cNvPr id="106" name="文本框 105"/>
            <p:cNvSpPr txBox="1"/>
            <p:nvPr/>
          </p:nvSpPr>
          <p:spPr>
            <a:xfrm>
              <a:off x="6954821" y="5197441"/>
              <a:ext cx="107526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 smtClean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2010-2014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9620620" y="3955960"/>
            <a:ext cx="1136801" cy="3867988"/>
            <a:chOff x="9620620" y="3955960"/>
            <a:chExt cx="1136801" cy="3867988"/>
          </a:xfrm>
          <a:solidFill>
            <a:srgbClr val="203E6B"/>
          </a:solidFill>
        </p:grpSpPr>
        <p:cxnSp>
          <p:nvCxnSpPr>
            <p:cNvPr id="107" name="直接连接符 106"/>
            <p:cNvCxnSpPr/>
            <p:nvPr/>
          </p:nvCxnSpPr>
          <p:spPr>
            <a:xfrm>
              <a:off x="10189020" y="5059157"/>
              <a:ext cx="0" cy="2764791"/>
            </a:xfrm>
            <a:prstGeom prst="line">
              <a:avLst/>
            </a:prstGeom>
            <a:grpFill/>
            <a:ln w="19050">
              <a:solidFill>
                <a:srgbClr val="203E6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8" name="组合 107"/>
            <p:cNvGrpSpPr/>
            <p:nvPr/>
          </p:nvGrpSpPr>
          <p:grpSpPr>
            <a:xfrm>
              <a:off x="9620620" y="3955960"/>
              <a:ext cx="1136801" cy="1136801"/>
              <a:chOff x="1827622" y="1343919"/>
              <a:chExt cx="2304000" cy="2304000"/>
            </a:xfrm>
            <a:grpFill/>
          </p:grpSpPr>
          <p:sp>
            <p:nvSpPr>
              <p:cNvPr id="109" name="椭圆 108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pFill/>
              <a:ln>
                <a:solidFill>
                  <a:srgbClr val="2EA7E0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110" name="椭圆 109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lvl="0" algn="ctr"/>
                <a:endParaRPr lang="zh-CN" altLang="en-US" dirty="0">
                  <a:solidFill>
                    <a:schemeClr val="bg1"/>
                  </a:solidFill>
                  <a:latin typeface="DIN Mittelschrift Std" pitchFamily="50" charset="0"/>
                  <a:ea typeface="微软雅黑" pitchFamily="34" charset="-122"/>
                </a:endParaRPr>
              </a:p>
            </p:txBody>
          </p:sp>
        </p:grpSp>
        <p:sp>
          <p:nvSpPr>
            <p:cNvPr id="111" name="文本框 110"/>
            <p:cNvSpPr txBox="1"/>
            <p:nvPr/>
          </p:nvSpPr>
          <p:spPr>
            <a:xfrm>
              <a:off x="9669858" y="4362777"/>
              <a:ext cx="107526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 smtClean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2017-</a:t>
              </a:r>
              <a:r>
                <a:rPr lang="zh-CN" altLang="en-US" sz="1500" dirty="0" smtClean="0">
                  <a:solidFill>
                    <a:schemeClr val="bg1"/>
                  </a:solidFill>
                  <a:latin typeface="宋体" pitchFamily="2" charset="-122"/>
                  <a:ea typeface="宋体" pitchFamily="2" charset="-122"/>
                </a:rPr>
                <a:t>至今</a:t>
              </a:r>
              <a:endParaRPr lang="en-US" altLang="zh-CN" sz="1500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3732629" y="2410228"/>
            <a:ext cx="186117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8" name="矩形 117"/>
          <p:cNvSpPr/>
          <p:nvPr/>
        </p:nvSpPr>
        <p:spPr>
          <a:xfrm>
            <a:off x="6387548" y="3736360"/>
            <a:ext cx="186117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9" name="矩形 118"/>
          <p:cNvSpPr/>
          <p:nvPr/>
        </p:nvSpPr>
        <p:spPr>
          <a:xfrm>
            <a:off x="9042466" y="2840872"/>
            <a:ext cx="186117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4066912860"/>
      </p:ext>
    </p:extLst>
  </p:cSld>
  <p:clrMapOvr>
    <a:masterClrMapping/>
  </p:clrMapOvr>
  <p:transition spd="med" advClick="0" advTm="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4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" presetClass="entr" presetSubtype="4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4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" presetClass="entr" presetSubtype="4" fill="hold" nodeType="click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7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 animBg="1"/>
          <p:bldP spid="33" grpId="0" animBg="1"/>
          <p:bldP spid="34" grpId="0"/>
          <p:bldP spid="35" grpId="0"/>
          <p:bldP spid="29" grpId="0" animBg="1"/>
          <p:bldP spid="30" grpId="0" animBg="1"/>
          <p:bldP spid="36" grpId="0" animBg="1"/>
          <p:bldP spid="37" grpId="0" animBg="1"/>
          <p:bldP spid="43" grpId="0"/>
          <p:bldP spid="117" grpId="0"/>
          <p:bldP spid="118" grpId="0"/>
          <p:bldP spid="1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3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5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2" dur="1000"/>
                                            <p:tgtEl>
                                              <p:spTgt spid="1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3" fill="hold">
                          <p:stCondLst>
                            <p:cond delay="indefinite"/>
                          </p:stCondLst>
                          <p:childTnLst>
                            <p:par>
                              <p:cTn id="5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5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60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6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1000"/>
                                            <p:tgtEl>
                                              <p:spTgt spid="1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7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8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1000"/>
                                            <p:tgtEl>
                                              <p:spTgt spid="1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/>
          <p:bldP spid="32" grpId="0" animBg="1"/>
          <p:bldP spid="33" grpId="0" animBg="1"/>
          <p:bldP spid="34" grpId="0"/>
          <p:bldP spid="35" grpId="0"/>
          <p:bldP spid="29" grpId="0" animBg="1"/>
          <p:bldP spid="30" grpId="0" animBg="1"/>
          <p:bldP spid="36" grpId="0" animBg="1"/>
          <p:bldP spid="37" grpId="0" animBg="1"/>
          <p:bldP spid="43" grpId="0"/>
          <p:bldP spid="117" grpId="0"/>
          <p:bldP spid="118" grpId="0"/>
          <p:bldP spid="11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1813818" y="2348301"/>
            <a:ext cx="3600400" cy="8416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655840" y="2099576"/>
            <a:ext cx="1516756" cy="1339052"/>
            <a:chOff x="4532579" y="1534257"/>
            <a:chExt cx="1761690" cy="1555290"/>
          </a:xfrm>
        </p:grpSpPr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4532579" y="1534257"/>
              <a:ext cx="1761690" cy="155529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Freeform 6"/>
            <p:cNvSpPr>
              <a:spLocks/>
            </p:cNvSpPr>
            <p:nvPr/>
          </p:nvSpPr>
          <p:spPr bwMode="auto">
            <a:xfrm>
              <a:off x="4564625" y="1562547"/>
              <a:ext cx="1697600" cy="149871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Freeform 6"/>
            <p:cNvSpPr>
              <a:spLocks/>
            </p:cNvSpPr>
            <p:nvPr/>
          </p:nvSpPr>
          <p:spPr bwMode="auto">
            <a:xfrm>
              <a:off x="4848538" y="1813198"/>
              <a:ext cx="1129772" cy="997407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>
              <a:gsLst>
                <a:gs pos="0">
                  <a:srgbClr val="203E6B">
                    <a:shade val="30000"/>
                    <a:satMod val="115000"/>
                  </a:srgbClr>
                </a:gs>
                <a:gs pos="50000">
                  <a:srgbClr val="203E6B">
                    <a:shade val="67500"/>
                    <a:satMod val="115000"/>
                  </a:srgbClr>
                </a:gs>
                <a:gs pos="100000">
                  <a:srgbClr val="203E6B">
                    <a:shade val="100000"/>
                    <a:satMod val="115000"/>
                  </a:srgbClr>
                </a:gs>
              </a:gsLst>
              <a:lin ang="13500000" scaled="1"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锐字锐线俏皮简1.0" panose="02010604000000000000" pitchFamily="2" charset="-122"/>
                  <a:ea typeface="锐字锐线俏皮简1.0" panose="02010604000000000000" pitchFamily="2" charset="-122"/>
                </a:rPr>
                <a:t>2002</a:t>
              </a:r>
              <a:endParaRPr lang="zh-CN" altLang="en-US" sz="2200" b="1" dirty="0">
                <a:solidFill>
                  <a:schemeClr val="bg1"/>
                </a:solidFill>
                <a:latin typeface="锐字锐线俏皮简1.0" panose="02010604000000000000" pitchFamily="2" charset="-122"/>
                <a:ea typeface="锐字锐线俏皮简1.0" panose="02010604000000000000" pitchFamily="2" charset="-122"/>
              </a:endParaRPr>
            </a:p>
          </p:txBody>
        </p:sp>
      </p:grpSp>
      <p:sp>
        <p:nvSpPr>
          <p:cNvPr id="37" name="矩形 36"/>
          <p:cNvSpPr/>
          <p:nvPr/>
        </p:nvSpPr>
        <p:spPr>
          <a:xfrm>
            <a:off x="6777783" y="3114296"/>
            <a:ext cx="3600400" cy="8416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16000" rtlCol="0" anchor="ctr"/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6019404" y="2865571"/>
            <a:ext cx="1516756" cy="1339052"/>
            <a:chOff x="5896143" y="2300252"/>
            <a:chExt cx="1761690" cy="1555290"/>
          </a:xfrm>
        </p:grpSpPr>
        <p:sp>
          <p:nvSpPr>
            <p:cNvPr id="39" name="Freeform 6"/>
            <p:cNvSpPr>
              <a:spLocks/>
            </p:cNvSpPr>
            <p:nvPr/>
          </p:nvSpPr>
          <p:spPr bwMode="auto">
            <a:xfrm>
              <a:off x="5896143" y="2300252"/>
              <a:ext cx="1761690" cy="155529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Freeform 6"/>
            <p:cNvSpPr>
              <a:spLocks/>
            </p:cNvSpPr>
            <p:nvPr/>
          </p:nvSpPr>
          <p:spPr bwMode="auto">
            <a:xfrm>
              <a:off x="5928189" y="2328542"/>
              <a:ext cx="1697600" cy="149871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Freeform 6"/>
            <p:cNvSpPr>
              <a:spLocks/>
            </p:cNvSpPr>
            <p:nvPr/>
          </p:nvSpPr>
          <p:spPr bwMode="auto">
            <a:xfrm>
              <a:off x="6212102" y="2579193"/>
              <a:ext cx="1129772" cy="997408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>
              <a:gsLst>
                <a:gs pos="0">
                  <a:srgbClr val="203E6B">
                    <a:shade val="30000"/>
                    <a:satMod val="115000"/>
                  </a:srgbClr>
                </a:gs>
                <a:gs pos="50000">
                  <a:srgbClr val="203E6B">
                    <a:shade val="67500"/>
                    <a:satMod val="115000"/>
                  </a:srgbClr>
                </a:gs>
                <a:gs pos="100000">
                  <a:srgbClr val="203E6B">
                    <a:shade val="100000"/>
                    <a:satMod val="115000"/>
                  </a:srgbClr>
                </a:gs>
              </a:gsLst>
              <a:lin ang="13500000" scaled="1"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锐字锐线俏皮简1.0" panose="02010604000000000000" pitchFamily="2" charset="-122"/>
                  <a:ea typeface="锐字锐线俏皮简1.0" panose="02010604000000000000" pitchFamily="2" charset="-122"/>
                </a:rPr>
                <a:t>2008</a:t>
              </a:r>
              <a:endParaRPr lang="zh-CN" altLang="en-US" sz="2200" b="1" dirty="0">
                <a:solidFill>
                  <a:schemeClr val="bg1"/>
                </a:solidFill>
                <a:latin typeface="锐字锐线俏皮简1.0" panose="02010604000000000000" pitchFamily="2" charset="-122"/>
                <a:ea typeface="锐字锐线俏皮简1.0" panose="02010604000000000000" pitchFamily="2" charset="-122"/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1813818" y="3908694"/>
            <a:ext cx="3600400" cy="8416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655840" y="3659969"/>
            <a:ext cx="1516756" cy="1339052"/>
            <a:chOff x="4532579" y="3094650"/>
            <a:chExt cx="1761690" cy="1555290"/>
          </a:xfrm>
        </p:grpSpPr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4532579" y="3094650"/>
              <a:ext cx="1761690" cy="155529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Freeform 6"/>
            <p:cNvSpPr>
              <a:spLocks/>
            </p:cNvSpPr>
            <p:nvPr/>
          </p:nvSpPr>
          <p:spPr bwMode="auto">
            <a:xfrm>
              <a:off x="4564625" y="3122940"/>
              <a:ext cx="1697600" cy="149871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Freeform 6"/>
            <p:cNvSpPr>
              <a:spLocks/>
            </p:cNvSpPr>
            <p:nvPr/>
          </p:nvSpPr>
          <p:spPr bwMode="auto">
            <a:xfrm>
              <a:off x="4848538" y="3373591"/>
              <a:ext cx="1129772" cy="997408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>
              <a:gsLst>
                <a:gs pos="0">
                  <a:srgbClr val="203E6B">
                    <a:shade val="30000"/>
                    <a:satMod val="115000"/>
                  </a:srgbClr>
                </a:gs>
                <a:gs pos="50000">
                  <a:srgbClr val="203E6B">
                    <a:shade val="67500"/>
                    <a:satMod val="115000"/>
                  </a:srgbClr>
                </a:gs>
                <a:gs pos="100000">
                  <a:srgbClr val="203E6B">
                    <a:shade val="100000"/>
                    <a:satMod val="115000"/>
                  </a:srgbClr>
                </a:gs>
              </a:gsLst>
              <a:lin ang="13500000" scaled="1"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锐字锐线俏皮简1.0" panose="02010604000000000000" pitchFamily="2" charset="-122"/>
                  <a:ea typeface="锐字锐线俏皮简1.0" panose="02010604000000000000" pitchFamily="2" charset="-122"/>
                </a:rPr>
                <a:t>2012</a:t>
              </a:r>
              <a:endParaRPr lang="zh-CN" altLang="en-US" sz="2200" b="1" dirty="0">
                <a:solidFill>
                  <a:schemeClr val="bg1"/>
                </a:solidFill>
                <a:latin typeface="锐字锐线俏皮简1.0" panose="02010604000000000000" pitchFamily="2" charset="-122"/>
                <a:ea typeface="锐字锐线俏皮简1.0" panose="02010604000000000000" pitchFamily="2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6777783" y="4674689"/>
            <a:ext cx="3600400" cy="841602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/>
            </a:solidFill>
          </a:ln>
          <a:effectLst>
            <a:innerShdw blurRad="63500" dist="50800" dir="13500000">
              <a:prstClr val="black">
                <a:alpha val="1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216000" rtlCol="0" anchor="ctr"/>
          <a:lstStyle/>
          <a:p>
            <a:pPr algn="r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6019404" y="4425964"/>
            <a:ext cx="1516756" cy="1339052"/>
            <a:chOff x="5896143" y="3860645"/>
            <a:chExt cx="1761690" cy="1555290"/>
          </a:xfrm>
        </p:grpSpPr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5896143" y="3860645"/>
              <a:ext cx="1761690" cy="155529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>
              <a:outerShdw blurRad="635000" dist="762000" dir="7800000" sx="88000" sy="88000" algn="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Freeform 6"/>
            <p:cNvSpPr>
              <a:spLocks/>
            </p:cNvSpPr>
            <p:nvPr/>
          </p:nvSpPr>
          <p:spPr bwMode="auto">
            <a:xfrm>
              <a:off x="5928189" y="3888935"/>
              <a:ext cx="1697600" cy="1498710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EFEFE"/>
                </a:gs>
              </a:gsLst>
              <a:path path="circle">
                <a:fillToRect l="100000" b="100000"/>
              </a:path>
              <a:tileRect t="-100000" r="-100000"/>
            </a:gra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6212102" y="4139586"/>
              <a:ext cx="1129772" cy="997408"/>
            </a:xfrm>
            <a:custGeom>
              <a:avLst/>
              <a:gdLst>
                <a:gd name="T0" fmla="*/ 353 w 358"/>
                <a:gd name="T1" fmla="*/ 143 h 316"/>
                <a:gd name="T2" fmla="*/ 279 w 358"/>
                <a:gd name="T3" fmla="*/ 14 h 316"/>
                <a:gd name="T4" fmla="*/ 253 w 358"/>
                <a:gd name="T5" fmla="*/ 0 h 316"/>
                <a:gd name="T6" fmla="*/ 105 w 358"/>
                <a:gd name="T7" fmla="*/ 0 h 316"/>
                <a:gd name="T8" fmla="*/ 79 w 358"/>
                <a:gd name="T9" fmla="*/ 14 h 316"/>
                <a:gd name="T10" fmla="*/ 5 w 358"/>
                <a:gd name="T11" fmla="*/ 143 h 316"/>
                <a:gd name="T12" fmla="*/ 5 w 358"/>
                <a:gd name="T13" fmla="*/ 172 h 316"/>
                <a:gd name="T14" fmla="*/ 79 w 358"/>
                <a:gd name="T15" fmla="*/ 301 h 316"/>
                <a:gd name="T16" fmla="*/ 105 w 358"/>
                <a:gd name="T17" fmla="*/ 316 h 316"/>
                <a:gd name="T18" fmla="*/ 253 w 358"/>
                <a:gd name="T19" fmla="*/ 316 h 316"/>
                <a:gd name="T20" fmla="*/ 279 w 358"/>
                <a:gd name="T21" fmla="*/ 301 h 316"/>
                <a:gd name="T22" fmla="*/ 353 w 358"/>
                <a:gd name="T23" fmla="*/ 172 h 316"/>
                <a:gd name="T24" fmla="*/ 353 w 358"/>
                <a:gd name="T25" fmla="*/ 143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8" h="316">
                  <a:moveTo>
                    <a:pt x="353" y="143"/>
                  </a:moveTo>
                  <a:cubicBezTo>
                    <a:pt x="279" y="14"/>
                    <a:pt x="279" y="14"/>
                    <a:pt x="279" y="14"/>
                  </a:cubicBezTo>
                  <a:cubicBezTo>
                    <a:pt x="274" y="6"/>
                    <a:pt x="263" y="0"/>
                    <a:pt x="253" y="0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95" y="0"/>
                    <a:pt x="84" y="6"/>
                    <a:pt x="79" y="14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0" y="151"/>
                    <a:pt x="0" y="164"/>
                    <a:pt x="5" y="172"/>
                  </a:cubicBezTo>
                  <a:cubicBezTo>
                    <a:pt x="79" y="301"/>
                    <a:pt x="79" y="301"/>
                    <a:pt x="79" y="301"/>
                  </a:cubicBezTo>
                  <a:cubicBezTo>
                    <a:pt x="84" y="309"/>
                    <a:pt x="95" y="316"/>
                    <a:pt x="105" y="316"/>
                  </a:cubicBezTo>
                  <a:cubicBezTo>
                    <a:pt x="253" y="316"/>
                    <a:pt x="253" y="316"/>
                    <a:pt x="253" y="316"/>
                  </a:cubicBezTo>
                  <a:cubicBezTo>
                    <a:pt x="263" y="316"/>
                    <a:pt x="274" y="309"/>
                    <a:pt x="279" y="301"/>
                  </a:cubicBezTo>
                  <a:cubicBezTo>
                    <a:pt x="353" y="172"/>
                    <a:pt x="353" y="172"/>
                    <a:pt x="353" y="172"/>
                  </a:cubicBezTo>
                  <a:cubicBezTo>
                    <a:pt x="358" y="164"/>
                    <a:pt x="358" y="151"/>
                    <a:pt x="353" y="143"/>
                  </a:cubicBezTo>
                  <a:close/>
                </a:path>
              </a:pathLst>
            </a:custGeom>
            <a:gradFill>
              <a:gsLst>
                <a:gs pos="0">
                  <a:srgbClr val="203E6B">
                    <a:shade val="30000"/>
                    <a:satMod val="115000"/>
                  </a:srgbClr>
                </a:gs>
                <a:gs pos="50000">
                  <a:srgbClr val="203E6B">
                    <a:shade val="67500"/>
                    <a:satMod val="115000"/>
                  </a:srgbClr>
                </a:gs>
                <a:gs pos="100000">
                  <a:srgbClr val="203E6B">
                    <a:shade val="100000"/>
                    <a:satMod val="115000"/>
                  </a:srgbClr>
                </a:gs>
              </a:gsLst>
              <a:lin ang="13500000" scaled="1"/>
            </a:gradFill>
            <a:ln>
              <a:noFill/>
            </a:ln>
            <a:effectLst>
              <a:innerShdw blurRad="177800" dist="50800" dir="18600000">
                <a:schemeClr val="accent6">
                  <a:lumMod val="50000"/>
                  <a:alpha val="57000"/>
                </a:schemeClr>
              </a:inn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200" b="1" dirty="0">
                  <a:solidFill>
                    <a:schemeClr val="bg1"/>
                  </a:solidFill>
                  <a:latin typeface="锐字锐线俏皮简1.0" panose="02010604000000000000" pitchFamily="2" charset="-122"/>
                  <a:ea typeface="锐字锐线俏皮简1.0" panose="02010604000000000000" pitchFamily="2" charset="-122"/>
                </a:rPr>
                <a:t>2014</a:t>
              </a:r>
              <a:endParaRPr lang="zh-CN" altLang="en-US" sz="2200" b="1" dirty="0">
                <a:solidFill>
                  <a:schemeClr val="bg1"/>
                </a:solidFill>
                <a:latin typeface="锐字锐线俏皮简1.0" panose="02010604000000000000" pitchFamily="2" charset="-122"/>
                <a:ea typeface="锐字锐线俏皮简1.0" panose="02010604000000000000" pitchFamily="2" charset="-122"/>
              </a:endParaRPr>
            </a:p>
          </p:txBody>
        </p:sp>
      </p:grpSp>
      <p:sp>
        <p:nvSpPr>
          <p:cNvPr id="29" name="矩形 28"/>
          <p:cNvSpPr/>
          <p:nvPr/>
        </p:nvSpPr>
        <p:spPr>
          <a:xfrm>
            <a:off x="421954" y="1077885"/>
            <a:ext cx="5501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直角三角形 30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47159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所得</a:t>
            </a:r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荣誉</a:t>
            </a:r>
          </a:p>
        </p:txBody>
      </p:sp>
    </p:spTree>
    <p:extLst>
      <p:ext uri="{BB962C8B-B14F-4D97-AF65-F5344CB8AC3E}">
        <p14:creationId xmlns:p14="http://schemas.microsoft.com/office/powerpoint/2010/main" val="3971964110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750"/>
                            </p:stCondLst>
                            <p:childTnLst>
                              <p:par>
                                <p:cTn id="3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750"/>
                            </p:stCondLst>
                            <p:childTnLst>
                              <p:par>
                                <p:cTn id="3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250"/>
                            </p:stCondLst>
                            <p:childTnLst>
                              <p:par>
                                <p:cTn id="4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250"/>
                            </p:stCondLst>
                            <p:childTnLst>
                              <p:par>
                                <p:cTn id="4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750"/>
                            </p:stCondLst>
                            <p:childTnLst>
                              <p:par>
                                <p:cTn id="5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750"/>
                            </p:stCondLst>
                            <p:childTnLst>
                              <p:par>
                                <p:cTn id="5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7" grpId="0" animBg="1"/>
      <p:bldP spid="42" grpId="0" animBg="1"/>
      <p:bldP spid="47" grpId="0" animBg="1"/>
      <p:bldP spid="29" grpId="0"/>
      <p:bldP spid="30" grpId="0" animBg="1"/>
      <p:bldP spid="31" grpId="0" animBg="1"/>
      <p:bldP spid="58" grpId="0"/>
      <p:bldP spid="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>
            <a:off x="1908674" y="2264830"/>
            <a:ext cx="1352052" cy="1352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253602" y="2264830"/>
            <a:ext cx="1352052" cy="1352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598530" y="2264830"/>
            <a:ext cx="1352052" cy="1352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8943457" y="2264829"/>
            <a:ext cx="1352052" cy="135205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5715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7" name="图表 16"/>
          <p:cNvGraphicFramePr/>
          <p:nvPr>
            <p:extLst>
              <p:ext uri="{D42A27DB-BD31-4B8C-83A1-F6EECF244321}">
                <p14:modId xmlns:p14="http://schemas.microsoft.com/office/powerpoint/2010/main" val="3644422663"/>
              </p:ext>
            </p:extLst>
          </p:nvPr>
        </p:nvGraphicFramePr>
        <p:xfrm>
          <a:off x="1424304" y="2188421"/>
          <a:ext cx="2320790" cy="154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516655954"/>
              </p:ext>
            </p:extLst>
          </p:nvPr>
        </p:nvGraphicFramePr>
        <p:xfrm>
          <a:off x="3769232" y="2188421"/>
          <a:ext cx="2320790" cy="154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1217029053"/>
              </p:ext>
            </p:extLst>
          </p:nvPr>
        </p:nvGraphicFramePr>
        <p:xfrm>
          <a:off x="6114160" y="2188421"/>
          <a:ext cx="2320790" cy="154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9" name="图表 28"/>
          <p:cNvGraphicFramePr/>
          <p:nvPr>
            <p:extLst>
              <p:ext uri="{D42A27DB-BD31-4B8C-83A1-F6EECF244321}">
                <p14:modId xmlns:p14="http://schemas.microsoft.com/office/powerpoint/2010/main" val="2934821224"/>
              </p:ext>
            </p:extLst>
          </p:nvPr>
        </p:nvGraphicFramePr>
        <p:xfrm>
          <a:off x="8459088" y="2188421"/>
          <a:ext cx="2320790" cy="154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3" name="矩形 42"/>
          <p:cNvSpPr/>
          <p:nvPr/>
        </p:nvSpPr>
        <p:spPr>
          <a:xfrm>
            <a:off x="1791024" y="4988491"/>
            <a:ext cx="86091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178474" y="3794143"/>
            <a:ext cx="21921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</a:rPr>
              <a:t>国语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8945244" y="3794143"/>
            <a:ext cx="1350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</a:rPr>
              <a:t>法语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254495" y="3794143"/>
            <a:ext cx="1350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</a:rPr>
              <a:t>德语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909567" y="3794143"/>
            <a:ext cx="1350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</a:rPr>
              <a:t>英语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8" name="Freeform 7"/>
          <p:cNvSpPr>
            <a:spLocks/>
          </p:cNvSpPr>
          <p:nvPr/>
        </p:nvSpPr>
        <p:spPr bwMode="auto">
          <a:xfrm>
            <a:off x="1819276" y="4338443"/>
            <a:ext cx="458384" cy="465836"/>
          </a:xfrm>
          <a:prstGeom prst="diamond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381000" dir="2700000" sx="90000" sy="90000" algn="tl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9" name="Freeform 2006"/>
          <p:cNvSpPr>
            <a:spLocks noEditPoints="1"/>
          </p:cNvSpPr>
          <p:nvPr/>
        </p:nvSpPr>
        <p:spPr bwMode="auto">
          <a:xfrm>
            <a:off x="1955522" y="4492836"/>
            <a:ext cx="192380" cy="175546"/>
          </a:xfrm>
          <a:custGeom>
            <a:avLst/>
            <a:gdLst>
              <a:gd name="T0" fmla="*/ 111 w 160"/>
              <a:gd name="T1" fmla="*/ 35 h 146"/>
              <a:gd name="T2" fmla="*/ 111 w 160"/>
              <a:gd name="T3" fmla="*/ 0 h 146"/>
              <a:gd name="T4" fmla="*/ 0 w 160"/>
              <a:gd name="T5" fmla="*/ 0 h 146"/>
              <a:gd name="T6" fmla="*/ 0 w 160"/>
              <a:gd name="T7" fmla="*/ 35 h 146"/>
              <a:gd name="T8" fmla="*/ 0 w 160"/>
              <a:gd name="T9" fmla="*/ 40 h 146"/>
              <a:gd name="T10" fmla="*/ 0 w 160"/>
              <a:gd name="T11" fmla="*/ 146 h 146"/>
              <a:gd name="T12" fmla="*/ 160 w 160"/>
              <a:gd name="T13" fmla="*/ 146 h 146"/>
              <a:gd name="T14" fmla="*/ 160 w 160"/>
              <a:gd name="T15" fmla="*/ 35 h 146"/>
              <a:gd name="T16" fmla="*/ 111 w 160"/>
              <a:gd name="T17" fmla="*/ 35 h 146"/>
              <a:gd name="T18" fmla="*/ 9 w 160"/>
              <a:gd name="T19" fmla="*/ 8 h 146"/>
              <a:gd name="T20" fmla="*/ 103 w 160"/>
              <a:gd name="T21" fmla="*/ 8 h 146"/>
              <a:gd name="T22" fmla="*/ 103 w 160"/>
              <a:gd name="T23" fmla="*/ 35 h 146"/>
              <a:gd name="T24" fmla="*/ 9 w 160"/>
              <a:gd name="T25" fmla="*/ 35 h 146"/>
              <a:gd name="T26" fmla="*/ 9 w 160"/>
              <a:gd name="T27" fmla="*/ 8 h 146"/>
              <a:gd name="T28" fmla="*/ 151 w 160"/>
              <a:gd name="T29" fmla="*/ 138 h 146"/>
              <a:gd name="T30" fmla="*/ 9 w 160"/>
              <a:gd name="T31" fmla="*/ 138 h 146"/>
              <a:gd name="T32" fmla="*/ 9 w 160"/>
              <a:gd name="T33" fmla="*/ 44 h 146"/>
              <a:gd name="T34" fmla="*/ 151 w 160"/>
              <a:gd name="T35" fmla="*/ 44 h 146"/>
              <a:gd name="T36" fmla="*/ 151 w 160"/>
              <a:gd name="T37" fmla="*/ 138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60" h="146">
                <a:moveTo>
                  <a:pt x="111" y="35"/>
                </a:moveTo>
                <a:lnTo>
                  <a:pt x="111" y="0"/>
                </a:lnTo>
                <a:lnTo>
                  <a:pt x="0" y="0"/>
                </a:lnTo>
                <a:lnTo>
                  <a:pt x="0" y="35"/>
                </a:lnTo>
                <a:lnTo>
                  <a:pt x="0" y="40"/>
                </a:lnTo>
                <a:lnTo>
                  <a:pt x="0" y="146"/>
                </a:lnTo>
                <a:lnTo>
                  <a:pt x="160" y="146"/>
                </a:lnTo>
                <a:lnTo>
                  <a:pt x="160" y="35"/>
                </a:lnTo>
                <a:lnTo>
                  <a:pt x="111" y="35"/>
                </a:lnTo>
                <a:close/>
                <a:moveTo>
                  <a:pt x="9" y="8"/>
                </a:moveTo>
                <a:lnTo>
                  <a:pt x="103" y="8"/>
                </a:lnTo>
                <a:lnTo>
                  <a:pt x="103" y="35"/>
                </a:lnTo>
                <a:lnTo>
                  <a:pt x="9" y="35"/>
                </a:lnTo>
                <a:lnTo>
                  <a:pt x="9" y="8"/>
                </a:lnTo>
                <a:close/>
                <a:moveTo>
                  <a:pt x="151" y="138"/>
                </a:moveTo>
                <a:lnTo>
                  <a:pt x="9" y="138"/>
                </a:lnTo>
                <a:lnTo>
                  <a:pt x="9" y="44"/>
                </a:lnTo>
                <a:lnTo>
                  <a:pt x="151" y="44"/>
                </a:lnTo>
                <a:lnTo>
                  <a:pt x="151" y="138"/>
                </a:lnTo>
                <a:close/>
              </a:path>
            </a:pathLst>
          </a:custGeom>
          <a:solidFill>
            <a:srgbClr val="203E6B"/>
          </a:solidFill>
          <a:ln>
            <a:solidFill>
              <a:srgbClr val="203E6B"/>
            </a:solidFill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2309065" y="4411332"/>
            <a:ext cx="24270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About language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2382982" y="4712338"/>
            <a:ext cx="7823200" cy="0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7"/>
          <p:cNvSpPr>
            <a:spLocks/>
          </p:cNvSpPr>
          <p:nvPr/>
        </p:nvSpPr>
        <p:spPr bwMode="auto">
          <a:xfrm>
            <a:off x="10099065" y="4603782"/>
            <a:ext cx="174935" cy="200497"/>
          </a:xfrm>
          <a:custGeom>
            <a:avLst/>
            <a:gdLst>
              <a:gd name="T0" fmla="*/ 186 w 423"/>
              <a:gd name="T1" fmla="*/ 7 h 485"/>
              <a:gd name="T2" fmla="*/ 237 w 423"/>
              <a:gd name="T3" fmla="*/ 7 h 485"/>
              <a:gd name="T4" fmla="*/ 398 w 423"/>
              <a:gd name="T5" fmla="*/ 88 h 485"/>
              <a:gd name="T6" fmla="*/ 423 w 423"/>
              <a:gd name="T7" fmla="*/ 129 h 485"/>
              <a:gd name="T8" fmla="*/ 423 w 423"/>
              <a:gd name="T9" fmla="*/ 356 h 485"/>
              <a:gd name="T10" fmla="*/ 398 w 423"/>
              <a:gd name="T11" fmla="*/ 397 h 485"/>
              <a:gd name="T12" fmla="*/ 237 w 423"/>
              <a:gd name="T13" fmla="*/ 478 h 485"/>
              <a:gd name="T14" fmla="*/ 186 w 423"/>
              <a:gd name="T15" fmla="*/ 478 h 485"/>
              <a:gd name="T16" fmla="*/ 25 w 423"/>
              <a:gd name="T17" fmla="*/ 397 h 485"/>
              <a:gd name="T18" fmla="*/ 0 w 423"/>
              <a:gd name="T19" fmla="*/ 356 h 485"/>
              <a:gd name="T20" fmla="*/ 0 w 423"/>
              <a:gd name="T21" fmla="*/ 129 h 485"/>
              <a:gd name="T22" fmla="*/ 25 w 423"/>
              <a:gd name="T23" fmla="*/ 88 h 485"/>
              <a:gd name="T24" fmla="*/ 186 w 423"/>
              <a:gd name="T25" fmla="*/ 7 h 4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23" h="485">
                <a:moveTo>
                  <a:pt x="186" y="7"/>
                </a:moveTo>
                <a:cubicBezTo>
                  <a:pt x="200" y="0"/>
                  <a:pt x="223" y="0"/>
                  <a:pt x="237" y="7"/>
                </a:cubicBezTo>
                <a:cubicBezTo>
                  <a:pt x="398" y="88"/>
                  <a:pt x="398" y="88"/>
                  <a:pt x="398" y="88"/>
                </a:cubicBezTo>
                <a:cubicBezTo>
                  <a:pt x="412" y="95"/>
                  <a:pt x="423" y="114"/>
                  <a:pt x="423" y="129"/>
                </a:cubicBezTo>
                <a:cubicBezTo>
                  <a:pt x="423" y="356"/>
                  <a:pt x="423" y="356"/>
                  <a:pt x="423" y="356"/>
                </a:cubicBezTo>
                <a:cubicBezTo>
                  <a:pt x="423" y="372"/>
                  <a:pt x="412" y="390"/>
                  <a:pt x="398" y="397"/>
                </a:cubicBezTo>
                <a:cubicBezTo>
                  <a:pt x="237" y="478"/>
                  <a:pt x="237" y="478"/>
                  <a:pt x="237" y="478"/>
                </a:cubicBezTo>
                <a:cubicBezTo>
                  <a:pt x="223" y="485"/>
                  <a:pt x="200" y="485"/>
                  <a:pt x="186" y="478"/>
                </a:cubicBezTo>
                <a:cubicBezTo>
                  <a:pt x="25" y="397"/>
                  <a:pt x="25" y="397"/>
                  <a:pt x="25" y="397"/>
                </a:cubicBezTo>
                <a:cubicBezTo>
                  <a:pt x="11" y="390"/>
                  <a:pt x="0" y="372"/>
                  <a:pt x="0" y="356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4"/>
                  <a:pt x="11" y="95"/>
                  <a:pt x="25" y="88"/>
                </a:cubicBezTo>
                <a:lnTo>
                  <a:pt x="186" y="7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19050">
            <a:solidFill>
              <a:schemeClr val="bg1"/>
            </a:solidFill>
          </a:ln>
          <a:effectLst>
            <a:outerShdw blurRad="419100" dist="152400" dir="2700000" sx="90000" sy="90000" algn="tl" rotWithShape="0">
              <a:schemeClr val="tx1">
                <a:lumMod val="50000"/>
                <a:lumOff val="50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21955" y="1077885"/>
            <a:ext cx="4062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直角三角形 37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04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047159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语言能力</a:t>
            </a:r>
          </a:p>
        </p:txBody>
      </p:sp>
      <p:graphicFrame>
        <p:nvGraphicFramePr>
          <p:cNvPr id="26" name="图表 25"/>
          <p:cNvGraphicFramePr/>
          <p:nvPr>
            <p:extLst/>
          </p:nvPr>
        </p:nvGraphicFramePr>
        <p:xfrm>
          <a:off x="3921632" y="2340821"/>
          <a:ext cx="2320790" cy="1547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122109538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523 -3.7037E-6 L -0.10885 -3.7037E-6 " pathEditMode="relative" rAng="0" ptsTypes="AA">
                                      <p:cBhvr>
                                        <p:cTn id="28" dur="750" spd="-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211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3.7037E-6 L 8.33333E-7 -3.7037E-6 " pathEditMode="relative" rAng="0" ptsTypes="AA">
                                      <p:cBhvr>
                                        <p:cTn id="30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0.03981 L 3.125E-6 0.14815 " pathEditMode="relative" rAng="0" ptsTypes="AA">
                                      <p:cBhvr>
                                        <p:cTn id="35" dur="750" spd="-10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-0.03981 L 3.125E-6 -3.7037E-6 " pathEditMode="relative" rAng="0" ptsTypes="AA">
                                      <p:cBhvr>
                                        <p:cTn id="37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0.03889 L -4.58333E-6 -0.14814 " pathEditMode="relative" rAng="0" ptsTypes="AA">
                                      <p:cBhvr>
                                        <p:cTn id="42" dur="750" spd="-10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58333E-6 0.03843 L -4.58333E-6 -3.7037E-6 " pathEditMode="relative" rAng="0" ptsTypes="AA">
                                      <p:cBhvr>
                                        <p:cTn id="4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3" presetClass="path" presetSubtype="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562 -3.7037E-6 L 0.11081 -3.7037E-6 " pathEditMode="relative" rAng="0" ptsTypes="AA">
                                      <p:cBhvr>
                                        <p:cTn id="49" dur="750" spd="-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15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-3.7037E-6 L -2.29167E-6 -3.7037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0.01601 -4.44444E-6 L 8.33333E-7 -4.44444E-6 " pathEditMode="relative" rAng="0" ptsTypes="AA">
                                      <p:cBhvr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" y="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-0.03981 L 3.125E-6 -4.44444E-6 " pathEditMode="relative" rAng="0" ptsTypes="AA">
                                      <p:cBhvr>
                                        <p:cTn id="6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4.58333E-6 0.03842 L -4.58333E-6 1.11111E-6 " pathEditMode="relative" rAng="0" ptsTypes="AA">
                                      <p:cBhvr>
                                        <p:cTn id="6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5" presetClass="path" presetSubtype="0" accel="50000" decel="5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1562 1.11111E-6 L -2.29167E-6 1.11111E-6 " pathEditMode="relative" rAng="0" ptsTypes="AA">
                                      <p:cBhvr>
                                        <p:cTn id="7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1" y="0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1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42" presetClass="path" presetSubtype="0" accel="30000" decel="3000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125E-6 -0.03982 L 3.125E-6 1.11111E-6 " pathEditMode="relative" rAng="0" ptsTypes="AA">
                                      <p:cBhvr>
                                        <p:cTn id="11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4" grpId="1" animBg="1"/>
      <p:bldP spid="44" grpId="2" animBg="1"/>
      <p:bldP spid="46" grpId="0" animBg="1"/>
      <p:bldP spid="46" grpId="1" animBg="1"/>
      <p:bldP spid="46" grpId="2" animBg="1"/>
      <p:bldP spid="47" grpId="0" animBg="1"/>
      <p:bldP spid="47" grpId="1" animBg="1"/>
      <p:bldP spid="47" grpId="2" animBg="1"/>
      <p:bldP spid="48" grpId="0" animBg="1"/>
      <p:bldP spid="48" grpId="1" animBg="1"/>
      <p:bldP spid="48" grpId="2" animBg="1"/>
      <p:bldGraphic spid="17" grpId="0">
        <p:bldAsOne/>
      </p:bldGraphic>
      <p:bldGraphic spid="17" grpId="2">
        <p:bldAsOne/>
      </p:bldGraphic>
      <p:bldGraphic spid="21" grpId="0">
        <p:bldAsOne/>
      </p:bldGraphic>
      <p:bldGraphic spid="21" grpId="2">
        <p:bldAsOne/>
      </p:bldGraphic>
      <p:bldGraphic spid="25" grpId="0">
        <p:bldAsOne/>
      </p:bldGraphic>
      <p:bldGraphic spid="25" grpId="2">
        <p:bldAsOne/>
      </p:bldGraphic>
      <p:bldGraphic spid="29" grpId="0">
        <p:bldAsOne/>
      </p:bldGraphic>
      <p:bldGraphic spid="29" grpId="2">
        <p:bldAsOne/>
      </p:bldGraphic>
      <p:bldP spid="43" grpId="0"/>
      <p:bldP spid="49" grpId="0"/>
      <p:bldP spid="50" grpId="0"/>
      <p:bldP spid="51" grpId="0"/>
      <p:bldP spid="52" grpId="0"/>
      <p:bldP spid="58" grpId="0" animBg="1"/>
      <p:bldP spid="59" grpId="0" animBg="1"/>
      <p:bldP spid="60" grpId="0"/>
      <p:bldP spid="62" grpId="0" animBg="1"/>
      <p:bldP spid="28" grpId="0"/>
      <p:bldP spid="37" grpId="0" animBg="1"/>
      <p:bldP spid="38" grpId="0" animBg="1"/>
      <p:bldP spid="39" grpId="0"/>
      <p:bldP spid="40" grpId="0"/>
      <p:bldGraphic spid="26" grpId="0">
        <p:bldAsOne/>
      </p:bldGraphic>
      <p:bldGraphic spid="26" grpId="1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512681" y="3139656"/>
            <a:ext cx="321733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itchFamily="2" charset="-122"/>
                <a:ea typeface="宋体" pitchFamily="2" charset="-122"/>
              </a:rPr>
              <a:t>The best preparation for tomorrow is doing your best best today.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34158" y="3251046"/>
            <a:ext cx="375920" cy="375920"/>
            <a:chOff x="1534158" y="3352646"/>
            <a:chExt cx="375920" cy="375920"/>
          </a:xfrm>
        </p:grpSpPr>
        <p:sp>
          <p:nvSpPr>
            <p:cNvPr id="101" name="椭圆 100"/>
            <p:cNvSpPr/>
            <p:nvPr/>
          </p:nvSpPr>
          <p:spPr>
            <a:xfrm>
              <a:off x="1534158" y="3352646"/>
              <a:ext cx="375920" cy="37592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3810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2" name="等腰三角形 101"/>
            <p:cNvSpPr/>
            <p:nvPr/>
          </p:nvSpPr>
          <p:spPr>
            <a:xfrm rot="16200000">
              <a:off x="1633052" y="3472583"/>
              <a:ext cx="157811" cy="136044"/>
            </a:xfrm>
            <a:prstGeom prst="triangle">
              <a:avLst/>
            </a:prstGeom>
            <a:solidFill>
              <a:srgbClr val="203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02240" y="3251046"/>
            <a:ext cx="375920" cy="375920"/>
            <a:chOff x="10302240" y="3352646"/>
            <a:chExt cx="375920" cy="375920"/>
          </a:xfrm>
        </p:grpSpPr>
        <p:sp>
          <p:nvSpPr>
            <p:cNvPr id="98" name="椭圆 97"/>
            <p:cNvSpPr/>
            <p:nvPr/>
          </p:nvSpPr>
          <p:spPr>
            <a:xfrm>
              <a:off x="10302240" y="3352646"/>
              <a:ext cx="375920" cy="37592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3810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103" name="等腰三角形 102"/>
            <p:cNvSpPr/>
            <p:nvPr/>
          </p:nvSpPr>
          <p:spPr>
            <a:xfrm rot="5400000" flipH="1">
              <a:off x="10441775" y="3472584"/>
              <a:ext cx="157811" cy="136044"/>
            </a:xfrm>
            <a:prstGeom prst="triangle">
              <a:avLst/>
            </a:prstGeom>
            <a:solidFill>
              <a:srgbClr val="203E6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40" name="椭圆 39"/>
          <p:cNvSpPr/>
          <p:nvPr/>
        </p:nvSpPr>
        <p:spPr>
          <a:xfrm>
            <a:off x="6443981" y="4362901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6048989" y="4520674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7123749" y="4359108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5087122" y="4186492"/>
            <a:ext cx="333837" cy="333913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5488632" y="4152693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801638" y="4534682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7315407" y="4287973"/>
            <a:ext cx="429404" cy="42950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175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650665" y="4362727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270500" y="4537690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737340" y="4118385"/>
            <a:ext cx="366258" cy="36634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295505" y="4433473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7891060" y="4534682"/>
            <a:ext cx="183130" cy="18317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0" tIns="60945" rIns="121890" bIns="60945" rtlCol="0" anchor="ctr"/>
          <a:lstStyle/>
          <a:p>
            <a:pPr algn="ctr"/>
            <a:endParaRPr lang="zh-CN" altLang="en-US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4184261" y="1997935"/>
            <a:ext cx="4315668" cy="1036308"/>
            <a:chOff x="903371" y="249943"/>
            <a:chExt cx="2831223" cy="679699"/>
          </a:xfrm>
        </p:grpSpPr>
        <p:sp>
          <p:nvSpPr>
            <p:cNvPr id="53" name="任意多边形 52"/>
            <p:cNvSpPr>
              <a:spLocks/>
            </p:cNvSpPr>
            <p:nvPr/>
          </p:nvSpPr>
          <p:spPr bwMode="auto">
            <a:xfrm>
              <a:off x="903371" y="249943"/>
              <a:ext cx="2831223" cy="679699"/>
            </a:xfrm>
            <a:custGeom>
              <a:avLst/>
              <a:gdLst>
                <a:gd name="connsiteX0" fmla="*/ 352810 w 4452260"/>
                <a:gd name="connsiteY0" fmla="*/ 0 h 1068867"/>
                <a:gd name="connsiteX1" fmla="*/ 636768 w 4452260"/>
                <a:gd name="connsiteY1" fmla="*/ 0 h 1068867"/>
                <a:gd name="connsiteX2" fmla="*/ 647700 w 4452260"/>
                <a:gd name="connsiteY2" fmla="*/ 0 h 1068867"/>
                <a:gd name="connsiteX3" fmla="*/ 724065 w 4452260"/>
                <a:gd name="connsiteY3" fmla="*/ 0 h 1068867"/>
                <a:gd name="connsiteX4" fmla="*/ 782584 w 4452260"/>
                <a:gd name="connsiteY4" fmla="*/ 0 h 1068867"/>
                <a:gd name="connsiteX5" fmla="*/ 799455 w 4452260"/>
                <a:gd name="connsiteY5" fmla="*/ 0 h 1068867"/>
                <a:gd name="connsiteX6" fmla="*/ 809825 w 4452260"/>
                <a:gd name="connsiteY6" fmla="*/ 0 h 1068867"/>
                <a:gd name="connsiteX7" fmla="*/ 818078 w 4452260"/>
                <a:gd name="connsiteY7" fmla="*/ 0 h 1068867"/>
                <a:gd name="connsiteX8" fmla="*/ 843980 w 4452260"/>
                <a:gd name="connsiteY8" fmla="*/ 0 h 1068867"/>
                <a:gd name="connsiteX9" fmla="*/ 931658 w 4452260"/>
                <a:gd name="connsiteY9" fmla="*/ 0 h 1068867"/>
                <a:gd name="connsiteX10" fmla="*/ 961580 w 4452260"/>
                <a:gd name="connsiteY10" fmla="*/ 0 h 1068867"/>
                <a:gd name="connsiteX11" fmla="*/ 1000055 w 4452260"/>
                <a:gd name="connsiteY11" fmla="*/ 0 h 1068867"/>
                <a:gd name="connsiteX12" fmla="*/ 1040537 w 4452260"/>
                <a:gd name="connsiteY12" fmla="*/ 0 h 1068867"/>
                <a:gd name="connsiteX13" fmla="*/ 1051453 w 4452260"/>
                <a:gd name="connsiteY13" fmla="*/ 0 h 1068867"/>
                <a:gd name="connsiteX14" fmla="*/ 1083414 w 4452260"/>
                <a:gd name="connsiteY14" fmla="*/ 0 h 1068867"/>
                <a:gd name="connsiteX15" fmla="*/ 1112969 w 4452260"/>
                <a:gd name="connsiteY15" fmla="*/ 0 h 1068867"/>
                <a:gd name="connsiteX16" fmla="*/ 1138871 w 4452260"/>
                <a:gd name="connsiteY16" fmla="*/ 0 h 1068867"/>
                <a:gd name="connsiteX17" fmla="*/ 1170224 w 4452260"/>
                <a:gd name="connsiteY17" fmla="*/ 0 h 1068867"/>
                <a:gd name="connsiteX18" fmla="*/ 1170711 w 4452260"/>
                <a:gd name="connsiteY18" fmla="*/ 0 h 1068867"/>
                <a:gd name="connsiteX19" fmla="*/ 1202662 w 4452260"/>
                <a:gd name="connsiteY19" fmla="*/ 0 h 1068867"/>
                <a:gd name="connsiteX20" fmla="*/ 1240037 w 4452260"/>
                <a:gd name="connsiteY20" fmla="*/ 0 h 1068867"/>
                <a:gd name="connsiteX21" fmla="*/ 1290626 w 4452260"/>
                <a:gd name="connsiteY21" fmla="*/ 0 h 1068867"/>
                <a:gd name="connsiteX22" fmla="*/ 1324496 w 4452260"/>
                <a:gd name="connsiteY22" fmla="*/ 0 h 1068867"/>
                <a:gd name="connsiteX23" fmla="*/ 1332348 w 4452260"/>
                <a:gd name="connsiteY23" fmla="*/ 0 h 1068867"/>
                <a:gd name="connsiteX24" fmla="*/ 1335428 w 4452260"/>
                <a:gd name="connsiteY24" fmla="*/ 0 h 1068867"/>
                <a:gd name="connsiteX25" fmla="*/ 1411793 w 4452260"/>
                <a:gd name="connsiteY25" fmla="*/ 0 h 1068867"/>
                <a:gd name="connsiteX26" fmla="*/ 1454182 w 4452260"/>
                <a:gd name="connsiteY26" fmla="*/ 0 h 1068867"/>
                <a:gd name="connsiteX27" fmla="*/ 1470312 w 4452260"/>
                <a:gd name="connsiteY27" fmla="*/ 0 h 1068867"/>
                <a:gd name="connsiteX28" fmla="*/ 1487183 w 4452260"/>
                <a:gd name="connsiteY28" fmla="*/ 0 h 1068867"/>
                <a:gd name="connsiteX29" fmla="*/ 1497552 w 4452260"/>
                <a:gd name="connsiteY29" fmla="*/ 0 h 1068867"/>
                <a:gd name="connsiteX30" fmla="*/ 1505806 w 4452260"/>
                <a:gd name="connsiteY30" fmla="*/ 0 h 1068867"/>
                <a:gd name="connsiteX31" fmla="*/ 1528471 w 4452260"/>
                <a:gd name="connsiteY31" fmla="*/ 0 h 1068867"/>
                <a:gd name="connsiteX32" fmla="*/ 1531708 w 4452260"/>
                <a:gd name="connsiteY32" fmla="*/ 0 h 1068867"/>
                <a:gd name="connsiteX33" fmla="*/ 1540992 w 4452260"/>
                <a:gd name="connsiteY33" fmla="*/ 0 h 1068867"/>
                <a:gd name="connsiteX34" fmla="*/ 1541479 w 4452260"/>
                <a:gd name="connsiteY34" fmla="*/ 0 h 1068867"/>
                <a:gd name="connsiteX35" fmla="*/ 1599998 w 4452260"/>
                <a:gd name="connsiteY35" fmla="*/ 0 h 1068867"/>
                <a:gd name="connsiteX36" fmla="*/ 1619386 w 4452260"/>
                <a:gd name="connsiteY36" fmla="*/ 0 h 1068867"/>
                <a:gd name="connsiteX37" fmla="*/ 1635492 w 4452260"/>
                <a:gd name="connsiteY37" fmla="*/ 0 h 1068867"/>
                <a:gd name="connsiteX38" fmla="*/ 1649308 w 4452260"/>
                <a:gd name="connsiteY38" fmla="*/ 0 h 1068867"/>
                <a:gd name="connsiteX39" fmla="*/ 1653720 w 4452260"/>
                <a:gd name="connsiteY39" fmla="*/ 0 h 1068867"/>
                <a:gd name="connsiteX40" fmla="*/ 1661394 w 4452260"/>
                <a:gd name="connsiteY40" fmla="*/ 0 h 1068867"/>
                <a:gd name="connsiteX41" fmla="*/ 1687782 w 4452260"/>
                <a:gd name="connsiteY41" fmla="*/ 0 h 1068867"/>
                <a:gd name="connsiteX42" fmla="*/ 1703116 w 4452260"/>
                <a:gd name="connsiteY42" fmla="*/ 0 h 1068867"/>
                <a:gd name="connsiteX43" fmla="*/ 1739181 w 4452260"/>
                <a:gd name="connsiteY43" fmla="*/ 0 h 1068867"/>
                <a:gd name="connsiteX44" fmla="*/ 1771141 w 4452260"/>
                <a:gd name="connsiteY44" fmla="*/ 0 h 1068867"/>
                <a:gd name="connsiteX45" fmla="*/ 1800697 w 4452260"/>
                <a:gd name="connsiteY45" fmla="*/ 0 h 1068867"/>
                <a:gd name="connsiteX46" fmla="*/ 1811727 w 4452260"/>
                <a:gd name="connsiteY46" fmla="*/ 0 h 1068867"/>
                <a:gd name="connsiteX47" fmla="*/ 1823361 w 4452260"/>
                <a:gd name="connsiteY47" fmla="*/ 0 h 1068867"/>
                <a:gd name="connsiteX48" fmla="*/ 1826599 w 4452260"/>
                <a:gd name="connsiteY48" fmla="*/ 0 h 1068867"/>
                <a:gd name="connsiteX49" fmla="*/ 1857951 w 4452260"/>
                <a:gd name="connsiteY49" fmla="*/ 0 h 1068867"/>
                <a:gd name="connsiteX50" fmla="*/ 1858439 w 4452260"/>
                <a:gd name="connsiteY50" fmla="*/ 0 h 1068867"/>
                <a:gd name="connsiteX51" fmla="*/ 1859676 w 4452260"/>
                <a:gd name="connsiteY51" fmla="*/ 0 h 1068867"/>
                <a:gd name="connsiteX52" fmla="*/ 1893346 w 4452260"/>
                <a:gd name="connsiteY52" fmla="*/ 0 h 1068867"/>
                <a:gd name="connsiteX53" fmla="*/ 1927765 w 4452260"/>
                <a:gd name="connsiteY53" fmla="*/ 0 h 1068867"/>
                <a:gd name="connsiteX54" fmla="*/ 1963365 w 4452260"/>
                <a:gd name="connsiteY54" fmla="*/ 0 h 1068867"/>
                <a:gd name="connsiteX55" fmla="*/ 1978354 w 4452260"/>
                <a:gd name="connsiteY55" fmla="*/ 0 h 1068867"/>
                <a:gd name="connsiteX56" fmla="*/ 1991032 w 4452260"/>
                <a:gd name="connsiteY56" fmla="*/ 0 h 1068867"/>
                <a:gd name="connsiteX57" fmla="*/ 2020076 w 4452260"/>
                <a:gd name="connsiteY57" fmla="*/ 0 h 1068867"/>
                <a:gd name="connsiteX58" fmla="*/ 2021800 w 4452260"/>
                <a:gd name="connsiteY58" fmla="*/ 0 h 1068867"/>
                <a:gd name="connsiteX59" fmla="*/ 2027021 w 4452260"/>
                <a:gd name="connsiteY59" fmla="*/ 0 h 1068867"/>
                <a:gd name="connsiteX60" fmla="*/ 2032162 w 4452260"/>
                <a:gd name="connsiteY60" fmla="*/ 0 h 1068867"/>
                <a:gd name="connsiteX61" fmla="*/ 2141909 w 4452260"/>
                <a:gd name="connsiteY61" fmla="*/ 0 h 1068867"/>
                <a:gd name="connsiteX62" fmla="*/ 2143633 w 4452260"/>
                <a:gd name="connsiteY62" fmla="*/ 0 h 1068867"/>
                <a:gd name="connsiteX63" fmla="*/ 2178359 w 4452260"/>
                <a:gd name="connsiteY63" fmla="*/ 0 h 1068867"/>
                <a:gd name="connsiteX64" fmla="*/ 2228719 w 4452260"/>
                <a:gd name="connsiteY64" fmla="*/ 0 h 1068867"/>
                <a:gd name="connsiteX65" fmla="*/ 2229207 w 4452260"/>
                <a:gd name="connsiteY65" fmla="*/ 0 h 1068867"/>
                <a:gd name="connsiteX66" fmla="*/ 2230931 w 4452260"/>
                <a:gd name="connsiteY66" fmla="*/ 0 h 1068867"/>
                <a:gd name="connsiteX67" fmla="*/ 2287725 w 4452260"/>
                <a:gd name="connsiteY67" fmla="*/ 0 h 1068867"/>
                <a:gd name="connsiteX68" fmla="*/ 2289450 w 4452260"/>
                <a:gd name="connsiteY68" fmla="*/ 0 h 1068867"/>
                <a:gd name="connsiteX69" fmla="*/ 2323220 w 4452260"/>
                <a:gd name="connsiteY69" fmla="*/ 0 h 1068867"/>
                <a:gd name="connsiteX70" fmla="*/ 2324944 w 4452260"/>
                <a:gd name="connsiteY70" fmla="*/ 0 h 1068867"/>
                <a:gd name="connsiteX71" fmla="*/ 2340483 w 4452260"/>
                <a:gd name="connsiteY71" fmla="*/ 0 h 1068867"/>
                <a:gd name="connsiteX72" fmla="*/ 2341447 w 4452260"/>
                <a:gd name="connsiteY72" fmla="*/ 0 h 1068867"/>
                <a:gd name="connsiteX73" fmla="*/ 2343172 w 4452260"/>
                <a:gd name="connsiteY73" fmla="*/ 0 h 1068867"/>
                <a:gd name="connsiteX74" fmla="*/ 2349122 w 4452260"/>
                <a:gd name="connsiteY74" fmla="*/ 0 h 1068867"/>
                <a:gd name="connsiteX75" fmla="*/ 2350846 w 4452260"/>
                <a:gd name="connsiteY75" fmla="*/ 0 h 1068867"/>
                <a:gd name="connsiteX76" fmla="*/ 2390844 w 4452260"/>
                <a:gd name="connsiteY76" fmla="*/ 0 h 1068867"/>
                <a:gd name="connsiteX77" fmla="*/ 2462317 w 4452260"/>
                <a:gd name="connsiteY77" fmla="*/ 0 h 1068867"/>
                <a:gd name="connsiteX78" fmla="*/ 2499455 w 4452260"/>
                <a:gd name="connsiteY78" fmla="*/ 0 h 1068867"/>
                <a:gd name="connsiteX79" fmla="*/ 2530713 w 4452260"/>
                <a:gd name="connsiteY79" fmla="*/ 0 h 1068867"/>
                <a:gd name="connsiteX80" fmla="*/ 2547403 w 4452260"/>
                <a:gd name="connsiteY80" fmla="*/ 0 h 1068867"/>
                <a:gd name="connsiteX81" fmla="*/ 2549127 w 4452260"/>
                <a:gd name="connsiteY81" fmla="*/ 0 h 1068867"/>
                <a:gd name="connsiteX82" fmla="*/ 2581074 w 4452260"/>
                <a:gd name="connsiteY82" fmla="*/ 0 h 1068867"/>
                <a:gd name="connsiteX83" fmla="*/ 2582112 w 4452260"/>
                <a:gd name="connsiteY83" fmla="*/ 0 h 1068867"/>
                <a:gd name="connsiteX84" fmla="*/ 2669530 w 4452260"/>
                <a:gd name="connsiteY84" fmla="*/ 0 h 1068867"/>
                <a:gd name="connsiteX85" fmla="*/ 2678759 w 4452260"/>
                <a:gd name="connsiteY85" fmla="*/ 0 h 1068867"/>
                <a:gd name="connsiteX86" fmla="*/ 2709527 w 4452260"/>
                <a:gd name="connsiteY86" fmla="*/ 0 h 1068867"/>
                <a:gd name="connsiteX87" fmla="*/ 2711252 w 4452260"/>
                <a:gd name="connsiteY87" fmla="*/ 0 h 1068867"/>
                <a:gd name="connsiteX88" fmla="*/ 2714748 w 4452260"/>
                <a:gd name="connsiteY88" fmla="*/ 0 h 1068867"/>
                <a:gd name="connsiteX89" fmla="*/ 2719890 w 4452260"/>
                <a:gd name="connsiteY89" fmla="*/ 0 h 1068867"/>
                <a:gd name="connsiteX90" fmla="*/ 2831360 w 4452260"/>
                <a:gd name="connsiteY90" fmla="*/ 0 h 1068867"/>
                <a:gd name="connsiteX91" fmla="*/ 2833086 w 4452260"/>
                <a:gd name="connsiteY91" fmla="*/ 0 h 1068867"/>
                <a:gd name="connsiteX92" fmla="*/ 2866087 w 4452260"/>
                <a:gd name="connsiteY92" fmla="*/ 0 h 1068867"/>
                <a:gd name="connsiteX93" fmla="*/ 2918659 w 4452260"/>
                <a:gd name="connsiteY93" fmla="*/ 0 h 1068867"/>
                <a:gd name="connsiteX94" fmla="*/ 2919896 w 4452260"/>
                <a:gd name="connsiteY94" fmla="*/ 0 h 1068867"/>
                <a:gd name="connsiteX95" fmla="*/ 2920383 w 4452260"/>
                <a:gd name="connsiteY95" fmla="*/ 0 h 1068867"/>
                <a:gd name="connsiteX96" fmla="*/ 2977177 w 4452260"/>
                <a:gd name="connsiteY96" fmla="*/ 0 h 1068867"/>
                <a:gd name="connsiteX97" fmla="*/ 2978902 w 4452260"/>
                <a:gd name="connsiteY97" fmla="*/ 0 h 1068867"/>
                <a:gd name="connsiteX98" fmla="*/ 3012671 w 4452260"/>
                <a:gd name="connsiteY98" fmla="*/ 0 h 1068867"/>
                <a:gd name="connsiteX99" fmla="*/ 3014397 w 4452260"/>
                <a:gd name="connsiteY99" fmla="*/ 0 h 1068867"/>
                <a:gd name="connsiteX100" fmla="*/ 3028211 w 4452260"/>
                <a:gd name="connsiteY100" fmla="*/ 0 h 1068867"/>
                <a:gd name="connsiteX101" fmla="*/ 3030899 w 4452260"/>
                <a:gd name="connsiteY101" fmla="*/ 0 h 1068867"/>
                <a:gd name="connsiteX102" fmla="*/ 3032624 w 4452260"/>
                <a:gd name="connsiteY102" fmla="*/ 0 h 1068867"/>
                <a:gd name="connsiteX103" fmla="*/ 3038573 w 4452260"/>
                <a:gd name="connsiteY103" fmla="*/ 0 h 1068867"/>
                <a:gd name="connsiteX104" fmla="*/ 3040298 w 4452260"/>
                <a:gd name="connsiteY104" fmla="*/ 0 h 1068867"/>
                <a:gd name="connsiteX105" fmla="*/ 3082021 w 4452260"/>
                <a:gd name="connsiteY105" fmla="*/ 0 h 1068867"/>
                <a:gd name="connsiteX106" fmla="*/ 3150044 w 4452260"/>
                <a:gd name="connsiteY106" fmla="*/ 0 h 1068867"/>
                <a:gd name="connsiteX107" fmla="*/ 3218441 w 4452260"/>
                <a:gd name="connsiteY107" fmla="*/ 0 h 1068867"/>
                <a:gd name="connsiteX108" fmla="*/ 3236855 w 4452260"/>
                <a:gd name="connsiteY108" fmla="*/ 0 h 1068867"/>
                <a:gd name="connsiteX109" fmla="*/ 3269839 w 4452260"/>
                <a:gd name="connsiteY109" fmla="*/ 0 h 1068867"/>
                <a:gd name="connsiteX110" fmla="*/ 3272250 w 4452260"/>
                <a:gd name="connsiteY110" fmla="*/ 0 h 1068867"/>
                <a:gd name="connsiteX111" fmla="*/ 3320378 w 4452260"/>
                <a:gd name="connsiteY111" fmla="*/ 0 h 1068867"/>
                <a:gd name="connsiteX112" fmla="*/ 3346330 w 4452260"/>
                <a:gd name="connsiteY112" fmla="*/ 0 h 1068867"/>
                <a:gd name="connsiteX113" fmla="*/ 3357257 w 4452260"/>
                <a:gd name="connsiteY113" fmla="*/ 0 h 1068867"/>
                <a:gd name="connsiteX114" fmla="*/ 3369936 w 4452260"/>
                <a:gd name="connsiteY114" fmla="*/ 0 h 1068867"/>
                <a:gd name="connsiteX115" fmla="*/ 3398980 w 4452260"/>
                <a:gd name="connsiteY115" fmla="*/ 0 h 1068867"/>
                <a:gd name="connsiteX116" fmla="*/ 3405925 w 4452260"/>
                <a:gd name="connsiteY116" fmla="*/ 0 h 1068867"/>
                <a:gd name="connsiteX117" fmla="*/ 3411066 w 4452260"/>
                <a:gd name="connsiteY117" fmla="*/ 0 h 1068867"/>
                <a:gd name="connsiteX118" fmla="*/ 3520813 w 4452260"/>
                <a:gd name="connsiteY118" fmla="*/ 0 h 1068867"/>
                <a:gd name="connsiteX119" fmla="*/ 3607623 w 4452260"/>
                <a:gd name="connsiteY119" fmla="*/ 0 h 1068867"/>
                <a:gd name="connsiteX120" fmla="*/ 3608111 w 4452260"/>
                <a:gd name="connsiteY120" fmla="*/ 0 h 1068867"/>
                <a:gd name="connsiteX121" fmla="*/ 3666629 w 4452260"/>
                <a:gd name="connsiteY121" fmla="*/ 0 h 1068867"/>
                <a:gd name="connsiteX122" fmla="*/ 3702124 w 4452260"/>
                <a:gd name="connsiteY122" fmla="*/ 0 h 1068867"/>
                <a:gd name="connsiteX123" fmla="*/ 3720351 w 4452260"/>
                <a:gd name="connsiteY123" fmla="*/ 0 h 1068867"/>
                <a:gd name="connsiteX124" fmla="*/ 3728025 w 4452260"/>
                <a:gd name="connsiteY124" fmla="*/ 0 h 1068867"/>
                <a:gd name="connsiteX125" fmla="*/ 3769748 w 4452260"/>
                <a:gd name="connsiteY125" fmla="*/ 0 h 1068867"/>
                <a:gd name="connsiteX126" fmla="*/ 4098793 w 4452260"/>
                <a:gd name="connsiteY126" fmla="*/ 0 h 1068867"/>
                <a:gd name="connsiteX127" fmla="*/ 4193519 w 4452260"/>
                <a:gd name="connsiteY127" fmla="*/ 54408 h 1068867"/>
                <a:gd name="connsiteX128" fmla="*/ 4439104 w 4452260"/>
                <a:gd name="connsiteY128" fmla="*/ 480025 h 1068867"/>
                <a:gd name="connsiteX129" fmla="*/ 4439104 w 4452260"/>
                <a:gd name="connsiteY129" fmla="*/ 588843 h 1068867"/>
                <a:gd name="connsiteX130" fmla="*/ 4193519 w 4452260"/>
                <a:gd name="connsiteY130" fmla="*/ 1014459 h 1068867"/>
                <a:gd name="connsiteX131" fmla="*/ 4098793 w 4452260"/>
                <a:gd name="connsiteY131" fmla="*/ 1068867 h 1068867"/>
                <a:gd name="connsiteX132" fmla="*/ 3728025 w 4452260"/>
                <a:gd name="connsiteY132" fmla="*/ 1068867 h 1068867"/>
                <a:gd name="connsiteX133" fmla="*/ 3607623 w 4452260"/>
                <a:gd name="connsiteY133" fmla="*/ 1068867 h 1068867"/>
                <a:gd name="connsiteX134" fmla="*/ 3411066 w 4452260"/>
                <a:gd name="connsiteY134" fmla="*/ 1068867 h 1068867"/>
                <a:gd name="connsiteX135" fmla="*/ 3357257 w 4452260"/>
                <a:gd name="connsiteY135" fmla="*/ 1068867 h 1068867"/>
                <a:gd name="connsiteX136" fmla="*/ 3236855 w 4452260"/>
                <a:gd name="connsiteY136" fmla="*/ 1068867 h 1068867"/>
                <a:gd name="connsiteX137" fmla="*/ 3040298 w 4452260"/>
                <a:gd name="connsiteY137" fmla="*/ 1068867 h 1068867"/>
                <a:gd name="connsiteX138" fmla="*/ 3038573 w 4452260"/>
                <a:gd name="connsiteY138" fmla="*/ 1068867 h 1068867"/>
                <a:gd name="connsiteX139" fmla="*/ 2919896 w 4452260"/>
                <a:gd name="connsiteY139" fmla="*/ 1068867 h 1068867"/>
                <a:gd name="connsiteX140" fmla="*/ 2866087 w 4452260"/>
                <a:gd name="connsiteY140" fmla="*/ 1068867 h 1068867"/>
                <a:gd name="connsiteX141" fmla="*/ 2719890 w 4452260"/>
                <a:gd name="connsiteY141" fmla="*/ 1068867 h 1068867"/>
                <a:gd name="connsiteX142" fmla="*/ 2669530 w 4452260"/>
                <a:gd name="connsiteY142" fmla="*/ 1068867 h 1068867"/>
                <a:gd name="connsiteX143" fmla="*/ 2549127 w 4452260"/>
                <a:gd name="connsiteY143" fmla="*/ 1068867 h 1068867"/>
                <a:gd name="connsiteX144" fmla="*/ 2547403 w 4452260"/>
                <a:gd name="connsiteY144" fmla="*/ 1068867 h 1068867"/>
                <a:gd name="connsiteX145" fmla="*/ 2350846 w 4452260"/>
                <a:gd name="connsiteY145" fmla="*/ 1068867 h 1068867"/>
                <a:gd name="connsiteX146" fmla="*/ 2349122 w 4452260"/>
                <a:gd name="connsiteY146" fmla="*/ 1068867 h 1068867"/>
                <a:gd name="connsiteX147" fmla="*/ 2228719 w 4452260"/>
                <a:gd name="connsiteY147" fmla="*/ 1068867 h 1068867"/>
                <a:gd name="connsiteX148" fmla="*/ 2178359 w 4452260"/>
                <a:gd name="connsiteY148" fmla="*/ 1068867 h 1068867"/>
                <a:gd name="connsiteX149" fmla="*/ 2032162 w 4452260"/>
                <a:gd name="connsiteY149" fmla="*/ 1068867 h 1068867"/>
                <a:gd name="connsiteX150" fmla="*/ 1978354 w 4452260"/>
                <a:gd name="connsiteY150" fmla="*/ 1068867 h 1068867"/>
                <a:gd name="connsiteX151" fmla="*/ 1859676 w 4452260"/>
                <a:gd name="connsiteY151" fmla="*/ 1068867 h 1068867"/>
                <a:gd name="connsiteX152" fmla="*/ 1857951 w 4452260"/>
                <a:gd name="connsiteY152" fmla="*/ 1068867 h 1068867"/>
                <a:gd name="connsiteX153" fmla="*/ 1826599 w 4452260"/>
                <a:gd name="connsiteY153" fmla="*/ 1068867 h 1068867"/>
                <a:gd name="connsiteX154" fmla="*/ 1661394 w 4452260"/>
                <a:gd name="connsiteY154" fmla="*/ 1068867 h 1068867"/>
                <a:gd name="connsiteX155" fmla="*/ 1540992 w 4452260"/>
                <a:gd name="connsiteY155" fmla="*/ 1068867 h 1068867"/>
                <a:gd name="connsiteX156" fmla="*/ 1531708 w 4452260"/>
                <a:gd name="connsiteY156" fmla="*/ 1068867 h 1068867"/>
                <a:gd name="connsiteX157" fmla="*/ 1487183 w 4452260"/>
                <a:gd name="connsiteY157" fmla="*/ 1068867 h 1068867"/>
                <a:gd name="connsiteX158" fmla="*/ 1335428 w 4452260"/>
                <a:gd name="connsiteY158" fmla="*/ 1068867 h 1068867"/>
                <a:gd name="connsiteX159" fmla="*/ 1290626 w 4452260"/>
                <a:gd name="connsiteY159" fmla="*/ 1068867 h 1068867"/>
                <a:gd name="connsiteX160" fmla="*/ 1170224 w 4452260"/>
                <a:gd name="connsiteY160" fmla="*/ 1068867 h 1068867"/>
                <a:gd name="connsiteX161" fmla="*/ 1138871 w 4452260"/>
                <a:gd name="connsiteY161" fmla="*/ 1068867 h 1068867"/>
                <a:gd name="connsiteX162" fmla="*/ 1040537 w 4452260"/>
                <a:gd name="connsiteY162" fmla="*/ 1068867 h 1068867"/>
                <a:gd name="connsiteX163" fmla="*/ 843980 w 4452260"/>
                <a:gd name="connsiteY163" fmla="*/ 1068867 h 1068867"/>
                <a:gd name="connsiteX164" fmla="*/ 799455 w 4452260"/>
                <a:gd name="connsiteY164" fmla="*/ 1068867 h 1068867"/>
                <a:gd name="connsiteX165" fmla="*/ 647700 w 4452260"/>
                <a:gd name="connsiteY165" fmla="*/ 1068867 h 1068867"/>
                <a:gd name="connsiteX166" fmla="*/ 352810 w 4452260"/>
                <a:gd name="connsiteY166" fmla="*/ 1068867 h 1068867"/>
                <a:gd name="connsiteX167" fmla="*/ 258084 w 4452260"/>
                <a:gd name="connsiteY167" fmla="*/ 1014459 h 1068867"/>
                <a:gd name="connsiteX168" fmla="*/ 12498 w 4452260"/>
                <a:gd name="connsiteY168" fmla="*/ 588843 h 1068867"/>
                <a:gd name="connsiteX169" fmla="*/ 12498 w 4452260"/>
                <a:gd name="connsiteY169" fmla="*/ 480025 h 1068867"/>
                <a:gd name="connsiteX170" fmla="*/ 258084 w 4452260"/>
                <a:gd name="connsiteY170" fmla="*/ 54408 h 1068867"/>
                <a:gd name="connsiteX171" fmla="*/ 352810 w 4452260"/>
                <a:gd name="connsiteY171" fmla="*/ 0 h 106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</a:cxnLst>
              <a:rect l="l" t="t" r="r" b="b"/>
              <a:pathLst>
                <a:path w="4452260" h="1068867">
                  <a:moveTo>
                    <a:pt x="352810" y="0"/>
                  </a:moveTo>
                  <a:cubicBezTo>
                    <a:pt x="475602" y="0"/>
                    <a:pt x="567696" y="0"/>
                    <a:pt x="636768" y="0"/>
                  </a:cubicBezTo>
                  <a:lnTo>
                    <a:pt x="647700" y="0"/>
                  </a:lnTo>
                  <a:lnTo>
                    <a:pt x="724065" y="0"/>
                  </a:lnTo>
                  <a:cubicBezTo>
                    <a:pt x="748048" y="0"/>
                    <a:pt x="767235" y="0"/>
                    <a:pt x="782584" y="0"/>
                  </a:cubicBezTo>
                  <a:lnTo>
                    <a:pt x="799455" y="0"/>
                  </a:lnTo>
                  <a:lnTo>
                    <a:pt x="809825" y="0"/>
                  </a:lnTo>
                  <a:lnTo>
                    <a:pt x="818078" y="0"/>
                  </a:lnTo>
                  <a:cubicBezTo>
                    <a:pt x="843980" y="0"/>
                    <a:pt x="843980" y="0"/>
                    <a:pt x="843980" y="0"/>
                  </a:cubicBezTo>
                  <a:lnTo>
                    <a:pt x="931658" y="0"/>
                  </a:lnTo>
                  <a:lnTo>
                    <a:pt x="961580" y="0"/>
                  </a:lnTo>
                  <a:lnTo>
                    <a:pt x="1000055" y="0"/>
                  </a:lnTo>
                  <a:lnTo>
                    <a:pt x="1040537" y="0"/>
                  </a:lnTo>
                  <a:lnTo>
                    <a:pt x="1051453" y="0"/>
                  </a:lnTo>
                  <a:lnTo>
                    <a:pt x="1083414" y="0"/>
                  </a:lnTo>
                  <a:lnTo>
                    <a:pt x="1112969" y="0"/>
                  </a:lnTo>
                  <a:cubicBezTo>
                    <a:pt x="1138871" y="0"/>
                    <a:pt x="1138871" y="0"/>
                    <a:pt x="1138871" y="0"/>
                  </a:cubicBezTo>
                  <a:lnTo>
                    <a:pt x="1170224" y="0"/>
                  </a:lnTo>
                  <a:lnTo>
                    <a:pt x="1170711" y="0"/>
                  </a:lnTo>
                  <a:lnTo>
                    <a:pt x="1202662" y="0"/>
                  </a:lnTo>
                  <a:lnTo>
                    <a:pt x="1240037" y="0"/>
                  </a:lnTo>
                  <a:cubicBezTo>
                    <a:pt x="1290626" y="0"/>
                    <a:pt x="1290626" y="0"/>
                    <a:pt x="1290626" y="0"/>
                  </a:cubicBezTo>
                  <a:lnTo>
                    <a:pt x="1324496" y="0"/>
                  </a:lnTo>
                  <a:lnTo>
                    <a:pt x="1332348" y="0"/>
                  </a:lnTo>
                  <a:lnTo>
                    <a:pt x="1335428" y="0"/>
                  </a:lnTo>
                  <a:lnTo>
                    <a:pt x="1411793" y="0"/>
                  </a:lnTo>
                  <a:lnTo>
                    <a:pt x="1454182" y="0"/>
                  </a:lnTo>
                  <a:lnTo>
                    <a:pt x="1470312" y="0"/>
                  </a:lnTo>
                  <a:lnTo>
                    <a:pt x="1487183" y="0"/>
                  </a:lnTo>
                  <a:lnTo>
                    <a:pt x="1497552" y="0"/>
                  </a:lnTo>
                  <a:lnTo>
                    <a:pt x="1505806" y="0"/>
                  </a:lnTo>
                  <a:lnTo>
                    <a:pt x="1528471" y="0"/>
                  </a:lnTo>
                  <a:lnTo>
                    <a:pt x="1531708" y="0"/>
                  </a:lnTo>
                  <a:lnTo>
                    <a:pt x="1540992" y="0"/>
                  </a:lnTo>
                  <a:lnTo>
                    <a:pt x="1541479" y="0"/>
                  </a:lnTo>
                  <a:lnTo>
                    <a:pt x="1599998" y="0"/>
                  </a:lnTo>
                  <a:lnTo>
                    <a:pt x="1619386" y="0"/>
                  </a:lnTo>
                  <a:lnTo>
                    <a:pt x="1635492" y="0"/>
                  </a:lnTo>
                  <a:lnTo>
                    <a:pt x="1649308" y="0"/>
                  </a:lnTo>
                  <a:lnTo>
                    <a:pt x="1653720" y="0"/>
                  </a:lnTo>
                  <a:lnTo>
                    <a:pt x="1661394" y="0"/>
                  </a:lnTo>
                  <a:lnTo>
                    <a:pt x="1687782" y="0"/>
                  </a:lnTo>
                  <a:lnTo>
                    <a:pt x="1703116" y="0"/>
                  </a:lnTo>
                  <a:lnTo>
                    <a:pt x="1739181" y="0"/>
                  </a:lnTo>
                  <a:lnTo>
                    <a:pt x="1771141" y="0"/>
                  </a:lnTo>
                  <a:lnTo>
                    <a:pt x="1800697" y="0"/>
                  </a:lnTo>
                  <a:lnTo>
                    <a:pt x="1811727" y="0"/>
                  </a:lnTo>
                  <a:lnTo>
                    <a:pt x="1823361" y="0"/>
                  </a:lnTo>
                  <a:lnTo>
                    <a:pt x="1826599" y="0"/>
                  </a:lnTo>
                  <a:lnTo>
                    <a:pt x="1857951" y="0"/>
                  </a:lnTo>
                  <a:lnTo>
                    <a:pt x="1858439" y="0"/>
                  </a:lnTo>
                  <a:lnTo>
                    <a:pt x="1859676" y="0"/>
                  </a:lnTo>
                  <a:lnTo>
                    <a:pt x="1893346" y="0"/>
                  </a:lnTo>
                  <a:lnTo>
                    <a:pt x="1927765" y="0"/>
                  </a:lnTo>
                  <a:lnTo>
                    <a:pt x="1963365" y="0"/>
                  </a:lnTo>
                  <a:lnTo>
                    <a:pt x="1978354" y="0"/>
                  </a:lnTo>
                  <a:lnTo>
                    <a:pt x="1991032" y="0"/>
                  </a:lnTo>
                  <a:lnTo>
                    <a:pt x="2020076" y="0"/>
                  </a:lnTo>
                  <a:lnTo>
                    <a:pt x="2021800" y="0"/>
                  </a:lnTo>
                  <a:lnTo>
                    <a:pt x="2027021" y="0"/>
                  </a:lnTo>
                  <a:cubicBezTo>
                    <a:pt x="2032162" y="0"/>
                    <a:pt x="2032162" y="0"/>
                    <a:pt x="2032162" y="0"/>
                  </a:cubicBezTo>
                  <a:lnTo>
                    <a:pt x="2141909" y="0"/>
                  </a:lnTo>
                  <a:lnTo>
                    <a:pt x="2143633" y="0"/>
                  </a:lnTo>
                  <a:lnTo>
                    <a:pt x="2178359" y="0"/>
                  </a:lnTo>
                  <a:lnTo>
                    <a:pt x="2228719" y="0"/>
                  </a:lnTo>
                  <a:lnTo>
                    <a:pt x="2229207" y="0"/>
                  </a:lnTo>
                  <a:lnTo>
                    <a:pt x="2230931" y="0"/>
                  </a:lnTo>
                  <a:lnTo>
                    <a:pt x="2287725" y="0"/>
                  </a:lnTo>
                  <a:lnTo>
                    <a:pt x="2289450" y="0"/>
                  </a:lnTo>
                  <a:lnTo>
                    <a:pt x="2323220" y="0"/>
                  </a:lnTo>
                  <a:lnTo>
                    <a:pt x="2324944" y="0"/>
                  </a:lnTo>
                  <a:lnTo>
                    <a:pt x="2340483" y="0"/>
                  </a:lnTo>
                  <a:lnTo>
                    <a:pt x="2341447" y="0"/>
                  </a:lnTo>
                  <a:lnTo>
                    <a:pt x="2343172" y="0"/>
                  </a:lnTo>
                  <a:lnTo>
                    <a:pt x="2349122" y="0"/>
                  </a:lnTo>
                  <a:lnTo>
                    <a:pt x="2350846" y="0"/>
                  </a:lnTo>
                  <a:lnTo>
                    <a:pt x="2390844" y="0"/>
                  </a:lnTo>
                  <a:lnTo>
                    <a:pt x="2462317" y="0"/>
                  </a:lnTo>
                  <a:lnTo>
                    <a:pt x="2499455" y="0"/>
                  </a:lnTo>
                  <a:lnTo>
                    <a:pt x="2530713" y="0"/>
                  </a:lnTo>
                  <a:lnTo>
                    <a:pt x="2547403" y="0"/>
                  </a:lnTo>
                  <a:lnTo>
                    <a:pt x="2549127" y="0"/>
                  </a:lnTo>
                  <a:lnTo>
                    <a:pt x="2581074" y="0"/>
                  </a:lnTo>
                  <a:lnTo>
                    <a:pt x="2582112" y="0"/>
                  </a:lnTo>
                  <a:cubicBezTo>
                    <a:pt x="2669530" y="0"/>
                    <a:pt x="2669530" y="0"/>
                    <a:pt x="2669530" y="0"/>
                  </a:cubicBezTo>
                  <a:lnTo>
                    <a:pt x="2678759" y="0"/>
                  </a:lnTo>
                  <a:lnTo>
                    <a:pt x="2709527" y="0"/>
                  </a:lnTo>
                  <a:lnTo>
                    <a:pt x="2711252" y="0"/>
                  </a:lnTo>
                  <a:lnTo>
                    <a:pt x="2714748" y="0"/>
                  </a:lnTo>
                  <a:lnTo>
                    <a:pt x="2719890" y="0"/>
                  </a:lnTo>
                  <a:lnTo>
                    <a:pt x="2831360" y="0"/>
                  </a:lnTo>
                  <a:lnTo>
                    <a:pt x="2833086" y="0"/>
                  </a:lnTo>
                  <a:lnTo>
                    <a:pt x="2866087" y="0"/>
                  </a:lnTo>
                  <a:lnTo>
                    <a:pt x="2918659" y="0"/>
                  </a:lnTo>
                  <a:lnTo>
                    <a:pt x="2919896" y="0"/>
                  </a:lnTo>
                  <a:lnTo>
                    <a:pt x="2920383" y="0"/>
                  </a:lnTo>
                  <a:lnTo>
                    <a:pt x="2977177" y="0"/>
                  </a:lnTo>
                  <a:lnTo>
                    <a:pt x="2978902" y="0"/>
                  </a:lnTo>
                  <a:lnTo>
                    <a:pt x="3012671" y="0"/>
                  </a:lnTo>
                  <a:lnTo>
                    <a:pt x="3014397" y="0"/>
                  </a:lnTo>
                  <a:lnTo>
                    <a:pt x="3028211" y="0"/>
                  </a:lnTo>
                  <a:lnTo>
                    <a:pt x="3030899" y="0"/>
                  </a:lnTo>
                  <a:lnTo>
                    <a:pt x="3032624" y="0"/>
                  </a:lnTo>
                  <a:lnTo>
                    <a:pt x="3038573" y="0"/>
                  </a:lnTo>
                  <a:lnTo>
                    <a:pt x="3040298" y="0"/>
                  </a:lnTo>
                  <a:lnTo>
                    <a:pt x="3082021" y="0"/>
                  </a:lnTo>
                  <a:lnTo>
                    <a:pt x="3150044" y="0"/>
                  </a:lnTo>
                  <a:lnTo>
                    <a:pt x="3218441" y="0"/>
                  </a:lnTo>
                  <a:lnTo>
                    <a:pt x="3236855" y="0"/>
                  </a:lnTo>
                  <a:lnTo>
                    <a:pt x="3269839" y="0"/>
                  </a:lnTo>
                  <a:lnTo>
                    <a:pt x="3272250" y="0"/>
                  </a:lnTo>
                  <a:lnTo>
                    <a:pt x="3320378" y="0"/>
                  </a:lnTo>
                  <a:lnTo>
                    <a:pt x="3346330" y="0"/>
                  </a:lnTo>
                  <a:lnTo>
                    <a:pt x="3357257" y="0"/>
                  </a:lnTo>
                  <a:lnTo>
                    <a:pt x="3369936" y="0"/>
                  </a:lnTo>
                  <a:lnTo>
                    <a:pt x="3398980" y="0"/>
                  </a:lnTo>
                  <a:lnTo>
                    <a:pt x="3405925" y="0"/>
                  </a:lnTo>
                  <a:cubicBezTo>
                    <a:pt x="3411066" y="0"/>
                    <a:pt x="3411066" y="0"/>
                    <a:pt x="3411066" y="0"/>
                  </a:cubicBezTo>
                  <a:lnTo>
                    <a:pt x="3520813" y="0"/>
                  </a:lnTo>
                  <a:lnTo>
                    <a:pt x="3607623" y="0"/>
                  </a:lnTo>
                  <a:lnTo>
                    <a:pt x="3608111" y="0"/>
                  </a:lnTo>
                  <a:lnTo>
                    <a:pt x="3666629" y="0"/>
                  </a:lnTo>
                  <a:lnTo>
                    <a:pt x="3702124" y="0"/>
                  </a:lnTo>
                  <a:lnTo>
                    <a:pt x="3720351" y="0"/>
                  </a:lnTo>
                  <a:lnTo>
                    <a:pt x="3728025" y="0"/>
                  </a:lnTo>
                  <a:lnTo>
                    <a:pt x="3769748" y="0"/>
                  </a:lnTo>
                  <a:cubicBezTo>
                    <a:pt x="4098793" y="0"/>
                    <a:pt x="4098793" y="0"/>
                    <a:pt x="4098793" y="0"/>
                  </a:cubicBezTo>
                  <a:cubicBezTo>
                    <a:pt x="4133877" y="0"/>
                    <a:pt x="4175977" y="24572"/>
                    <a:pt x="4193519" y="54408"/>
                  </a:cubicBezTo>
                  <a:cubicBezTo>
                    <a:pt x="4439104" y="480025"/>
                    <a:pt x="4439104" y="480025"/>
                    <a:pt x="4439104" y="480025"/>
                  </a:cubicBezTo>
                  <a:cubicBezTo>
                    <a:pt x="4456646" y="509862"/>
                    <a:pt x="4456646" y="559005"/>
                    <a:pt x="4439104" y="588843"/>
                  </a:cubicBezTo>
                  <a:cubicBezTo>
                    <a:pt x="4193519" y="1014459"/>
                    <a:pt x="4193519" y="1014459"/>
                    <a:pt x="4193519" y="1014459"/>
                  </a:cubicBezTo>
                  <a:cubicBezTo>
                    <a:pt x="4175977" y="1044295"/>
                    <a:pt x="4133877" y="1068867"/>
                    <a:pt x="4098793" y="1068867"/>
                  </a:cubicBezTo>
                  <a:lnTo>
                    <a:pt x="3728025" y="1068867"/>
                  </a:lnTo>
                  <a:lnTo>
                    <a:pt x="3607623" y="1068867"/>
                  </a:lnTo>
                  <a:lnTo>
                    <a:pt x="3411066" y="1068867"/>
                  </a:lnTo>
                  <a:lnTo>
                    <a:pt x="3357257" y="1068867"/>
                  </a:lnTo>
                  <a:lnTo>
                    <a:pt x="3236855" y="1068867"/>
                  </a:lnTo>
                  <a:lnTo>
                    <a:pt x="3040298" y="1068867"/>
                  </a:lnTo>
                  <a:lnTo>
                    <a:pt x="3038573" y="1068867"/>
                  </a:lnTo>
                  <a:lnTo>
                    <a:pt x="2919896" y="1068867"/>
                  </a:lnTo>
                  <a:lnTo>
                    <a:pt x="2866087" y="1068867"/>
                  </a:lnTo>
                  <a:lnTo>
                    <a:pt x="2719890" y="1068867"/>
                  </a:lnTo>
                  <a:lnTo>
                    <a:pt x="2669530" y="1068867"/>
                  </a:lnTo>
                  <a:lnTo>
                    <a:pt x="2549127" y="1068867"/>
                  </a:lnTo>
                  <a:lnTo>
                    <a:pt x="2547403" y="1068867"/>
                  </a:lnTo>
                  <a:lnTo>
                    <a:pt x="2350846" y="1068867"/>
                  </a:lnTo>
                  <a:lnTo>
                    <a:pt x="2349122" y="1068867"/>
                  </a:lnTo>
                  <a:lnTo>
                    <a:pt x="2228719" y="1068867"/>
                  </a:lnTo>
                  <a:lnTo>
                    <a:pt x="2178359" y="1068867"/>
                  </a:lnTo>
                  <a:lnTo>
                    <a:pt x="2032162" y="1068867"/>
                  </a:lnTo>
                  <a:lnTo>
                    <a:pt x="1978354" y="1068867"/>
                  </a:lnTo>
                  <a:lnTo>
                    <a:pt x="1859676" y="1068867"/>
                  </a:lnTo>
                  <a:lnTo>
                    <a:pt x="1857951" y="1068867"/>
                  </a:lnTo>
                  <a:lnTo>
                    <a:pt x="1826599" y="1068867"/>
                  </a:lnTo>
                  <a:lnTo>
                    <a:pt x="1661394" y="1068867"/>
                  </a:lnTo>
                  <a:lnTo>
                    <a:pt x="1540992" y="1068867"/>
                  </a:lnTo>
                  <a:lnTo>
                    <a:pt x="1531708" y="1068867"/>
                  </a:lnTo>
                  <a:lnTo>
                    <a:pt x="1487183" y="1068867"/>
                  </a:lnTo>
                  <a:lnTo>
                    <a:pt x="1335428" y="1068867"/>
                  </a:lnTo>
                  <a:lnTo>
                    <a:pt x="1290626" y="1068867"/>
                  </a:lnTo>
                  <a:lnTo>
                    <a:pt x="1170224" y="1068867"/>
                  </a:lnTo>
                  <a:lnTo>
                    <a:pt x="1138871" y="1068867"/>
                  </a:lnTo>
                  <a:lnTo>
                    <a:pt x="1040537" y="1068867"/>
                  </a:lnTo>
                  <a:lnTo>
                    <a:pt x="843980" y="1068867"/>
                  </a:lnTo>
                  <a:lnTo>
                    <a:pt x="799455" y="1068867"/>
                  </a:lnTo>
                  <a:lnTo>
                    <a:pt x="647700" y="1068867"/>
                  </a:lnTo>
                  <a:lnTo>
                    <a:pt x="352810" y="1068867"/>
                  </a:lnTo>
                  <a:cubicBezTo>
                    <a:pt x="318603" y="1068867"/>
                    <a:pt x="275626" y="1044295"/>
                    <a:pt x="258084" y="1014459"/>
                  </a:cubicBezTo>
                  <a:cubicBezTo>
                    <a:pt x="12498" y="588843"/>
                    <a:pt x="12498" y="588843"/>
                    <a:pt x="12498" y="588843"/>
                  </a:cubicBezTo>
                  <a:cubicBezTo>
                    <a:pt x="-4166" y="559005"/>
                    <a:pt x="-4166" y="509862"/>
                    <a:pt x="12498" y="480025"/>
                  </a:cubicBezTo>
                  <a:cubicBezTo>
                    <a:pt x="258084" y="54408"/>
                    <a:pt x="258084" y="54408"/>
                    <a:pt x="258084" y="54408"/>
                  </a:cubicBezTo>
                  <a:cubicBezTo>
                    <a:pt x="275626" y="24572"/>
                    <a:pt x="318603" y="0"/>
                    <a:pt x="35281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D3D3D3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54" name="任意多边形 53"/>
            <p:cNvSpPr>
              <a:spLocks/>
            </p:cNvSpPr>
            <p:nvPr/>
          </p:nvSpPr>
          <p:spPr bwMode="auto">
            <a:xfrm>
              <a:off x="1010779" y="325868"/>
              <a:ext cx="2628449" cy="527848"/>
            </a:xfrm>
            <a:custGeom>
              <a:avLst/>
              <a:gdLst>
                <a:gd name="connsiteX0" fmla="*/ 305125 w 4603109"/>
                <a:gd name="connsiteY0" fmla="*/ 0 h 924402"/>
                <a:gd name="connsiteX1" fmla="*/ 432894 w 4603109"/>
                <a:gd name="connsiteY1" fmla="*/ 0 h 924402"/>
                <a:gd name="connsiteX2" fmla="*/ 445336 w 4603109"/>
                <a:gd name="connsiteY2" fmla="*/ 0 h 924402"/>
                <a:gd name="connsiteX3" fmla="*/ 550703 w 4603109"/>
                <a:gd name="connsiteY3" fmla="*/ 0 h 924402"/>
                <a:gd name="connsiteX4" fmla="*/ 560158 w 4603109"/>
                <a:gd name="connsiteY4" fmla="*/ 0 h 924402"/>
                <a:gd name="connsiteX5" fmla="*/ 573105 w 4603109"/>
                <a:gd name="connsiteY5" fmla="*/ 0 h 924402"/>
                <a:gd name="connsiteX6" fmla="*/ 626202 w 4603109"/>
                <a:gd name="connsiteY6" fmla="*/ 0 h 924402"/>
                <a:gd name="connsiteX7" fmla="*/ 676811 w 4603109"/>
                <a:gd name="connsiteY7" fmla="*/ 0 h 924402"/>
                <a:gd name="connsiteX8" fmla="*/ 678472 w 4603109"/>
                <a:gd name="connsiteY8" fmla="*/ 0 h 924402"/>
                <a:gd name="connsiteX9" fmla="*/ 687927 w 4603109"/>
                <a:gd name="connsiteY9" fmla="*/ 0 h 924402"/>
                <a:gd name="connsiteX10" fmla="*/ 691402 w 4603109"/>
                <a:gd name="connsiteY10" fmla="*/ 0 h 924402"/>
                <a:gd name="connsiteX11" fmla="*/ 700371 w 4603109"/>
                <a:gd name="connsiteY11" fmla="*/ 0 h 924402"/>
                <a:gd name="connsiteX12" fmla="*/ 707508 w 4603109"/>
                <a:gd name="connsiteY12" fmla="*/ 0 h 924402"/>
                <a:gd name="connsiteX13" fmla="*/ 729909 w 4603109"/>
                <a:gd name="connsiteY13" fmla="*/ 0 h 924402"/>
                <a:gd name="connsiteX14" fmla="*/ 753971 w 4603109"/>
                <a:gd name="connsiteY14" fmla="*/ 0 h 924402"/>
                <a:gd name="connsiteX15" fmla="*/ 804580 w 4603109"/>
                <a:gd name="connsiteY15" fmla="*/ 0 h 924402"/>
                <a:gd name="connsiteX16" fmla="*/ 805737 w 4603109"/>
                <a:gd name="connsiteY16" fmla="*/ 0 h 924402"/>
                <a:gd name="connsiteX17" fmla="*/ 819171 w 4603109"/>
                <a:gd name="connsiteY17" fmla="*/ 0 h 924402"/>
                <a:gd name="connsiteX18" fmla="*/ 828140 w 4603109"/>
                <a:gd name="connsiteY18" fmla="*/ 0 h 924402"/>
                <a:gd name="connsiteX19" fmla="*/ 831615 w 4603109"/>
                <a:gd name="connsiteY19" fmla="*/ 0 h 924402"/>
                <a:gd name="connsiteX20" fmla="*/ 835277 w 4603109"/>
                <a:gd name="connsiteY20" fmla="*/ 0 h 924402"/>
                <a:gd name="connsiteX21" fmla="*/ 857678 w 4603109"/>
                <a:gd name="connsiteY21" fmla="*/ 0 h 924402"/>
                <a:gd name="connsiteX22" fmla="*/ 864889 w 4603109"/>
                <a:gd name="connsiteY22" fmla="*/ 0 h 924402"/>
                <a:gd name="connsiteX23" fmla="*/ 899900 w 4603109"/>
                <a:gd name="connsiteY23" fmla="*/ 0 h 924402"/>
                <a:gd name="connsiteX24" fmla="*/ 909341 w 4603109"/>
                <a:gd name="connsiteY24" fmla="*/ 0 h 924402"/>
                <a:gd name="connsiteX25" fmla="*/ 929965 w 4603109"/>
                <a:gd name="connsiteY25" fmla="*/ 0 h 924402"/>
                <a:gd name="connsiteX26" fmla="*/ 933506 w 4603109"/>
                <a:gd name="connsiteY26" fmla="*/ 0 h 924402"/>
                <a:gd name="connsiteX27" fmla="*/ 936982 w 4603109"/>
                <a:gd name="connsiteY27" fmla="*/ 0 h 924402"/>
                <a:gd name="connsiteX28" fmla="*/ 959384 w 4603109"/>
                <a:gd name="connsiteY28" fmla="*/ 0 h 924402"/>
                <a:gd name="connsiteX29" fmla="*/ 962542 w 4603109"/>
                <a:gd name="connsiteY29" fmla="*/ 0 h 924402"/>
                <a:gd name="connsiteX30" fmla="*/ 984943 w 4603109"/>
                <a:gd name="connsiteY30" fmla="*/ 0 h 924402"/>
                <a:gd name="connsiteX31" fmla="*/ 992658 w 4603109"/>
                <a:gd name="connsiteY31" fmla="*/ 0 h 924402"/>
                <a:gd name="connsiteX32" fmla="*/ 1012059 w 4603109"/>
                <a:gd name="connsiteY32" fmla="*/ 0 h 924402"/>
                <a:gd name="connsiteX33" fmla="*/ 1012480 w 4603109"/>
                <a:gd name="connsiteY33" fmla="*/ 0 h 924402"/>
                <a:gd name="connsiteX34" fmla="*/ 1027669 w 4603109"/>
                <a:gd name="connsiteY34" fmla="*/ 0 h 924402"/>
                <a:gd name="connsiteX35" fmla="*/ 1037110 w 4603109"/>
                <a:gd name="connsiteY35" fmla="*/ 0 h 924402"/>
                <a:gd name="connsiteX36" fmla="*/ 1040112 w 4603109"/>
                <a:gd name="connsiteY36" fmla="*/ 0 h 924402"/>
                <a:gd name="connsiteX37" fmla="*/ 1057734 w 4603109"/>
                <a:gd name="connsiteY37" fmla="*/ 0 h 924402"/>
                <a:gd name="connsiteX38" fmla="*/ 1064751 w 4603109"/>
                <a:gd name="connsiteY38" fmla="*/ 0 h 924402"/>
                <a:gd name="connsiteX39" fmla="*/ 1070177 w 4603109"/>
                <a:gd name="connsiteY39" fmla="*/ 0 h 924402"/>
                <a:gd name="connsiteX40" fmla="*/ 1072436 w 4603109"/>
                <a:gd name="connsiteY40" fmla="*/ 0 h 924402"/>
                <a:gd name="connsiteX41" fmla="*/ 1090311 w 4603109"/>
                <a:gd name="connsiteY41" fmla="*/ 0 h 924402"/>
                <a:gd name="connsiteX42" fmla="*/ 1110718 w 4603109"/>
                <a:gd name="connsiteY42" fmla="*/ 0 h 924402"/>
                <a:gd name="connsiteX43" fmla="*/ 1112712 w 4603109"/>
                <a:gd name="connsiteY43" fmla="*/ 0 h 924402"/>
                <a:gd name="connsiteX44" fmla="*/ 1116187 w 4603109"/>
                <a:gd name="connsiteY44" fmla="*/ 0 h 924402"/>
                <a:gd name="connsiteX45" fmla="*/ 1139828 w 4603109"/>
                <a:gd name="connsiteY45" fmla="*/ 0 h 924402"/>
                <a:gd name="connsiteX46" fmla="*/ 1140249 w 4603109"/>
                <a:gd name="connsiteY46" fmla="*/ 0 h 924402"/>
                <a:gd name="connsiteX47" fmla="*/ 1145480 w 4603109"/>
                <a:gd name="connsiteY47" fmla="*/ 0 h 924402"/>
                <a:gd name="connsiteX48" fmla="*/ 1152270 w 4603109"/>
                <a:gd name="connsiteY48" fmla="*/ 0 h 924402"/>
                <a:gd name="connsiteX49" fmla="*/ 1154934 w 4603109"/>
                <a:gd name="connsiteY49" fmla="*/ 0 h 924402"/>
                <a:gd name="connsiteX50" fmla="*/ 1167881 w 4603109"/>
                <a:gd name="connsiteY50" fmla="*/ 0 h 924402"/>
                <a:gd name="connsiteX51" fmla="*/ 1175544 w 4603109"/>
                <a:gd name="connsiteY51" fmla="*/ 0 h 924402"/>
                <a:gd name="connsiteX52" fmla="*/ 1184998 w 4603109"/>
                <a:gd name="connsiteY52" fmla="*/ 0 h 924402"/>
                <a:gd name="connsiteX53" fmla="*/ 1197946 w 4603109"/>
                <a:gd name="connsiteY53" fmla="*/ 0 h 924402"/>
                <a:gd name="connsiteX54" fmla="*/ 1200205 w 4603109"/>
                <a:gd name="connsiteY54" fmla="*/ 0 h 924402"/>
                <a:gd name="connsiteX55" fmla="*/ 1220978 w 4603109"/>
                <a:gd name="connsiteY55" fmla="*/ 0 h 924402"/>
                <a:gd name="connsiteX56" fmla="*/ 1238487 w 4603109"/>
                <a:gd name="connsiteY56" fmla="*/ 0 h 924402"/>
                <a:gd name="connsiteX57" fmla="*/ 1243956 w 4603109"/>
                <a:gd name="connsiteY57" fmla="*/ 0 h 924402"/>
                <a:gd name="connsiteX58" fmla="*/ 1251042 w 4603109"/>
                <a:gd name="connsiteY58" fmla="*/ 0 h 924402"/>
                <a:gd name="connsiteX59" fmla="*/ 1257637 w 4603109"/>
                <a:gd name="connsiteY59" fmla="*/ 0 h 924402"/>
                <a:gd name="connsiteX60" fmla="*/ 1271587 w 4603109"/>
                <a:gd name="connsiteY60" fmla="*/ 0 h 924402"/>
                <a:gd name="connsiteX61" fmla="*/ 1273249 w 4603109"/>
                <a:gd name="connsiteY61" fmla="*/ 0 h 924402"/>
                <a:gd name="connsiteX62" fmla="*/ 1280039 w 4603109"/>
                <a:gd name="connsiteY62" fmla="*/ 0 h 924402"/>
                <a:gd name="connsiteX63" fmla="*/ 1282703 w 4603109"/>
                <a:gd name="connsiteY63" fmla="*/ 0 h 924402"/>
                <a:gd name="connsiteX64" fmla="*/ 1286178 w 4603109"/>
                <a:gd name="connsiteY64" fmla="*/ 0 h 924402"/>
                <a:gd name="connsiteX65" fmla="*/ 1295146 w 4603109"/>
                <a:gd name="connsiteY65" fmla="*/ 0 h 924402"/>
                <a:gd name="connsiteX66" fmla="*/ 1301651 w 4603109"/>
                <a:gd name="connsiteY66" fmla="*/ 0 h 924402"/>
                <a:gd name="connsiteX67" fmla="*/ 1302284 w 4603109"/>
                <a:gd name="connsiteY67" fmla="*/ 0 h 924402"/>
                <a:gd name="connsiteX68" fmla="*/ 1303313 w 4603109"/>
                <a:gd name="connsiteY68" fmla="*/ 0 h 924402"/>
                <a:gd name="connsiteX69" fmla="*/ 1312767 w 4603109"/>
                <a:gd name="connsiteY69" fmla="*/ 0 h 924402"/>
                <a:gd name="connsiteX70" fmla="*/ 1316242 w 4603109"/>
                <a:gd name="connsiteY70" fmla="*/ 0 h 924402"/>
                <a:gd name="connsiteX71" fmla="*/ 1321886 w 4603109"/>
                <a:gd name="connsiteY71" fmla="*/ 0 h 924402"/>
                <a:gd name="connsiteX72" fmla="*/ 1324685 w 4603109"/>
                <a:gd name="connsiteY72" fmla="*/ 0 h 924402"/>
                <a:gd name="connsiteX73" fmla="*/ 1325211 w 4603109"/>
                <a:gd name="connsiteY73" fmla="*/ 0 h 924402"/>
                <a:gd name="connsiteX74" fmla="*/ 1332348 w 4603109"/>
                <a:gd name="connsiteY74" fmla="*/ 0 h 924402"/>
                <a:gd name="connsiteX75" fmla="*/ 1332714 w 4603109"/>
                <a:gd name="connsiteY75" fmla="*/ 0 h 924402"/>
                <a:gd name="connsiteX76" fmla="*/ 1333135 w 4603109"/>
                <a:gd name="connsiteY76" fmla="*/ 0 h 924402"/>
                <a:gd name="connsiteX77" fmla="*/ 1348747 w 4603109"/>
                <a:gd name="connsiteY77" fmla="*/ 0 h 924402"/>
                <a:gd name="connsiteX78" fmla="*/ 1354749 w 4603109"/>
                <a:gd name="connsiteY78" fmla="*/ 0 h 924402"/>
                <a:gd name="connsiteX79" fmla="*/ 1378811 w 4603109"/>
                <a:gd name="connsiteY79" fmla="*/ 0 h 924402"/>
                <a:gd name="connsiteX80" fmla="*/ 1383745 w 4603109"/>
                <a:gd name="connsiteY80" fmla="*/ 0 h 924402"/>
                <a:gd name="connsiteX81" fmla="*/ 1385406 w 4603109"/>
                <a:gd name="connsiteY81" fmla="*/ 0 h 924402"/>
                <a:gd name="connsiteX82" fmla="*/ 1399356 w 4603109"/>
                <a:gd name="connsiteY82" fmla="*/ 0 h 924402"/>
                <a:gd name="connsiteX83" fmla="*/ 1400513 w 4603109"/>
                <a:gd name="connsiteY83" fmla="*/ 0 h 924402"/>
                <a:gd name="connsiteX84" fmla="*/ 1413947 w 4603109"/>
                <a:gd name="connsiteY84" fmla="*/ 0 h 924402"/>
                <a:gd name="connsiteX85" fmla="*/ 1414442 w 4603109"/>
                <a:gd name="connsiteY85" fmla="*/ 0 h 924402"/>
                <a:gd name="connsiteX86" fmla="*/ 1422915 w 4603109"/>
                <a:gd name="connsiteY86" fmla="*/ 0 h 924402"/>
                <a:gd name="connsiteX87" fmla="*/ 1426390 w 4603109"/>
                <a:gd name="connsiteY87" fmla="*/ 0 h 924402"/>
                <a:gd name="connsiteX88" fmla="*/ 1429420 w 4603109"/>
                <a:gd name="connsiteY88" fmla="*/ 0 h 924402"/>
                <a:gd name="connsiteX89" fmla="*/ 1430053 w 4603109"/>
                <a:gd name="connsiteY89" fmla="*/ 0 h 924402"/>
                <a:gd name="connsiteX90" fmla="*/ 1430206 w 4603109"/>
                <a:gd name="connsiteY90" fmla="*/ 0 h 924402"/>
                <a:gd name="connsiteX91" fmla="*/ 1430577 w 4603109"/>
                <a:gd name="connsiteY91" fmla="*/ 0 h 924402"/>
                <a:gd name="connsiteX92" fmla="*/ 1436843 w 4603109"/>
                <a:gd name="connsiteY92" fmla="*/ 0 h 924402"/>
                <a:gd name="connsiteX93" fmla="*/ 1444011 w 4603109"/>
                <a:gd name="connsiteY93" fmla="*/ 0 h 924402"/>
                <a:gd name="connsiteX94" fmla="*/ 1449655 w 4603109"/>
                <a:gd name="connsiteY94" fmla="*/ 0 h 924402"/>
                <a:gd name="connsiteX95" fmla="*/ 1452454 w 4603109"/>
                <a:gd name="connsiteY95" fmla="*/ 0 h 924402"/>
                <a:gd name="connsiteX96" fmla="*/ 1452980 w 4603109"/>
                <a:gd name="connsiteY96" fmla="*/ 0 h 924402"/>
                <a:gd name="connsiteX97" fmla="*/ 1456455 w 4603109"/>
                <a:gd name="connsiteY97" fmla="*/ 0 h 924402"/>
                <a:gd name="connsiteX98" fmla="*/ 1459664 w 4603109"/>
                <a:gd name="connsiteY98" fmla="*/ 0 h 924402"/>
                <a:gd name="connsiteX99" fmla="*/ 1460117 w 4603109"/>
                <a:gd name="connsiteY99" fmla="*/ 0 h 924402"/>
                <a:gd name="connsiteX100" fmla="*/ 1460483 w 4603109"/>
                <a:gd name="connsiteY100" fmla="*/ 0 h 924402"/>
                <a:gd name="connsiteX101" fmla="*/ 1460904 w 4603109"/>
                <a:gd name="connsiteY101" fmla="*/ 0 h 924402"/>
                <a:gd name="connsiteX102" fmla="*/ 1472926 w 4603109"/>
                <a:gd name="connsiteY102" fmla="*/ 0 h 924402"/>
                <a:gd name="connsiteX103" fmla="*/ 1482518 w 4603109"/>
                <a:gd name="connsiteY103" fmla="*/ 0 h 924402"/>
                <a:gd name="connsiteX104" fmla="*/ 1489729 w 4603109"/>
                <a:gd name="connsiteY104" fmla="*/ 0 h 924402"/>
                <a:gd name="connsiteX105" fmla="*/ 1504116 w 4603109"/>
                <a:gd name="connsiteY105" fmla="*/ 0 h 924402"/>
                <a:gd name="connsiteX106" fmla="*/ 1511514 w 4603109"/>
                <a:gd name="connsiteY106" fmla="*/ 0 h 924402"/>
                <a:gd name="connsiteX107" fmla="*/ 1524740 w 4603109"/>
                <a:gd name="connsiteY107" fmla="*/ 0 h 924402"/>
                <a:gd name="connsiteX108" fmla="*/ 1528282 w 4603109"/>
                <a:gd name="connsiteY108" fmla="*/ 0 h 924402"/>
                <a:gd name="connsiteX109" fmla="*/ 1531757 w 4603109"/>
                <a:gd name="connsiteY109" fmla="*/ 0 h 924402"/>
                <a:gd name="connsiteX110" fmla="*/ 1534181 w 4603109"/>
                <a:gd name="connsiteY110" fmla="*/ 0 h 924402"/>
                <a:gd name="connsiteX111" fmla="*/ 1542211 w 4603109"/>
                <a:gd name="connsiteY111" fmla="*/ 0 h 924402"/>
                <a:gd name="connsiteX112" fmla="*/ 1554159 w 4603109"/>
                <a:gd name="connsiteY112" fmla="*/ 0 h 924402"/>
                <a:gd name="connsiteX113" fmla="*/ 1557318 w 4603109"/>
                <a:gd name="connsiteY113" fmla="*/ 0 h 924402"/>
                <a:gd name="connsiteX114" fmla="*/ 1557975 w 4603109"/>
                <a:gd name="connsiteY114" fmla="*/ 0 h 924402"/>
                <a:gd name="connsiteX115" fmla="*/ 1558346 w 4603109"/>
                <a:gd name="connsiteY115" fmla="*/ 0 h 924402"/>
                <a:gd name="connsiteX116" fmla="*/ 1561822 w 4603109"/>
                <a:gd name="connsiteY116" fmla="*/ 0 h 924402"/>
                <a:gd name="connsiteX117" fmla="*/ 1564612 w 4603109"/>
                <a:gd name="connsiteY117" fmla="*/ 0 h 924402"/>
                <a:gd name="connsiteX118" fmla="*/ 1566857 w 4603109"/>
                <a:gd name="connsiteY118" fmla="*/ 0 h 924402"/>
                <a:gd name="connsiteX119" fmla="*/ 1576919 w 4603109"/>
                <a:gd name="connsiteY119" fmla="*/ 0 h 924402"/>
                <a:gd name="connsiteX120" fmla="*/ 1579719 w 4603109"/>
                <a:gd name="connsiteY120" fmla="*/ 0 h 924402"/>
                <a:gd name="connsiteX121" fmla="*/ 1584224 w 4603109"/>
                <a:gd name="connsiteY121" fmla="*/ 0 h 924402"/>
                <a:gd name="connsiteX122" fmla="*/ 1587382 w 4603109"/>
                <a:gd name="connsiteY122" fmla="*/ 0 h 924402"/>
                <a:gd name="connsiteX123" fmla="*/ 1587433 w 4603109"/>
                <a:gd name="connsiteY123" fmla="*/ 0 h 924402"/>
                <a:gd name="connsiteX124" fmla="*/ 1600695 w 4603109"/>
                <a:gd name="connsiteY124" fmla="*/ 0 h 924402"/>
                <a:gd name="connsiteX125" fmla="*/ 1606834 w 4603109"/>
                <a:gd name="connsiteY125" fmla="*/ 0 h 924402"/>
                <a:gd name="connsiteX126" fmla="*/ 1607256 w 4603109"/>
                <a:gd name="connsiteY126" fmla="*/ 0 h 924402"/>
                <a:gd name="connsiteX127" fmla="*/ 1608325 w 4603109"/>
                <a:gd name="connsiteY127" fmla="*/ 0 h 924402"/>
                <a:gd name="connsiteX128" fmla="*/ 1609783 w 4603109"/>
                <a:gd name="connsiteY128" fmla="*/ 0 h 924402"/>
                <a:gd name="connsiteX129" fmla="*/ 1617498 w 4603109"/>
                <a:gd name="connsiteY129" fmla="*/ 0 h 924402"/>
                <a:gd name="connsiteX130" fmla="*/ 1631885 w 4603109"/>
                <a:gd name="connsiteY130" fmla="*/ 0 h 924402"/>
                <a:gd name="connsiteX131" fmla="*/ 1636899 w 4603109"/>
                <a:gd name="connsiteY131" fmla="*/ 0 h 924402"/>
                <a:gd name="connsiteX132" fmla="*/ 1637320 w 4603109"/>
                <a:gd name="connsiteY132" fmla="*/ 0 h 924402"/>
                <a:gd name="connsiteX133" fmla="*/ 1637445 w 4603109"/>
                <a:gd name="connsiteY133" fmla="*/ 0 h 924402"/>
                <a:gd name="connsiteX134" fmla="*/ 1652509 w 4603109"/>
                <a:gd name="connsiteY134" fmla="*/ 0 h 924402"/>
                <a:gd name="connsiteX135" fmla="*/ 1659526 w 4603109"/>
                <a:gd name="connsiteY135" fmla="*/ 0 h 924402"/>
                <a:gd name="connsiteX136" fmla="*/ 1661950 w 4603109"/>
                <a:gd name="connsiteY136" fmla="*/ 0 h 924402"/>
                <a:gd name="connsiteX137" fmla="*/ 1664952 w 4603109"/>
                <a:gd name="connsiteY137" fmla="*/ 0 h 924402"/>
                <a:gd name="connsiteX138" fmla="*/ 1667212 w 4603109"/>
                <a:gd name="connsiteY138" fmla="*/ 0 h 924402"/>
                <a:gd name="connsiteX139" fmla="*/ 1685087 w 4603109"/>
                <a:gd name="connsiteY139" fmla="*/ 0 h 924402"/>
                <a:gd name="connsiteX140" fmla="*/ 1689591 w 4603109"/>
                <a:gd name="connsiteY140" fmla="*/ 0 h 924402"/>
                <a:gd name="connsiteX141" fmla="*/ 1694626 w 4603109"/>
                <a:gd name="connsiteY141" fmla="*/ 0 h 924402"/>
                <a:gd name="connsiteX142" fmla="*/ 1697276 w 4603109"/>
                <a:gd name="connsiteY142" fmla="*/ 0 h 924402"/>
                <a:gd name="connsiteX143" fmla="*/ 1698000 w 4603109"/>
                <a:gd name="connsiteY143" fmla="*/ 0 h 924402"/>
                <a:gd name="connsiteX144" fmla="*/ 1704688 w 4603109"/>
                <a:gd name="connsiteY144" fmla="*/ 0 h 924402"/>
                <a:gd name="connsiteX145" fmla="*/ 1707488 w 4603109"/>
                <a:gd name="connsiteY145" fmla="*/ 0 h 924402"/>
                <a:gd name="connsiteX146" fmla="*/ 1710963 w 4603109"/>
                <a:gd name="connsiteY146" fmla="*/ 0 h 924402"/>
                <a:gd name="connsiteX147" fmla="*/ 1715151 w 4603109"/>
                <a:gd name="connsiteY147" fmla="*/ 0 h 924402"/>
                <a:gd name="connsiteX148" fmla="*/ 1721928 w 4603109"/>
                <a:gd name="connsiteY148" fmla="*/ 0 h 924402"/>
                <a:gd name="connsiteX149" fmla="*/ 1734603 w 4603109"/>
                <a:gd name="connsiteY149" fmla="*/ 0 h 924402"/>
                <a:gd name="connsiteX150" fmla="*/ 1735025 w 4603109"/>
                <a:gd name="connsiteY150" fmla="*/ 0 h 924402"/>
                <a:gd name="connsiteX151" fmla="*/ 1735558 w 4603109"/>
                <a:gd name="connsiteY151" fmla="*/ 0 h 924402"/>
                <a:gd name="connsiteX152" fmla="*/ 1736094 w 4603109"/>
                <a:gd name="connsiteY152" fmla="*/ 0 h 924402"/>
                <a:gd name="connsiteX153" fmla="*/ 1737552 w 4603109"/>
                <a:gd name="connsiteY153" fmla="*/ 0 h 924402"/>
                <a:gd name="connsiteX154" fmla="*/ 1741027 w 4603109"/>
                <a:gd name="connsiteY154" fmla="*/ 0 h 924402"/>
                <a:gd name="connsiteX155" fmla="*/ 1747046 w 4603109"/>
                <a:gd name="connsiteY155" fmla="*/ 0 h 924402"/>
                <a:gd name="connsiteX156" fmla="*/ 1748537 w 4603109"/>
                <a:gd name="connsiteY156" fmla="*/ 0 h 924402"/>
                <a:gd name="connsiteX157" fmla="*/ 1753052 w 4603109"/>
                <a:gd name="connsiteY157" fmla="*/ 0 h 924402"/>
                <a:gd name="connsiteX158" fmla="*/ 1757499 w 4603109"/>
                <a:gd name="connsiteY158" fmla="*/ 0 h 924402"/>
                <a:gd name="connsiteX159" fmla="*/ 1764668 w 4603109"/>
                <a:gd name="connsiteY159" fmla="*/ 0 h 924402"/>
                <a:gd name="connsiteX160" fmla="*/ 1765089 w 4603109"/>
                <a:gd name="connsiteY160" fmla="*/ 0 h 924402"/>
                <a:gd name="connsiteX161" fmla="*/ 1765214 w 4603109"/>
                <a:gd name="connsiteY161" fmla="*/ 0 h 924402"/>
                <a:gd name="connsiteX162" fmla="*/ 1770320 w 4603109"/>
                <a:gd name="connsiteY162" fmla="*/ 0 h 924402"/>
                <a:gd name="connsiteX163" fmla="*/ 1777110 w 4603109"/>
                <a:gd name="connsiteY163" fmla="*/ 0 h 924402"/>
                <a:gd name="connsiteX164" fmla="*/ 1779774 w 4603109"/>
                <a:gd name="connsiteY164" fmla="*/ 0 h 924402"/>
                <a:gd name="connsiteX165" fmla="*/ 1792721 w 4603109"/>
                <a:gd name="connsiteY165" fmla="*/ 0 h 924402"/>
                <a:gd name="connsiteX166" fmla="*/ 1794981 w 4603109"/>
                <a:gd name="connsiteY166" fmla="*/ 0 h 924402"/>
                <a:gd name="connsiteX167" fmla="*/ 1825045 w 4603109"/>
                <a:gd name="connsiteY167" fmla="*/ 0 h 924402"/>
                <a:gd name="connsiteX168" fmla="*/ 1825769 w 4603109"/>
                <a:gd name="connsiteY168" fmla="*/ 0 h 924402"/>
                <a:gd name="connsiteX169" fmla="*/ 1838732 w 4603109"/>
                <a:gd name="connsiteY169" fmla="*/ 0 h 924402"/>
                <a:gd name="connsiteX170" fmla="*/ 1845818 w 4603109"/>
                <a:gd name="connsiteY170" fmla="*/ 0 h 924402"/>
                <a:gd name="connsiteX171" fmla="*/ 1849697 w 4603109"/>
                <a:gd name="connsiteY171" fmla="*/ 0 h 924402"/>
                <a:gd name="connsiteX172" fmla="*/ 1852412 w 4603109"/>
                <a:gd name="connsiteY172" fmla="*/ 0 h 924402"/>
                <a:gd name="connsiteX173" fmla="*/ 1853903 w 4603109"/>
                <a:gd name="connsiteY173" fmla="*/ 0 h 924402"/>
                <a:gd name="connsiteX174" fmla="*/ 1863327 w 4603109"/>
                <a:gd name="connsiteY174" fmla="*/ 0 h 924402"/>
                <a:gd name="connsiteX175" fmla="*/ 1868796 w 4603109"/>
                <a:gd name="connsiteY175" fmla="*/ 0 h 924402"/>
                <a:gd name="connsiteX176" fmla="*/ 1874815 w 4603109"/>
                <a:gd name="connsiteY176" fmla="*/ 0 h 924402"/>
                <a:gd name="connsiteX177" fmla="*/ 1876306 w 4603109"/>
                <a:gd name="connsiteY177" fmla="*/ 0 h 924402"/>
                <a:gd name="connsiteX178" fmla="*/ 1880821 w 4603109"/>
                <a:gd name="connsiteY178" fmla="*/ 0 h 924402"/>
                <a:gd name="connsiteX179" fmla="*/ 1882477 w 4603109"/>
                <a:gd name="connsiteY179" fmla="*/ 0 h 924402"/>
                <a:gd name="connsiteX180" fmla="*/ 1883936 w 4603109"/>
                <a:gd name="connsiteY180" fmla="*/ 0 h 924402"/>
                <a:gd name="connsiteX181" fmla="*/ 1885268 w 4603109"/>
                <a:gd name="connsiteY181" fmla="*/ 0 h 924402"/>
                <a:gd name="connsiteX182" fmla="*/ 1896427 w 4603109"/>
                <a:gd name="connsiteY182" fmla="*/ 0 h 924402"/>
                <a:gd name="connsiteX183" fmla="*/ 1898089 w 4603109"/>
                <a:gd name="connsiteY183" fmla="*/ 0 h 924402"/>
                <a:gd name="connsiteX184" fmla="*/ 1904879 w 4603109"/>
                <a:gd name="connsiteY184" fmla="*/ 0 h 924402"/>
                <a:gd name="connsiteX185" fmla="*/ 1907543 w 4603109"/>
                <a:gd name="connsiteY185" fmla="*/ 0 h 924402"/>
                <a:gd name="connsiteX186" fmla="*/ 1911018 w 4603109"/>
                <a:gd name="connsiteY186" fmla="*/ 0 h 924402"/>
                <a:gd name="connsiteX187" fmla="*/ 1919986 w 4603109"/>
                <a:gd name="connsiteY187" fmla="*/ 0 h 924402"/>
                <a:gd name="connsiteX188" fmla="*/ 1927124 w 4603109"/>
                <a:gd name="connsiteY188" fmla="*/ 0 h 924402"/>
                <a:gd name="connsiteX189" fmla="*/ 1927489 w 4603109"/>
                <a:gd name="connsiteY189" fmla="*/ 0 h 924402"/>
                <a:gd name="connsiteX190" fmla="*/ 1927911 w 4603109"/>
                <a:gd name="connsiteY190" fmla="*/ 0 h 924402"/>
                <a:gd name="connsiteX191" fmla="*/ 1929402 w 4603109"/>
                <a:gd name="connsiteY191" fmla="*/ 0 h 924402"/>
                <a:gd name="connsiteX192" fmla="*/ 1946726 w 4603109"/>
                <a:gd name="connsiteY192" fmla="*/ 0 h 924402"/>
                <a:gd name="connsiteX193" fmla="*/ 1949525 w 4603109"/>
                <a:gd name="connsiteY193" fmla="*/ 0 h 924402"/>
                <a:gd name="connsiteX194" fmla="*/ 1957554 w 4603109"/>
                <a:gd name="connsiteY194" fmla="*/ 0 h 924402"/>
                <a:gd name="connsiteX195" fmla="*/ 1957975 w 4603109"/>
                <a:gd name="connsiteY195" fmla="*/ 0 h 924402"/>
                <a:gd name="connsiteX196" fmla="*/ 1973587 w 4603109"/>
                <a:gd name="connsiteY196" fmla="*/ 0 h 924402"/>
                <a:gd name="connsiteX197" fmla="*/ 1978520 w 4603109"/>
                <a:gd name="connsiteY197" fmla="*/ 0 h 924402"/>
                <a:gd name="connsiteX198" fmla="*/ 1980012 w 4603109"/>
                <a:gd name="connsiteY198" fmla="*/ 0 h 924402"/>
                <a:gd name="connsiteX199" fmla="*/ 1980181 w 4603109"/>
                <a:gd name="connsiteY199" fmla="*/ 0 h 924402"/>
                <a:gd name="connsiteX200" fmla="*/ 1981672 w 4603109"/>
                <a:gd name="connsiteY200" fmla="*/ 0 h 924402"/>
                <a:gd name="connsiteX201" fmla="*/ 2008585 w 4603109"/>
                <a:gd name="connsiteY201" fmla="*/ 0 h 924402"/>
                <a:gd name="connsiteX202" fmla="*/ 2009218 w 4603109"/>
                <a:gd name="connsiteY202" fmla="*/ 0 h 924402"/>
                <a:gd name="connsiteX203" fmla="*/ 2010246 w 4603109"/>
                <a:gd name="connsiteY203" fmla="*/ 0 h 924402"/>
                <a:gd name="connsiteX204" fmla="*/ 2010709 w 4603109"/>
                <a:gd name="connsiteY204" fmla="*/ 0 h 924402"/>
                <a:gd name="connsiteX205" fmla="*/ 2011705 w 4603109"/>
                <a:gd name="connsiteY205" fmla="*/ 0 h 924402"/>
                <a:gd name="connsiteX206" fmla="*/ 2024147 w 4603109"/>
                <a:gd name="connsiteY206" fmla="*/ 0 h 924402"/>
                <a:gd name="connsiteX207" fmla="*/ 2024196 w 4603109"/>
                <a:gd name="connsiteY207" fmla="*/ 0 h 924402"/>
                <a:gd name="connsiteX208" fmla="*/ 2024981 w 4603109"/>
                <a:gd name="connsiteY208" fmla="*/ 0 h 924402"/>
                <a:gd name="connsiteX209" fmla="*/ 2025353 w 4603109"/>
                <a:gd name="connsiteY209" fmla="*/ 0 h 924402"/>
                <a:gd name="connsiteX210" fmla="*/ 2026473 w 4603109"/>
                <a:gd name="connsiteY210" fmla="*/ 0 h 924402"/>
                <a:gd name="connsiteX211" fmla="*/ 2031619 w 4603109"/>
                <a:gd name="connsiteY211" fmla="*/ 0 h 924402"/>
                <a:gd name="connsiteX212" fmla="*/ 2033110 w 4603109"/>
                <a:gd name="connsiteY212" fmla="*/ 0 h 924402"/>
                <a:gd name="connsiteX213" fmla="*/ 2038787 w 4603109"/>
                <a:gd name="connsiteY213" fmla="*/ 0 h 924402"/>
                <a:gd name="connsiteX214" fmla="*/ 2039282 w 4603109"/>
                <a:gd name="connsiteY214" fmla="*/ 0 h 924402"/>
                <a:gd name="connsiteX215" fmla="*/ 2047755 w 4603109"/>
                <a:gd name="connsiteY215" fmla="*/ 0 h 924402"/>
                <a:gd name="connsiteX216" fmla="*/ 2051230 w 4603109"/>
                <a:gd name="connsiteY216" fmla="*/ 0 h 924402"/>
                <a:gd name="connsiteX217" fmla="*/ 2054893 w 4603109"/>
                <a:gd name="connsiteY217" fmla="*/ 0 h 924402"/>
                <a:gd name="connsiteX218" fmla="*/ 2055046 w 4603109"/>
                <a:gd name="connsiteY218" fmla="*/ 0 h 924402"/>
                <a:gd name="connsiteX219" fmla="*/ 2055258 w 4603109"/>
                <a:gd name="connsiteY219" fmla="*/ 0 h 924402"/>
                <a:gd name="connsiteX220" fmla="*/ 2055680 w 4603109"/>
                <a:gd name="connsiteY220" fmla="*/ 0 h 924402"/>
                <a:gd name="connsiteX221" fmla="*/ 2057171 w 4603109"/>
                <a:gd name="connsiteY221" fmla="*/ 0 h 924402"/>
                <a:gd name="connsiteX222" fmla="*/ 2061683 w 4603109"/>
                <a:gd name="connsiteY222" fmla="*/ 0 h 924402"/>
                <a:gd name="connsiteX223" fmla="*/ 2067702 w 4603109"/>
                <a:gd name="connsiteY223" fmla="*/ 0 h 924402"/>
                <a:gd name="connsiteX224" fmla="*/ 2074495 w 4603109"/>
                <a:gd name="connsiteY224" fmla="*/ 0 h 924402"/>
                <a:gd name="connsiteX225" fmla="*/ 2077294 w 4603109"/>
                <a:gd name="connsiteY225" fmla="*/ 0 h 924402"/>
                <a:gd name="connsiteX226" fmla="*/ 2084504 w 4603109"/>
                <a:gd name="connsiteY226" fmla="*/ 0 h 924402"/>
                <a:gd name="connsiteX227" fmla="*/ 2085323 w 4603109"/>
                <a:gd name="connsiteY227" fmla="*/ 0 h 924402"/>
                <a:gd name="connsiteX228" fmla="*/ 2085744 w 4603109"/>
                <a:gd name="connsiteY228" fmla="*/ 0 h 924402"/>
                <a:gd name="connsiteX229" fmla="*/ 2097766 w 4603109"/>
                <a:gd name="connsiteY229" fmla="*/ 0 h 924402"/>
                <a:gd name="connsiteX230" fmla="*/ 2106289 w 4603109"/>
                <a:gd name="connsiteY230" fmla="*/ 0 h 924402"/>
                <a:gd name="connsiteX231" fmla="*/ 2107781 w 4603109"/>
                <a:gd name="connsiteY231" fmla="*/ 0 h 924402"/>
                <a:gd name="connsiteX232" fmla="*/ 2128956 w 4603109"/>
                <a:gd name="connsiteY232" fmla="*/ 0 h 924402"/>
                <a:gd name="connsiteX233" fmla="*/ 2129514 w 4603109"/>
                <a:gd name="connsiteY233" fmla="*/ 0 h 924402"/>
                <a:gd name="connsiteX234" fmla="*/ 2136354 w 4603109"/>
                <a:gd name="connsiteY234" fmla="*/ 0 h 924402"/>
                <a:gd name="connsiteX235" fmla="*/ 2136987 w 4603109"/>
                <a:gd name="connsiteY235" fmla="*/ 0 h 924402"/>
                <a:gd name="connsiteX236" fmla="*/ 2138478 w 4603109"/>
                <a:gd name="connsiteY236" fmla="*/ 0 h 924402"/>
                <a:gd name="connsiteX237" fmla="*/ 2151916 w 4603109"/>
                <a:gd name="connsiteY237" fmla="*/ 0 h 924402"/>
                <a:gd name="connsiteX238" fmla="*/ 2152750 w 4603109"/>
                <a:gd name="connsiteY238" fmla="*/ 0 h 924402"/>
                <a:gd name="connsiteX239" fmla="*/ 2153122 w 4603109"/>
                <a:gd name="connsiteY239" fmla="*/ 0 h 924402"/>
                <a:gd name="connsiteX240" fmla="*/ 2154242 w 4603109"/>
                <a:gd name="connsiteY240" fmla="*/ 0 h 924402"/>
                <a:gd name="connsiteX241" fmla="*/ 2156597 w 4603109"/>
                <a:gd name="connsiteY241" fmla="*/ 0 h 924402"/>
                <a:gd name="connsiteX242" fmla="*/ 2159388 w 4603109"/>
                <a:gd name="connsiteY242" fmla="*/ 0 h 924402"/>
                <a:gd name="connsiteX243" fmla="*/ 2160879 w 4603109"/>
                <a:gd name="connsiteY243" fmla="*/ 0 h 924402"/>
                <a:gd name="connsiteX244" fmla="*/ 2161633 w 4603109"/>
                <a:gd name="connsiteY244" fmla="*/ 0 h 924402"/>
                <a:gd name="connsiteX245" fmla="*/ 2167051 w 4603109"/>
                <a:gd name="connsiteY245" fmla="*/ 0 h 924402"/>
                <a:gd name="connsiteX246" fmla="*/ 2178999 w 4603109"/>
                <a:gd name="connsiteY246" fmla="*/ 0 h 924402"/>
                <a:gd name="connsiteX247" fmla="*/ 2182158 w 4603109"/>
                <a:gd name="connsiteY247" fmla="*/ 0 h 924402"/>
                <a:gd name="connsiteX248" fmla="*/ 2182815 w 4603109"/>
                <a:gd name="connsiteY248" fmla="*/ 0 h 924402"/>
                <a:gd name="connsiteX249" fmla="*/ 2188666 w 4603109"/>
                <a:gd name="connsiteY249" fmla="*/ 0 h 924402"/>
                <a:gd name="connsiteX250" fmla="*/ 2189452 w 4603109"/>
                <a:gd name="connsiteY250" fmla="*/ 0 h 924402"/>
                <a:gd name="connsiteX251" fmla="*/ 2191697 w 4603109"/>
                <a:gd name="connsiteY251" fmla="*/ 0 h 924402"/>
                <a:gd name="connsiteX252" fmla="*/ 2195471 w 4603109"/>
                <a:gd name="connsiteY252" fmla="*/ 0 h 924402"/>
                <a:gd name="connsiteX253" fmla="*/ 2201759 w 4603109"/>
                <a:gd name="connsiteY253" fmla="*/ 0 h 924402"/>
                <a:gd name="connsiteX254" fmla="*/ 2203100 w 4603109"/>
                <a:gd name="connsiteY254" fmla="*/ 0 h 924402"/>
                <a:gd name="connsiteX255" fmla="*/ 2204559 w 4603109"/>
                <a:gd name="connsiteY255" fmla="*/ 0 h 924402"/>
                <a:gd name="connsiteX256" fmla="*/ 2204591 w 4603109"/>
                <a:gd name="connsiteY256" fmla="*/ 0 h 924402"/>
                <a:gd name="connsiteX257" fmla="*/ 2212273 w 4603109"/>
                <a:gd name="connsiteY257" fmla="*/ 0 h 924402"/>
                <a:gd name="connsiteX258" fmla="*/ 2225535 w 4603109"/>
                <a:gd name="connsiteY258" fmla="*/ 0 h 924402"/>
                <a:gd name="connsiteX259" fmla="*/ 2231674 w 4603109"/>
                <a:gd name="connsiteY259" fmla="*/ 0 h 924402"/>
                <a:gd name="connsiteX260" fmla="*/ 2232096 w 4603109"/>
                <a:gd name="connsiteY260" fmla="*/ 0 h 924402"/>
                <a:gd name="connsiteX261" fmla="*/ 2232220 w 4603109"/>
                <a:gd name="connsiteY261" fmla="*/ 0 h 924402"/>
                <a:gd name="connsiteX262" fmla="*/ 2233118 w 4603109"/>
                <a:gd name="connsiteY262" fmla="*/ 0 h 924402"/>
                <a:gd name="connsiteX263" fmla="*/ 2233165 w 4603109"/>
                <a:gd name="connsiteY263" fmla="*/ 0 h 924402"/>
                <a:gd name="connsiteX264" fmla="*/ 2256725 w 4603109"/>
                <a:gd name="connsiteY264" fmla="*/ 0 h 924402"/>
                <a:gd name="connsiteX265" fmla="*/ 2257283 w 4603109"/>
                <a:gd name="connsiteY265" fmla="*/ 0 h 924402"/>
                <a:gd name="connsiteX266" fmla="*/ 2262285 w 4603109"/>
                <a:gd name="connsiteY266" fmla="*/ 0 h 924402"/>
                <a:gd name="connsiteX267" fmla="*/ 2284366 w 4603109"/>
                <a:gd name="connsiteY267" fmla="*/ 0 h 924402"/>
                <a:gd name="connsiteX268" fmla="*/ 2289402 w 4603109"/>
                <a:gd name="connsiteY268" fmla="*/ 0 h 924402"/>
                <a:gd name="connsiteX269" fmla="*/ 2292052 w 4603109"/>
                <a:gd name="connsiteY269" fmla="*/ 0 h 924402"/>
                <a:gd name="connsiteX270" fmla="*/ 2299271 w 4603109"/>
                <a:gd name="connsiteY270" fmla="*/ 0 h 924402"/>
                <a:gd name="connsiteX271" fmla="*/ 2308721 w 4603109"/>
                <a:gd name="connsiteY271" fmla="*/ 0 h 924402"/>
                <a:gd name="connsiteX272" fmla="*/ 2309927 w 4603109"/>
                <a:gd name="connsiteY272" fmla="*/ 0 h 924402"/>
                <a:gd name="connsiteX273" fmla="*/ 2316435 w 4603109"/>
                <a:gd name="connsiteY273" fmla="*/ 0 h 924402"/>
                <a:gd name="connsiteX274" fmla="*/ 2316703 w 4603109"/>
                <a:gd name="connsiteY274" fmla="*/ 0 h 924402"/>
                <a:gd name="connsiteX275" fmla="*/ 2319466 w 4603109"/>
                <a:gd name="connsiteY275" fmla="*/ 0 h 924402"/>
                <a:gd name="connsiteX276" fmla="*/ 2322840 w 4603109"/>
                <a:gd name="connsiteY276" fmla="*/ 0 h 924402"/>
                <a:gd name="connsiteX277" fmla="*/ 2329528 w 4603109"/>
                <a:gd name="connsiteY277" fmla="*/ 0 h 924402"/>
                <a:gd name="connsiteX278" fmla="*/ 2330869 w 4603109"/>
                <a:gd name="connsiteY278" fmla="*/ 0 h 924402"/>
                <a:gd name="connsiteX279" fmla="*/ 2332328 w 4603109"/>
                <a:gd name="connsiteY279" fmla="*/ 0 h 924402"/>
                <a:gd name="connsiteX280" fmla="*/ 2332360 w 4603109"/>
                <a:gd name="connsiteY280" fmla="*/ 0 h 924402"/>
                <a:gd name="connsiteX281" fmla="*/ 2335803 w 4603109"/>
                <a:gd name="connsiteY281" fmla="*/ 0 h 924402"/>
                <a:gd name="connsiteX282" fmla="*/ 2343312 w 4603109"/>
                <a:gd name="connsiteY282" fmla="*/ 0 h 924402"/>
                <a:gd name="connsiteX283" fmla="*/ 2344804 w 4603109"/>
                <a:gd name="connsiteY283" fmla="*/ 0 h 924402"/>
                <a:gd name="connsiteX284" fmla="*/ 2346768 w 4603109"/>
                <a:gd name="connsiteY284" fmla="*/ 0 h 924402"/>
                <a:gd name="connsiteX285" fmla="*/ 2347827 w 4603109"/>
                <a:gd name="connsiteY285" fmla="*/ 0 h 924402"/>
                <a:gd name="connsiteX286" fmla="*/ 2352274 w 4603109"/>
                <a:gd name="connsiteY286" fmla="*/ 0 h 924402"/>
                <a:gd name="connsiteX287" fmla="*/ 2359443 w 4603109"/>
                <a:gd name="connsiteY287" fmla="*/ 0 h 924402"/>
                <a:gd name="connsiteX288" fmla="*/ 2359865 w 4603109"/>
                <a:gd name="connsiteY288" fmla="*/ 0 h 924402"/>
                <a:gd name="connsiteX289" fmla="*/ 2359989 w 4603109"/>
                <a:gd name="connsiteY289" fmla="*/ 0 h 924402"/>
                <a:gd name="connsiteX290" fmla="*/ 2360887 w 4603109"/>
                <a:gd name="connsiteY290" fmla="*/ 0 h 924402"/>
                <a:gd name="connsiteX291" fmla="*/ 2360934 w 4603109"/>
                <a:gd name="connsiteY291" fmla="*/ 0 h 924402"/>
                <a:gd name="connsiteX292" fmla="*/ 2371886 w 4603109"/>
                <a:gd name="connsiteY292" fmla="*/ 0 h 924402"/>
                <a:gd name="connsiteX293" fmla="*/ 2373377 w 4603109"/>
                <a:gd name="connsiteY293" fmla="*/ 0 h 924402"/>
                <a:gd name="connsiteX294" fmla="*/ 2377892 w 4603109"/>
                <a:gd name="connsiteY294" fmla="*/ 0 h 924402"/>
                <a:gd name="connsiteX295" fmla="*/ 2382339 w 4603109"/>
                <a:gd name="connsiteY295" fmla="*/ 0 h 924402"/>
                <a:gd name="connsiteX296" fmla="*/ 2390054 w 4603109"/>
                <a:gd name="connsiteY296" fmla="*/ 0 h 924402"/>
                <a:gd name="connsiteX297" fmla="*/ 2419821 w 4603109"/>
                <a:gd name="connsiteY297" fmla="*/ 0 h 924402"/>
                <a:gd name="connsiteX298" fmla="*/ 2427040 w 4603109"/>
                <a:gd name="connsiteY298" fmla="*/ 0 h 924402"/>
                <a:gd name="connsiteX299" fmla="*/ 2436490 w 4603109"/>
                <a:gd name="connsiteY299" fmla="*/ 0 h 924402"/>
                <a:gd name="connsiteX300" fmla="*/ 2444472 w 4603109"/>
                <a:gd name="connsiteY300" fmla="*/ 0 h 924402"/>
                <a:gd name="connsiteX301" fmla="*/ 2448678 w 4603109"/>
                <a:gd name="connsiteY301" fmla="*/ 0 h 924402"/>
                <a:gd name="connsiteX302" fmla="*/ 2450171 w 4603109"/>
                <a:gd name="connsiteY302" fmla="*/ 0 h 924402"/>
                <a:gd name="connsiteX303" fmla="*/ 2450609 w 4603109"/>
                <a:gd name="connsiteY303" fmla="*/ 0 h 924402"/>
                <a:gd name="connsiteX304" fmla="*/ 2463572 w 4603109"/>
                <a:gd name="connsiteY304" fmla="*/ 0 h 924402"/>
                <a:gd name="connsiteX305" fmla="*/ 2471081 w 4603109"/>
                <a:gd name="connsiteY305" fmla="*/ 0 h 924402"/>
                <a:gd name="connsiteX306" fmla="*/ 2472573 w 4603109"/>
                <a:gd name="connsiteY306" fmla="*/ 0 h 924402"/>
                <a:gd name="connsiteX307" fmla="*/ 2474537 w 4603109"/>
                <a:gd name="connsiteY307" fmla="*/ 0 h 924402"/>
                <a:gd name="connsiteX308" fmla="*/ 2475596 w 4603109"/>
                <a:gd name="connsiteY308" fmla="*/ 0 h 924402"/>
                <a:gd name="connsiteX309" fmla="*/ 2477252 w 4603109"/>
                <a:gd name="connsiteY309" fmla="*/ 0 h 924402"/>
                <a:gd name="connsiteX310" fmla="*/ 2478712 w 4603109"/>
                <a:gd name="connsiteY310" fmla="*/ 0 h 924402"/>
                <a:gd name="connsiteX311" fmla="*/ 2478743 w 4603109"/>
                <a:gd name="connsiteY311" fmla="*/ 0 h 924402"/>
                <a:gd name="connsiteX312" fmla="*/ 2480043 w 4603109"/>
                <a:gd name="connsiteY312" fmla="*/ 0 h 924402"/>
                <a:gd name="connsiteX313" fmla="*/ 2499655 w 4603109"/>
                <a:gd name="connsiteY313" fmla="*/ 0 h 924402"/>
                <a:gd name="connsiteX314" fmla="*/ 2501146 w 4603109"/>
                <a:gd name="connsiteY314" fmla="*/ 0 h 924402"/>
                <a:gd name="connsiteX315" fmla="*/ 2505661 w 4603109"/>
                <a:gd name="connsiteY315" fmla="*/ 0 h 924402"/>
                <a:gd name="connsiteX316" fmla="*/ 2508776 w 4603109"/>
                <a:gd name="connsiteY316" fmla="*/ 0 h 924402"/>
                <a:gd name="connsiteX317" fmla="*/ 2510108 w 4603109"/>
                <a:gd name="connsiteY317" fmla="*/ 0 h 924402"/>
                <a:gd name="connsiteX318" fmla="*/ 2524178 w 4603109"/>
                <a:gd name="connsiteY318" fmla="*/ 0 h 924402"/>
                <a:gd name="connsiteX319" fmla="*/ 2525248 w 4603109"/>
                <a:gd name="connsiteY319" fmla="*/ 0 h 924402"/>
                <a:gd name="connsiteX320" fmla="*/ 2525669 w 4603109"/>
                <a:gd name="connsiteY320" fmla="*/ 0 h 924402"/>
                <a:gd name="connsiteX321" fmla="*/ 2552329 w 4603109"/>
                <a:gd name="connsiteY321" fmla="*/ 0 h 924402"/>
                <a:gd name="connsiteX322" fmla="*/ 2552751 w 4603109"/>
                <a:gd name="connsiteY322" fmla="*/ 0 h 924402"/>
                <a:gd name="connsiteX323" fmla="*/ 2554242 w 4603109"/>
                <a:gd name="connsiteY323" fmla="*/ 0 h 924402"/>
                <a:gd name="connsiteX324" fmla="*/ 2574787 w 4603109"/>
                <a:gd name="connsiteY324" fmla="*/ 0 h 924402"/>
                <a:gd name="connsiteX325" fmla="*/ 2576279 w 4603109"/>
                <a:gd name="connsiteY325" fmla="*/ 0 h 924402"/>
                <a:gd name="connsiteX326" fmla="*/ 2576447 w 4603109"/>
                <a:gd name="connsiteY326" fmla="*/ 0 h 924402"/>
                <a:gd name="connsiteX327" fmla="*/ 2577940 w 4603109"/>
                <a:gd name="connsiteY327" fmla="*/ 0 h 924402"/>
                <a:gd name="connsiteX328" fmla="*/ 2603360 w 4603109"/>
                <a:gd name="connsiteY328" fmla="*/ 0 h 924402"/>
                <a:gd name="connsiteX329" fmla="*/ 2604852 w 4603109"/>
                <a:gd name="connsiteY329" fmla="*/ 0 h 924402"/>
                <a:gd name="connsiteX330" fmla="*/ 2605021 w 4603109"/>
                <a:gd name="connsiteY330" fmla="*/ 0 h 924402"/>
                <a:gd name="connsiteX331" fmla="*/ 2605484 w 4603109"/>
                <a:gd name="connsiteY331" fmla="*/ 0 h 924402"/>
                <a:gd name="connsiteX332" fmla="*/ 2606481 w 4603109"/>
                <a:gd name="connsiteY332" fmla="*/ 0 h 924402"/>
                <a:gd name="connsiteX333" fmla="*/ 2606512 w 4603109"/>
                <a:gd name="connsiteY333" fmla="*/ 0 h 924402"/>
                <a:gd name="connsiteX334" fmla="*/ 2606976 w 4603109"/>
                <a:gd name="connsiteY334" fmla="*/ 0 h 924402"/>
                <a:gd name="connsiteX335" fmla="*/ 2618923 w 4603109"/>
                <a:gd name="connsiteY335" fmla="*/ 0 h 924402"/>
                <a:gd name="connsiteX336" fmla="*/ 2621248 w 4603109"/>
                <a:gd name="connsiteY336" fmla="*/ 0 h 924402"/>
                <a:gd name="connsiteX337" fmla="*/ 2622740 w 4603109"/>
                <a:gd name="connsiteY337" fmla="*/ 0 h 924402"/>
                <a:gd name="connsiteX338" fmla="*/ 2627885 w 4603109"/>
                <a:gd name="connsiteY338" fmla="*/ 0 h 924402"/>
                <a:gd name="connsiteX339" fmla="*/ 2629377 w 4603109"/>
                <a:gd name="connsiteY339" fmla="*/ 0 h 924402"/>
                <a:gd name="connsiteX340" fmla="*/ 2634058 w 4603109"/>
                <a:gd name="connsiteY340" fmla="*/ 0 h 924402"/>
                <a:gd name="connsiteX341" fmla="*/ 2635549 w 4603109"/>
                <a:gd name="connsiteY341" fmla="*/ 0 h 924402"/>
                <a:gd name="connsiteX342" fmla="*/ 2636545 w 4603109"/>
                <a:gd name="connsiteY342" fmla="*/ 0 h 924402"/>
                <a:gd name="connsiteX343" fmla="*/ 2648987 w 4603109"/>
                <a:gd name="connsiteY343" fmla="*/ 0 h 924402"/>
                <a:gd name="connsiteX344" fmla="*/ 2649821 w 4603109"/>
                <a:gd name="connsiteY344" fmla="*/ 0 h 924402"/>
                <a:gd name="connsiteX345" fmla="*/ 2651313 w 4603109"/>
                <a:gd name="connsiteY345" fmla="*/ 0 h 924402"/>
                <a:gd name="connsiteX346" fmla="*/ 2651947 w 4603109"/>
                <a:gd name="connsiteY346" fmla="*/ 0 h 924402"/>
                <a:gd name="connsiteX347" fmla="*/ 2653017 w 4603109"/>
                <a:gd name="connsiteY347" fmla="*/ 0 h 924402"/>
                <a:gd name="connsiteX348" fmla="*/ 2653438 w 4603109"/>
                <a:gd name="connsiteY348" fmla="*/ 0 h 924402"/>
                <a:gd name="connsiteX349" fmla="*/ 2656459 w 4603109"/>
                <a:gd name="connsiteY349" fmla="*/ 0 h 924402"/>
                <a:gd name="connsiteX350" fmla="*/ 2657950 w 4603109"/>
                <a:gd name="connsiteY350" fmla="*/ 0 h 924402"/>
                <a:gd name="connsiteX351" fmla="*/ 2665460 w 4603109"/>
                <a:gd name="connsiteY351" fmla="*/ 0 h 924402"/>
                <a:gd name="connsiteX352" fmla="*/ 2680098 w 4603109"/>
                <a:gd name="connsiteY352" fmla="*/ 0 h 924402"/>
                <a:gd name="connsiteX353" fmla="*/ 2680520 w 4603109"/>
                <a:gd name="connsiteY353" fmla="*/ 0 h 924402"/>
                <a:gd name="connsiteX354" fmla="*/ 2682011 w 4603109"/>
                <a:gd name="connsiteY354" fmla="*/ 0 h 924402"/>
                <a:gd name="connsiteX355" fmla="*/ 2692542 w 4603109"/>
                <a:gd name="connsiteY355" fmla="*/ 0 h 924402"/>
                <a:gd name="connsiteX356" fmla="*/ 2702556 w 4603109"/>
                <a:gd name="connsiteY356" fmla="*/ 0 h 924402"/>
                <a:gd name="connsiteX357" fmla="*/ 2704048 w 4603109"/>
                <a:gd name="connsiteY357" fmla="*/ 0 h 924402"/>
                <a:gd name="connsiteX358" fmla="*/ 2724289 w 4603109"/>
                <a:gd name="connsiteY358" fmla="*/ 0 h 924402"/>
                <a:gd name="connsiteX359" fmla="*/ 2731129 w 4603109"/>
                <a:gd name="connsiteY359" fmla="*/ 0 h 924402"/>
                <a:gd name="connsiteX360" fmla="*/ 2732621 w 4603109"/>
                <a:gd name="connsiteY360" fmla="*/ 0 h 924402"/>
                <a:gd name="connsiteX361" fmla="*/ 2733253 w 4603109"/>
                <a:gd name="connsiteY361" fmla="*/ 0 h 924402"/>
                <a:gd name="connsiteX362" fmla="*/ 2734745 w 4603109"/>
                <a:gd name="connsiteY362" fmla="*/ 0 h 924402"/>
                <a:gd name="connsiteX363" fmla="*/ 2746692 w 4603109"/>
                <a:gd name="connsiteY363" fmla="*/ 0 h 924402"/>
                <a:gd name="connsiteX364" fmla="*/ 2749017 w 4603109"/>
                <a:gd name="connsiteY364" fmla="*/ 0 h 924402"/>
                <a:gd name="connsiteX365" fmla="*/ 2750509 w 4603109"/>
                <a:gd name="connsiteY365" fmla="*/ 0 h 924402"/>
                <a:gd name="connsiteX366" fmla="*/ 2754354 w 4603109"/>
                <a:gd name="connsiteY366" fmla="*/ 0 h 924402"/>
                <a:gd name="connsiteX367" fmla="*/ 2755654 w 4603109"/>
                <a:gd name="connsiteY367" fmla="*/ 0 h 924402"/>
                <a:gd name="connsiteX368" fmla="*/ 2757146 w 4603109"/>
                <a:gd name="connsiteY368" fmla="*/ 0 h 924402"/>
                <a:gd name="connsiteX369" fmla="*/ 2761827 w 4603109"/>
                <a:gd name="connsiteY369" fmla="*/ 0 h 924402"/>
                <a:gd name="connsiteX370" fmla="*/ 2763318 w 4603109"/>
                <a:gd name="connsiteY370" fmla="*/ 0 h 924402"/>
                <a:gd name="connsiteX371" fmla="*/ 2776756 w 4603109"/>
                <a:gd name="connsiteY371" fmla="*/ 0 h 924402"/>
                <a:gd name="connsiteX372" fmla="*/ 2777590 w 4603109"/>
                <a:gd name="connsiteY372" fmla="*/ 0 h 924402"/>
                <a:gd name="connsiteX373" fmla="*/ 2779082 w 4603109"/>
                <a:gd name="connsiteY373" fmla="*/ 0 h 924402"/>
                <a:gd name="connsiteX374" fmla="*/ 2783442 w 4603109"/>
                <a:gd name="connsiteY374" fmla="*/ 0 h 924402"/>
                <a:gd name="connsiteX375" fmla="*/ 2784228 w 4603109"/>
                <a:gd name="connsiteY375" fmla="*/ 0 h 924402"/>
                <a:gd name="connsiteX376" fmla="*/ 2785719 w 4603109"/>
                <a:gd name="connsiteY376" fmla="*/ 0 h 924402"/>
                <a:gd name="connsiteX377" fmla="*/ 2786473 w 4603109"/>
                <a:gd name="connsiteY377" fmla="*/ 0 h 924402"/>
                <a:gd name="connsiteX378" fmla="*/ 2793229 w 4603109"/>
                <a:gd name="connsiteY378" fmla="*/ 0 h 924402"/>
                <a:gd name="connsiteX379" fmla="*/ 2799367 w 4603109"/>
                <a:gd name="connsiteY379" fmla="*/ 0 h 924402"/>
                <a:gd name="connsiteX380" fmla="*/ 2813506 w 4603109"/>
                <a:gd name="connsiteY380" fmla="*/ 0 h 924402"/>
                <a:gd name="connsiteX381" fmla="*/ 2820311 w 4603109"/>
                <a:gd name="connsiteY381" fmla="*/ 0 h 924402"/>
                <a:gd name="connsiteX382" fmla="*/ 2827893 w 4603109"/>
                <a:gd name="connsiteY382" fmla="*/ 0 h 924402"/>
                <a:gd name="connsiteX383" fmla="*/ 2827940 w 4603109"/>
                <a:gd name="connsiteY383" fmla="*/ 0 h 924402"/>
                <a:gd name="connsiteX384" fmla="*/ 2829431 w 4603109"/>
                <a:gd name="connsiteY384" fmla="*/ 0 h 924402"/>
                <a:gd name="connsiteX385" fmla="*/ 2829978 w 4603109"/>
                <a:gd name="connsiteY385" fmla="*/ 0 h 924402"/>
                <a:gd name="connsiteX386" fmla="*/ 2852058 w 4603109"/>
                <a:gd name="connsiteY386" fmla="*/ 0 h 924402"/>
                <a:gd name="connsiteX387" fmla="*/ 2857060 w 4603109"/>
                <a:gd name="connsiteY387" fmla="*/ 0 h 924402"/>
                <a:gd name="connsiteX388" fmla="*/ 2857958 w 4603109"/>
                <a:gd name="connsiteY388" fmla="*/ 0 h 924402"/>
                <a:gd name="connsiteX389" fmla="*/ 2871601 w 4603109"/>
                <a:gd name="connsiteY389" fmla="*/ 0 h 924402"/>
                <a:gd name="connsiteX390" fmla="*/ 2882123 w 4603109"/>
                <a:gd name="connsiteY390" fmla="*/ 0 h 924402"/>
                <a:gd name="connsiteX391" fmla="*/ 2894046 w 4603109"/>
                <a:gd name="connsiteY391" fmla="*/ 0 h 924402"/>
                <a:gd name="connsiteX392" fmla="*/ 2903496 w 4603109"/>
                <a:gd name="connsiteY392" fmla="*/ 0 h 924402"/>
                <a:gd name="connsiteX393" fmla="*/ 2911211 w 4603109"/>
                <a:gd name="connsiteY393" fmla="*/ 0 h 924402"/>
                <a:gd name="connsiteX394" fmla="*/ 2914242 w 4603109"/>
                <a:gd name="connsiteY394" fmla="*/ 0 h 924402"/>
                <a:gd name="connsiteX395" fmla="*/ 2914461 w 4603109"/>
                <a:gd name="connsiteY395" fmla="*/ 0 h 924402"/>
                <a:gd name="connsiteX396" fmla="*/ 2924111 w 4603109"/>
                <a:gd name="connsiteY396" fmla="*/ 0 h 924402"/>
                <a:gd name="connsiteX397" fmla="*/ 2927136 w 4603109"/>
                <a:gd name="connsiteY397" fmla="*/ 0 h 924402"/>
                <a:gd name="connsiteX398" fmla="*/ 2933561 w 4603109"/>
                <a:gd name="connsiteY398" fmla="*/ 0 h 924402"/>
                <a:gd name="connsiteX399" fmla="*/ 2939580 w 4603109"/>
                <a:gd name="connsiteY399" fmla="*/ 0 h 924402"/>
                <a:gd name="connsiteX400" fmla="*/ 2941275 w 4603109"/>
                <a:gd name="connsiteY400" fmla="*/ 0 h 924402"/>
                <a:gd name="connsiteX401" fmla="*/ 2941543 w 4603109"/>
                <a:gd name="connsiteY401" fmla="*/ 0 h 924402"/>
                <a:gd name="connsiteX402" fmla="*/ 2945586 w 4603109"/>
                <a:gd name="connsiteY402" fmla="*/ 0 h 924402"/>
                <a:gd name="connsiteX403" fmla="*/ 2950032 w 4603109"/>
                <a:gd name="connsiteY403" fmla="*/ 0 h 924402"/>
                <a:gd name="connsiteX404" fmla="*/ 2955662 w 4603109"/>
                <a:gd name="connsiteY404" fmla="*/ 0 h 924402"/>
                <a:gd name="connsiteX405" fmla="*/ 2955709 w 4603109"/>
                <a:gd name="connsiteY405" fmla="*/ 0 h 924402"/>
                <a:gd name="connsiteX406" fmla="*/ 2957200 w 4603109"/>
                <a:gd name="connsiteY406" fmla="*/ 0 h 924402"/>
                <a:gd name="connsiteX407" fmla="*/ 2957747 w 4603109"/>
                <a:gd name="connsiteY407" fmla="*/ 0 h 924402"/>
                <a:gd name="connsiteX408" fmla="*/ 2968152 w 4603109"/>
                <a:gd name="connsiteY408" fmla="*/ 0 h 924402"/>
                <a:gd name="connsiteX409" fmla="*/ 2969644 w 4603109"/>
                <a:gd name="connsiteY409" fmla="*/ 0 h 924402"/>
                <a:gd name="connsiteX410" fmla="*/ 2972667 w 4603109"/>
                <a:gd name="connsiteY410" fmla="*/ 0 h 924402"/>
                <a:gd name="connsiteX411" fmla="*/ 2977114 w 4603109"/>
                <a:gd name="connsiteY411" fmla="*/ 0 h 924402"/>
                <a:gd name="connsiteX412" fmla="*/ 2984829 w 4603109"/>
                <a:gd name="connsiteY412" fmla="*/ 0 h 924402"/>
                <a:gd name="connsiteX413" fmla="*/ 2985727 w 4603109"/>
                <a:gd name="connsiteY413" fmla="*/ 0 h 924402"/>
                <a:gd name="connsiteX414" fmla="*/ 2999370 w 4603109"/>
                <a:gd name="connsiteY414" fmla="*/ 0 h 924402"/>
                <a:gd name="connsiteX415" fmla="*/ 3021815 w 4603109"/>
                <a:gd name="connsiteY415" fmla="*/ 0 h 924402"/>
                <a:gd name="connsiteX416" fmla="*/ 3031265 w 4603109"/>
                <a:gd name="connsiteY416" fmla="*/ 0 h 924402"/>
                <a:gd name="connsiteX417" fmla="*/ 3042230 w 4603109"/>
                <a:gd name="connsiteY417" fmla="*/ 0 h 924402"/>
                <a:gd name="connsiteX418" fmla="*/ 3044946 w 4603109"/>
                <a:gd name="connsiteY418" fmla="*/ 0 h 924402"/>
                <a:gd name="connsiteX419" fmla="*/ 3051880 w 4603109"/>
                <a:gd name="connsiteY419" fmla="*/ 0 h 924402"/>
                <a:gd name="connsiteX420" fmla="*/ 3061330 w 4603109"/>
                <a:gd name="connsiteY420" fmla="*/ 0 h 924402"/>
                <a:gd name="connsiteX421" fmla="*/ 3067349 w 4603109"/>
                <a:gd name="connsiteY421" fmla="*/ 0 h 924402"/>
                <a:gd name="connsiteX422" fmla="*/ 3069312 w 4603109"/>
                <a:gd name="connsiteY422" fmla="*/ 0 h 924402"/>
                <a:gd name="connsiteX423" fmla="*/ 3073355 w 4603109"/>
                <a:gd name="connsiteY423" fmla="*/ 0 h 924402"/>
                <a:gd name="connsiteX424" fmla="*/ 3073518 w 4603109"/>
                <a:gd name="connsiteY424" fmla="*/ 0 h 924402"/>
                <a:gd name="connsiteX425" fmla="*/ 3075011 w 4603109"/>
                <a:gd name="connsiteY425" fmla="*/ 0 h 924402"/>
                <a:gd name="connsiteX426" fmla="*/ 3077801 w 4603109"/>
                <a:gd name="connsiteY426" fmla="*/ 0 h 924402"/>
                <a:gd name="connsiteX427" fmla="*/ 3095921 w 4603109"/>
                <a:gd name="connsiteY427" fmla="*/ 0 h 924402"/>
                <a:gd name="connsiteX428" fmla="*/ 3097413 w 4603109"/>
                <a:gd name="connsiteY428" fmla="*/ 0 h 924402"/>
                <a:gd name="connsiteX429" fmla="*/ 3100436 w 4603109"/>
                <a:gd name="connsiteY429" fmla="*/ 0 h 924402"/>
                <a:gd name="connsiteX430" fmla="*/ 3103552 w 4603109"/>
                <a:gd name="connsiteY430" fmla="*/ 0 h 924402"/>
                <a:gd name="connsiteX431" fmla="*/ 3104883 w 4603109"/>
                <a:gd name="connsiteY431" fmla="*/ 0 h 924402"/>
                <a:gd name="connsiteX432" fmla="*/ 3120023 w 4603109"/>
                <a:gd name="connsiteY432" fmla="*/ 0 h 924402"/>
                <a:gd name="connsiteX433" fmla="*/ 3120445 w 4603109"/>
                <a:gd name="connsiteY433" fmla="*/ 0 h 924402"/>
                <a:gd name="connsiteX434" fmla="*/ 3149018 w 4603109"/>
                <a:gd name="connsiteY434" fmla="*/ 0 h 924402"/>
                <a:gd name="connsiteX435" fmla="*/ 3150088 w 4603109"/>
                <a:gd name="connsiteY435" fmla="*/ 0 h 924402"/>
                <a:gd name="connsiteX436" fmla="*/ 3150509 w 4603109"/>
                <a:gd name="connsiteY436" fmla="*/ 0 h 924402"/>
                <a:gd name="connsiteX437" fmla="*/ 3171054 w 4603109"/>
                <a:gd name="connsiteY437" fmla="*/ 0 h 924402"/>
                <a:gd name="connsiteX438" fmla="*/ 3172715 w 4603109"/>
                <a:gd name="connsiteY438" fmla="*/ 0 h 924402"/>
                <a:gd name="connsiteX439" fmla="*/ 3199627 w 4603109"/>
                <a:gd name="connsiteY439" fmla="*/ 0 h 924402"/>
                <a:gd name="connsiteX440" fmla="*/ 3201119 w 4603109"/>
                <a:gd name="connsiteY440" fmla="*/ 0 h 924402"/>
                <a:gd name="connsiteX441" fmla="*/ 3201287 w 4603109"/>
                <a:gd name="connsiteY441" fmla="*/ 0 h 924402"/>
                <a:gd name="connsiteX442" fmla="*/ 3201751 w 4603109"/>
                <a:gd name="connsiteY442" fmla="*/ 0 h 924402"/>
                <a:gd name="connsiteX443" fmla="*/ 3202780 w 4603109"/>
                <a:gd name="connsiteY443" fmla="*/ 0 h 924402"/>
                <a:gd name="connsiteX444" fmla="*/ 3217515 w 4603109"/>
                <a:gd name="connsiteY444" fmla="*/ 0 h 924402"/>
                <a:gd name="connsiteX445" fmla="*/ 3224152 w 4603109"/>
                <a:gd name="connsiteY445" fmla="*/ 0 h 924402"/>
                <a:gd name="connsiteX446" fmla="*/ 3230324 w 4603109"/>
                <a:gd name="connsiteY446" fmla="*/ 0 h 924402"/>
                <a:gd name="connsiteX447" fmla="*/ 3231321 w 4603109"/>
                <a:gd name="connsiteY447" fmla="*/ 0 h 924402"/>
                <a:gd name="connsiteX448" fmla="*/ 3231816 w 4603109"/>
                <a:gd name="connsiteY448" fmla="*/ 0 h 924402"/>
                <a:gd name="connsiteX449" fmla="*/ 3243763 w 4603109"/>
                <a:gd name="connsiteY449" fmla="*/ 0 h 924402"/>
                <a:gd name="connsiteX450" fmla="*/ 3246088 w 4603109"/>
                <a:gd name="connsiteY450" fmla="*/ 0 h 924402"/>
                <a:gd name="connsiteX451" fmla="*/ 3247580 w 4603109"/>
                <a:gd name="connsiteY451" fmla="*/ 0 h 924402"/>
                <a:gd name="connsiteX452" fmla="*/ 3247792 w 4603109"/>
                <a:gd name="connsiteY452" fmla="*/ 0 h 924402"/>
                <a:gd name="connsiteX453" fmla="*/ 3248214 w 4603109"/>
                <a:gd name="connsiteY453" fmla="*/ 0 h 924402"/>
                <a:gd name="connsiteX454" fmla="*/ 3252725 w 4603109"/>
                <a:gd name="connsiteY454" fmla="*/ 0 h 924402"/>
                <a:gd name="connsiteX455" fmla="*/ 3254217 w 4603109"/>
                <a:gd name="connsiteY455" fmla="*/ 0 h 924402"/>
                <a:gd name="connsiteX456" fmla="*/ 3260235 w 4603109"/>
                <a:gd name="connsiteY456" fmla="*/ 0 h 924402"/>
                <a:gd name="connsiteX457" fmla="*/ 3276787 w 4603109"/>
                <a:gd name="connsiteY457" fmla="*/ 0 h 924402"/>
                <a:gd name="connsiteX458" fmla="*/ 3277857 w 4603109"/>
                <a:gd name="connsiteY458" fmla="*/ 0 h 924402"/>
                <a:gd name="connsiteX459" fmla="*/ 3278278 w 4603109"/>
                <a:gd name="connsiteY459" fmla="*/ 0 h 924402"/>
                <a:gd name="connsiteX460" fmla="*/ 3290300 w 4603109"/>
                <a:gd name="connsiteY460" fmla="*/ 0 h 924402"/>
                <a:gd name="connsiteX461" fmla="*/ 3298823 w 4603109"/>
                <a:gd name="connsiteY461" fmla="*/ 0 h 924402"/>
                <a:gd name="connsiteX462" fmla="*/ 3327396 w 4603109"/>
                <a:gd name="connsiteY462" fmla="*/ 0 h 924402"/>
                <a:gd name="connsiteX463" fmla="*/ 3328888 w 4603109"/>
                <a:gd name="connsiteY463" fmla="*/ 0 h 924402"/>
                <a:gd name="connsiteX464" fmla="*/ 3329520 w 4603109"/>
                <a:gd name="connsiteY464" fmla="*/ 0 h 924402"/>
                <a:gd name="connsiteX465" fmla="*/ 3345284 w 4603109"/>
                <a:gd name="connsiteY465" fmla="*/ 0 h 924402"/>
                <a:gd name="connsiteX466" fmla="*/ 3349129 w 4603109"/>
                <a:gd name="connsiteY466" fmla="*/ 0 h 924402"/>
                <a:gd name="connsiteX467" fmla="*/ 3351921 w 4603109"/>
                <a:gd name="connsiteY467" fmla="*/ 0 h 924402"/>
                <a:gd name="connsiteX468" fmla="*/ 3358093 w 4603109"/>
                <a:gd name="connsiteY468" fmla="*/ 0 h 924402"/>
                <a:gd name="connsiteX469" fmla="*/ 3359585 w 4603109"/>
                <a:gd name="connsiteY469" fmla="*/ 0 h 924402"/>
                <a:gd name="connsiteX470" fmla="*/ 3371532 w 4603109"/>
                <a:gd name="connsiteY470" fmla="*/ 0 h 924402"/>
                <a:gd name="connsiteX471" fmla="*/ 3373857 w 4603109"/>
                <a:gd name="connsiteY471" fmla="*/ 0 h 924402"/>
                <a:gd name="connsiteX472" fmla="*/ 3375349 w 4603109"/>
                <a:gd name="connsiteY472" fmla="*/ 0 h 924402"/>
                <a:gd name="connsiteX473" fmla="*/ 3380494 w 4603109"/>
                <a:gd name="connsiteY473" fmla="*/ 0 h 924402"/>
                <a:gd name="connsiteX474" fmla="*/ 3381986 w 4603109"/>
                <a:gd name="connsiteY474" fmla="*/ 0 h 924402"/>
                <a:gd name="connsiteX475" fmla="*/ 3388004 w 4603109"/>
                <a:gd name="connsiteY475" fmla="*/ 0 h 924402"/>
                <a:gd name="connsiteX476" fmla="*/ 3408282 w 4603109"/>
                <a:gd name="connsiteY476" fmla="*/ 0 h 924402"/>
                <a:gd name="connsiteX477" fmla="*/ 3418069 w 4603109"/>
                <a:gd name="connsiteY477" fmla="*/ 0 h 924402"/>
                <a:gd name="connsiteX478" fmla="*/ 3424207 w 4603109"/>
                <a:gd name="connsiteY478" fmla="*/ 0 h 924402"/>
                <a:gd name="connsiteX479" fmla="*/ 3424753 w 4603109"/>
                <a:gd name="connsiteY479" fmla="*/ 0 h 924402"/>
                <a:gd name="connsiteX480" fmla="*/ 3452733 w 4603109"/>
                <a:gd name="connsiteY480" fmla="*/ 0 h 924402"/>
                <a:gd name="connsiteX481" fmla="*/ 3454818 w 4603109"/>
                <a:gd name="connsiteY481" fmla="*/ 0 h 924402"/>
                <a:gd name="connsiteX482" fmla="*/ 3476898 w 4603109"/>
                <a:gd name="connsiteY482" fmla="*/ 0 h 924402"/>
                <a:gd name="connsiteX483" fmla="*/ 3496441 w 4603109"/>
                <a:gd name="connsiteY483" fmla="*/ 0 h 924402"/>
                <a:gd name="connsiteX484" fmla="*/ 3509236 w 4603109"/>
                <a:gd name="connsiteY484" fmla="*/ 0 h 924402"/>
                <a:gd name="connsiteX485" fmla="*/ 3518886 w 4603109"/>
                <a:gd name="connsiteY485" fmla="*/ 0 h 924402"/>
                <a:gd name="connsiteX486" fmla="*/ 3528336 w 4603109"/>
                <a:gd name="connsiteY486" fmla="*/ 0 h 924402"/>
                <a:gd name="connsiteX487" fmla="*/ 3536051 w 4603109"/>
                <a:gd name="connsiteY487" fmla="*/ 0 h 924402"/>
                <a:gd name="connsiteX488" fmla="*/ 3539301 w 4603109"/>
                <a:gd name="connsiteY488" fmla="*/ 0 h 924402"/>
                <a:gd name="connsiteX489" fmla="*/ 3540361 w 4603109"/>
                <a:gd name="connsiteY489" fmla="*/ 0 h 924402"/>
                <a:gd name="connsiteX490" fmla="*/ 3544807 w 4603109"/>
                <a:gd name="connsiteY490" fmla="*/ 0 h 924402"/>
                <a:gd name="connsiteX491" fmla="*/ 3551976 w 4603109"/>
                <a:gd name="connsiteY491" fmla="*/ 0 h 924402"/>
                <a:gd name="connsiteX492" fmla="*/ 3552522 w 4603109"/>
                <a:gd name="connsiteY492" fmla="*/ 0 h 924402"/>
                <a:gd name="connsiteX493" fmla="*/ 3564420 w 4603109"/>
                <a:gd name="connsiteY493" fmla="*/ 0 h 924402"/>
                <a:gd name="connsiteX494" fmla="*/ 3570426 w 4603109"/>
                <a:gd name="connsiteY494" fmla="*/ 0 h 924402"/>
                <a:gd name="connsiteX495" fmla="*/ 3574872 w 4603109"/>
                <a:gd name="connsiteY495" fmla="*/ 0 h 924402"/>
                <a:gd name="connsiteX496" fmla="*/ 3580502 w 4603109"/>
                <a:gd name="connsiteY496" fmla="*/ 0 h 924402"/>
                <a:gd name="connsiteX497" fmla="*/ 3582587 w 4603109"/>
                <a:gd name="connsiteY497" fmla="*/ 0 h 924402"/>
                <a:gd name="connsiteX498" fmla="*/ 3624210 w 4603109"/>
                <a:gd name="connsiteY498" fmla="*/ 0 h 924402"/>
                <a:gd name="connsiteX499" fmla="*/ 3637005 w 4603109"/>
                <a:gd name="connsiteY499" fmla="*/ 0 h 924402"/>
                <a:gd name="connsiteX500" fmla="*/ 3646655 w 4603109"/>
                <a:gd name="connsiteY500" fmla="*/ 0 h 924402"/>
                <a:gd name="connsiteX501" fmla="*/ 3656105 w 4603109"/>
                <a:gd name="connsiteY501" fmla="*/ 0 h 924402"/>
                <a:gd name="connsiteX502" fmla="*/ 3667070 w 4603109"/>
                <a:gd name="connsiteY502" fmla="*/ 0 h 924402"/>
                <a:gd name="connsiteX503" fmla="*/ 3668130 w 4603109"/>
                <a:gd name="connsiteY503" fmla="*/ 0 h 924402"/>
                <a:gd name="connsiteX504" fmla="*/ 3669786 w 4603109"/>
                <a:gd name="connsiteY504" fmla="*/ 0 h 924402"/>
                <a:gd name="connsiteX505" fmla="*/ 3672576 w 4603109"/>
                <a:gd name="connsiteY505" fmla="*/ 0 h 924402"/>
                <a:gd name="connsiteX506" fmla="*/ 3692189 w 4603109"/>
                <a:gd name="connsiteY506" fmla="*/ 0 h 924402"/>
                <a:gd name="connsiteX507" fmla="*/ 3698195 w 4603109"/>
                <a:gd name="connsiteY507" fmla="*/ 0 h 924402"/>
                <a:gd name="connsiteX508" fmla="*/ 3702641 w 4603109"/>
                <a:gd name="connsiteY508" fmla="*/ 0 h 924402"/>
                <a:gd name="connsiteX509" fmla="*/ 3744863 w 4603109"/>
                <a:gd name="connsiteY509" fmla="*/ 0 h 924402"/>
                <a:gd name="connsiteX510" fmla="*/ 3745285 w 4603109"/>
                <a:gd name="connsiteY510" fmla="*/ 0 h 924402"/>
                <a:gd name="connsiteX511" fmla="*/ 3795894 w 4603109"/>
                <a:gd name="connsiteY511" fmla="*/ 0 h 924402"/>
                <a:gd name="connsiteX512" fmla="*/ 3797555 w 4603109"/>
                <a:gd name="connsiteY512" fmla="*/ 0 h 924402"/>
                <a:gd name="connsiteX513" fmla="*/ 3826591 w 4603109"/>
                <a:gd name="connsiteY513" fmla="*/ 0 h 924402"/>
                <a:gd name="connsiteX514" fmla="*/ 3842355 w 4603109"/>
                <a:gd name="connsiteY514" fmla="*/ 0 h 924402"/>
                <a:gd name="connsiteX515" fmla="*/ 3848992 w 4603109"/>
                <a:gd name="connsiteY515" fmla="*/ 0 h 924402"/>
                <a:gd name="connsiteX516" fmla="*/ 3872632 w 4603109"/>
                <a:gd name="connsiteY516" fmla="*/ 0 h 924402"/>
                <a:gd name="connsiteX517" fmla="*/ 3873054 w 4603109"/>
                <a:gd name="connsiteY517" fmla="*/ 0 h 924402"/>
                <a:gd name="connsiteX518" fmla="*/ 3885075 w 4603109"/>
                <a:gd name="connsiteY518" fmla="*/ 0 h 924402"/>
                <a:gd name="connsiteX519" fmla="*/ 3923663 w 4603109"/>
                <a:gd name="connsiteY519" fmla="*/ 0 h 924402"/>
                <a:gd name="connsiteX520" fmla="*/ 3954360 w 4603109"/>
                <a:gd name="connsiteY520" fmla="*/ 0 h 924402"/>
                <a:gd name="connsiteX521" fmla="*/ 3970124 w 4603109"/>
                <a:gd name="connsiteY521" fmla="*/ 0 h 924402"/>
                <a:gd name="connsiteX522" fmla="*/ 3976761 w 4603109"/>
                <a:gd name="connsiteY522" fmla="*/ 0 h 924402"/>
                <a:gd name="connsiteX523" fmla="*/ 4012844 w 4603109"/>
                <a:gd name="connsiteY523" fmla="*/ 0 h 924402"/>
                <a:gd name="connsiteX524" fmla="*/ 4049593 w 4603109"/>
                <a:gd name="connsiteY524" fmla="*/ 0 h 924402"/>
                <a:gd name="connsiteX525" fmla="*/ 4169647 w 4603109"/>
                <a:gd name="connsiteY525" fmla="*/ 0 h 924402"/>
                <a:gd name="connsiteX526" fmla="*/ 4177362 w 4603109"/>
                <a:gd name="connsiteY526" fmla="*/ 0 h 924402"/>
                <a:gd name="connsiteX527" fmla="*/ 4297416 w 4603109"/>
                <a:gd name="connsiteY527" fmla="*/ 0 h 924402"/>
                <a:gd name="connsiteX528" fmla="*/ 4379339 w 4603109"/>
                <a:gd name="connsiteY528" fmla="*/ 47054 h 924402"/>
                <a:gd name="connsiteX529" fmla="*/ 4591731 w 4603109"/>
                <a:gd name="connsiteY529" fmla="*/ 415146 h 924402"/>
                <a:gd name="connsiteX530" fmla="*/ 4591731 w 4603109"/>
                <a:gd name="connsiteY530" fmla="*/ 509257 h 924402"/>
                <a:gd name="connsiteX531" fmla="*/ 4379339 w 4603109"/>
                <a:gd name="connsiteY531" fmla="*/ 877348 h 924402"/>
                <a:gd name="connsiteX532" fmla="*/ 4297416 w 4603109"/>
                <a:gd name="connsiteY532" fmla="*/ 924402 h 924402"/>
                <a:gd name="connsiteX533" fmla="*/ 4169647 w 4603109"/>
                <a:gd name="connsiteY533" fmla="*/ 924402 h 924402"/>
                <a:gd name="connsiteX534" fmla="*/ 3976761 w 4603109"/>
                <a:gd name="connsiteY534" fmla="*/ 924402 h 924402"/>
                <a:gd name="connsiteX535" fmla="*/ 3872632 w 4603109"/>
                <a:gd name="connsiteY535" fmla="*/ 924402 h 924402"/>
                <a:gd name="connsiteX536" fmla="*/ 3848992 w 4603109"/>
                <a:gd name="connsiteY536" fmla="*/ 924402 h 924402"/>
                <a:gd name="connsiteX537" fmla="*/ 3744863 w 4603109"/>
                <a:gd name="connsiteY537" fmla="*/ 924402 h 924402"/>
                <a:gd name="connsiteX538" fmla="*/ 3702641 w 4603109"/>
                <a:gd name="connsiteY538" fmla="*/ 924402 h 924402"/>
                <a:gd name="connsiteX539" fmla="*/ 3672576 w 4603109"/>
                <a:gd name="connsiteY539" fmla="*/ 924402 h 924402"/>
                <a:gd name="connsiteX540" fmla="*/ 3656105 w 4603109"/>
                <a:gd name="connsiteY540" fmla="*/ 924402 h 924402"/>
                <a:gd name="connsiteX541" fmla="*/ 3574872 w 4603109"/>
                <a:gd name="connsiteY541" fmla="*/ 924402 h 924402"/>
                <a:gd name="connsiteX542" fmla="*/ 3551976 w 4603109"/>
                <a:gd name="connsiteY542" fmla="*/ 924402 h 924402"/>
                <a:gd name="connsiteX543" fmla="*/ 3544807 w 4603109"/>
                <a:gd name="connsiteY543" fmla="*/ 924402 h 924402"/>
                <a:gd name="connsiteX544" fmla="*/ 3528336 w 4603109"/>
                <a:gd name="connsiteY544" fmla="*/ 924402 h 924402"/>
                <a:gd name="connsiteX545" fmla="*/ 3424207 w 4603109"/>
                <a:gd name="connsiteY545" fmla="*/ 924402 h 924402"/>
                <a:gd name="connsiteX546" fmla="*/ 3381986 w 4603109"/>
                <a:gd name="connsiteY546" fmla="*/ 924402 h 924402"/>
                <a:gd name="connsiteX547" fmla="*/ 3380494 w 4603109"/>
                <a:gd name="connsiteY547" fmla="*/ 924402 h 924402"/>
                <a:gd name="connsiteX548" fmla="*/ 3351921 w 4603109"/>
                <a:gd name="connsiteY548" fmla="*/ 924402 h 924402"/>
                <a:gd name="connsiteX549" fmla="*/ 3277857 w 4603109"/>
                <a:gd name="connsiteY549" fmla="*/ 924402 h 924402"/>
                <a:gd name="connsiteX550" fmla="*/ 3254217 w 4603109"/>
                <a:gd name="connsiteY550" fmla="*/ 924402 h 924402"/>
                <a:gd name="connsiteX551" fmla="*/ 3252725 w 4603109"/>
                <a:gd name="connsiteY551" fmla="*/ 924402 h 924402"/>
                <a:gd name="connsiteX552" fmla="*/ 3247792 w 4603109"/>
                <a:gd name="connsiteY552" fmla="*/ 924402 h 924402"/>
                <a:gd name="connsiteX553" fmla="*/ 3231321 w 4603109"/>
                <a:gd name="connsiteY553" fmla="*/ 924402 h 924402"/>
                <a:gd name="connsiteX554" fmla="*/ 3224152 w 4603109"/>
                <a:gd name="connsiteY554" fmla="*/ 924402 h 924402"/>
                <a:gd name="connsiteX555" fmla="*/ 3150088 w 4603109"/>
                <a:gd name="connsiteY555" fmla="*/ 924402 h 924402"/>
                <a:gd name="connsiteX556" fmla="*/ 3120023 w 4603109"/>
                <a:gd name="connsiteY556" fmla="*/ 924402 h 924402"/>
                <a:gd name="connsiteX557" fmla="*/ 3104883 w 4603109"/>
                <a:gd name="connsiteY557" fmla="*/ 924402 h 924402"/>
                <a:gd name="connsiteX558" fmla="*/ 3103552 w 4603109"/>
                <a:gd name="connsiteY558" fmla="*/ 924402 h 924402"/>
                <a:gd name="connsiteX559" fmla="*/ 3077801 w 4603109"/>
                <a:gd name="connsiteY559" fmla="*/ 924402 h 924402"/>
                <a:gd name="connsiteX560" fmla="*/ 3061330 w 4603109"/>
                <a:gd name="connsiteY560" fmla="*/ 924402 h 924402"/>
                <a:gd name="connsiteX561" fmla="*/ 3031265 w 4603109"/>
                <a:gd name="connsiteY561" fmla="*/ 924402 h 924402"/>
                <a:gd name="connsiteX562" fmla="*/ 2977114 w 4603109"/>
                <a:gd name="connsiteY562" fmla="*/ 924402 h 924402"/>
                <a:gd name="connsiteX563" fmla="*/ 2957200 w 4603109"/>
                <a:gd name="connsiteY563" fmla="*/ 924402 h 924402"/>
                <a:gd name="connsiteX564" fmla="*/ 2955709 w 4603109"/>
                <a:gd name="connsiteY564" fmla="*/ 924402 h 924402"/>
                <a:gd name="connsiteX565" fmla="*/ 2950032 w 4603109"/>
                <a:gd name="connsiteY565" fmla="*/ 924402 h 924402"/>
                <a:gd name="connsiteX566" fmla="*/ 2933561 w 4603109"/>
                <a:gd name="connsiteY566" fmla="*/ 924402 h 924402"/>
                <a:gd name="connsiteX567" fmla="*/ 2927136 w 4603109"/>
                <a:gd name="connsiteY567" fmla="*/ 924402 h 924402"/>
                <a:gd name="connsiteX568" fmla="*/ 2903496 w 4603109"/>
                <a:gd name="connsiteY568" fmla="*/ 924402 h 924402"/>
                <a:gd name="connsiteX569" fmla="*/ 2829431 w 4603109"/>
                <a:gd name="connsiteY569" fmla="*/ 924402 h 924402"/>
                <a:gd name="connsiteX570" fmla="*/ 2827940 w 4603109"/>
                <a:gd name="connsiteY570" fmla="*/ 924402 h 924402"/>
                <a:gd name="connsiteX571" fmla="*/ 2799367 w 4603109"/>
                <a:gd name="connsiteY571" fmla="*/ 924402 h 924402"/>
                <a:gd name="connsiteX572" fmla="*/ 2785719 w 4603109"/>
                <a:gd name="connsiteY572" fmla="*/ 924402 h 924402"/>
                <a:gd name="connsiteX573" fmla="*/ 2784228 w 4603109"/>
                <a:gd name="connsiteY573" fmla="*/ 924402 h 924402"/>
                <a:gd name="connsiteX574" fmla="*/ 2757146 w 4603109"/>
                <a:gd name="connsiteY574" fmla="*/ 924402 h 924402"/>
                <a:gd name="connsiteX575" fmla="*/ 2755654 w 4603109"/>
                <a:gd name="connsiteY575" fmla="*/ 924402 h 924402"/>
                <a:gd name="connsiteX576" fmla="*/ 2680098 w 4603109"/>
                <a:gd name="connsiteY576" fmla="*/ 924402 h 924402"/>
                <a:gd name="connsiteX577" fmla="*/ 2657950 w 4603109"/>
                <a:gd name="connsiteY577" fmla="*/ 924402 h 924402"/>
                <a:gd name="connsiteX578" fmla="*/ 2656459 w 4603109"/>
                <a:gd name="connsiteY578" fmla="*/ 924402 h 924402"/>
                <a:gd name="connsiteX579" fmla="*/ 2653017 w 4603109"/>
                <a:gd name="connsiteY579" fmla="*/ 924402 h 924402"/>
                <a:gd name="connsiteX580" fmla="*/ 2636545 w 4603109"/>
                <a:gd name="connsiteY580" fmla="*/ 924402 h 924402"/>
                <a:gd name="connsiteX581" fmla="*/ 2629377 w 4603109"/>
                <a:gd name="connsiteY581" fmla="*/ 924402 h 924402"/>
                <a:gd name="connsiteX582" fmla="*/ 2627885 w 4603109"/>
                <a:gd name="connsiteY582" fmla="*/ 924402 h 924402"/>
                <a:gd name="connsiteX583" fmla="*/ 2606481 w 4603109"/>
                <a:gd name="connsiteY583" fmla="*/ 924402 h 924402"/>
                <a:gd name="connsiteX584" fmla="*/ 2552329 w 4603109"/>
                <a:gd name="connsiteY584" fmla="*/ 924402 h 924402"/>
                <a:gd name="connsiteX585" fmla="*/ 2525248 w 4603109"/>
                <a:gd name="connsiteY585" fmla="*/ 924402 h 924402"/>
                <a:gd name="connsiteX586" fmla="*/ 2510108 w 4603109"/>
                <a:gd name="connsiteY586" fmla="*/ 924402 h 924402"/>
                <a:gd name="connsiteX587" fmla="*/ 2508776 w 4603109"/>
                <a:gd name="connsiteY587" fmla="*/ 924402 h 924402"/>
                <a:gd name="connsiteX588" fmla="*/ 2480043 w 4603109"/>
                <a:gd name="connsiteY588" fmla="*/ 924402 h 924402"/>
                <a:gd name="connsiteX589" fmla="*/ 2478712 w 4603109"/>
                <a:gd name="connsiteY589" fmla="*/ 924402 h 924402"/>
                <a:gd name="connsiteX590" fmla="*/ 2463572 w 4603109"/>
                <a:gd name="connsiteY590" fmla="*/ 924402 h 924402"/>
                <a:gd name="connsiteX591" fmla="*/ 2436490 w 4603109"/>
                <a:gd name="connsiteY591" fmla="*/ 924402 h 924402"/>
                <a:gd name="connsiteX592" fmla="*/ 2382339 w 4603109"/>
                <a:gd name="connsiteY592" fmla="*/ 924402 h 924402"/>
                <a:gd name="connsiteX593" fmla="*/ 2360934 w 4603109"/>
                <a:gd name="connsiteY593" fmla="*/ 924402 h 924402"/>
                <a:gd name="connsiteX594" fmla="*/ 2359443 w 4603109"/>
                <a:gd name="connsiteY594" fmla="*/ 924402 h 924402"/>
                <a:gd name="connsiteX595" fmla="*/ 2352274 w 4603109"/>
                <a:gd name="connsiteY595" fmla="*/ 924402 h 924402"/>
                <a:gd name="connsiteX596" fmla="*/ 2335803 w 4603109"/>
                <a:gd name="connsiteY596" fmla="*/ 924402 h 924402"/>
                <a:gd name="connsiteX597" fmla="*/ 2332360 w 4603109"/>
                <a:gd name="connsiteY597" fmla="*/ 924402 h 924402"/>
                <a:gd name="connsiteX598" fmla="*/ 2332328 w 4603109"/>
                <a:gd name="connsiteY598" fmla="*/ 924402 h 924402"/>
                <a:gd name="connsiteX599" fmla="*/ 2330869 w 4603109"/>
                <a:gd name="connsiteY599" fmla="*/ 924402 h 924402"/>
                <a:gd name="connsiteX600" fmla="*/ 2308721 w 4603109"/>
                <a:gd name="connsiteY600" fmla="*/ 924402 h 924402"/>
                <a:gd name="connsiteX601" fmla="*/ 2233165 w 4603109"/>
                <a:gd name="connsiteY601" fmla="*/ 924402 h 924402"/>
                <a:gd name="connsiteX602" fmla="*/ 2231674 w 4603109"/>
                <a:gd name="connsiteY602" fmla="*/ 924402 h 924402"/>
                <a:gd name="connsiteX603" fmla="*/ 2204591 w 4603109"/>
                <a:gd name="connsiteY603" fmla="*/ 924402 h 924402"/>
                <a:gd name="connsiteX604" fmla="*/ 2204559 w 4603109"/>
                <a:gd name="connsiteY604" fmla="*/ 924402 h 924402"/>
                <a:gd name="connsiteX605" fmla="*/ 2203100 w 4603109"/>
                <a:gd name="connsiteY605" fmla="*/ 924402 h 924402"/>
                <a:gd name="connsiteX606" fmla="*/ 2189452 w 4603109"/>
                <a:gd name="connsiteY606" fmla="*/ 924402 h 924402"/>
                <a:gd name="connsiteX607" fmla="*/ 2160879 w 4603109"/>
                <a:gd name="connsiteY607" fmla="*/ 924402 h 924402"/>
                <a:gd name="connsiteX608" fmla="*/ 2159388 w 4603109"/>
                <a:gd name="connsiteY608" fmla="*/ 924402 h 924402"/>
                <a:gd name="connsiteX609" fmla="*/ 2085323 w 4603109"/>
                <a:gd name="connsiteY609" fmla="*/ 924402 h 924402"/>
                <a:gd name="connsiteX610" fmla="*/ 2077294 w 4603109"/>
                <a:gd name="connsiteY610" fmla="*/ 924402 h 924402"/>
                <a:gd name="connsiteX611" fmla="*/ 2061683 w 4603109"/>
                <a:gd name="connsiteY611" fmla="*/ 924402 h 924402"/>
                <a:gd name="connsiteX612" fmla="*/ 2055258 w 4603109"/>
                <a:gd name="connsiteY612" fmla="*/ 924402 h 924402"/>
                <a:gd name="connsiteX613" fmla="*/ 2038787 w 4603109"/>
                <a:gd name="connsiteY613" fmla="*/ 924402 h 924402"/>
                <a:gd name="connsiteX614" fmla="*/ 2033110 w 4603109"/>
                <a:gd name="connsiteY614" fmla="*/ 924402 h 924402"/>
                <a:gd name="connsiteX615" fmla="*/ 2031619 w 4603109"/>
                <a:gd name="connsiteY615" fmla="*/ 924402 h 924402"/>
                <a:gd name="connsiteX616" fmla="*/ 2011705 w 4603109"/>
                <a:gd name="connsiteY616" fmla="*/ 924402 h 924402"/>
                <a:gd name="connsiteX617" fmla="*/ 1957554 w 4603109"/>
                <a:gd name="connsiteY617" fmla="*/ 924402 h 924402"/>
                <a:gd name="connsiteX618" fmla="*/ 1949525 w 4603109"/>
                <a:gd name="connsiteY618" fmla="*/ 924402 h 924402"/>
                <a:gd name="connsiteX619" fmla="*/ 1927489 w 4603109"/>
                <a:gd name="connsiteY619" fmla="*/ 924402 h 924402"/>
                <a:gd name="connsiteX620" fmla="*/ 1911018 w 4603109"/>
                <a:gd name="connsiteY620" fmla="*/ 924402 h 924402"/>
                <a:gd name="connsiteX621" fmla="*/ 1907543 w 4603109"/>
                <a:gd name="connsiteY621" fmla="*/ 924402 h 924402"/>
                <a:gd name="connsiteX622" fmla="*/ 1885268 w 4603109"/>
                <a:gd name="connsiteY622" fmla="*/ 924402 h 924402"/>
                <a:gd name="connsiteX623" fmla="*/ 1883936 w 4603109"/>
                <a:gd name="connsiteY623" fmla="*/ 924402 h 924402"/>
                <a:gd name="connsiteX624" fmla="*/ 1868796 w 4603109"/>
                <a:gd name="connsiteY624" fmla="*/ 924402 h 924402"/>
                <a:gd name="connsiteX625" fmla="*/ 1838732 w 4603109"/>
                <a:gd name="connsiteY625" fmla="*/ 924402 h 924402"/>
                <a:gd name="connsiteX626" fmla="*/ 1779774 w 4603109"/>
                <a:gd name="connsiteY626" fmla="*/ 924402 h 924402"/>
                <a:gd name="connsiteX627" fmla="*/ 1764668 w 4603109"/>
                <a:gd name="connsiteY627" fmla="*/ 924402 h 924402"/>
                <a:gd name="connsiteX628" fmla="*/ 1757499 w 4603109"/>
                <a:gd name="connsiteY628" fmla="*/ 924402 h 924402"/>
                <a:gd name="connsiteX629" fmla="*/ 1741027 w 4603109"/>
                <a:gd name="connsiteY629" fmla="*/ 924402 h 924402"/>
                <a:gd name="connsiteX630" fmla="*/ 1737552 w 4603109"/>
                <a:gd name="connsiteY630" fmla="*/ 924402 h 924402"/>
                <a:gd name="connsiteX631" fmla="*/ 1736094 w 4603109"/>
                <a:gd name="connsiteY631" fmla="*/ 924402 h 924402"/>
                <a:gd name="connsiteX632" fmla="*/ 1734603 w 4603109"/>
                <a:gd name="connsiteY632" fmla="*/ 924402 h 924402"/>
                <a:gd name="connsiteX633" fmla="*/ 1710963 w 4603109"/>
                <a:gd name="connsiteY633" fmla="*/ 924402 h 924402"/>
                <a:gd name="connsiteX634" fmla="*/ 1707488 w 4603109"/>
                <a:gd name="connsiteY634" fmla="*/ 924402 h 924402"/>
                <a:gd name="connsiteX635" fmla="*/ 1652509 w 4603109"/>
                <a:gd name="connsiteY635" fmla="*/ 924402 h 924402"/>
                <a:gd name="connsiteX636" fmla="*/ 1636899 w 4603109"/>
                <a:gd name="connsiteY636" fmla="*/ 924402 h 924402"/>
                <a:gd name="connsiteX637" fmla="*/ 1609783 w 4603109"/>
                <a:gd name="connsiteY637" fmla="*/ 924402 h 924402"/>
                <a:gd name="connsiteX638" fmla="*/ 1608325 w 4603109"/>
                <a:gd name="connsiteY638" fmla="*/ 924402 h 924402"/>
                <a:gd name="connsiteX639" fmla="*/ 1606834 w 4603109"/>
                <a:gd name="connsiteY639" fmla="*/ 924402 h 924402"/>
                <a:gd name="connsiteX640" fmla="*/ 1579719 w 4603109"/>
                <a:gd name="connsiteY640" fmla="*/ 924402 h 924402"/>
                <a:gd name="connsiteX641" fmla="*/ 1564612 w 4603109"/>
                <a:gd name="connsiteY641" fmla="*/ 924402 h 924402"/>
                <a:gd name="connsiteX642" fmla="*/ 1524740 w 4603109"/>
                <a:gd name="connsiteY642" fmla="*/ 924402 h 924402"/>
                <a:gd name="connsiteX643" fmla="*/ 1482518 w 4603109"/>
                <a:gd name="connsiteY643" fmla="*/ 924402 h 924402"/>
                <a:gd name="connsiteX644" fmla="*/ 1460483 w 4603109"/>
                <a:gd name="connsiteY644" fmla="*/ 924402 h 924402"/>
                <a:gd name="connsiteX645" fmla="*/ 1452454 w 4603109"/>
                <a:gd name="connsiteY645" fmla="*/ 924402 h 924402"/>
                <a:gd name="connsiteX646" fmla="*/ 1444011 w 4603109"/>
                <a:gd name="connsiteY646" fmla="*/ 924402 h 924402"/>
                <a:gd name="connsiteX647" fmla="*/ 1436843 w 4603109"/>
                <a:gd name="connsiteY647" fmla="*/ 924402 h 924402"/>
                <a:gd name="connsiteX648" fmla="*/ 1413947 w 4603109"/>
                <a:gd name="connsiteY648" fmla="*/ 924402 h 924402"/>
                <a:gd name="connsiteX649" fmla="*/ 1354749 w 4603109"/>
                <a:gd name="connsiteY649" fmla="*/ 924402 h 924402"/>
                <a:gd name="connsiteX650" fmla="*/ 1332714 w 4603109"/>
                <a:gd name="connsiteY650" fmla="*/ 924402 h 924402"/>
                <a:gd name="connsiteX651" fmla="*/ 1324685 w 4603109"/>
                <a:gd name="connsiteY651" fmla="*/ 924402 h 924402"/>
                <a:gd name="connsiteX652" fmla="*/ 1316242 w 4603109"/>
                <a:gd name="connsiteY652" fmla="*/ 924402 h 924402"/>
                <a:gd name="connsiteX653" fmla="*/ 1312767 w 4603109"/>
                <a:gd name="connsiteY653" fmla="*/ 924402 h 924402"/>
                <a:gd name="connsiteX654" fmla="*/ 1286178 w 4603109"/>
                <a:gd name="connsiteY654" fmla="*/ 924402 h 924402"/>
                <a:gd name="connsiteX655" fmla="*/ 1282703 w 4603109"/>
                <a:gd name="connsiteY655" fmla="*/ 924402 h 924402"/>
                <a:gd name="connsiteX656" fmla="*/ 1243956 w 4603109"/>
                <a:gd name="connsiteY656" fmla="*/ 924402 h 924402"/>
                <a:gd name="connsiteX657" fmla="*/ 1184998 w 4603109"/>
                <a:gd name="connsiteY657" fmla="*/ 924402 h 924402"/>
                <a:gd name="connsiteX658" fmla="*/ 1154934 w 4603109"/>
                <a:gd name="connsiteY658" fmla="*/ 924402 h 924402"/>
                <a:gd name="connsiteX659" fmla="*/ 1139828 w 4603109"/>
                <a:gd name="connsiteY659" fmla="*/ 924402 h 924402"/>
                <a:gd name="connsiteX660" fmla="*/ 1116187 w 4603109"/>
                <a:gd name="connsiteY660" fmla="*/ 924402 h 924402"/>
                <a:gd name="connsiteX661" fmla="*/ 1112712 w 4603109"/>
                <a:gd name="connsiteY661" fmla="*/ 924402 h 924402"/>
                <a:gd name="connsiteX662" fmla="*/ 1057734 w 4603109"/>
                <a:gd name="connsiteY662" fmla="*/ 924402 h 924402"/>
                <a:gd name="connsiteX663" fmla="*/ 1027669 w 4603109"/>
                <a:gd name="connsiteY663" fmla="*/ 924402 h 924402"/>
                <a:gd name="connsiteX664" fmla="*/ 1012059 w 4603109"/>
                <a:gd name="connsiteY664" fmla="*/ 924402 h 924402"/>
                <a:gd name="connsiteX665" fmla="*/ 984943 w 4603109"/>
                <a:gd name="connsiteY665" fmla="*/ 924402 h 924402"/>
                <a:gd name="connsiteX666" fmla="*/ 929965 w 4603109"/>
                <a:gd name="connsiteY666" fmla="*/ 924402 h 924402"/>
                <a:gd name="connsiteX667" fmla="*/ 899900 w 4603109"/>
                <a:gd name="connsiteY667" fmla="*/ 924402 h 924402"/>
                <a:gd name="connsiteX668" fmla="*/ 857678 w 4603109"/>
                <a:gd name="connsiteY668" fmla="*/ 924402 h 924402"/>
                <a:gd name="connsiteX669" fmla="*/ 819171 w 4603109"/>
                <a:gd name="connsiteY669" fmla="*/ 924402 h 924402"/>
                <a:gd name="connsiteX670" fmla="*/ 729909 w 4603109"/>
                <a:gd name="connsiteY670" fmla="*/ 924402 h 924402"/>
                <a:gd name="connsiteX671" fmla="*/ 691402 w 4603109"/>
                <a:gd name="connsiteY671" fmla="*/ 924402 h 924402"/>
                <a:gd name="connsiteX672" fmla="*/ 687927 w 4603109"/>
                <a:gd name="connsiteY672" fmla="*/ 924402 h 924402"/>
                <a:gd name="connsiteX673" fmla="*/ 560158 w 4603109"/>
                <a:gd name="connsiteY673" fmla="*/ 924402 h 924402"/>
                <a:gd name="connsiteX674" fmla="*/ 432894 w 4603109"/>
                <a:gd name="connsiteY674" fmla="*/ 924402 h 924402"/>
                <a:gd name="connsiteX675" fmla="*/ 305125 w 4603109"/>
                <a:gd name="connsiteY675" fmla="*/ 924402 h 924402"/>
                <a:gd name="connsiteX676" fmla="*/ 223202 w 4603109"/>
                <a:gd name="connsiteY676" fmla="*/ 877348 h 924402"/>
                <a:gd name="connsiteX677" fmla="*/ 10809 w 4603109"/>
                <a:gd name="connsiteY677" fmla="*/ 509257 h 924402"/>
                <a:gd name="connsiteX678" fmla="*/ 10809 w 4603109"/>
                <a:gd name="connsiteY678" fmla="*/ 415146 h 924402"/>
                <a:gd name="connsiteX679" fmla="*/ 223202 w 4603109"/>
                <a:gd name="connsiteY679" fmla="*/ 47054 h 924402"/>
                <a:gd name="connsiteX680" fmla="*/ 305125 w 4603109"/>
                <a:gd name="connsiteY680" fmla="*/ 0 h 92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</a:cxnLst>
              <a:rect l="l" t="t" r="r" b="b"/>
              <a:pathLst>
                <a:path w="4603109" h="924402">
                  <a:moveTo>
                    <a:pt x="305125" y="0"/>
                  </a:moveTo>
                  <a:lnTo>
                    <a:pt x="432894" y="0"/>
                  </a:lnTo>
                  <a:lnTo>
                    <a:pt x="445336" y="0"/>
                  </a:lnTo>
                  <a:cubicBezTo>
                    <a:pt x="485989" y="0"/>
                    <a:pt x="520835" y="0"/>
                    <a:pt x="550703" y="0"/>
                  </a:cubicBezTo>
                  <a:lnTo>
                    <a:pt x="560158" y="0"/>
                  </a:lnTo>
                  <a:lnTo>
                    <a:pt x="573105" y="0"/>
                  </a:lnTo>
                  <a:lnTo>
                    <a:pt x="626202" y="0"/>
                  </a:lnTo>
                  <a:cubicBezTo>
                    <a:pt x="646943" y="0"/>
                    <a:pt x="663537" y="0"/>
                    <a:pt x="676811" y="0"/>
                  </a:cubicBezTo>
                  <a:lnTo>
                    <a:pt x="678472" y="0"/>
                  </a:lnTo>
                  <a:lnTo>
                    <a:pt x="687927" y="0"/>
                  </a:lnTo>
                  <a:lnTo>
                    <a:pt x="691402" y="0"/>
                  </a:lnTo>
                  <a:lnTo>
                    <a:pt x="700371" y="0"/>
                  </a:lnTo>
                  <a:lnTo>
                    <a:pt x="707508" y="0"/>
                  </a:lnTo>
                  <a:cubicBezTo>
                    <a:pt x="729909" y="0"/>
                    <a:pt x="729909" y="0"/>
                    <a:pt x="729909" y="0"/>
                  </a:cubicBezTo>
                  <a:lnTo>
                    <a:pt x="753971" y="0"/>
                  </a:lnTo>
                  <a:lnTo>
                    <a:pt x="804580" y="0"/>
                  </a:lnTo>
                  <a:lnTo>
                    <a:pt x="805737" y="0"/>
                  </a:lnTo>
                  <a:lnTo>
                    <a:pt x="819171" y="0"/>
                  </a:lnTo>
                  <a:lnTo>
                    <a:pt x="828140" y="0"/>
                  </a:lnTo>
                  <a:lnTo>
                    <a:pt x="831615" y="0"/>
                  </a:lnTo>
                  <a:lnTo>
                    <a:pt x="835277" y="0"/>
                  </a:lnTo>
                  <a:lnTo>
                    <a:pt x="857678" y="0"/>
                  </a:lnTo>
                  <a:lnTo>
                    <a:pt x="864889" y="0"/>
                  </a:lnTo>
                  <a:lnTo>
                    <a:pt x="899900" y="0"/>
                  </a:lnTo>
                  <a:lnTo>
                    <a:pt x="909341" y="0"/>
                  </a:lnTo>
                  <a:lnTo>
                    <a:pt x="929965" y="0"/>
                  </a:lnTo>
                  <a:lnTo>
                    <a:pt x="933506" y="0"/>
                  </a:lnTo>
                  <a:lnTo>
                    <a:pt x="936982" y="0"/>
                  </a:lnTo>
                  <a:lnTo>
                    <a:pt x="959384" y="0"/>
                  </a:lnTo>
                  <a:lnTo>
                    <a:pt x="962542" y="0"/>
                  </a:lnTo>
                  <a:lnTo>
                    <a:pt x="984943" y="0"/>
                  </a:lnTo>
                  <a:lnTo>
                    <a:pt x="992658" y="0"/>
                  </a:lnTo>
                  <a:lnTo>
                    <a:pt x="1012059" y="0"/>
                  </a:lnTo>
                  <a:lnTo>
                    <a:pt x="1012480" y="0"/>
                  </a:lnTo>
                  <a:lnTo>
                    <a:pt x="1027669" y="0"/>
                  </a:lnTo>
                  <a:lnTo>
                    <a:pt x="1037110" y="0"/>
                  </a:lnTo>
                  <a:lnTo>
                    <a:pt x="1040112" y="0"/>
                  </a:lnTo>
                  <a:lnTo>
                    <a:pt x="1057734" y="0"/>
                  </a:lnTo>
                  <a:lnTo>
                    <a:pt x="1064751" y="0"/>
                  </a:lnTo>
                  <a:lnTo>
                    <a:pt x="1070177" y="0"/>
                  </a:lnTo>
                  <a:lnTo>
                    <a:pt x="1072436" y="0"/>
                  </a:lnTo>
                  <a:lnTo>
                    <a:pt x="1090311" y="0"/>
                  </a:lnTo>
                  <a:lnTo>
                    <a:pt x="1110718" y="0"/>
                  </a:lnTo>
                  <a:lnTo>
                    <a:pt x="1112712" y="0"/>
                  </a:lnTo>
                  <a:lnTo>
                    <a:pt x="1116187" y="0"/>
                  </a:lnTo>
                  <a:lnTo>
                    <a:pt x="1139828" y="0"/>
                  </a:lnTo>
                  <a:lnTo>
                    <a:pt x="1140249" y="0"/>
                  </a:lnTo>
                  <a:lnTo>
                    <a:pt x="1145480" y="0"/>
                  </a:lnTo>
                  <a:lnTo>
                    <a:pt x="1152270" y="0"/>
                  </a:lnTo>
                  <a:lnTo>
                    <a:pt x="1154934" y="0"/>
                  </a:lnTo>
                  <a:lnTo>
                    <a:pt x="1167881" y="0"/>
                  </a:lnTo>
                  <a:lnTo>
                    <a:pt x="1175544" y="0"/>
                  </a:lnTo>
                  <a:lnTo>
                    <a:pt x="1184998" y="0"/>
                  </a:lnTo>
                  <a:lnTo>
                    <a:pt x="1197946" y="0"/>
                  </a:lnTo>
                  <a:lnTo>
                    <a:pt x="1200205" y="0"/>
                  </a:lnTo>
                  <a:lnTo>
                    <a:pt x="1220978" y="0"/>
                  </a:lnTo>
                  <a:lnTo>
                    <a:pt x="1238487" y="0"/>
                  </a:lnTo>
                  <a:lnTo>
                    <a:pt x="1243956" y="0"/>
                  </a:lnTo>
                  <a:lnTo>
                    <a:pt x="1251042" y="0"/>
                  </a:lnTo>
                  <a:lnTo>
                    <a:pt x="1257637" y="0"/>
                  </a:lnTo>
                  <a:lnTo>
                    <a:pt x="1271587" y="0"/>
                  </a:lnTo>
                  <a:lnTo>
                    <a:pt x="1273249" y="0"/>
                  </a:lnTo>
                  <a:lnTo>
                    <a:pt x="1280039" y="0"/>
                  </a:lnTo>
                  <a:lnTo>
                    <a:pt x="1282703" y="0"/>
                  </a:lnTo>
                  <a:lnTo>
                    <a:pt x="1286178" y="0"/>
                  </a:lnTo>
                  <a:lnTo>
                    <a:pt x="1295146" y="0"/>
                  </a:lnTo>
                  <a:lnTo>
                    <a:pt x="1301651" y="0"/>
                  </a:lnTo>
                  <a:lnTo>
                    <a:pt x="1302284" y="0"/>
                  </a:lnTo>
                  <a:lnTo>
                    <a:pt x="1303313" y="0"/>
                  </a:lnTo>
                  <a:lnTo>
                    <a:pt x="1312767" y="0"/>
                  </a:lnTo>
                  <a:lnTo>
                    <a:pt x="1316242" y="0"/>
                  </a:lnTo>
                  <a:lnTo>
                    <a:pt x="1321886" y="0"/>
                  </a:lnTo>
                  <a:lnTo>
                    <a:pt x="1324685" y="0"/>
                  </a:lnTo>
                  <a:lnTo>
                    <a:pt x="1325211" y="0"/>
                  </a:lnTo>
                  <a:lnTo>
                    <a:pt x="1332348" y="0"/>
                  </a:lnTo>
                  <a:lnTo>
                    <a:pt x="1332714" y="0"/>
                  </a:lnTo>
                  <a:lnTo>
                    <a:pt x="1333135" y="0"/>
                  </a:lnTo>
                  <a:lnTo>
                    <a:pt x="1348747" y="0"/>
                  </a:lnTo>
                  <a:lnTo>
                    <a:pt x="1354749" y="0"/>
                  </a:lnTo>
                  <a:lnTo>
                    <a:pt x="1378811" y="0"/>
                  </a:lnTo>
                  <a:lnTo>
                    <a:pt x="1383745" y="0"/>
                  </a:lnTo>
                  <a:lnTo>
                    <a:pt x="1385406" y="0"/>
                  </a:lnTo>
                  <a:lnTo>
                    <a:pt x="1399356" y="0"/>
                  </a:lnTo>
                  <a:lnTo>
                    <a:pt x="1400513" y="0"/>
                  </a:lnTo>
                  <a:lnTo>
                    <a:pt x="1413947" y="0"/>
                  </a:lnTo>
                  <a:lnTo>
                    <a:pt x="1414442" y="0"/>
                  </a:lnTo>
                  <a:lnTo>
                    <a:pt x="1422915" y="0"/>
                  </a:lnTo>
                  <a:lnTo>
                    <a:pt x="1426390" y="0"/>
                  </a:lnTo>
                  <a:lnTo>
                    <a:pt x="1429420" y="0"/>
                  </a:lnTo>
                  <a:lnTo>
                    <a:pt x="1430053" y="0"/>
                  </a:lnTo>
                  <a:lnTo>
                    <a:pt x="1430206" y="0"/>
                  </a:lnTo>
                  <a:lnTo>
                    <a:pt x="1430577" y="0"/>
                  </a:lnTo>
                  <a:lnTo>
                    <a:pt x="1436843" y="0"/>
                  </a:lnTo>
                  <a:lnTo>
                    <a:pt x="1444011" y="0"/>
                  </a:lnTo>
                  <a:lnTo>
                    <a:pt x="1449655" y="0"/>
                  </a:lnTo>
                  <a:lnTo>
                    <a:pt x="1452454" y="0"/>
                  </a:lnTo>
                  <a:lnTo>
                    <a:pt x="1452980" y="0"/>
                  </a:lnTo>
                  <a:lnTo>
                    <a:pt x="1456455" y="0"/>
                  </a:lnTo>
                  <a:lnTo>
                    <a:pt x="1459664" y="0"/>
                  </a:lnTo>
                  <a:lnTo>
                    <a:pt x="1460117" y="0"/>
                  </a:lnTo>
                  <a:lnTo>
                    <a:pt x="1460483" y="0"/>
                  </a:lnTo>
                  <a:lnTo>
                    <a:pt x="1460904" y="0"/>
                  </a:lnTo>
                  <a:lnTo>
                    <a:pt x="1472926" y="0"/>
                  </a:lnTo>
                  <a:lnTo>
                    <a:pt x="1482518" y="0"/>
                  </a:lnTo>
                  <a:lnTo>
                    <a:pt x="1489729" y="0"/>
                  </a:lnTo>
                  <a:lnTo>
                    <a:pt x="1504116" y="0"/>
                  </a:lnTo>
                  <a:lnTo>
                    <a:pt x="1511514" y="0"/>
                  </a:lnTo>
                  <a:lnTo>
                    <a:pt x="1524740" y="0"/>
                  </a:lnTo>
                  <a:lnTo>
                    <a:pt x="1528282" y="0"/>
                  </a:lnTo>
                  <a:lnTo>
                    <a:pt x="1531757" y="0"/>
                  </a:lnTo>
                  <a:lnTo>
                    <a:pt x="1534181" y="0"/>
                  </a:lnTo>
                  <a:lnTo>
                    <a:pt x="1542211" y="0"/>
                  </a:lnTo>
                  <a:lnTo>
                    <a:pt x="1554159" y="0"/>
                  </a:lnTo>
                  <a:lnTo>
                    <a:pt x="1557318" y="0"/>
                  </a:lnTo>
                  <a:lnTo>
                    <a:pt x="1557975" y="0"/>
                  </a:lnTo>
                  <a:lnTo>
                    <a:pt x="1558346" y="0"/>
                  </a:lnTo>
                  <a:lnTo>
                    <a:pt x="1561822" y="0"/>
                  </a:lnTo>
                  <a:lnTo>
                    <a:pt x="1564612" y="0"/>
                  </a:lnTo>
                  <a:lnTo>
                    <a:pt x="1566857" y="0"/>
                  </a:lnTo>
                  <a:lnTo>
                    <a:pt x="1576919" y="0"/>
                  </a:lnTo>
                  <a:lnTo>
                    <a:pt x="1579719" y="0"/>
                  </a:lnTo>
                  <a:lnTo>
                    <a:pt x="1584224" y="0"/>
                  </a:lnTo>
                  <a:lnTo>
                    <a:pt x="1587382" y="0"/>
                  </a:lnTo>
                  <a:lnTo>
                    <a:pt x="1587433" y="0"/>
                  </a:lnTo>
                  <a:lnTo>
                    <a:pt x="1600695" y="0"/>
                  </a:lnTo>
                  <a:lnTo>
                    <a:pt x="1606834" y="0"/>
                  </a:lnTo>
                  <a:lnTo>
                    <a:pt x="1607256" y="0"/>
                  </a:lnTo>
                  <a:lnTo>
                    <a:pt x="1608325" y="0"/>
                  </a:lnTo>
                  <a:lnTo>
                    <a:pt x="1609783" y="0"/>
                  </a:lnTo>
                  <a:lnTo>
                    <a:pt x="1617498" y="0"/>
                  </a:lnTo>
                  <a:lnTo>
                    <a:pt x="1631885" y="0"/>
                  </a:lnTo>
                  <a:lnTo>
                    <a:pt x="1636899" y="0"/>
                  </a:lnTo>
                  <a:lnTo>
                    <a:pt x="1637320" y="0"/>
                  </a:lnTo>
                  <a:lnTo>
                    <a:pt x="1637445" y="0"/>
                  </a:lnTo>
                  <a:lnTo>
                    <a:pt x="1652509" y="0"/>
                  </a:lnTo>
                  <a:lnTo>
                    <a:pt x="1659526" y="0"/>
                  </a:lnTo>
                  <a:lnTo>
                    <a:pt x="1661950" y="0"/>
                  </a:lnTo>
                  <a:lnTo>
                    <a:pt x="1664952" y="0"/>
                  </a:lnTo>
                  <a:lnTo>
                    <a:pt x="1667212" y="0"/>
                  </a:lnTo>
                  <a:lnTo>
                    <a:pt x="1685087" y="0"/>
                  </a:lnTo>
                  <a:lnTo>
                    <a:pt x="1689591" y="0"/>
                  </a:lnTo>
                  <a:lnTo>
                    <a:pt x="1694626" y="0"/>
                  </a:lnTo>
                  <a:lnTo>
                    <a:pt x="1697276" y="0"/>
                  </a:lnTo>
                  <a:lnTo>
                    <a:pt x="1698000" y="0"/>
                  </a:lnTo>
                  <a:lnTo>
                    <a:pt x="1704688" y="0"/>
                  </a:lnTo>
                  <a:lnTo>
                    <a:pt x="1707488" y="0"/>
                  </a:lnTo>
                  <a:lnTo>
                    <a:pt x="1710963" y="0"/>
                  </a:lnTo>
                  <a:lnTo>
                    <a:pt x="1715151" y="0"/>
                  </a:lnTo>
                  <a:lnTo>
                    <a:pt x="1721928" y="0"/>
                  </a:lnTo>
                  <a:lnTo>
                    <a:pt x="1734603" y="0"/>
                  </a:lnTo>
                  <a:lnTo>
                    <a:pt x="1735025" y="0"/>
                  </a:lnTo>
                  <a:lnTo>
                    <a:pt x="1735558" y="0"/>
                  </a:lnTo>
                  <a:lnTo>
                    <a:pt x="1736094" y="0"/>
                  </a:lnTo>
                  <a:lnTo>
                    <a:pt x="1737552" y="0"/>
                  </a:lnTo>
                  <a:lnTo>
                    <a:pt x="1741027" y="0"/>
                  </a:lnTo>
                  <a:lnTo>
                    <a:pt x="1747046" y="0"/>
                  </a:lnTo>
                  <a:lnTo>
                    <a:pt x="1748537" y="0"/>
                  </a:lnTo>
                  <a:lnTo>
                    <a:pt x="1753052" y="0"/>
                  </a:lnTo>
                  <a:lnTo>
                    <a:pt x="1757499" y="0"/>
                  </a:lnTo>
                  <a:lnTo>
                    <a:pt x="1764668" y="0"/>
                  </a:lnTo>
                  <a:lnTo>
                    <a:pt x="1765089" y="0"/>
                  </a:lnTo>
                  <a:lnTo>
                    <a:pt x="1765214" y="0"/>
                  </a:lnTo>
                  <a:lnTo>
                    <a:pt x="1770320" y="0"/>
                  </a:lnTo>
                  <a:lnTo>
                    <a:pt x="1777110" y="0"/>
                  </a:lnTo>
                  <a:lnTo>
                    <a:pt x="1779774" y="0"/>
                  </a:lnTo>
                  <a:lnTo>
                    <a:pt x="1792721" y="0"/>
                  </a:lnTo>
                  <a:lnTo>
                    <a:pt x="1794981" y="0"/>
                  </a:lnTo>
                  <a:lnTo>
                    <a:pt x="1825045" y="0"/>
                  </a:lnTo>
                  <a:lnTo>
                    <a:pt x="1825769" y="0"/>
                  </a:lnTo>
                  <a:lnTo>
                    <a:pt x="1838732" y="0"/>
                  </a:lnTo>
                  <a:lnTo>
                    <a:pt x="1845818" y="0"/>
                  </a:lnTo>
                  <a:lnTo>
                    <a:pt x="1849697" y="0"/>
                  </a:lnTo>
                  <a:lnTo>
                    <a:pt x="1852412" y="0"/>
                  </a:lnTo>
                  <a:lnTo>
                    <a:pt x="1853903" y="0"/>
                  </a:lnTo>
                  <a:lnTo>
                    <a:pt x="1863327" y="0"/>
                  </a:lnTo>
                  <a:lnTo>
                    <a:pt x="1868796" y="0"/>
                  </a:lnTo>
                  <a:lnTo>
                    <a:pt x="1874815" y="0"/>
                  </a:lnTo>
                  <a:lnTo>
                    <a:pt x="1876306" y="0"/>
                  </a:lnTo>
                  <a:lnTo>
                    <a:pt x="1880821" y="0"/>
                  </a:lnTo>
                  <a:lnTo>
                    <a:pt x="1882477" y="0"/>
                  </a:lnTo>
                  <a:lnTo>
                    <a:pt x="1883936" y="0"/>
                  </a:lnTo>
                  <a:lnTo>
                    <a:pt x="1885268" y="0"/>
                  </a:lnTo>
                  <a:lnTo>
                    <a:pt x="1896427" y="0"/>
                  </a:lnTo>
                  <a:lnTo>
                    <a:pt x="1898089" y="0"/>
                  </a:lnTo>
                  <a:lnTo>
                    <a:pt x="1904879" y="0"/>
                  </a:lnTo>
                  <a:lnTo>
                    <a:pt x="1907543" y="0"/>
                  </a:lnTo>
                  <a:lnTo>
                    <a:pt x="1911018" y="0"/>
                  </a:lnTo>
                  <a:lnTo>
                    <a:pt x="1919986" y="0"/>
                  </a:lnTo>
                  <a:lnTo>
                    <a:pt x="1927124" y="0"/>
                  </a:lnTo>
                  <a:lnTo>
                    <a:pt x="1927489" y="0"/>
                  </a:lnTo>
                  <a:lnTo>
                    <a:pt x="1927911" y="0"/>
                  </a:lnTo>
                  <a:lnTo>
                    <a:pt x="1929402" y="0"/>
                  </a:lnTo>
                  <a:lnTo>
                    <a:pt x="1946726" y="0"/>
                  </a:lnTo>
                  <a:lnTo>
                    <a:pt x="1949525" y="0"/>
                  </a:lnTo>
                  <a:lnTo>
                    <a:pt x="1957554" y="0"/>
                  </a:lnTo>
                  <a:lnTo>
                    <a:pt x="1957975" y="0"/>
                  </a:lnTo>
                  <a:lnTo>
                    <a:pt x="1973587" y="0"/>
                  </a:lnTo>
                  <a:lnTo>
                    <a:pt x="1978520" y="0"/>
                  </a:lnTo>
                  <a:lnTo>
                    <a:pt x="1980012" y="0"/>
                  </a:lnTo>
                  <a:lnTo>
                    <a:pt x="1980181" y="0"/>
                  </a:lnTo>
                  <a:lnTo>
                    <a:pt x="1981672" y="0"/>
                  </a:lnTo>
                  <a:lnTo>
                    <a:pt x="2008585" y="0"/>
                  </a:lnTo>
                  <a:lnTo>
                    <a:pt x="2009218" y="0"/>
                  </a:lnTo>
                  <a:lnTo>
                    <a:pt x="2010246" y="0"/>
                  </a:lnTo>
                  <a:lnTo>
                    <a:pt x="2010709" y="0"/>
                  </a:lnTo>
                  <a:lnTo>
                    <a:pt x="2011705" y="0"/>
                  </a:lnTo>
                  <a:lnTo>
                    <a:pt x="2024147" y="0"/>
                  </a:lnTo>
                  <a:lnTo>
                    <a:pt x="2024196" y="0"/>
                  </a:lnTo>
                  <a:lnTo>
                    <a:pt x="2024981" y="0"/>
                  </a:lnTo>
                  <a:lnTo>
                    <a:pt x="2025353" y="0"/>
                  </a:lnTo>
                  <a:lnTo>
                    <a:pt x="2026473" y="0"/>
                  </a:lnTo>
                  <a:lnTo>
                    <a:pt x="2031619" y="0"/>
                  </a:lnTo>
                  <a:lnTo>
                    <a:pt x="2033110" y="0"/>
                  </a:lnTo>
                  <a:lnTo>
                    <a:pt x="2038787" y="0"/>
                  </a:lnTo>
                  <a:lnTo>
                    <a:pt x="2039282" y="0"/>
                  </a:lnTo>
                  <a:lnTo>
                    <a:pt x="2047755" y="0"/>
                  </a:lnTo>
                  <a:lnTo>
                    <a:pt x="2051230" y="0"/>
                  </a:lnTo>
                  <a:lnTo>
                    <a:pt x="2054893" y="0"/>
                  </a:lnTo>
                  <a:lnTo>
                    <a:pt x="2055046" y="0"/>
                  </a:lnTo>
                  <a:lnTo>
                    <a:pt x="2055258" y="0"/>
                  </a:lnTo>
                  <a:lnTo>
                    <a:pt x="2055680" y="0"/>
                  </a:lnTo>
                  <a:lnTo>
                    <a:pt x="2057171" y="0"/>
                  </a:lnTo>
                  <a:lnTo>
                    <a:pt x="2061683" y="0"/>
                  </a:lnTo>
                  <a:lnTo>
                    <a:pt x="2067702" y="0"/>
                  </a:lnTo>
                  <a:lnTo>
                    <a:pt x="2074495" y="0"/>
                  </a:lnTo>
                  <a:lnTo>
                    <a:pt x="2077294" y="0"/>
                  </a:lnTo>
                  <a:lnTo>
                    <a:pt x="2084504" y="0"/>
                  </a:lnTo>
                  <a:lnTo>
                    <a:pt x="2085323" y="0"/>
                  </a:lnTo>
                  <a:lnTo>
                    <a:pt x="2085744" y="0"/>
                  </a:lnTo>
                  <a:lnTo>
                    <a:pt x="2097766" y="0"/>
                  </a:lnTo>
                  <a:lnTo>
                    <a:pt x="2106289" y="0"/>
                  </a:lnTo>
                  <a:lnTo>
                    <a:pt x="2107781" y="0"/>
                  </a:lnTo>
                  <a:lnTo>
                    <a:pt x="2128956" y="0"/>
                  </a:lnTo>
                  <a:lnTo>
                    <a:pt x="2129514" y="0"/>
                  </a:lnTo>
                  <a:lnTo>
                    <a:pt x="2136354" y="0"/>
                  </a:lnTo>
                  <a:lnTo>
                    <a:pt x="2136987" y="0"/>
                  </a:lnTo>
                  <a:lnTo>
                    <a:pt x="2138478" y="0"/>
                  </a:lnTo>
                  <a:lnTo>
                    <a:pt x="2151916" y="0"/>
                  </a:lnTo>
                  <a:lnTo>
                    <a:pt x="2152750" y="0"/>
                  </a:lnTo>
                  <a:lnTo>
                    <a:pt x="2153122" y="0"/>
                  </a:lnTo>
                  <a:lnTo>
                    <a:pt x="2154242" y="0"/>
                  </a:lnTo>
                  <a:lnTo>
                    <a:pt x="2156597" y="0"/>
                  </a:lnTo>
                  <a:lnTo>
                    <a:pt x="2159388" y="0"/>
                  </a:lnTo>
                  <a:lnTo>
                    <a:pt x="2160879" y="0"/>
                  </a:lnTo>
                  <a:lnTo>
                    <a:pt x="2161633" y="0"/>
                  </a:lnTo>
                  <a:lnTo>
                    <a:pt x="2167051" y="0"/>
                  </a:lnTo>
                  <a:lnTo>
                    <a:pt x="2178999" y="0"/>
                  </a:lnTo>
                  <a:lnTo>
                    <a:pt x="2182158" y="0"/>
                  </a:lnTo>
                  <a:lnTo>
                    <a:pt x="2182815" y="0"/>
                  </a:lnTo>
                  <a:lnTo>
                    <a:pt x="2188666" y="0"/>
                  </a:lnTo>
                  <a:lnTo>
                    <a:pt x="2189452" y="0"/>
                  </a:lnTo>
                  <a:lnTo>
                    <a:pt x="2191697" y="0"/>
                  </a:lnTo>
                  <a:lnTo>
                    <a:pt x="2195471" y="0"/>
                  </a:lnTo>
                  <a:lnTo>
                    <a:pt x="2201759" y="0"/>
                  </a:lnTo>
                  <a:lnTo>
                    <a:pt x="2203100" y="0"/>
                  </a:lnTo>
                  <a:lnTo>
                    <a:pt x="2204559" y="0"/>
                  </a:lnTo>
                  <a:lnTo>
                    <a:pt x="2204591" y="0"/>
                  </a:lnTo>
                  <a:lnTo>
                    <a:pt x="2212273" y="0"/>
                  </a:lnTo>
                  <a:lnTo>
                    <a:pt x="2225535" y="0"/>
                  </a:lnTo>
                  <a:lnTo>
                    <a:pt x="2231674" y="0"/>
                  </a:lnTo>
                  <a:lnTo>
                    <a:pt x="2232096" y="0"/>
                  </a:lnTo>
                  <a:lnTo>
                    <a:pt x="2232220" y="0"/>
                  </a:lnTo>
                  <a:lnTo>
                    <a:pt x="2233118" y="0"/>
                  </a:lnTo>
                  <a:lnTo>
                    <a:pt x="2233165" y="0"/>
                  </a:lnTo>
                  <a:lnTo>
                    <a:pt x="2256725" y="0"/>
                  </a:lnTo>
                  <a:lnTo>
                    <a:pt x="2257283" y="0"/>
                  </a:lnTo>
                  <a:lnTo>
                    <a:pt x="2262285" y="0"/>
                  </a:lnTo>
                  <a:lnTo>
                    <a:pt x="2284366" y="0"/>
                  </a:lnTo>
                  <a:lnTo>
                    <a:pt x="2289402" y="0"/>
                  </a:lnTo>
                  <a:lnTo>
                    <a:pt x="2292052" y="0"/>
                  </a:lnTo>
                  <a:lnTo>
                    <a:pt x="2299271" y="0"/>
                  </a:lnTo>
                  <a:lnTo>
                    <a:pt x="2308721" y="0"/>
                  </a:lnTo>
                  <a:lnTo>
                    <a:pt x="2309927" y="0"/>
                  </a:lnTo>
                  <a:lnTo>
                    <a:pt x="2316435" y="0"/>
                  </a:lnTo>
                  <a:lnTo>
                    <a:pt x="2316703" y="0"/>
                  </a:lnTo>
                  <a:lnTo>
                    <a:pt x="2319466" y="0"/>
                  </a:lnTo>
                  <a:lnTo>
                    <a:pt x="2322840" y="0"/>
                  </a:lnTo>
                  <a:lnTo>
                    <a:pt x="2329528" y="0"/>
                  </a:lnTo>
                  <a:lnTo>
                    <a:pt x="2330869" y="0"/>
                  </a:lnTo>
                  <a:lnTo>
                    <a:pt x="2332328" y="0"/>
                  </a:lnTo>
                  <a:lnTo>
                    <a:pt x="2332360" y="0"/>
                  </a:lnTo>
                  <a:lnTo>
                    <a:pt x="2335803" y="0"/>
                  </a:lnTo>
                  <a:lnTo>
                    <a:pt x="2343312" y="0"/>
                  </a:lnTo>
                  <a:lnTo>
                    <a:pt x="2344804" y="0"/>
                  </a:lnTo>
                  <a:lnTo>
                    <a:pt x="2346768" y="0"/>
                  </a:lnTo>
                  <a:lnTo>
                    <a:pt x="2347827" y="0"/>
                  </a:lnTo>
                  <a:lnTo>
                    <a:pt x="2352274" y="0"/>
                  </a:lnTo>
                  <a:lnTo>
                    <a:pt x="2359443" y="0"/>
                  </a:lnTo>
                  <a:lnTo>
                    <a:pt x="2359865" y="0"/>
                  </a:lnTo>
                  <a:lnTo>
                    <a:pt x="2359989" y="0"/>
                  </a:lnTo>
                  <a:lnTo>
                    <a:pt x="2360887" y="0"/>
                  </a:lnTo>
                  <a:lnTo>
                    <a:pt x="2360934" y="0"/>
                  </a:lnTo>
                  <a:lnTo>
                    <a:pt x="2371886" y="0"/>
                  </a:lnTo>
                  <a:lnTo>
                    <a:pt x="2373377" y="0"/>
                  </a:lnTo>
                  <a:lnTo>
                    <a:pt x="2377892" y="0"/>
                  </a:lnTo>
                  <a:cubicBezTo>
                    <a:pt x="2382339" y="0"/>
                    <a:pt x="2382339" y="0"/>
                    <a:pt x="2382339" y="0"/>
                  </a:cubicBezTo>
                  <a:lnTo>
                    <a:pt x="2390054" y="0"/>
                  </a:lnTo>
                  <a:lnTo>
                    <a:pt x="2419821" y="0"/>
                  </a:lnTo>
                  <a:lnTo>
                    <a:pt x="2427040" y="0"/>
                  </a:lnTo>
                  <a:lnTo>
                    <a:pt x="2436490" y="0"/>
                  </a:lnTo>
                  <a:lnTo>
                    <a:pt x="2444472" y="0"/>
                  </a:lnTo>
                  <a:lnTo>
                    <a:pt x="2448678" y="0"/>
                  </a:lnTo>
                  <a:lnTo>
                    <a:pt x="2450171" y="0"/>
                  </a:lnTo>
                  <a:lnTo>
                    <a:pt x="2450609" y="0"/>
                  </a:lnTo>
                  <a:lnTo>
                    <a:pt x="2463572" y="0"/>
                  </a:lnTo>
                  <a:lnTo>
                    <a:pt x="2471081" y="0"/>
                  </a:lnTo>
                  <a:lnTo>
                    <a:pt x="2472573" y="0"/>
                  </a:lnTo>
                  <a:lnTo>
                    <a:pt x="2474537" y="0"/>
                  </a:lnTo>
                  <a:lnTo>
                    <a:pt x="2475596" y="0"/>
                  </a:lnTo>
                  <a:lnTo>
                    <a:pt x="2477252" y="0"/>
                  </a:lnTo>
                  <a:lnTo>
                    <a:pt x="2478712" y="0"/>
                  </a:lnTo>
                  <a:lnTo>
                    <a:pt x="2478743" y="0"/>
                  </a:lnTo>
                  <a:lnTo>
                    <a:pt x="2480043" y="0"/>
                  </a:lnTo>
                  <a:lnTo>
                    <a:pt x="2499655" y="0"/>
                  </a:lnTo>
                  <a:lnTo>
                    <a:pt x="2501146" y="0"/>
                  </a:lnTo>
                  <a:lnTo>
                    <a:pt x="2505661" y="0"/>
                  </a:lnTo>
                  <a:lnTo>
                    <a:pt x="2508776" y="0"/>
                  </a:lnTo>
                  <a:lnTo>
                    <a:pt x="2510108" y="0"/>
                  </a:lnTo>
                  <a:lnTo>
                    <a:pt x="2524178" y="0"/>
                  </a:lnTo>
                  <a:lnTo>
                    <a:pt x="2525248" y="0"/>
                  </a:lnTo>
                  <a:lnTo>
                    <a:pt x="2525669" y="0"/>
                  </a:lnTo>
                  <a:lnTo>
                    <a:pt x="2552329" y="0"/>
                  </a:lnTo>
                  <a:lnTo>
                    <a:pt x="2552751" y="0"/>
                  </a:lnTo>
                  <a:lnTo>
                    <a:pt x="2554242" y="0"/>
                  </a:lnTo>
                  <a:lnTo>
                    <a:pt x="2574787" y="0"/>
                  </a:lnTo>
                  <a:lnTo>
                    <a:pt x="2576279" y="0"/>
                  </a:lnTo>
                  <a:lnTo>
                    <a:pt x="2576447" y="0"/>
                  </a:lnTo>
                  <a:lnTo>
                    <a:pt x="2577940" y="0"/>
                  </a:lnTo>
                  <a:lnTo>
                    <a:pt x="2603360" y="0"/>
                  </a:lnTo>
                  <a:lnTo>
                    <a:pt x="2604852" y="0"/>
                  </a:lnTo>
                  <a:lnTo>
                    <a:pt x="2605021" y="0"/>
                  </a:lnTo>
                  <a:lnTo>
                    <a:pt x="2605484" y="0"/>
                  </a:lnTo>
                  <a:lnTo>
                    <a:pt x="2606481" y="0"/>
                  </a:lnTo>
                  <a:lnTo>
                    <a:pt x="2606512" y="0"/>
                  </a:lnTo>
                  <a:lnTo>
                    <a:pt x="2606976" y="0"/>
                  </a:lnTo>
                  <a:lnTo>
                    <a:pt x="2618923" y="0"/>
                  </a:lnTo>
                  <a:lnTo>
                    <a:pt x="2621248" y="0"/>
                  </a:lnTo>
                  <a:lnTo>
                    <a:pt x="2622740" y="0"/>
                  </a:lnTo>
                  <a:lnTo>
                    <a:pt x="2627885" y="0"/>
                  </a:lnTo>
                  <a:lnTo>
                    <a:pt x="2629377" y="0"/>
                  </a:lnTo>
                  <a:lnTo>
                    <a:pt x="2634058" y="0"/>
                  </a:lnTo>
                  <a:lnTo>
                    <a:pt x="2635549" y="0"/>
                  </a:lnTo>
                  <a:lnTo>
                    <a:pt x="2636545" y="0"/>
                  </a:lnTo>
                  <a:lnTo>
                    <a:pt x="2648987" y="0"/>
                  </a:lnTo>
                  <a:lnTo>
                    <a:pt x="2649821" y="0"/>
                  </a:lnTo>
                  <a:lnTo>
                    <a:pt x="2651313" y="0"/>
                  </a:lnTo>
                  <a:lnTo>
                    <a:pt x="2651947" y="0"/>
                  </a:lnTo>
                  <a:lnTo>
                    <a:pt x="2653017" y="0"/>
                  </a:lnTo>
                  <a:lnTo>
                    <a:pt x="2653438" y="0"/>
                  </a:lnTo>
                  <a:lnTo>
                    <a:pt x="2656459" y="0"/>
                  </a:lnTo>
                  <a:lnTo>
                    <a:pt x="2657950" y="0"/>
                  </a:lnTo>
                  <a:lnTo>
                    <a:pt x="2665460" y="0"/>
                  </a:lnTo>
                  <a:lnTo>
                    <a:pt x="2680098" y="0"/>
                  </a:lnTo>
                  <a:lnTo>
                    <a:pt x="2680520" y="0"/>
                  </a:lnTo>
                  <a:lnTo>
                    <a:pt x="2682011" y="0"/>
                  </a:lnTo>
                  <a:lnTo>
                    <a:pt x="2692542" y="0"/>
                  </a:lnTo>
                  <a:lnTo>
                    <a:pt x="2702556" y="0"/>
                  </a:lnTo>
                  <a:lnTo>
                    <a:pt x="2704048" y="0"/>
                  </a:lnTo>
                  <a:lnTo>
                    <a:pt x="2724289" y="0"/>
                  </a:lnTo>
                  <a:lnTo>
                    <a:pt x="2731129" y="0"/>
                  </a:lnTo>
                  <a:lnTo>
                    <a:pt x="2732621" y="0"/>
                  </a:lnTo>
                  <a:lnTo>
                    <a:pt x="2733253" y="0"/>
                  </a:lnTo>
                  <a:lnTo>
                    <a:pt x="2734745" y="0"/>
                  </a:lnTo>
                  <a:lnTo>
                    <a:pt x="2746692" y="0"/>
                  </a:lnTo>
                  <a:lnTo>
                    <a:pt x="2749017" y="0"/>
                  </a:lnTo>
                  <a:lnTo>
                    <a:pt x="2750509" y="0"/>
                  </a:lnTo>
                  <a:lnTo>
                    <a:pt x="2754354" y="0"/>
                  </a:lnTo>
                  <a:lnTo>
                    <a:pt x="2755654" y="0"/>
                  </a:lnTo>
                  <a:lnTo>
                    <a:pt x="2757146" y="0"/>
                  </a:lnTo>
                  <a:lnTo>
                    <a:pt x="2761827" y="0"/>
                  </a:lnTo>
                  <a:lnTo>
                    <a:pt x="2763318" y="0"/>
                  </a:lnTo>
                  <a:lnTo>
                    <a:pt x="2776756" y="0"/>
                  </a:lnTo>
                  <a:lnTo>
                    <a:pt x="2777590" y="0"/>
                  </a:lnTo>
                  <a:lnTo>
                    <a:pt x="2779082" y="0"/>
                  </a:lnTo>
                  <a:lnTo>
                    <a:pt x="2783442" y="0"/>
                  </a:lnTo>
                  <a:lnTo>
                    <a:pt x="2784228" y="0"/>
                  </a:lnTo>
                  <a:lnTo>
                    <a:pt x="2785719" y="0"/>
                  </a:lnTo>
                  <a:lnTo>
                    <a:pt x="2786473" y="0"/>
                  </a:lnTo>
                  <a:lnTo>
                    <a:pt x="2793229" y="0"/>
                  </a:lnTo>
                  <a:lnTo>
                    <a:pt x="2799367" y="0"/>
                  </a:lnTo>
                  <a:lnTo>
                    <a:pt x="2813506" y="0"/>
                  </a:lnTo>
                  <a:lnTo>
                    <a:pt x="2820311" y="0"/>
                  </a:lnTo>
                  <a:lnTo>
                    <a:pt x="2827893" y="0"/>
                  </a:lnTo>
                  <a:lnTo>
                    <a:pt x="2827940" y="0"/>
                  </a:lnTo>
                  <a:lnTo>
                    <a:pt x="2829431" y="0"/>
                  </a:lnTo>
                  <a:lnTo>
                    <a:pt x="2829978" y="0"/>
                  </a:lnTo>
                  <a:lnTo>
                    <a:pt x="2852058" y="0"/>
                  </a:lnTo>
                  <a:lnTo>
                    <a:pt x="2857060" y="0"/>
                  </a:lnTo>
                  <a:lnTo>
                    <a:pt x="2857958" y="0"/>
                  </a:lnTo>
                  <a:lnTo>
                    <a:pt x="2871601" y="0"/>
                  </a:lnTo>
                  <a:lnTo>
                    <a:pt x="2882123" y="0"/>
                  </a:lnTo>
                  <a:lnTo>
                    <a:pt x="2894046" y="0"/>
                  </a:lnTo>
                  <a:lnTo>
                    <a:pt x="2903496" y="0"/>
                  </a:lnTo>
                  <a:lnTo>
                    <a:pt x="2911211" y="0"/>
                  </a:lnTo>
                  <a:lnTo>
                    <a:pt x="2914242" y="0"/>
                  </a:lnTo>
                  <a:lnTo>
                    <a:pt x="2914461" y="0"/>
                  </a:lnTo>
                  <a:lnTo>
                    <a:pt x="2924111" y="0"/>
                  </a:lnTo>
                  <a:lnTo>
                    <a:pt x="2927136" y="0"/>
                  </a:lnTo>
                  <a:lnTo>
                    <a:pt x="2933561" y="0"/>
                  </a:lnTo>
                  <a:lnTo>
                    <a:pt x="2939580" y="0"/>
                  </a:lnTo>
                  <a:lnTo>
                    <a:pt x="2941275" y="0"/>
                  </a:lnTo>
                  <a:lnTo>
                    <a:pt x="2941543" y="0"/>
                  </a:lnTo>
                  <a:lnTo>
                    <a:pt x="2945586" y="0"/>
                  </a:lnTo>
                  <a:lnTo>
                    <a:pt x="2950032" y="0"/>
                  </a:lnTo>
                  <a:lnTo>
                    <a:pt x="2955662" y="0"/>
                  </a:lnTo>
                  <a:lnTo>
                    <a:pt x="2955709" y="0"/>
                  </a:lnTo>
                  <a:lnTo>
                    <a:pt x="2957200" y="0"/>
                  </a:lnTo>
                  <a:lnTo>
                    <a:pt x="2957747" y="0"/>
                  </a:lnTo>
                  <a:lnTo>
                    <a:pt x="2968152" y="0"/>
                  </a:lnTo>
                  <a:lnTo>
                    <a:pt x="2969644" y="0"/>
                  </a:lnTo>
                  <a:lnTo>
                    <a:pt x="2972667" y="0"/>
                  </a:lnTo>
                  <a:lnTo>
                    <a:pt x="2977114" y="0"/>
                  </a:lnTo>
                  <a:lnTo>
                    <a:pt x="2984829" y="0"/>
                  </a:lnTo>
                  <a:lnTo>
                    <a:pt x="2985727" y="0"/>
                  </a:lnTo>
                  <a:lnTo>
                    <a:pt x="2999370" y="0"/>
                  </a:lnTo>
                  <a:lnTo>
                    <a:pt x="3021815" y="0"/>
                  </a:lnTo>
                  <a:lnTo>
                    <a:pt x="3031265" y="0"/>
                  </a:lnTo>
                  <a:lnTo>
                    <a:pt x="3042230" y="0"/>
                  </a:lnTo>
                  <a:lnTo>
                    <a:pt x="3044946" y="0"/>
                  </a:lnTo>
                  <a:lnTo>
                    <a:pt x="3051880" y="0"/>
                  </a:lnTo>
                  <a:lnTo>
                    <a:pt x="3061330" y="0"/>
                  </a:lnTo>
                  <a:lnTo>
                    <a:pt x="3067349" y="0"/>
                  </a:lnTo>
                  <a:lnTo>
                    <a:pt x="3069312" y="0"/>
                  </a:lnTo>
                  <a:lnTo>
                    <a:pt x="3073355" y="0"/>
                  </a:lnTo>
                  <a:lnTo>
                    <a:pt x="3073518" y="0"/>
                  </a:lnTo>
                  <a:lnTo>
                    <a:pt x="3075011" y="0"/>
                  </a:lnTo>
                  <a:lnTo>
                    <a:pt x="3077801" y="0"/>
                  </a:lnTo>
                  <a:lnTo>
                    <a:pt x="3095921" y="0"/>
                  </a:lnTo>
                  <a:lnTo>
                    <a:pt x="3097413" y="0"/>
                  </a:lnTo>
                  <a:lnTo>
                    <a:pt x="3100436" y="0"/>
                  </a:lnTo>
                  <a:lnTo>
                    <a:pt x="3103552" y="0"/>
                  </a:lnTo>
                  <a:lnTo>
                    <a:pt x="3104883" y="0"/>
                  </a:lnTo>
                  <a:lnTo>
                    <a:pt x="3120023" y="0"/>
                  </a:lnTo>
                  <a:lnTo>
                    <a:pt x="3120445" y="0"/>
                  </a:lnTo>
                  <a:lnTo>
                    <a:pt x="3149018" y="0"/>
                  </a:lnTo>
                  <a:lnTo>
                    <a:pt x="3150088" y="0"/>
                  </a:lnTo>
                  <a:lnTo>
                    <a:pt x="3150509" y="0"/>
                  </a:lnTo>
                  <a:lnTo>
                    <a:pt x="3171054" y="0"/>
                  </a:lnTo>
                  <a:lnTo>
                    <a:pt x="3172715" y="0"/>
                  </a:lnTo>
                  <a:lnTo>
                    <a:pt x="3199627" y="0"/>
                  </a:lnTo>
                  <a:lnTo>
                    <a:pt x="3201119" y="0"/>
                  </a:lnTo>
                  <a:lnTo>
                    <a:pt x="3201287" y="0"/>
                  </a:lnTo>
                  <a:lnTo>
                    <a:pt x="3201751" y="0"/>
                  </a:lnTo>
                  <a:lnTo>
                    <a:pt x="3202780" y="0"/>
                  </a:lnTo>
                  <a:lnTo>
                    <a:pt x="3217515" y="0"/>
                  </a:lnTo>
                  <a:lnTo>
                    <a:pt x="3224152" y="0"/>
                  </a:lnTo>
                  <a:lnTo>
                    <a:pt x="3230324" y="0"/>
                  </a:lnTo>
                  <a:lnTo>
                    <a:pt x="3231321" y="0"/>
                  </a:lnTo>
                  <a:lnTo>
                    <a:pt x="3231816" y="0"/>
                  </a:lnTo>
                  <a:lnTo>
                    <a:pt x="3243763" y="0"/>
                  </a:lnTo>
                  <a:lnTo>
                    <a:pt x="3246088" y="0"/>
                  </a:lnTo>
                  <a:lnTo>
                    <a:pt x="3247580" y="0"/>
                  </a:lnTo>
                  <a:lnTo>
                    <a:pt x="3247792" y="0"/>
                  </a:lnTo>
                  <a:lnTo>
                    <a:pt x="3248214" y="0"/>
                  </a:lnTo>
                  <a:lnTo>
                    <a:pt x="3252725" y="0"/>
                  </a:lnTo>
                  <a:lnTo>
                    <a:pt x="3254217" y="0"/>
                  </a:lnTo>
                  <a:lnTo>
                    <a:pt x="3260235" y="0"/>
                  </a:lnTo>
                  <a:lnTo>
                    <a:pt x="3276787" y="0"/>
                  </a:lnTo>
                  <a:lnTo>
                    <a:pt x="3277857" y="0"/>
                  </a:lnTo>
                  <a:lnTo>
                    <a:pt x="3278278" y="0"/>
                  </a:lnTo>
                  <a:lnTo>
                    <a:pt x="3290300" y="0"/>
                  </a:lnTo>
                  <a:lnTo>
                    <a:pt x="3298823" y="0"/>
                  </a:lnTo>
                  <a:lnTo>
                    <a:pt x="3327396" y="0"/>
                  </a:lnTo>
                  <a:lnTo>
                    <a:pt x="3328888" y="0"/>
                  </a:lnTo>
                  <a:lnTo>
                    <a:pt x="3329520" y="0"/>
                  </a:lnTo>
                  <a:lnTo>
                    <a:pt x="3345284" y="0"/>
                  </a:lnTo>
                  <a:lnTo>
                    <a:pt x="3349129" y="0"/>
                  </a:lnTo>
                  <a:lnTo>
                    <a:pt x="3351921" y="0"/>
                  </a:lnTo>
                  <a:lnTo>
                    <a:pt x="3358093" y="0"/>
                  </a:lnTo>
                  <a:lnTo>
                    <a:pt x="3359585" y="0"/>
                  </a:lnTo>
                  <a:lnTo>
                    <a:pt x="3371532" y="0"/>
                  </a:lnTo>
                  <a:lnTo>
                    <a:pt x="3373857" y="0"/>
                  </a:lnTo>
                  <a:lnTo>
                    <a:pt x="3375349" y="0"/>
                  </a:lnTo>
                  <a:lnTo>
                    <a:pt x="3380494" y="0"/>
                  </a:lnTo>
                  <a:lnTo>
                    <a:pt x="3381986" y="0"/>
                  </a:lnTo>
                  <a:lnTo>
                    <a:pt x="3388004" y="0"/>
                  </a:lnTo>
                  <a:lnTo>
                    <a:pt x="3408282" y="0"/>
                  </a:lnTo>
                  <a:lnTo>
                    <a:pt x="3418069" y="0"/>
                  </a:lnTo>
                  <a:lnTo>
                    <a:pt x="3424207" y="0"/>
                  </a:lnTo>
                  <a:lnTo>
                    <a:pt x="3424753" y="0"/>
                  </a:lnTo>
                  <a:lnTo>
                    <a:pt x="3452733" y="0"/>
                  </a:lnTo>
                  <a:lnTo>
                    <a:pt x="3454818" y="0"/>
                  </a:lnTo>
                  <a:lnTo>
                    <a:pt x="3476898" y="0"/>
                  </a:lnTo>
                  <a:lnTo>
                    <a:pt x="3496441" y="0"/>
                  </a:lnTo>
                  <a:lnTo>
                    <a:pt x="3509236" y="0"/>
                  </a:lnTo>
                  <a:lnTo>
                    <a:pt x="3518886" y="0"/>
                  </a:lnTo>
                  <a:lnTo>
                    <a:pt x="3528336" y="0"/>
                  </a:lnTo>
                  <a:lnTo>
                    <a:pt x="3536051" y="0"/>
                  </a:lnTo>
                  <a:lnTo>
                    <a:pt x="3539301" y="0"/>
                  </a:lnTo>
                  <a:lnTo>
                    <a:pt x="3540361" y="0"/>
                  </a:lnTo>
                  <a:lnTo>
                    <a:pt x="3544807" y="0"/>
                  </a:lnTo>
                  <a:lnTo>
                    <a:pt x="3551976" y="0"/>
                  </a:lnTo>
                  <a:lnTo>
                    <a:pt x="3552522" y="0"/>
                  </a:lnTo>
                  <a:lnTo>
                    <a:pt x="3564420" y="0"/>
                  </a:lnTo>
                  <a:lnTo>
                    <a:pt x="3570426" y="0"/>
                  </a:lnTo>
                  <a:cubicBezTo>
                    <a:pt x="3574872" y="0"/>
                    <a:pt x="3574872" y="0"/>
                    <a:pt x="3574872" y="0"/>
                  </a:cubicBezTo>
                  <a:lnTo>
                    <a:pt x="3580502" y="0"/>
                  </a:lnTo>
                  <a:lnTo>
                    <a:pt x="3582587" y="0"/>
                  </a:lnTo>
                  <a:lnTo>
                    <a:pt x="3624210" y="0"/>
                  </a:lnTo>
                  <a:lnTo>
                    <a:pt x="3637005" y="0"/>
                  </a:lnTo>
                  <a:lnTo>
                    <a:pt x="3646655" y="0"/>
                  </a:lnTo>
                  <a:lnTo>
                    <a:pt x="3656105" y="0"/>
                  </a:lnTo>
                  <a:lnTo>
                    <a:pt x="3667070" y="0"/>
                  </a:lnTo>
                  <a:lnTo>
                    <a:pt x="3668130" y="0"/>
                  </a:lnTo>
                  <a:lnTo>
                    <a:pt x="3669786" y="0"/>
                  </a:lnTo>
                  <a:lnTo>
                    <a:pt x="3672576" y="0"/>
                  </a:lnTo>
                  <a:lnTo>
                    <a:pt x="3692189" y="0"/>
                  </a:lnTo>
                  <a:lnTo>
                    <a:pt x="3698195" y="0"/>
                  </a:lnTo>
                  <a:lnTo>
                    <a:pt x="3702641" y="0"/>
                  </a:lnTo>
                  <a:lnTo>
                    <a:pt x="3744863" y="0"/>
                  </a:lnTo>
                  <a:lnTo>
                    <a:pt x="3745285" y="0"/>
                  </a:lnTo>
                  <a:lnTo>
                    <a:pt x="3795894" y="0"/>
                  </a:lnTo>
                  <a:lnTo>
                    <a:pt x="3797555" y="0"/>
                  </a:lnTo>
                  <a:lnTo>
                    <a:pt x="3826591" y="0"/>
                  </a:lnTo>
                  <a:lnTo>
                    <a:pt x="3842355" y="0"/>
                  </a:lnTo>
                  <a:lnTo>
                    <a:pt x="3848992" y="0"/>
                  </a:lnTo>
                  <a:lnTo>
                    <a:pt x="3872632" y="0"/>
                  </a:lnTo>
                  <a:lnTo>
                    <a:pt x="3873054" y="0"/>
                  </a:lnTo>
                  <a:lnTo>
                    <a:pt x="3885075" y="0"/>
                  </a:lnTo>
                  <a:lnTo>
                    <a:pt x="3923663" y="0"/>
                  </a:lnTo>
                  <a:lnTo>
                    <a:pt x="3954360" y="0"/>
                  </a:lnTo>
                  <a:lnTo>
                    <a:pt x="3970124" y="0"/>
                  </a:lnTo>
                  <a:lnTo>
                    <a:pt x="3976761" y="0"/>
                  </a:lnTo>
                  <a:lnTo>
                    <a:pt x="4012844" y="0"/>
                  </a:lnTo>
                  <a:lnTo>
                    <a:pt x="4049593" y="0"/>
                  </a:lnTo>
                  <a:cubicBezTo>
                    <a:pt x="4169647" y="0"/>
                    <a:pt x="4169647" y="0"/>
                    <a:pt x="4169647" y="0"/>
                  </a:cubicBezTo>
                  <a:lnTo>
                    <a:pt x="4177362" y="0"/>
                  </a:lnTo>
                  <a:cubicBezTo>
                    <a:pt x="4297416" y="0"/>
                    <a:pt x="4297416" y="0"/>
                    <a:pt x="4297416" y="0"/>
                  </a:cubicBezTo>
                  <a:cubicBezTo>
                    <a:pt x="4327758" y="0"/>
                    <a:pt x="4364168" y="21251"/>
                    <a:pt x="4379339" y="47054"/>
                  </a:cubicBezTo>
                  <a:cubicBezTo>
                    <a:pt x="4591731" y="415146"/>
                    <a:pt x="4591731" y="415146"/>
                    <a:pt x="4591731" y="415146"/>
                  </a:cubicBezTo>
                  <a:cubicBezTo>
                    <a:pt x="4606902" y="440951"/>
                    <a:pt x="4606902" y="483452"/>
                    <a:pt x="4591731" y="509257"/>
                  </a:cubicBezTo>
                  <a:cubicBezTo>
                    <a:pt x="4379339" y="877348"/>
                    <a:pt x="4379339" y="877348"/>
                    <a:pt x="4379339" y="877348"/>
                  </a:cubicBezTo>
                  <a:cubicBezTo>
                    <a:pt x="4364168" y="903151"/>
                    <a:pt x="4327758" y="924402"/>
                    <a:pt x="4297416" y="924402"/>
                  </a:cubicBezTo>
                  <a:lnTo>
                    <a:pt x="4169647" y="924402"/>
                  </a:lnTo>
                  <a:lnTo>
                    <a:pt x="3976761" y="924402"/>
                  </a:lnTo>
                  <a:lnTo>
                    <a:pt x="3872632" y="924402"/>
                  </a:lnTo>
                  <a:lnTo>
                    <a:pt x="3848992" y="924402"/>
                  </a:lnTo>
                  <a:lnTo>
                    <a:pt x="3744863" y="924402"/>
                  </a:lnTo>
                  <a:lnTo>
                    <a:pt x="3702641" y="924402"/>
                  </a:lnTo>
                  <a:lnTo>
                    <a:pt x="3672576" y="924402"/>
                  </a:lnTo>
                  <a:lnTo>
                    <a:pt x="3656105" y="924402"/>
                  </a:lnTo>
                  <a:lnTo>
                    <a:pt x="3574872" y="924402"/>
                  </a:lnTo>
                  <a:lnTo>
                    <a:pt x="3551976" y="924402"/>
                  </a:lnTo>
                  <a:lnTo>
                    <a:pt x="3544807" y="924402"/>
                  </a:lnTo>
                  <a:lnTo>
                    <a:pt x="3528336" y="924402"/>
                  </a:lnTo>
                  <a:lnTo>
                    <a:pt x="3424207" y="924402"/>
                  </a:lnTo>
                  <a:lnTo>
                    <a:pt x="3381986" y="924402"/>
                  </a:lnTo>
                  <a:lnTo>
                    <a:pt x="3380494" y="924402"/>
                  </a:lnTo>
                  <a:lnTo>
                    <a:pt x="3351921" y="924402"/>
                  </a:lnTo>
                  <a:lnTo>
                    <a:pt x="3277857" y="924402"/>
                  </a:lnTo>
                  <a:lnTo>
                    <a:pt x="3254217" y="924402"/>
                  </a:lnTo>
                  <a:lnTo>
                    <a:pt x="3252725" y="924402"/>
                  </a:lnTo>
                  <a:lnTo>
                    <a:pt x="3247792" y="924402"/>
                  </a:lnTo>
                  <a:lnTo>
                    <a:pt x="3231321" y="924402"/>
                  </a:lnTo>
                  <a:lnTo>
                    <a:pt x="3224152" y="924402"/>
                  </a:lnTo>
                  <a:lnTo>
                    <a:pt x="3150088" y="924402"/>
                  </a:lnTo>
                  <a:lnTo>
                    <a:pt x="3120023" y="924402"/>
                  </a:lnTo>
                  <a:lnTo>
                    <a:pt x="3104883" y="924402"/>
                  </a:lnTo>
                  <a:lnTo>
                    <a:pt x="3103552" y="924402"/>
                  </a:lnTo>
                  <a:lnTo>
                    <a:pt x="3077801" y="924402"/>
                  </a:lnTo>
                  <a:lnTo>
                    <a:pt x="3061330" y="924402"/>
                  </a:lnTo>
                  <a:lnTo>
                    <a:pt x="3031265" y="924402"/>
                  </a:lnTo>
                  <a:lnTo>
                    <a:pt x="2977114" y="924402"/>
                  </a:lnTo>
                  <a:lnTo>
                    <a:pt x="2957200" y="924402"/>
                  </a:lnTo>
                  <a:lnTo>
                    <a:pt x="2955709" y="924402"/>
                  </a:lnTo>
                  <a:lnTo>
                    <a:pt x="2950032" y="924402"/>
                  </a:lnTo>
                  <a:lnTo>
                    <a:pt x="2933561" y="924402"/>
                  </a:lnTo>
                  <a:lnTo>
                    <a:pt x="2927136" y="924402"/>
                  </a:lnTo>
                  <a:lnTo>
                    <a:pt x="2903496" y="924402"/>
                  </a:lnTo>
                  <a:lnTo>
                    <a:pt x="2829431" y="924402"/>
                  </a:lnTo>
                  <a:lnTo>
                    <a:pt x="2827940" y="924402"/>
                  </a:lnTo>
                  <a:lnTo>
                    <a:pt x="2799367" y="924402"/>
                  </a:lnTo>
                  <a:lnTo>
                    <a:pt x="2785719" y="924402"/>
                  </a:lnTo>
                  <a:lnTo>
                    <a:pt x="2784228" y="924402"/>
                  </a:lnTo>
                  <a:lnTo>
                    <a:pt x="2757146" y="924402"/>
                  </a:lnTo>
                  <a:lnTo>
                    <a:pt x="2755654" y="924402"/>
                  </a:lnTo>
                  <a:lnTo>
                    <a:pt x="2680098" y="924402"/>
                  </a:lnTo>
                  <a:lnTo>
                    <a:pt x="2657950" y="924402"/>
                  </a:lnTo>
                  <a:lnTo>
                    <a:pt x="2656459" y="924402"/>
                  </a:lnTo>
                  <a:lnTo>
                    <a:pt x="2653017" y="924402"/>
                  </a:lnTo>
                  <a:lnTo>
                    <a:pt x="2636545" y="924402"/>
                  </a:lnTo>
                  <a:lnTo>
                    <a:pt x="2629377" y="924402"/>
                  </a:lnTo>
                  <a:lnTo>
                    <a:pt x="2627885" y="924402"/>
                  </a:lnTo>
                  <a:lnTo>
                    <a:pt x="2606481" y="924402"/>
                  </a:lnTo>
                  <a:lnTo>
                    <a:pt x="2552329" y="924402"/>
                  </a:lnTo>
                  <a:lnTo>
                    <a:pt x="2525248" y="924402"/>
                  </a:lnTo>
                  <a:lnTo>
                    <a:pt x="2510108" y="924402"/>
                  </a:lnTo>
                  <a:lnTo>
                    <a:pt x="2508776" y="924402"/>
                  </a:lnTo>
                  <a:lnTo>
                    <a:pt x="2480043" y="924402"/>
                  </a:lnTo>
                  <a:lnTo>
                    <a:pt x="2478712" y="924402"/>
                  </a:lnTo>
                  <a:lnTo>
                    <a:pt x="2463572" y="924402"/>
                  </a:lnTo>
                  <a:lnTo>
                    <a:pt x="2436490" y="924402"/>
                  </a:lnTo>
                  <a:lnTo>
                    <a:pt x="2382339" y="924402"/>
                  </a:lnTo>
                  <a:lnTo>
                    <a:pt x="2360934" y="924402"/>
                  </a:lnTo>
                  <a:lnTo>
                    <a:pt x="2359443" y="924402"/>
                  </a:lnTo>
                  <a:lnTo>
                    <a:pt x="2352274" y="924402"/>
                  </a:lnTo>
                  <a:lnTo>
                    <a:pt x="2335803" y="924402"/>
                  </a:lnTo>
                  <a:lnTo>
                    <a:pt x="2332360" y="924402"/>
                  </a:lnTo>
                  <a:lnTo>
                    <a:pt x="2332328" y="924402"/>
                  </a:lnTo>
                  <a:lnTo>
                    <a:pt x="2330869" y="924402"/>
                  </a:lnTo>
                  <a:lnTo>
                    <a:pt x="2308721" y="924402"/>
                  </a:lnTo>
                  <a:lnTo>
                    <a:pt x="2233165" y="924402"/>
                  </a:lnTo>
                  <a:lnTo>
                    <a:pt x="2231674" y="924402"/>
                  </a:lnTo>
                  <a:lnTo>
                    <a:pt x="2204591" y="924402"/>
                  </a:lnTo>
                  <a:lnTo>
                    <a:pt x="2204559" y="924402"/>
                  </a:lnTo>
                  <a:lnTo>
                    <a:pt x="2203100" y="924402"/>
                  </a:lnTo>
                  <a:lnTo>
                    <a:pt x="2189452" y="924402"/>
                  </a:lnTo>
                  <a:lnTo>
                    <a:pt x="2160879" y="924402"/>
                  </a:lnTo>
                  <a:lnTo>
                    <a:pt x="2159388" y="924402"/>
                  </a:lnTo>
                  <a:lnTo>
                    <a:pt x="2085323" y="924402"/>
                  </a:lnTo>
                  <a:lnTo>
                    <a:pt x="2077294" y="924402"/>
                  </a:lnTo>
                  <a:lnTo>
                    <a:pt x="2061683" y="924402"/>
                  </a:lnTo>
                  <a:lnTo>
                    <a:pt x="2055258" y="924402"/>
                  </a:lnTo>
                  <a:lnTo>
                    <a:pt x="2038787" y="924402"/>
                  </a:lnTo>
                  <a:lnTo>
                    <a:pt x="2033110" y="924402"/>
                  </a:lnTo>
                  <a:lnTo>
                    <a:pt x="2031619" y="924402"/>
                  </a:lnTo>
                  <a:lnTo>
                    <a:pt x="2011705" y="924402"/>
                  </a:lnTo>
                  <a:lnTo>
                    <a:pt x="1957554" y="924402"/>
                  </a:lnTo>
                  <a:lnTo>
                    <a:pt x="1949525" y="924402"/>
                  </a:lnTo>
                  <a:lnTo>
                    <a:pt x="1927489" y="924402"/>
                  </a:lnTo>
                  <a:lnTo>
                    <a:pt x="1911018" y="924402"/>
                  </a:lnTo>
                  <a:lnTo>
                    <a:pt x="1907543" y="924402"/>
                  </a:lnTo>
                  <a:lnTo>
                    <a:pt x="1885268" y="924402"/>
                  </a:lnTo>
                  <a:lnTo>
                    <a:pt x="1883936" y="924402"/>
                  </a:lnTo>
                  <a:lnTo>
                    <a:pt x="1868796" y="924402"/>
                  </a:lnTo>
                  <a:lnTo>
                    <a:pt x="1838732" y="924402"/>
                  </a:lnTo>
                  <a:lnTo>
                    <a:pt x="1779774" y="924402"/>
                  </a:lnTo>
                  <a:lnTo>
                    <a:pt x="1764668" y="924402"/>
                  </a:lnTo>
                  <a:lnTo>
                    <a:pt x="1757499" y="924402"/>
                  </a:lnTo>
                  <a:lnTo>
                    <a:pt x="1741027" y="924402"/>
                  </a:lnTo>
                  <a:lnTo>
                    <a:pt x="1737552" y="924402"/>
                  </a:lnTo>
                  <a:lnTo>
                    <a:pt x="1736094" y="924402"/>
                  </a:lnTo>
                  <a:lnTo>
                    <a:pt x="1734603" y="924402"/>
                  </a:lnTo>
                  <a:lnTo>
                    <a:pt x="1710963" y="924402"/>
                  </a:lnTo>
                  <a:lnTo>
                    <a:pt x="1707488" y="924402"/>
                  </a:lnTo>
                  <a:lnTo>
                    <a:pt x="1652509" y="924402"/>
                  </a:lnTo>
                  <a:lnTo>
                    <a:pt x="1636899" y="924402"/>
                  </a:lnTo>
                  <a:lnTo>
                    <a:pt x="1609783" y="924402"/>
                  </a:lnTo>
                  <a:lnTo>
                    <a:pt x="1608325" y="924402"/>
                  </a:lnTo>
                  <a:lnTo>
                    <a:pt x="1606834" y="924402"/>
                  </a:lnTo>
                  <a:lnTo>
                    <a:pt x="1579719" y="924402"/>
                  </a:lnTo>
                  <a:lnTo>
                    <a:pt x="1564612" y="924402"/>
                  </a:lnTo>
                  <a:lnTo>
                    <a:pt x="1524740" y="924402"/>
                  </a:lnTo>
                  <a:lnTo>
                    <a:pt x="1482518" y="924402"/>
                  </a:lnTo>
                  <a:lnTo>
                    <a:pt x="1460483" y="924402"/>
                  </a:lnTo>
                  <a:lnTo>
                    <a:pt x="1452454" y="924402"/>
                  </a:lnTo>
                  <a:lnTo>
                    <a:pt x="1444011" y="924402"/>
                  </a:lnTo>
                  <a:lnTo>
                    <a:pt x="1436843" y="924402"/>
                  </a:lnTo>
                  <a:lnTo>
                    <a:pt x="1413947" y="924402"/>
                  </a:lnTo>
                  <a:lnTo>
                    <a:pt x="1354749" y="924402"/>
                  </a:lnTo>
                  <a:lnTo>
                    <a:pt x="1332714" y="924402"/>
                  </a:lnTo>
                  <a:lnTo>
                    <a:pt x="1324685" y="924402"/>
                  </a:lnTo>
                  <a:lnTo>
                    <a:pt x="1316242" y="924402"/>
                  </a:lnTo>
                  <a:lnTo>
                    <a:pt x="1312767" y="924402"/>
                  </a:lnTo>
                  <a:lnTo>
                    <a:pt x="1286178" y="924402"/>
                  </a:lnTo>
                  <a:lnTo>
                    <a:pt x="1282703" y="924402"/>
                  </a:lnTo>
                  <a:lnTo>
                    <a:pt x="1243956" y="924402"/>
                  </a:lnTo>
                  <a:lnTo>
                    <a:pt x="1184998" y="924402"/>
                  </a:lnTo>
                  <a:lnTo>
                    <a:pt x="1154934" y="924402"/>
                  </a:lnTo>
                  <a:lnTo>
                    <a:pt x="1139828" y="924402"/>
                  </a:lnTo>
                  <a:lnTo>
                    <a:pt x="1116187" y="924402"/>
                  </a:lnTo>
                  <a:lnTo>
                    <a:pt x="1112712" y="924402"/>
                  </a:lnTo>
                  <a:lnTo>
                    <a:pt x="1057734" y="924402"/>
                  </a:lnTo>
                  <a:lnTo>
                    <a:pt x="1027669" y="924402"/>
                  </a:lnTo>
                  <a:lnTo>
                    <a:pt x="1012059" y="924402"/>
                  </a:lnTo>
                  <a:lnTo>
                    <a:pt x="984943" y="924402"/>
                  </a:lnTo>
                  <a:lnTo>
                    <a:pt x="929965" y="924402"/>
                  </a:lnTo>
                  <a:lnTo>
                    <a:pt x="899900" y="924402"/>
                  </a:lnTo>
                  <a:lnTo>
                    <a:pt x="857678" y="924402"/>
                  </a:lnTo>
                  <a:lnTo>
                    <a:pt x="819171" y="924402"/>
                  </a:lnTo>
                  <a:lnTo>
                    <a:pt x="729909" y="924402"/>
                  </a:lnTo>
                  <a:lnTo>
                    <a:pt x="691402" y="924402"/>
                  </a:lnTo>
                  <a:lnTo>
                    <a:pt x="687927" y="924402"/>
                  </a:lnTo>
                  <a:lnTo>
                    <a:pt x="560158" y="924402"/>
                  </a:lnTo>
                  <a:lnTo>
                    <a:pt x="432894" y="924402"/>
                  </a:lnTo>
                  <a:lnTo>
                    <a:pt x="305125" y="924402"/>
                  </a:lnTo>
                  <a:cubicBezTo>
                    <a:pt x="275541" y="924402"/>
                    <a:pt x="238373" y="903151"/>
                    <a:pt x="223202" y="877348"/>
                  </a:cubicBezTo>
                  <a:cubicBezTo>
                    <a:pt x="10809" y="509257"/>
                    <a:pt x="10809" y="509257"/>
                    <a:pt x="10809" y="509257"/>
                  </a:cubicBezTo>
                  <a:cubicBezTo>
                    <a:pt x="-3603" y="483452"/>
                    <a:pt x="-3603" y="440951"/>
                    <a:pt x="10809" y="415146"/>
                  </a:cubicBezTo>
                  <a:cubicBezTo>
                    <a:pt x="223202" y="47054"/>
                    <a:pt x="223202" y="47054"/>
                    <a:pt x="223202" y="47054"/>
                  </a:cubicBezTo>
                  <a:cubicBezTo>
                    <a:pt x="238373" y="21251"/>
                    <a:pt x="275541" y="0"/>
                    <a:pt x="305125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62" name="文本框 37"/>
          <p:cNvSpPr>
            <a:spLocks noChangeArrowheads="1"/>
          </p:cNvSpPr>
          <p:nvPr/>
        </p:nvSpPr>
        <p:spPr bwMode="auto">
          <a:xfrm>
            <a:off x="6923167" y="2464352"/>
            <a:ext cx="2307924" cy="29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0" tIns="45711" rIns="91420" bIns="45711">
            <a:spAutoFit/>
          </a:bodyPr>
          <a:lstStyle/>
          <a:p>
            <a:pPr algn="l"/>
            <a:r>
              <a:rPr lang="en-US" sz="1300" b="0" dirty="0">
                <a:latin typeface="宋体" pitchFamily="2" charset="-122"/>
                <a:ea typeface="宋体" pitchFamily="2" charset="-122"/>
                <a:sym typeface="Arial" pitchFamily="34" charset="0"/>
              </a:rPr>
              <a:t>COMPANY</a:t>
            </a:r>
            <a:endParaRPr lang="zh-CN" altLang="en-US" sz="1300" b="0" baseline="-3000" dirty="0">
              <a:latin typeface="宋体" pitchFamily="2" charset="-122"/>
              <a:ea typeface="宋体" pitchFamily="2" charset="-122"/>
              <a:sym typeface="Arial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048060" y="2230373"/>
            <a:ext cx="1990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岗位认知</a:t>
            </a:r>
            <a:endParaRPr lang="zh-CN" altLang="en-US" sz="32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3600180" y="1807677"/>
            <a:ext cx="1416743" cy="1443369"/>
            <a:chOff x="903371" y="249943"/>
            <a:chExt cx="2831223" cy="679699"/>
          </a:xfrm>
        </p:grpSpPr>
        <p:sp>
          <p:nvSpPr>
            <p:cNvPr id="31" name="任意多边形 30"/>
            <p:cNvSpPr>
              <a:spLocks/>
            </p:cNvSpPr>
            <p:nvPr/>
          </p:nvSpPr>
          <p:spPr bwMode="auto">
            <a:xfrm>
              <a:off x="903371" y="249943"/>
              <a:ext cx="2831223" cy="679699"/>
            </a:xfrm>
            <a:prstGeom prst="diamond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rgbClr val="D3D3D3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100000">
                    <a:schemeClr val="bg1">
                      <a:lumMod val="75000"/>
                    </a:schemeClr>
                  </a:gs>
                  <a:gs pos="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2" name="任意多边形 31"/>
            <p:cNvSpPr>
              <a:spLocks/>
            </p:cNvSpPr>
            <p:nvPr/>
          </p:nvSpPr>
          <p:spPr bwMode="auto">
            <a:xfrm>
              <a:off x="1010779" y="325868"/>
              <a:ext cx="2628449" cy="527848"/>
            </a:xfrm>
            <a:prstGeom prst="diamond">
              <a:avLst/>
            </a:prstGeom>
            <a:solidFill>
              <a:schemeClr val="bg1"/>
            </a:solidFill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30" name="矩形 29"/>
          <p:cNvSpPr/>
          <p:nvPr/>
        </p:nvSpPr>
        <p:spPr>
          <a:xfrm>
            <a:off x="3830878" y="2104990"/>
            <a:ext cx="102866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500" b="1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02</a:t>
            </a:r>
            <a:endParaRPr lang="zh-CN" altLang="en-US" sz="4500" b="1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37231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350"/>
                            </p:stCondLst>
                            <p:childTnLst>
                              <p:par>
                                <p:cTn id="9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2" grpId="0"/>
      <p:bldP spid="27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186204" y="2009347"/>
            <a:ext cx="3903518" cy="3903518"/>
            <a:chOff x="4186204" y="1820665"/>
            <a:chExt cx="3903518" cy="3903518"/>
          </a:xfrm>
        </p:grpSpPr>
        <p:sp>
          <p:nvSpPr>
            <p:cNvPr id="17" name="椭圆 16"/>
            <p:cNvSpPr/>
            <p:nvPr/>
          </p:nvSpPr>
          <p:spPr>
            <a:xfrm>
              <a:off x="4186204" y="1820665"/>
              <a:ext cx="3903518" cy="390351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6000">
                  <a:schemeClr val="bg1"/>
                </a:gs>
                <a:gs pos="100000">
                  <a:srgbClr val="C7C7C7"/>
                </a:gs>
              </a:gsLst>
              <a:lin ang="13500000" scaled="1"/>
              <a:tileRect/>
            </a:gradFill>
            <a:ln w="19050">
              <a:solidFill>
                <a:schemeClr val="bg1"/>
              </a:solidFill>
            </a:ln>
            <a:effectLst>
              <a:outerShdw blurRad="419100" dist="5715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748564" y="2383025"/>
              <a:ext cx="2778798" cy="2778798"/>
            </a:xfrm>
            <a:prstGeom prst="ellipse">
              <a:avLst/>
            </a:prstGeom>
            <a:solidFill>
              <a:schemeClr val="bg2"/>
            </a:soli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7331511" y="2379077"/>
            <a:ext cx="641080" cy="64107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419100" dist="2794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338314" y="4902059"/>
            <a:ext cx="641080" cy="64107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419100" dist="2794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331909" y="2363448"/>
            <a:ext cx="641080" cy="64107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419100" dist="2794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296532" y="4902059"/>
            <a:ext cx="641080" cy="641076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36000">
                <a:schemeClr val="bg1"/>
              </a:gs>
              <a:gs pos="100000">
                <a:srgbClr val="C7C7C7"/>
              </a:gs>
            </a:gsLst>
            <a:lin ang="13500000" scaled="1"/>
            <a:tileRect/>
          </a:gradFill>
          <a:ln w="9525">
            <a:solidFill>
              <a:schemeClr val="bg1"/>
            </a:solidFill>
          </a:ln>
          <a:effectLst>
            <a:outerShdw blurRad="419100" dist="279400" dir="2700000" sx="90000" sy="90000" algn="tl" rotWithShape="0">
              <a:schemeClr val="tx1">
                <a:alpha val="4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477909" y="2507736"/>
            <a:ext cx="374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W</a:t>
            </a:r>
            <a:endParaRPr lang="zh-CN" altLang="en-US" sz="20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476758" y="5041014"/>
            <a:ext cx="374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O</a:t>
            </a:r>
            <a:endParaRPr lang="zh-CN" altLang="en-US" sz="20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465304" y="2499560"/>
            <a:ext cx="374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S</a:t>
            </a:r>
            <a:endParaRPr lang="zh-CN" altLang="en-US" sz="20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433497" y="5050195"/>
            <a:ext cx="374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T</a:t>
            </a:r>
            <a:endParaRPr lang="zh-CN" altLang="en-US" sz="20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70111" y="2296840"/>
            <a:ext cx="3128015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8270111" y="1985994"/>
            <a:ext cx="1350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基本知识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70111" y="4935237"/>
            <a:ext cx="3128015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270111" y="4624391"/>
            <a:ext cx="13502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人文素质</a:t>
            </a:r>
          </a:p>
        </p:txBody>
      </p:sp>
      <p:sp>
        <p:nvSpPr>
          <p:cNvPr id="41" name="矩形 40"/>
          <p:cNvSpPr/>
          <p:nvPr/>
        </p:nvSpPr>
        <p:spPr>
          <a:xfrm>
            <a:off x="877800" y="4935237"/>
            <a:ext cx="3128015" cy="1167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068946" y="4624391"/>
            <a:ext cx="1936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专业知识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77800" y="2296840"/>
            <a:ext cx="3128015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068946" y="1985994"/>
            <a:ext cx="19368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 smtClean="0">
                <a:solidFill>
                  <a:srgbClr val="203E6B"/>
                </a:solidFill>
                <a:latin typeface="宋体" pitchFamily="2" charset="-122"/>
                <a:ea typeface="宋体" pitchFamily="2" charset="-122"/>
              </a:rPr>
              <a:t>资源管理</a:t>
            </a:r>
            <a:endParaRPr lang="zh-CN" altLang="en-US" sz="1600" dirty="0">
              <a:solidFill>
                <a:srgbClr val="203E6B"/>
              </a:solidFill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370527" y="3207368"/>
            <a:ext cx="1586300" cy="1586300"/>
            <a:chOff x="5300994" y="2739330"/>
            <a:chExt cx="1586300" cy="1586300"/>
          </a:xfrm>
        </p:grpSpPr>
        <p:grpSp>
          <p:nvGrpSpPr>
            <p:cNvPr id="35" name="组合 34"/>
            <p:cNvGrpSpPr/>
            <p:nvPr/>
          </p:nvGrpSpPr>
          <p:grpSpPr>
            <a:xfrm>
              <a:off x="5300994" y="2739330"/>
              <a:ext cx="1586300" cy="1586300"/>
              <a:chOff x="1827622" y="1343919"/>
              <a:chExt cx="2304000" cy="230400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827622" y="1343919"/>
                <a:ext cx="2304000" cy="2304000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>
                <a:outerShdw blurRad="635000" dist="762000" dir="7800000" sx="88000" sy="88000" algn="tr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宋体" pitchFamily="2" charset="-122"/>
                  <a:ea typeface="宋体" pitchFamily="2" charset="-122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1877481" y="1393778"/>
                <a:ext cx="2204282" cy="220428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rgbClr val="FEFEFE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1270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rIns="0" rtlCol="0" anchor="ctr"/>
              <a:lstStyle/>
              <a:p>
                <a:pPr lvl="0" algn="ctr"/>
                <a:endPara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宋体" pitchFamily="2" charset="-122"/>
                  <a:ea typeface="宋体" pitchFamily="2" charset="-122"/>
                </a:endParaRPr>
              </a:p>
            </p:txBody>
          </p:sp>
        </p:grpSp>
        <p:sp>
          <p:nvSpPr>
            <p:cNvPr id="36" name="Oval 8"/>
            <p:cNvSpPr>
              <a:spLocks noChangeArrowheads="1"/>
            </p:cNvSpPr>
            <p:nvPr/>
          </p:nvSpPr>
          <p:spPr bwMode="auto">
            <a:xfrm>
              <a:off x="5803802" y="2915618"/>
              <a:ext cx="722204" cy="1233724"/>
            </a:xfrm>
            <a:custGeom>
              <a:avLst/>
              <a:gdLst/>
              <a:ahLst/>
              <a:cxnLst/>
              <a:rect l="l" t="t" r="r" b="b"/>
              <a:pathLst>
                <a:path w="3509963" h="5995987">
                  <a:moveTo>
                    <a:pt x="2324100" y="3948112"/>
                  </a:moveTo>
                  <a:lnTo>
                    <a:pt x="2624138" y="3948112"/>
                  </a:lnTo>
                  <a:lnTo>
                    <a:pt x="2624138" y="4173537"/>
                  </a:lnTo>
                  <a:lnTo>
                    <a:pt x="2324100" y="4173537"/>
                  </a:lnTo>
                  <a:close/>
                  <a:moveTo>
                    <a:pt x="206248" y="1528762"/>
                  </a:moveTo>
                  <a:cubicBezTo>
                    <a:pt x="213748" y="1528762"/>
                    <a:pt x="221248" y="1528762"/>
                    <a:pt x="228748" y="1528762"/>
                  </a:cubicBezTo>
                  <a:cubicBezTo>
                    <a:pt x="236248" y="1528762"/>
                    <a:pt x="239997" y="1532513"/>
                    <a:pt x="251247" y="1532513"/>
                  </a:cubicBezTo>
                  <a:cubicBezTo>
                    <a:pt x="251276" y="1532513"/>
                    <a:pt x="254699" y="1532513"/>
                    <a:pt x="674993" y="1532513"/>
                  </a:cubicBezTo>
                  <a:cubicBezTo>
                    <a:pt x="675033" y="1532513"/>
                    <a:pt x="679079" y="1532513"/>
                    <a:pt x="1094988" y="1532513"/>
                  </a:cubicBezTo>
                  <a:cubicBezTo>
                    <a:pt x="1094988" y="1532545"/>
                    <a:pt x="1094988" y="1537342"/>
                    <a:pt x="1094988" y="2252670"/>
                  </a:cubicBezTo>
                  <a:cubicBezTo>
                    <a:pt x="1094999" y="2252683"/>
                    <a:pt x="1096575" y="2254549"/>
                    <a:pt x="1319986" y="2518978"/>
                  </a:cubicBezTo>
                  <a:cubicBezTo>
                    <a:pt x="1319996" y="2518967"/>
                    <a:pt x="1321425" y="2517299"/>
                    <a:pt x="1544984" y="2256421"/>
                  </a:cubicBezTo>
                  <a:cubicBezTo>
                    <a:pt x="1544984" y="2256383"/>
                    <a:pt x="1544984" y="2251156"/>
                    <a:pt x="1544984" y="1532513"/>
                  </a:cubicBezTo>
                  <a:cubicBezTo>
                    <a:pt x="1545025" y="1532513"/>
                    <a:pt x="1548956" y="1532513"/>
                    <a:pt x="1927480" y="1532513"/>
                  </a:cubicBezTo>
                  <a:cubicBezTo>
                    <a:pt x="1927506" y="1532513"/>
                    <a:pt x="1929339" y="1532513"/>
                    <a:pt x="2062478" y="1532513"/>
                  </a:cubicBezTo>
                  <a:cubicBezTo>
                    <a:pt x="2062518" y="1532513"/>
                    <a:pt x="2066471" y="1532513"/>
                    <a:pt x="2463724" y="1532513"/>
                  </a:cubicBezTo>
                  <a:cubicBezTo>
                    <a:pt x="2579973" y="1532513"/>
                    <a:pt x="2669972" y="1618782"/>
                    <a:pt x="2669972" y="1731306"/>
                  </a:cubicBezTo>
                  <a:cubicBezTo>
                    <a:pt x="2669972" y="1731356"/>
                    <a:pt x="2669972" y="1739927"/>
                    <a:pt x="2669972" y="3227883"/>
                  </a:cubicBezTo>
                  <a:cubicBezTo>
                    <a:pt x="2670001" y="3227883"/>
                    <a:pt x="2671973" y="3227883"/>
                    <a:pt x="2804970" y="3227883"/>
                  </a:cubicBezTo>
                  <a:cubicBezTo>
                    <a:pt x="2804970" y="3227908"/>
                    <a:pt x="2804970" y="3230433"/>
                    <a:pt x="2804970" y="3482939"/>
                  </a:cubicBezTo>
                  <a:cubicBezTo>
                    <a:pt x="2804945" y="3482939"/>
                    <a:pt x="2803131" y="3482939"/>
                    <a:pt x="2669972" y="3482939"/>
                  </a:cubicBezTo>
                  <a:cubicBezTo>
                    <a:pt x="2669972" y="3482905"/>
                    <a:pt x="2669972" y="3480683"/>
                    <a:pt x="2669972" y="3332906"/>
                  </a:cubicBezTo>
                  <a:cubicBezTo>
                    <a:pt x="2654972" y="3437929"/>
                    <a:pt x="2576223" y="3516696"/>
                    <a:pt x="2471224" y="3516696"/>
                  </a:cubicBezTo>
                  <a:cubicBezTo>
                    <a:pt x="2377475" y="3516696"/>
                    <a:pt x="2294976" y="3456683"/>
                    <a:pt x="2279976" y="3370414"/>
                  </a:cubicBezTo>
                  <a:cubicBezTo>
                    <a:pt x="2279976" y="3370441"/>
                    <a:pt x="2279976" y="3372161"/>
                    <a:pt x="2279976" y="3482939"/>
                  </a:cubicBezTo>
                  <a:cubicBezTo>
                    <a:pt x="2279943" y="3482939"/>
                    <a:pt x="2277759" y="3482939"/>
                    <a:pt x="2129978" y="3482939"/>
                  </a:cubicBezTo>
                  <a:cubicBezTo>
                    <a:pt x="2129978" y="3482906"/>
                    <a:pt x="2129978" y="3480055"/>
                    <a:pt x="2129978" y="3227883"/>
                  </a:cubicBezTo>
                  <a:cubicBezTo>
                    <a:pt x="2130006" y="3227883"/>
                    <a:pt x="2131966" y="3227883"/>
                    <a:pt x="2264976" y="3227883"/>
                  </a:cubicBezTo>
                  <a:cubicBezTo>
                    <a:pt x="2264976" y="3227837"/>
                    <a:pt x="2264976" y="3220398"/>
                    <a:pt x="2264976" y="2023870"/>
                  </a:cubicBezTo>
                  <a:cubicBezTo>
                    <a:pt x="2219976" y="1975110"/>
                    <a:pt x="2197477" y="1948854"/>
                    <a:pt x="2167477" y="1952605"/>
                  </a:cubicBezTo>
                  <a:cubicBezTo>
                    <a:pt x="2107492" y="1952605"/>
                    <a:pt x="2062499" y="2057578"/>
                    <a:pt x="2062478" y="2057628"/>
                  </a:cubicBezTo>
                  <a:cubicBezTo>
                    <a:pt x="2062469" y="2057628"/>
                    <a:pt x="2062385" y="2057628"/>
                    <a:pt x="2061540" y="2057628"/>
                  </a:cubicBezTo>
                  <a:lnTo>
                    <a:pt x="2054978" y="2057628"/>
                  </a:lnTo>
                  <a:cubicBezTo>
                    <a:pt x="2054978" y="2057668"/>
                    <a:pt x="2054978" y="2064997"/>
                    <a:pt x="2054978" y="3389168"/>
                  </a:cubicBezTo>
                  <a:cubicBezTo>
                    <a:pt x="2054978" y="3396670"/>
                    <a:pt x="2069978" y="3404171"/>
                    <a:pt x="2069978" y="3411673"/>
                  </a:cubicBezTo>
                  <a:cubicBezTo>
                    <a:pt x="2069978" y="3411705"/>
                    <a:pt x="2069978" y="3413705"/>
                    <a:pt x="2069978" y="3542952"/>
                  </a:cubicBezTo>
                  <a:cubicBezTo>
                    <a:pt x="2070016" y="3542952"/>
                    <a:pt x="2077448" y="3542952"/>
                    <a:pt x="3509963" y="3542952"/>
                  </a:cubicBezTo>
                  <a:cubicBezTo>
                    <a:pt x="3509963" y="3542971"/>
                    <a:pt x="3509963" y="3546023"/>
                    <a:pt x="3509963" y="4038060"/>
                  </a:cubicBezTo>
                  <a:lnTo>
                    <a:pt x="2684972" y="4038060"/>
                  </a:lnTo>
                  <a:cubicBezTo>
                    <a:pt x="2684972" y="4038035"/>
                    <a:pt x="2684972" y="4036211"/>
                    <a:pt x="2684972" y="3903030"/>
                  </a:cubicBezTo>
                  <a:cubicBezTo>
                    <a:pt x="2684926" y="3903030"/>
                    <a:pt x="2680575" y="3903030"/>
                    <a:pt x="2264976" y="3903030"/>
                  </a:cubicBezTo>
                  <a:cubicBezTo>
                    <a:pt x="2264976" y="3903061"/>
                    <a:pt x="2264976" y="3905063"/>
                    <a:pt x="2264976" y="4038060"/>
                  </a:cubicBezTo>
                  <a:cubicBezTo>
                    <a:pt x="2264957" y="4038060"/>
                    <a:pt x="2263051" y="4038060"/>
                    <a:pt x="2069978" y="4038060"/>
                  </a:cubicBezTo>
                  <a:cubicBezTo>
                    <a:pt x="2069978" y="4038086"/>
                    <a:pt x="2069978" y="4039298"/>
                    <a:pt x="2069978" y="4098073"/>
                  </a:cubicBezTo>
                  <a:cubicBezTo>
                    <a:pt x="2069999" y="4098073"/>
                    <a:pt x="2071997" y="4098073"/>
                    <a:pt x="2264976" y="4098073"/>
                  </a:cubicBezTo>
                  <a:cubicBezTo>
                    <a:pt x="2264976" y="4098100"/>
                    <a:pt x="2264976" y="4099850"/>
                    <a:pt x="2264976" y="4218099"/>
                  </a:cubicBezTo>
                  <a:cubicBezTo>
                    <a:pt x="2265022" y="4218099"/>
                    <a:pt x="2269373" y="4218099"/>
                    <a:pt x="2684972" y="4218099"/>
                  </a:cubicBezTo>
                  <a:cubicBezTo>
                    <a:pt x="2684972" y="4218070"/>
                    <a:pt x="2684972" y="4216218"/>
                    <a:pt x="2684972" y="4098073"/>
                  </a:cubicBezTo>
                  <a:cubicBezTo>
                    <a:pt x="2685011" y="4098073"/>
                    <a:pt x="2690581" y="4098073"/>
                    <a:pt x="3509963" y="4098073"/>
                  </a:cubicBezTo>
                  <a:cubicBezTo>
                    <a:pt x="3509963" y="4098127"/>
                    <a:pt x="3509963" y="4105288"/>
                    <a:pt x="3509963" y="5058282"/>
                  </a:cubicBezTo>
                  <a:cubicBezTo>
                    <a:pt x="3509915" y="5058282"/>
                    <a:pt x="3501630" y="5058282"/>
                    <a:pt x="2069978" y="5058282"/>
                  </a:cubicBezTo>
                  <a:cubicBezTo>
                    <a:pt x="2069978" y="5058324"/>
                    <a:pt x="2069978" y="5063607"/>
                    <a:pt x="2069978" y="5725928"/>
                  </a:cubicBezTo>
                  <a:cubicBezTo>
                    <a:pt x="2069978" y="5875961"/>
                    <a:pt x="1942480" y="5995987"/>
                    <a:pt x="1792481" y="5995987"/>
                  </a:cubicBezTo>
                  <a:cubicBezTo>
                    <a:pt x="1642483" y="5995987"/>
                    <a:pt x="1514984" y="5875961"/>
                    <a:pt x="1514984" y="5725928"/>
                  </a:cubicBezTo>
                  <a:cubicBezTo>
                    <a:pt x="1514984" y="5725898"/>
                    <a:pt x="1514984" y="5721473"/>
                    <a:pt x="1514984" y="5058282"/>
                  </a:cubicBezTo>
                  <a:cubicBezTo>
                    <a:pt x="1514967" y="5058282"/>
                    <a:pt x="1513833" y="5058282"/>
                    <a:pt x="1439985" y="5058282"/>
                  </a:cubicBezTo>
                  <a:cubicBezTo>
                    <a:pt x="1439985" y="5058261"/>
                    <a:pt x="1439985" y="5053736"/>
                    <a:pt x="1439985" y="4098073"/>
                  </a:cubicBezTo>
                  <a:cubicBezTo>
                    <a:pt x="1440012" y="4098073"/>
                    <a:pt x="1441445" y="4098073"/>
                    <a:pt x="1514984" y="4098073"/>
                  </a:cubicBezTo>
                  <a:cubicBezTo>
                    <a:pt x="1514984" y="4098051"/>
                    <a:pt x="1514984" y="4096909"/>
                    <a:pt x="1514984" y="4038060"/>
                  </a:cubicBezTo>
                  <a:cubicBezTo>
                    <a:pt x="1514967" y="4038060"/>
                    <a:pt x="1513833" y="4038060"/>
                    <a:pt x="1439985" y="4038060"/>
                  </a:cubicBezTo>
                  <a:cubicBezTo>
                    <a:pt x="1439985" y="4038033"/>
                    <a:pt x="1439985" y="4035347"/>
                    <a:pt x="1439985" y="3768001"/>
                  </a:cubicBezTo>
                  <a:cubicBezTo>
                    <a:pt x="1439961" y="3768001"/>
                    <a:pt x="1437630" y="3768001"/>
                    <a:pt x="1214987" y="3768001"/>
                  </a:cubicBezTo>
                  <a:cubicBezTo>
                    <a:pt x="1214987" y="3768028"/>
                    <a:pt x="1214987" y="3775182"/>
                    <a:pt x="1214987" y="5725928"/>
                  </a:cubicBezTo>
                  <a:cubicBezTo>
                    <a:pt x="1214987" y="5875961"/>
                    <a:pt x="1094988" y="5995987"/>
                    <a:pt x="944990" y="5995987"/>
                  </a:cubicBezTo>
                  <a:cubicBezTo>
                    <a:pt x="794992" y="5995987"/>
                    <a:pt x="674993" y="5875961"/>
                    <a:pt x="674993" y="5725928"/>
                  </a:cubicBezTo>
                  <a:cubicBezTo>
                    <a:pt x="674993" y="5725901"/>
                    <a:pt x="674993" y="5717969"/>
                    <a:pt x="674993" y="3411673"/>
                  </a:cubicBezTo>
                  <a:cubicBezTo>
                    <a:pt x="674993" y="3404171"/>
                    <a:pt x="674993" y="3396670"/>
                    <a:pt x="674993" y="3389168"/>
                  </a:cubicBezTo>
                  <a:cubicBezTo>
                    <a:pt x="674993" y="3389127"/>
                    <a:pt x="674993" y="3381649"/>
                    <a:pt x="674993" y="2001365"/>
                  </a:cubicBezTo>
                  <a:lnTo>
                    <a:pt x="671243" y="2005116"/>
                  </a:lnTo>
                  <a:cubicBezTo>
                    <a:pt x="633743" y="1930100"/>
                    <a:pt x="596244" y="1896342"/>
                    <a:pt x="558744" y="1896342"/>
                  </a:cubicBezTo>
                  <a:cubicBezTo>
                    <a:pt x="498745" y="1900093"/>
                    <a:pt x="457495" y="2001365"/>
                    <a:pt x="457495" y="2005116"/>
                  </a:cubicBezTo>
                  <a:cubicBezTo>
                    <a:pt x="457486" y="2005111"/>
                    <a:pt x="457400" y="2005068"/>
                    <a:pt x="456557" y="2004647"/>
                  </a:cubicBezTo>
                  <a:lnTo>
                    <a:pt x="449995" y="2001365"/>
                  </a:lnTo>
                  <a:cubicBezTo>
                    <a:pt x="449995" y="2001401"/>
                    <a:pt x="449995" y="2008161"/>
                    <a:pt x="449995" y="3310401"/>
                  </a:cubicBezTo>
                  <a:cubicBezTo>
                    <a:pt x="449995" y="3422926"/>
                    <a:pt x="359996" y="3516696"/>
                    <a:pt x="247497" y="3516696"/>
                  </a:cubicBezTo>
                  <a:cubicBezTo>
                    <a:pt x="239997" y="3516696"/>
                    <a:pt x="236248" y="3516696"/>
                    <a:pt x="228748" y="3516696"/>
                  </a:cubicBezTo>
                  <a:cubicBezTo>
                    <a:pt x="221248" y="3516696"/>
                    <a:pt x="213748" y="3516696"/>
                    <a:pt x="206248" y="3516696"/>
                  </a:cubicBezTo>
                  <a:cubicBezTo>
                    <a:pt x="89999" y="3516696"/>
                    <a:pt x="0" y="3422926"/>
                    <a:pt x="0" y="3310401"/>
                  </a:cubicBezTo>
                  <a:cubicBezTo>
                    <a:pt x="0" y="3310346"/>
                    <a:pt x="0" y="3301034"/>
                    <a:pt x="0" y="1731306"/>
                  </a:cubicBezTo>
                  <a:cubicBezTo>
                    <a:pt x="0" y="1618782"/>
                    <a:pt x="89999" y="1528762"/>
                    <a:pt x="206248" y="1528762"/>
                  </a:cubicBezTo>
                  <a:close/>
                  <a:moveTo>
                    <a:pt x="1323182" y="1123950"/>
                  </a:moveTo>
                  <a:cubicBezTo>
                    <a:pt x="1412173" y="1123950"/>
                    <a:pt x="1484314" y="1196091"/>
                    <a:pt x="1484314" y="1285081"/>
                  </a:cubicBezTo>
                  <a:cubicBezTo>
                    <a:pt x="1484314" y="1374071"/>
                    <a:pt x="1412173" y="1446212"/>
                    <a:pt x="1323182" y="1446212"/>
                  </a:cubicBezTo>
                  <a:cubicBezTo>
                    <a:pt x="1234191" y="1446212"/>
                    <a:pt x="1162050" y="1374071"/>
                    <a:pt x="1162050" y="1285081"/>
                  </a:cubicBezTo>
                  <a:cubicBezTo>
                    <a:pt x="1162050" y="1196091"/>
                    <a:pt x="1234191" y="1123950"/>
                    <a:pt x="1323182" y="1123950"/>
                  </a:cubicBezTo>
                  <a:close/>
                  <a:moveTo>
                    <a:pt x="1746395" y="1004887"/>
                  </a:moveTo>
                  <a:cubicBezTo>
                    <a:pt x="1828768" y="1053609"/>
                    <a:pt x="1881188" y="1117321"/>
                    <a:pt x="1881188" y="1188530"/>
                  </a:cubicBezTo>
                  <a:cubicBezTo>
                    <a:pt x="1881188" y="1312207"/>
                    <a:pt x="1723929" y="1417146"/>
                    <a:pt x="1514251" y="1454624"/>
                  </a:cubicBezTo>
                  <a:cubicBezTo>
                    <a:pt x="1514251" y="1454651"/>
                    <a:pt x="1514251" y="1459101"/>
                    <a:pt x="1514251" y="2215430"/>
                  </a:cubicBezTo>
                  <a:cubicBezTo>
                    <a:pt x="1514234" y="2215452"/>
                    <a:pt x="1512453" y="2217768"/>
                    <a:pt x="1327038" y="2459037"/>
                  </a:cubicBezTo>
                  <a:cubicBezTo>
                    <a:pt x="1327020" y="2459013"/>
                    <a:pt x="1325201" y="2456610"/>
                    <a:pt x="1139825" y="2211682"/>
                  </a:cubicBezTo>
                  <a:lnTo>
                    <a:pt x="1139825" y="1454624"/>
                  </a:lnTo>
                  <a:cubicBezTo>
                    <a:pt x="1184756" y="1499598"/>
                    <a:pt x="1255897" y="1525833"/>
                    <a:pt x="1327038" y="1525833"/>
                  </a:cubicBezTo>
                  <a:cubicBezTo>
                    <a:pt x="1465575" y="1525833"/>
                    <a:pt x="1574159" y="1432137"/>
                    <a:pt x="1600369" y="1300964"/>
                  </a:cubicBezTo>
                  <a:cubicBezTo>
                    <a:pt x="1716441" y="1259738"/>
                    <a:pt x="1795070" y="1188530"/>
                    <a:pt x="1795070" y="1109826"/>
                  </a:cubicBezTo>
                  <a:cubicBezTo>
                    <a:pt x="1795070" y="1072348"/>
                    <a:pt x="1776349" y="1034870"/>
                    <a:pt x="1746395" y="1004887"/>
                  </a:cubicBezTo>
                  <a:close/>
                  <a:moveTo>
                    <a:pt x="947701" y="1004887"/>
                  </a:moveTo>
                  <a:cubicBezTo>
                    <a:pt x="917723" y="1034807"/>
                    <a:pt x="902734" y="1072208"/>
                    <a:pt x="902734" y="1109608"/>
                  </a:cubicBezTo>
                  <a:cubicBezTo>
                    <a:pt x="902734" y="1176929"/>
                    <a:pt x="958943" y="1240510"/>
                    <a:pt x="1052624" y="1285390"/>
                  </a:cubicBezTo>
                  <a:cubicBezTo>
                    <a:pt x="1060118" y="1345231"/>
                    <a:pt x="1090096" y="1405072"/>
                    <a:pt x="1135063" y="1446212"/>
                  </a:cubicBezTo>
                  <a:cubicBezTo>
                    <a:pt x="943954" y="1401332"/>
                    <a:pt x="812800" y="1304090"/>
                    <a:pt x="812800" y="1188149"/>
                  </a:cubicBezTo>
                  <a:cubicBezTo>
                    <a:pt x="812800" y="1117088"/>
                    <a:pt x="865261" y="1053508"/>
                    <a:pt x="947701" y="1004887"/>
                  </a:cubicBezTo>
                  <a:close/>
                  <a:moveTo>
                    <a:pt x="1334294" y="0"/>
                  </a:moveTo>
                  <a:cubicBezTo>
                    <a:pt x="1613540" y="0"/>
                    <a:pt x="1839913" y="241654"/>
                    <a:pt x="1839913" y="539750"/>
                  </a:cubicBezTo>
                  <a:cubicBezTo>
                    <a:pt x="1839913" y="837846"/>
                    <a:pt x="1613540" y="1079500"/>
                    <a:pt x="1334294" y="1079500"/>
                  </a:cubicBezTo>
                  <a:cubicBezTo>
                    <a:pt x="1055048" y="1079500"/>
                    <a:pt x="828675" y="837846"/>
                    <a:pt x="828675" y="539750"/>
                  </a:cubicBezTo>
                  <a:cubicBezTo>
                    <a:pt x="828675" y="241654"/>
                    <a:pt x="1055048" y="0"/>
                    <a:pt x="1334294" y="0"/>
                  </a:cubicBezTo>
                  <a:close/>
                </a:path>
              </a:pathLst>
            </a:custGeom>
            <a:solidFill>
              <a:srgbClr val="203E6B"/>
            </a:solidFill>
            <a:ln>
              <a:noFill/>
            </a:ln>
            <a:ex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宋体" pitchFamily="2" charset="-122"/>
                <a:ea typeface="宋体" pitchFamily="2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421955" y="1077885"/>
            <a:ext cx="4062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</a:t>
            </a:r>
            <a:r>
              <a:rPr lang="zh-CN" altLang="en-US" sz="1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粘贴。</a:t>
            </a:r>
            <a:endParaRPr lang="zh-CN" altLang="en-US" sz="1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  <a:latin typeface="ITC Avant Garde Std XLt" panose="020B0302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" y="263150"/>
            <a:ext cx="4258996" cy="569843"/>
          </a:xfrm>
          <a:prstGeom prst="rect">
            <a:avLst/>
          </a:prstGeom>
          <a:solidFill>
            <a:srgbClr val="264A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直角三角形 47"/>
          <p:cNvSpPr/>
          <p:nvPr/>
        </p:nvSpPr>
        <p:spPr>
          <a:xfrm flipV="1">
            <a:off x="3402654" y="827313"/>
            <a:ext cx="856343" cy="174172"/>
          </a:xfrm>
          <a:prstGeom prst="rtTriangle">
            <a:avLst/>
          </a:prstGeom>
          <a:solidFill>
            <a:srgbClr val="101F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219290" y="170417"/>
            <a:ext cx="10286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047159" y="303232"/>
            <a:ext cx="199005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知识技能</a:t>
            </a:r>
          </a:p>
        </p:txBody>
      </p:sp>
    </p:spTree>
    <p:extLst>
      <p:ext uri="{BB962C8B-B14F-4D97-AF65-F5344CB8AC3E}">
        <p14:creationId xmlns:p14="http://schemas.microsoft.com/office/powerpoint/2010/main" val="473001337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6 1.48148E-6 L -0.1276 0.18634 " pathEditMode="relative" rAng="0" ptsTypes="AA">
                                      <p:cBhvr>
                                        <p:cTn id="38" dur="10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80" y="930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6.25E-7 4.81481E-6 L 0.11836 0.18865 " pathEditMode="relative" rAng="0" ptsTypes="AA">
                                      <p:cBhvr>
                                        <p:cTn id="40" dur="1000" spd="-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11" y="9421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-4.07407E-6 L 0.12135 -0.18148 " pathEditMode="relative" rAng="0" ptsTypes="AA">
                                      <p:cBhvr>
                                        <p:cTn id="42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68" y="-907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E-6 -4.07407E-6 L -0.12813 -0.18148 " pathEditMode="relative" rAng="0" ptsTypes="AA">
                                      <p:cBhvr>
                                        <p:cTn id="44" dur="1000" spd="-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06" y="-9074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2" grpId="0" animBg="1"/>
      <p:bldP spid="22" grpId="1" animBg="1"/>
      <p:bldP spid="25" grpId="0" animBg="1"/>
      <p:bldP spid="25" grpId="1" animBg="1"/>
      <p:bldP spid="28" grpId="0" animBg="1"/>
      <p:bldP spid="28" grpId="1" animBg="1"/>
      <p:bldP spid="20" grpId="0"/>
      <p:bldP spid="23" grpId="0"/>
      <p:bldP spid="26" grpId="0"/>
      <p:bldP spid="29" grpId="0"/>
      <p:bldP spid="34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6" grpId="0"/>
      <p:bldP spid="47" grpId="0" animBg="1"/>
      <p:bldP spid="48" grpId="0" animBg="1"/>
      <p:bldP spid="49" grpId="0"/>
      <p:bldP spid="5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7ad53c144892986ac8e5a1c419d458b6db5ea34"/>
  <p:tag name="ISPRING_PRESENTATION_TITLE" val="个人简历杰改过蓝色"/>
  <p:tag name="ISPRING_ULTRA_SCORM_COURSE_ID" val="3D9F002C-26BD-466D-AE89-60A9BBCB367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EiBPU5RhTakvj0AAGijAAAXAAAAdW5pdmVyc2FsL3VuaXZlcnNhbC5wbmftfQlQk0nXrgsgAi6MokRZVBwZRXaRnYALzIgDKiKDBBAjoLKTQAhhEdxQMXFGx4ASgjqIC4sIJIRAQMBEDSS4IEsgASIECRD2AFm4iTPfP7LIP1N1q+5/78UqsfDt9/TTp0+f85zufruvHHJyWKGwQWHRokUrfvpx35FFi2QtFi1aGiYvJ/mf6rtyv0j+WQw54rBnUS5N7bPkFxl/u5/tFi3KRykKfWQlvy8P/dEdsmjRyirp38WUkEenFi26L/ppn93RKK++Vl4e1M0dKBb/LF4sXLw1NnH5d+w17/3Jtxyaz+1ba2h7f+3B60dMbPdcTZRRXH7h0EuZCZ9A242J93WrFy1Wvvrj9sLE4UELFu9sJMyflk7wq61355Y6hYez+KnuAWOkLhNIK6fsY01LgUeMqNcfyLCeEg4TOemI/i4BBSjODzE5cW6xnOqsHwlPDerCqa8MtKiguNb3YuX1CrtliUoGFYuWzvphcDXh1S5Gw891E++x4qOvtv/uP7fEdqV9OIA3X8ibEvNClwEP3O81y4mbU2IofOmvYUz291y0/q6aszVzlKio6FTaR4bTneOG1lhaBP3kN3eVPiskhVBbJ8J/et78RHfpXPhN5GQwbikfgPwWCJEe02Vcta1bo5RjHdU6xalHAUfBM2S2BW9YDVWwkH3i5mdbBzfFJpv48C1nyuQAur+D2ozU7SV28rVtBpdbfkeXp+9IzKXHjRUQR/kw0jDmzF66WQOYzhukaJY/rnUrn6xHZ2qo8OOtvIAj91b1WZePT9yj4tJDwUxmxDWwO5BSGO+PKsBQvkfCntrrAfPOPMZOGk5vjZpR3ffdQgJWQGgNEZJDSlfbl44V5bW2wlixpqwBDDJvS/dkFVBY5SnzTrn7JZYXPyWADRZop0d1nO0v4JP4Za17Cszw4CXFITHsjaYRKdbdyZTAmLwq1jhMaCVovJ5fxor0AUBJQ7/nlZrjvOw43yMbIMzPdPjZh34zFGCtBFW0aGi3l9mWFzf6NGRPocayaHTXIwWLhhfeF9KU9bwcc1ArtFHmTDDn6p193YiaNHSJ00uR5mJvK5sGyy1slu7BmjRW5vmqdeF+yCBWiqNmSB57F+oSfaYV4BKuyWIOC+WPnOS4Cq2X0N1KO1RMiS87LCtvRS576TvIi2wyioHTEczhSjqD9nZ3sPqRQk+vMLjMlpBYrkcImdxHph9Peh/3sbKpN99T4Zf9dUX649du6MdpcOojo8WvscLXtfQtxUjsSxaDb1SNpDZHsOmNgKaeNRHeyACiPfigzNMg08/hDp/DDyqeCrmrjfSFZ3MFfnDSIB8VN/JAX82lRRwvaogv+yQ8iSzu2x2S/FQ+Uad/KkqpGhxQBimwDr4NRFFcEYFk8GPrh+zBNQ3XKPC7IRMpyQKdXFY/rzj4rrY4EDUcO6wWHaiuYAFeP0EigNPB2L23IdXm6oJjy9DRGga8yKUuWiYnp9vqLxu610H1vEs07H68IKccXnhjR2KNrwFOyY79fF10IZpmP64M1io9/eIAaB0Edy5cpzuw4Tr8eEoT8t7F9MPJNfmeQwlHlaH7T6/n7QcUnWEpi4sE9y7eUT7ysvOwQF64ZXUyBAX0iFJFFxns0hOg4yfQ65e8Vy1v2QxAF8Gbg6rpJ0FqzqCPZ4lK2qjULHUuSeDnXQegqHOU231bIhV3o+0QoHURZzjq6JdhqLgpPIU2ZLiBD7Fad3xAlaMaj6KctWQ9CksOQr9kge18RCnJFi+LfX8sS8uy1mDbJOVz4U7LLTwymjUYht5pbjWxvZBXQxObgi1p2wVDIsdmA7wcbaax+Cz1PE+TX7blRBKvcX995L6i0K1LksZacxmJZHmVj/rxqHPGufjSpWyW8n0yHZdIiyxbB8rmXGVQNRjfH3aVxVA9bw/y5bcynGpwewsw/jIJYRNGqtdDH10812cNbCC2dQzJZ9xmb6kJ1BwvUFLxiCrR72654w+4obFG0g24qcfOsT0XB4zimMgzLGqjxyHLSRFLwzLfVhlVb4YdL7h4m3sjT/Y33VsgOQyVHxFEzPWoa+xZi3pZnNMJsUWkn4ZoDIufCSKhZPrHkF+V751No+fTN+vuvM5lvP4MXIGOibl7V3+6rwqXK5GgvmG05Hpnf866U4WrfjguBsCCZQ4YPiwrtBZr+FQNZXavsBNmXzTwsPNnLN8AXlX2yQQRiN7nrgJljrVbKUP19r5aF4Nz/hQcb/+jalHSucIytVLZ1MHhYq/eqyDUtUMBsRvDRGPvJsb4ncgKly53FpCrjqFCQrA2rJ1652mjiF/0vJnx25dKXBuid59to8bTQf8Wfao6ZtAsUP9zMOreKJLmq96MiNeDncFTvBE8eicb2ENUcsafjf6hG6T/207gs9MTVquHNaNXniEeYngERMW3U03ScwRNnWdnuIMbhqG/Zhiv3LrnJu788747oP5bZy2rO0p0/zgNDLAsO+lw7EI6dc01cwZdYjla2e687uQKrcrkFM4HMHWtoNFQxa7h4+Xh7L2vcA8g8JWHC+TNwNp+iivZ/mHxePRzh/Gmyrrdu8mFfCFo2ZXLiTQXzmdlKDksl3XTOBLqNRlrIRnVnWBtMZOpjbfWYJysDF8WAfrIPH7fM+9ieg4ziDk2NNh1ksXOK6uvINj515RFfrA5/bmRcwPHNqNpIQMIbGEjJYd7pnJmlCotldNbB8XxyQHE+ydNG4wKQXKayoGSjsFtzK59uydZftNt3lsApLD1eN/zMd4oLW902YNs1oPhD2Di1parGdwPGQVlq/wR8LALd/Mhxonl8jJg0pjX3b6SMEyxeKjqSkfJIA+cSMMZ7zJ2RmUYdyUdKgAg2UloHn1EAxOG7BNBGY6NaEsLhiPNw5od9m6d3JjsLeoiEzKuAioaD0A1RCVjN0L7EYF5kkrrID9aMs34nYLfc1kFw7+hYJDy0p8Pieqx01xTCsUWnWFcmRzLy1vfbofA1hSXxlpABG2/ym3X84jrmTSCguK3TIZzjik6Njv+zB5r7lROy4XBdYHWFsF56pCxRr1R20fyFg92U53tvbGOH06VrSkoA/peuENFZ1Eax+z29MUC0Rq3sR81XvgQW2Px+XGEGCFR9lFWTYENtnMil26NfKAeosYYKmWzqM4XvRs+fSe3Q9p9uzXAgzyc4Hnf6UDiRga4oK8QSYEi4hmx2GbmWYDP2JDIOAQhVBe8AAo0GsLSLnchqcGIle4fN3d5xZUIDXmA6CsCVtrwrl/4mYLfpjX5kYkkOkOzRsve70jU47uzBNn+1q1TDQjWSCm2tjNuJoHJyFtsx5nqGy/ZfTQxl0t03nG9eIo3JvI+UxuUT57Bv24utsvKGO5JZKZqnEiFKEPPGgFMyaFVMzhVwwp5C1lMIk3HeFP3h5T+aHC4WGMmcQEslTxXJBjB7htqCOdiS7DWcxkudWcctOfkUlUbV0P3WFl1EEnH24U5jYazSwCZy6UgnOYga4vlLplu6r4QFVV9bGf28TneVZL/B68GZjfORSlbhjP1Y89wPFaozkl3T5xamuhkl5dxd27iKtHcZg2NwVc6K5CtBwCzm15HkWple/epOWVHSWQnXXYIrH9Af3LZ4onWrPeTA20lL6+FGs3JrksX22lXV2lpwDNf5HtsB8+uYlL1CyPFzMnOlUJs65YPDiTlRI+4jx5yiJgFMeHXFf9Ar1p5u8widXxnV2GrKdVcVsbN+TSX74qyearR8wj59auHzrS91sa2WItG3hP90+F+HEfZo7ayHYRN6Ws6CJsFoK0SjTwcPPUWwAE6T4/jrbsHOvXj4RLGTv8pUvLO0bbvVZI4l6KQr0aWS6AYy2qfr00hijQB/HLBNL9zJ0FT2LasQ13l0GIVs18SpC8o/ecF1anHPtPxyy8lSYWfeLokNW6zBIyCBWBGC38weaYSWgyS4pbBbHA5A35zzpjcMyPPOCfvIC2A23Hjs0okVMHh4oOZWry1oVHBDJS7ZEfGkkSn648LDX0rAODO29OVaXvhgbSAh8qrEQVLi4sPKg/PVPiBFYGyanpuiyWts8siH21OMWpLzg+nTu+wTZWHJQUSchRORV9Ux1Qebv9hpslkyuGWrEQ/PafwSGLU4B1BBwGh5F8IvtNbvrr9kaRAxTFZo7JKpFP7o9BbM7v+yFKPxZeprhIF2tY9Nvx990MlM3B2ywwTTwr9j4a9fByyQo+avZlpXo8Tcs5VdUoavkPqtQ5sdJFLMzwWPKMj9plJCzxzTTiY9+yBi9kONd+Z3vRDxbGK9nBpv6+Gnj2YeX37UpqqDn5Gy7eoSQs0PrF96Nb4druaCnLmgDx09oROWyhBohkFeQuTh+/Itxb7J//uMaMjlJHSAoGum97r9HavRSo4/COzebNgNgtm87/DbPyTFYQDl4Et1pPdD4gNZf0Rpqw8eG1AJJ+J4LnGUgyL2NfA18FjJg7zdQKk2gCC3S9zic+Kn3K9eIdyITusppJmHqjwTfwJ5idTCPSOF8s01fQ+BdqdViPmDerMY7uqwMTUKaXcQd8eSm93Mrc635+kgejNrzEA6x2dxxBD74GqC9V1QgMfReU0WBatVQ4nE8ZL0uezy1ztA2FbL+8IzVnclU+JeGPN2ONkx9nuShRGyH5TjRWdWt/hQ4NlV8peHXzd5Ww1WE14j7UWP85KL5nYN76XAu9dsXOvREy+61OC17f7PWPbtjAdztG2lkWDaQwb315zCmGluSwm66h4qEHl2xaFRv3YUklQMdO2teLjnAFYa1rsZgnDu/XGW1wyj8lTHbYGt7conFpaDQnhfxhMZVutDVewcM4R++bpf3sU6G1EpZRJjGHxSRTDOgLpghrG3XCpg58d1UeI5hkYvmzlAv6jisfS12pqwt6EBV9MS6TVWIcSDL/tjdrC3yalIlzbbi3Kbwjy6zIfM0Mtl+gjFdEWDp7HGtHX7Gtani6hyCWVBetb0g0p8MBX27trmIpogPY8DVtzLaXIXxa5fDWC6RWZm8O2+v7TWqgf7yI1mfptZwjats4wgK4QKJtkHcJNIwRb0lykHW3O3zeV/+2GZcRvPUlmqqhad9dckKiBeZV2V//b4zjUS+gD3S9rv8pilfrUR7rOWe5u5NN53KaZXldoDrpgSSINXTAZbPmfkOASatSYPIgFzNCXQRt3UmdTd6lYcHpMq2ZEUcJwXOpezzaXpqV3ADTnOvOqMrMx878dU/3MgZ3PRhPDRhJpxDCg97C73zwDzRwUFjjlLW2XZszAi/OcUMay7whTeVnzxKe26PtrHcIfLXmwDBPmlfrsZhL38Tx+9EtpI0hd6nLLK8Xp83jTBO6VI2qve+04j320lRtc5vPwo/u2Iz/pyWCyLmD2gZznca1/lsyVwVAufSk5j8E2rMk0+424FqqxJvK7MOv5gsefJddBgy/+M5mqUOa6fyZzA1RD4YuW/jvXmCWHQdlMdtev7cunaDBaEbwyRDnK+tUySR/uZ6PUOdHovHlsszhmX8c6Wk7FvUVht7DYcDH12fCtsFxE03zV/uVy7Jfvore+bTpbX0nTKDJ2wM7XnzaGSe567gkCXvlUG7Uyz1rmOpges7/xMzd6PoJUnP7Dy1/VnlRooayMAusAlP4A4XyVDGqlTNDbLgOF7f0kQf9Gvd5kMBLMN4mbr1vYDgYwttIWg5jhuyyrg40Ayo5PaZSH39ZXivbVsG0S3oGejy+0HXmRBJeQoK7H5xYkLUj63yHplWcan8ESj/Vf0U6Pes33fPRyVfx41d1hJJAfW0RlPwfnwdb37H5jPg/DO5x4Wxk5/KuDRpPUSehPkHgkQaSz9egH1/Q9ahBUnryR9/Cdhl6N2JG3Ze9f9pX2R+QRCTvPrvXhkPLG4aB+bsm8YzXXzLf3wRk7ztDOLYuSz+nvqQgQ9gB22Iy3nSdKhn0874x9o6ARjGoFRTKQkohssqMpM/2mDOaOu4LTNldT8sz1PVvVgfq8JYJEWooIghW01Oq9bKwH6IegKvTj1jWEWG5k08dhAiS3KE/eEXyQGCgaGuj0zX8QDocnXyE0Nxa3jtUj8Z5ZF29cRmoFa9PueZJyQaB1HILV2G6OUbcn0wtESiuoPwvvD3Pq2+3xS7Oedzrjebqo39V4v6yRaE/d9u6DL16fMCbHn55BMWQwsXuz99r5X4D0dTYrnyb3k8eRmHTl3qJzA+2XNUnLR5o7dZ8le/4WEjd8N0QvgLiX4au8xD5JFf1yfBwBwscWod9R0sIwxaUXMdwMCNesA8cI0w8Bu780+zhKbQdn+asxhlKOV2ykvCMXQrz7ja4zzqApVmHuCHjMhwwJYHHD5O7FsUX1tNuf1885dSNxakVhr1vwOKWVaOIWLZB0nl6/1qs/OnlRmOg33rqD9i+3tHjw3gXqTyEJ6M0na4gxq2rGBUZRyVwc/00gBI/wlaAakt8YIrh6yBQZS9AyRobBSVS2h1ye4bY9NeuguOO6sHtkoeG2nnwbtGp5jH4doag+HfO3kZfNMPJH1x27SEXroPabioVILD4jnIU4ZP9sfYP3pQfKMTjb530dya3XlUdyOGct7RjjuKoC2VTqKrH7sgRq602KGiUa3zWpEaR54EOkK3lQ73x9p2HRoUhrB8uHsS/C0gIUD3jU3maXUTi+GuD52HX1Fhjk4159T5ZCx5bia5jfqBnGYlIM8M06VXIEmHJKJlr3gwfKg+TWObmGhk+kMZBg72fFvHQv0lFrcjbLDTJhJI7VvFSoZMGgfRw1t/9xR3c2Im35t4dbyaNTYo83chiq89YQ16voAApM8AzjO7ql7VorJsjh02RVfEcnK8ihc7sdJ4iijI+XBDi8OvEAAyuIDMShmXnA0tMEKkRkNJ6iHZmMU3+eT4SIjkzGgrvQsAnjmnkYsM0WgiX+xgoLxmWZotDnsT/U3eO3g+LanBHetWPhY52IXzQE70bHfurDq1O22/mD8GUjcRPiez9XGsVczzAiscfZluQidUyf7wDVwHgJc+zI+CNnmSd9mRPKv/ULDP4gag2E+++Yh7avv95Slsov0+wsUVA+mcsqMMp9v+ed/MSWUg9SiyW5Opg6tryHyn+dbGBQWd6Z9VQfGGEVHDDBS4EBbOyTGm1EsVyzky2Tvt2X+zsbr28YzoXdxVUUqr+fHG8wSeYWDRSUXe4eOp/aEXnfq+97kSCxnqidPwXw/zZbmXTY4nd0sUpKzjw09gTOljwhSd9H8ubxwtIkwV7lUELTfJMSfoqn0lAKj2yn5iNQC5AWIC1AWoC0AOl/GKR0eFdqkxGA82DJjrr8JYNqv84/UzPw6aZzf9zke2xk8v6DmUt2GDjKdhA2p2vNSyDvJOTFdOoQ/bGxkbcDyXAJbugjWyvtashenJt0Ke+MlTuUPIFaMccSrW3IP1itC+ONsGKO3ZqjwOA/WoL9hezhE4Yl0GcVysAvnnMu6s/ZlQEJM169ClUMmwyx0TkwR4EoSQEJ+nmXnk/q7GTnPCumt/jPXqRl/INF2hZLkSlW5fs5Clj9k3VOlduDx35p8e83nr6O6C3qcYOxpsR8GN1quKYWn7ferW2Cg42/t/twVvwUPx4ogI3T48XDxFVxA+eJlzWiT/PH8OWx/Iqlqw4K1DkNJHYau8WaXyNq0epeC42+YTzTOIM3JVp6Z7m1UYDiwf7X2tiDrd68OD4xa4UJankga+CSae99uUoavErSAr+uxbTZ5Fa65S9LO8a+9FDCwUaApRlq+VJeZcRJWNYzCO2ZS93jVHjorErPbkq08Oa4bvL6KO7Uj594JOjz5EWjb0BGvxOhYnvBDvVOmyyObZIwvRqrZ3PNgVb7Q5/algrjdZIQvfmUC2kI5uVdXmSSqyUapRJOFn3/jRc3Pel1+zIC8ExYQXxbnbl+UfzIWwfHVkUnfc00SfpqvOrsbFI7cm2iZi0PFv2D7TVnAFBbPi02sPQP7/GoiYH85+REp9qa83dmp0Edr+NUorpS/VcyYTCRy0fU8rPlAxf1bzXnKYn6O4KWS6s6/Y2qVMxGhkZNyz7/HAnth8fTfBf1dHIjobdtJlpfjjSZ00c3QeJLgNMal7B+4yvyTUmGjodJ1xtqYcLYidEqTfFAF0eaY+cAUVSGmkCcDG/uyw4Bm4dtZMThxPx7WFYkA9/KDDIR9MPKBb9lbxNs3seLolhGDv7Wb0oavK6v8NMqkdWeKjxpNMcU3GGZi1f6Do0u4u6cSqaycWOeH+NwVrdHYwZ54MhgjRKn0suPKRwr+ttI6PGi4XN+s6dLH9v595YgagO8Coh8JsJ7RDRQtarcwFUmKWyC68UvWf9zuRgOIqX7T/CKxVooq3AIZny4zm3je72QKeS5sImI7mgBsh3HIOb40YFTQsf+cvnlxotPKF7VjBcOrr8eAvSmbYyPn/yc5R1+WlkNFzp0Eyv8lAODgTSGW8bqg4331ErzYn1CzzKbgYQPBNxkNSJVwZIjbymLuZO6zHi2/5fu9fqUfMggkSa/hAFTtPF4FiVJlBpCIC3SfbEQ4HjbeX3hzkjX9DVQctjL3LqIRSVi/hComcVWe+7tbDPx6Vp/lWlp+4rHAyEErUjA2dzztEZCE8lG9NmZt+VZMm/dPlzGrq7T6CLzDvpYAS7AuOtqXaEoZsKfUdS0pz7SvcU+xlrQW2BKPGD8Ijj5Ct9IBapgsblOfqZhn2g7tZRyCa5sgbMdls5XXLv0slzrj+RnRiTkCgv0zcJWDPfcYFqGMfIM4f1IHZIGDgjtHb2t740KNds4qXueJq/LsOJmFMjeUQ7P9X6i8QIck1NFwRGNxSDkGUsL9u6V6jCi0wUMlbvPFsD+qJ8K7BSyyw5Kvbn8LuNZPs2sqSK/3ZNR21RZM1qM0yoo43UZ6nuWQ+uakI/LWF33MiAsRISGBzq2wYMUI7p3WcPCsjuQqM2gVqLtOOGmHBLmVlBWp4PN0K/r1SnH6gDtnyfLLDzOAfQvhiw+y5gANFj7a3OMlK5jSJW0wSonfc+GG1Y35nASgRkNkcdyWbCC6979r0pvq2OCss5YdrkwHww3lqiVeJXGiBS9x/dYfEpuy5O0PNT+mSpL2UjvPK0TcbafYQ7/oa5FwYKPaQhH+19IR0ehaGaXzbQlXnzNktobsxy5k5GkOtOTdQDOWJdp+USX76juSHI5Pm9dzBjzLWCYQm2gw5smjbqT2/QjT5HdSq3KtnSXBjlwJjP78wOggGg/YMwZ85AL1ZW0/ConSwsTrVUnZzsHtY1QXEaoaDHQ0MZmIKss3l8oOh4JJecX8dcF6YNZ66EaHuddcvkFWFGgNAaUUZG0dWo4g/yyW9ZxGpZWjAbSufyL93mxPIRz9OfJjwgoGVk3mqZcSW6YdOlwhqNoka3yV/7s1X2ze7W5Ynt769DNt2h2x813DbzXTZGOesBDWZ76kZdzy/UGffb17W4O/vBkldZZPHHlEucVwo+aFoUxqdEt9oq7GYJQ+9UbXvgTMVGvETFF6FL9kHhuJhcviwnz6guAI4IazsjcykrnTk4qf6cooQmrT/vN3thfmOAiGYjlzbRa6ZTe+vZTQsDik8IYwFlc23PZDGp8HtDdGumj0x24uXOInsNngtI9LGmxlhYhdwW3JrPzEP00ckQdwOcEw4SgZKEVCOofSw6jCu7HJr3dbse5NxyMfRfH6MNsHMCxhUIOML4QfK979OJ9r5JcZfii2QGs7cMmfa87JCVdjxsAoHd8DuyIfWOx/qfksFVA4UBtKfWcXpwGtkIdyOKrg4//WCK88Udka+dgdV9ufNxp5jj8ruDD5M48Tcvt9KamRiaqILYZXlNvk/xDT6FwwkLmOjsJXZyXV9DSB4Bk760rjlM8wBc15WpS3kb+hoMgBwrcXgEoExKnTRzJ37Szb+PtL6HrxGyTSVvzCUD0TEh/wTK/9zkJzBp5aPq7zTopF2rbNau43O5n6vUEsrmKGb+TqyV3yxplHjmisEkgd8N1tPABpI186GJ1X/JEW2Q5gTXN+xyX1NMBQIBkb2s2vjeWKVWEvFym58kFU8JaxaV6UtoxMMe8cvEjWhHtcYW38KV32qgXBra5zgqKDImq2nhAc1UlNe7akS+hFT07tHJkosgabgnjh7BEtWPpiH5NQSPlgOaaSpqNj4QiGg9XzLFSF3YYE4DxSMCXdupW0qYEW0cPdn/u5MYmUnoWuUkoyu+7C862BYfUaG/j3xVc/6o2woq0jW2AeJCs1Gln7SEdNDBjp+jHtCsa3XwRbmzHOQFL8QPCCmBTJfFfu6A2PVUzvYeQHIjOwMh7Z0WLm5YWWsWxEqohiznf6ZdIe9H/jFg3kPZgasZGR8hGM9MKY/G4gnBQcyr/mTEgUvopiKT8f1OXzUNIraSucTZKUpckyvZIGER++k3pYH66ZvZ8uZlpqbGX7NETJAUJpzQmRhEvamNjjEQxWyW86V1Uf+WOBxC1gE6yqFP81XcBJ5SWDu/fRftR9miGm6xE7YRWdLmw86jX99LNdm3j9CrVKXgokICdZhobVowo7KuRpDQG/rISgqr5x9COL7vmOBs2ZoKHNM2mE2WlpRB7Y9oBSQ3+skZ0zremmK2rVkMen1Oocf97swcAHFEv+hT39WcMCY4bUoxvhx3bkbHEWucGfOXzb6zi2tINqkGSQpBjX20bUpgx4msAVDMdSQaXPt9mqBGlvTWZX5o6z0pwUH7NMB1YLhDzy8sRErICm5J0dbvHCtWUGlsrHNtQAzXKIM2zaIi/uHFqAjtFELxFxRVKeoHT1fKwK/toG9JtkwZjUBVFKclwGd4eZJM60qL6tGBG3+MBxbotSZ5p0t2JXXkVH8HW7x16u9emKTjNQZa704DV4Zd2PHOVqtmlOcroNcHwWNCMgjhJXoffsgn9tEKoMvdeUuk2UvP4pE4l1xNPJYl0beC4H67oCSdcp3y6YoSSHM1D+QbV9YRYYe5cUZomfoXJb3eMcYGR5dSbbEFj7LQvvTz+I6qtRGdAwgJP8avXOPfaTL5FkQZEV5xjTvJ/l2QB3UvXfwNwxpZuoSSOEwJYDtr664tPqu29sId09MRtBSFfknP1W/Pg9P72y5pMgUj67YoD5onE7WwkpQbl9BBa3uhP34NbnuAoi1H+IW6sAFu23HtL0pWK78XJGH99ipvMnrCdg1n6Kin3lgyqXqO4FscJByneazsuDzfWA9CxPS7YZivPObNeScKrpwK1zwDYUYd0KlPkvU76+442NJDGiu5m1KMVao4kjEVZrD2ld74uh5L2Jzb3VEy878fYXpuveXmC7lK0ggVbtAQsoSI6caQYXoX8iS3PrvBGEQrk3MJIdyFBKaDjeXHcRpZeAM+tOF1frI4XtUryw4vm+Eqs+xJDjqG/rAb80693B8Q4PFieTentWfsNpbYdkTim7uRz34ut1lbvW73B52dFY/ak8j5cXpR7cAyls6+k73mKaeTz/XVrFvvJYJV7qsvZnCC8R++n5Lxip5r64LzYUGqackpBiaJKEsXRjDlp0RU9rz1JdEQupfK7QcvSlW1zWcbGuSyvfg2iSYN+LOrG877KZANjcSsTYlz5Qd7c4xkArwkp9MwMawq/fIbxGafyHQEkm1u0hCKTEtZLATnPuc3aoDTBUQ5jCENsh1/4Lf/B875GUH9uoKVFA3EnWj/Au7zcP9mb9MFaHNe95iFjmbIu7Bo5hhK3ZbRIzhPJDXbLiF39NkjfM0RRQcC0P+luPb9N6ylD7ZOKee9rGdQ3DL2Cse+GY3lVAHQROsfhl/deCqzK942ZOKWojsnLlWmqmnbcIW4dIonZ113ThDqa4GKTfBowxLN0+KZBKUNx/C4QXf2Fr+BC9yi1RqswcPFn0onnsSmHapqY1yDqIHJEs5tMjrIfDt6APahOKY5JFfy4GA12TTiWgHta4B4CRJ0wrhSFarDCyhiRcRJOUtB+t+njk3RqjnC64oY3Fu+ra7LZ+ih2R7TMzSAHPwSqNmqqdh1p36ICJTt2ifIFnOfpQf8LJrqvQJfS+8bRmsc+7KGtC7aXL1SyY8RQ27SREaIXeoaccBCoPDac+Ohn2dx7S3yMNBx160r76IxKp3laaT/+rpLWiXzeufJNhG2B0lp2ysmYjRsTwBewg+reYa2dAggOXeAg30TeN/4+sWYcofgLuyRMjauebsiZ9DdkDaWAkWCbzskNSwwoofgdq50YiBYy1sdcQyv/xDMl4KqLmD9t0s83Uvy7Oz9fkDLdXYIkzN9D+WaBawI3x7bXy+sShop5R32w7pu+E162+XctlwQNldM+nHs3jIP3SvjKClYN7tgoKLhzOj1KYZ3LKHC4dWqliipxydzRUzrdRFn5SK1MYUS623Y+15BI0zD81fzoid553LGaZUb4yI66B/+dY7c+uQXyqKJxvhARadvZ7ZrhIImdd5oGamve9Ap1CvrBfMOvCwZK4tdWuDRqAiXOPPrTD12HFqsUv1OoBltpcPGxQdaoXqIwvWYTeJfurAzm1QZJ7IsST3BgrAkaLDKfQcVvMDDISohKpoA96864ZXnOxhXUdsA01XynJPDrPLH12/wS6VQb1t2VYheS7Oo/PQPvNAnd73517+EvcE6lZ8nOOd+YKZe7yy3sFwnbcPtqpyoc7vZzvbdoGqnboAQ6fLvjkCRO5xYuSeXs+OaK65ncjmfSUo++mqQeTZkxP3D1+drL95fsCM2cj77MKWrWprv/10Wd0HGEjzX5w758eSt4DxS9b+WJmLw+5sAl0/FjS+XkTFejOqMOUsCWGmwP73kW/RlLkNKJVOIyjagTsCkRXyB5eZvJatRgVDZr7PtvrwMEK5oy+ST+cvy2FfgLDZWCzISobEWLi6mVB2cNwN2hHsU+plkGBzdFmypVS6xY4hlaa7Jbjs/aaafbsjq89foNqqg3buXcs9EJ9ySe4SJIMswl5LWp7nrNkxzXmdsKDG4st/AefeLWF0P3XNrOaVUE9nWvjVSwnEkeVZttd3cLJa3AD1v7r7AZ+hU1vvqJ5fjmo1Iv0e3nN/px1pcuGRDas6G01cfr4PxISPTnkhsur17PNc2fSIv4YYckEudi1xtdO8k/JSex9uuz5mOe/znfz2lV2t3Aq+rJ5B7rv+RNoO7ewxZqX53uMqv+nNqXJKnzVPpnPPnid7NJtPzJnjgo8OuQVmH+d6m5ecLi/3p21q/KtAByTJhcdHL68QQ1Pn9+y6VgMbfzkK5T/PXsT54waUHpeSp4K3o17QAB1b9LzR0Dp7eH5j5o/PGq4XS4l/+G+y1//Z9nX5x1D1ftaV6/A3/aB2pp4H/XHkv/l/RfdMjT4ar9O8UaP82DZJNKNFtR0+aOkP+uPb1pKkBwjur0HBDyLxW7YCgLhvI/wlB6AVASL5bHeAmT8SdRnrwIosumcgQIo/PJqQ/yi2doQPJD/0unFrjVTdxbFdt96T3FZsxwM+ecXV7G+1wnosVsZy/1oE1a3cKs+Mms1oZy8aincHu3WoC2PwOu0/2h5lKwnz7lwD1G4Z7aaehA6C/1ONRN4PBlfX7r/S+kSRrsb0VHfC5pOxo6O6T+VbwpUlbBgqJkHqv6q3RaIjvKq+FqlqBK9OLrFwr+6gT2pZvWwIHXjg0XMZWzGezuTX91ZiT07Km9ps/dj2lgLrtCp3OLL8u3nO/P01iTOayhdMz5mCVEdYk0n1mGuveLoSLkMDwESxA52Op1RF3zyEje1GSevpDIccyprYdpf5krKEl1H7UKqXcRfUBN25VgIMUzpmRxERVbRXkTrTA37/4LNWWFNkLu3p8hdXfVmweQZ4nTl2fT/P9jrRJV/aPYFp2O73kc10P5uqDxvzRnv1/g0JXH6qYvUA7/tfz/l82emmsN/a9nEoMJ8TtmTfcYPTr9DJ0EwL8UYpxtZbFMp3s6XPi/9RPpnJzoJ9NPzKlQ+peDEyCxq/Mqc9nV395m1rhinvuvZ9JMOtWVPnzMut5ZNK3Ncv9OSJOSDor2QsFi+tJK+r/04k848KfpPVlx09p8/t8JCbz0uwPnhCxm+ioT/dxXIuZOOf/z7EuSXT9c6uo86gKcRule/Dsh/83Y+YcxtgfOfJI1+Vhzmv898e+E3PXpfGv+i930Q7Boxn/D/VZG/59R8SWd/7Zn+edCap8NdatlZxjPOJvqXwa2/9vdSVPGsGtedD2Nn2YyftF7/KKnjDeJd2xFMELv1c6elpuAU8kq+74xz9CWsOyC5xKgXP+5L+lbTsuK8nB00AXyhPPaGQwqgVF5nV/Gi92Ta7k6vIkAx0cG9xPL2fl6cw/o5oqgdjKsXNCK8cTsMbDrbpHrMNRARUgNCPpNplds0jperiiJzHk8cdsqcQXNydISkFL3ZcGBNPo7HDmogUl0ebH9H32ZPfr/wJfZ+byhchGjvHUinSgHWE+u8Zjnu+EbV/y2fJJmsxzEuw0xn7Q0Xz8z8OuYb+OgUVNyBqT/hltdKvxojbX9t9t8qgMgXQ5jk1PC5vvg+dU+fSkzIl83ZB+bR4On7q9fkLYgbUHagrQFaf9HpEH6ur58KCn9Gtp66JWWKcvZevTopduGbsfniUe229yUJaG+QRL3eaS7GcNXtNOLl1t480safE8DIJnzfa+dCtovoS6gkiuhwy+WacYoZyJ4ZaZ7qSk6OfNsR99086mU+eAJVzCSxNdPw73Bcr4YdV9FekbYjbtRIbQoAJHfXWP1PBd2cB7xa3Kk4gUt1U5Om/27lCNE4G/vh7DddvLPtm/5FCPdGXrN2Ztv4j0flUj90f6vJhvbxHS/ddAsm/gwOqbecIXa4dIYe91z3kjuLZ1Bzrwrb8auuvyRFYaJynPSPHgLfsuzIWW+/nGSYjQOTgbg51k52LSmTNpugCk52WPe3o5ekLYgbUHagrQFaf+fSNtX9xnB3CCsAgr3XrpouMZtnoO6DMJ2sz9IMmEL13nYBvSN3UHppsqw+QLlGn9jp59lj2a4zLMd0TZLrXqXJGFegLQAaQHSAqQFSAuQFiAtQFqAtABpAdICpAVIC5AWIC1AWoC0AGkB0gKkBUgLkBYgLUBagLQAaQHSAqQFSAuQFiAtQFqAtABpAdICpAVIC5AWIC1AWoC0AGkB0gKkBUgLkP5nQZJeo1E9mOzisljFDL9kUG1z94eUI/JGocn5S2Z+LWbyX3espN+9qJonkezz1x0rdP2vrmbZNKMOvzYd74k3/U3+WIzBw7ADkqY1KVRD9liZnkJczHCpSyXf3O+fNtU4x00kSiN/He0CmOOSlC9neazpaFfmO03V+u+/MkcB+j+4piTwom+pyjp+qiB5VqHojXMfz/hf53csHxxIQmRNdRXcr55dIPmvEzOM5nj5y4ko2tVVWrhKI6bCNUFNLHlWobIV/+CGmLL38cPuh0/OLkA2nldzFdZA8SAKRqqfSzWSH/ZSxY8olMyreFTpu7bGnFuGsxsY+49ut7GezI5+9MBiloIqXv2D62k6fnXboEb83Wh2FRmof3A3TuMTB6zrqoijDrNb1zS/1TzOGBawpsT9bM2p8X6UuBsVGQKnekSushqoqI+lhL0cfBlGHkSm2VtGPt0++9R+txU7IY8CajKQ1g9fPe4QSC8l+cndNS0++QwbVVYWUMrMLCi5eZ4WEsv1IErvHHFbH8iM5LwcJIex6rVlODmA2dpKkiONFeV59m0jQhKrXz3paMH13yymnTZvMYy4suIqJW3qWOxHNFYNSpoS8TR3fAp8eZ1tU2RGAU3t1Zys0yOhCP0hQnJIL2myPo/0qQQ7UeMfucp6pK6Wj2AOpz/osugaA/kTr1gPVq/R/yBegx2vvna2vNS7I/pyD4DvTpwiDWN4pd3RWcy8y8kjxddzwHCuB6uE2GdFH/2A0I6KbMCxG+NAaQjvjXnTjiirq7INPE786Pad5pquIE+O9BRlP7m1DU13/D9Q2aS+MsPBTxmQD2vNkUTK+UBzhwvOQD4ECFsTrm7Mj+W38n/j7v9xAxB1SJckcS5uTCG8JiYXEsdOanaoAJjE9wV4I4b5jwJkbveRkqheoh43TaXHYBBIm0webRZ9p7fFKjDhjDCWa8Pw/0OdYY4PY+RXE8jmFzodm4gjTgNgWJAlcljT2OOSZ+4s0EfgAy+WZa2YOG5GcH16eG8NGGXZz04PMYeH18F7E7zYo7iBtHC4zF7lsy+xFBlM/k2Id52K5fjt9iOMCNib/OLg3CuFiwrq9SON7YsBU8EvThB37ukrzutgKTvhBdmymX3R7ff6Bq63hRKqhlXyol4ynxVetz61FbExbGXQssEgynecFivvHd3ZjcvjanKDKL8isqOQh02n3fG5ezWWEH696QgP3PwkgMcgkic6SMwnVfloRYub2Ef1Xh2IQAOAXdNk5ltB/1ZLC+4dB4T5+FBckq2BuGxlhtaiQKKu1rNgH78LaOpg7V6ZZG5rahCn/94yzmatJkYSQzHLg/Kusi6HbTn2ky9rdEdkomZBACPsgzWJNngyW/CVK04gBm1iEgc3LCU4qr2/PerY0lVUC+8V/B5cv0NvPXTbedqxFvB5WqMhPm6KPKq+tv04wySqBsOx4FgP8oi843WElaLbdhzSCWifD2sUn1i9177Z0DeE3QhusiBBSl2trwSrP2Cb8QwLXL3RT6edNJ4WsMmLbDUsCM+N12994lbPy9fn91U7NuLPhtV0JtLuS69d0cdZ/rCkrhj0yp2xOle32+rUvrqJirc6cA/naFfnllR2o/r4ZMUym9CRCWyzAR75vrOI/lNPDvOrWoRRpsOXeb0CDJRrkzdpPbYhmCMd0k0+WRkFm7qT0dma0Zp0eXN2mQ1qIuOOrlAPmLOdTKWj24eGrC3YnL7Oz4cbOhFQPa5aiEmd16Q6MIT3FgAM4PGbcuMZCCjT71MLw2zsF69+dYz0ohKY9+Q79Jd7gvU29gdZyz1JLzam5Otzaj62N5oWMS2c0NixtPtePS+nHfBlwyfQM02jj4pIDYJIXM0IqSwAy7vmLexw9+FQ10Fz4x97r5vEUWmEvbiBU3rArkyu8kkcfwTEspc5qwzFOXuigOgX7l0pyeb9V0x61NrBxJDbIeqrN/u36CvvwxuUyGKpq7SOI6/Ab/v4ydyiGnLbIHBgEOBMQu92fL7Q4D4Y2dmpYMEaRMJ6SRO1IaRun6nXznFG9S24Xv904Ep1R7WBexNGlPw4JvXjCfhBD0r7EDtd58NPmK9PbC1N+OITr9JdXwm9ol4beuD04IwGM5iqvKJHhDmUkDFco45RPqULE/fpjNxDb8WjsymdVF7OxHMYLkw/9iTyOMWxik2UvZvjpKyHo57M8hNMDFUlHZdvzsWX8o7/AEDvXxTN0L4TUlZkp8Z4jH9rk/wDUpACJugGWjfQ7mnTo5ZIryfwfjXewRNEQuM+aWkSCF69oaU5g0HqnO3OHWGWYTsvL6l1XIah2wh69fa0uSCbHBv0p7B5umA9mObXRMp4Ne9tikikvftqdjnb9XwQaTwWBocLkRO5sDLu9+WQvrvacevKr+HMx8qG9Lqucl9is9KrbqNdONe4lPxqcz0KDpw8nISlwNUsWMVWPevR+lxVIArO5gxaDt8bbDpeyLbmiCQB2F8O47HJMx2R6IIn9ER2XyHIXlHewMSdN/R6RxJGCwcp/EvnPIKRQavfLtpyOtCbq84Z5DnKYsKC+3SQ7WkqtTnRxTG5lFTBe9HfsdTgSUJUCBkc782Ale3FwusqSePqvDo3IampywqKGW81yX0f5wyaSv/oldm4p9qF5su1sfTNHYXvPN8wjrEkNdNvl6N4CN+IwNIreZ28TOVosttTyov7wUJkfI25LytPGnoPhixjRhuUgG4GyY1ZX3nZc1hwNZSH0y7Z65zODYVSQV27Pyb4CfjfJ9JwRsXZP++qCWwkuK5CI5KnnRhJDWrDTk1g6QrmDPtb60hFnpeptrmyGCprs9atwDyDwMWd4TUkliaDfKsz+LXqRu9BIsNwMfNxXjW1pinuMnI4gL1KFoOvZZGr4RRepm6357KSHBJVsAnSwjX0YR/FSk9BfH3aaX/X5AYOSbsY52icHhWiONR89W04GmzV1O+xnfE80kniwswQyzBcNLC6x33XrxCvSpIUauAMqBmUrGye4g8MPeq4dah3HQA4NZIFFN33RHrY+TM6i5VMtEaS83ovvw6uB65R1TNVLAo1XQMlB+EtcOoZAq/r8McZxoGB9f6xBAl3gRvdcfmVQCLDGY6K9/NbxqrLYrbzP+5oul0UsNKCr+6x6y2EmQV5qqHHb/ya5CSgGbbbXnmgzpTr2LetY+lWJF/XomYYV5aMkX7jcgsx9wReh4uV+M16dWPE44pL9EcPlB6MPX5iI2WdyWme/gYgK/rzZLSbnyIM3Bt+uXuoWHrdQFBajwSPY91EyNRYCPGyZty4XPWQZdw6NOZ4YEODbf+TBEYiLcd5fUhIXMsxbDTvj0BKZHfn4OXIcK8eM9ydxu28iXC3MvMQetHXzBp8ggvLAOsBRwQgwSbMumpdoJLpkoqozPYhWHaKdpyGD2sIQfAokP1j0B/RNPmRkd8audLjGMp8KvZFiFq8Jc+MvtfSooFTwkwujHk9eQ/9UNFiamrV0C97QMztARmplhGsFF2rviF5w6VcEZ9VjmAwmDgEx5I1cZ/HErWyWkVv8oRvaiNk0tlWcA3EFNFrSjCSpo4JCgzYhlZQdZC3eADvR2wX3PPE7uTjsx+e/erkLlvvpVK6eIQXRKD9epJ/kvGWIB4ZHnVs8OjGrxzFeZVo4AnCG+ljz0dHtW9ifwMHwS18czvt09cdwLn9hEOn58GgwbXlMQzCI/rk+5YGSz98l2Xn0LN8V+xoZyQ0V+KYeAgWQ9ScJ2rWq6w5F90toIt76cG5axquG2atY44KbAyfcCIaIKw17ojfrAtHY60flqm14UyjmOGhjDU9x+oIgap936+43GXJMVtZSxDeqvBtbGJSh9NeYnLYERMRQFILsF/zb5v5dUVMjwu25zsoc8zOTMB8UCBCEsQfRsE2h/wJxiONrDM68fEgORxVPVXgVRLH4L3uOx/+YBv1HKysqeuIpUUV+TFOFvM0wzgyhCQezSs3+QS6hA1rVYWcbff01ipxlIz/MD2gewy3k0tdtbUZH/2hi/Xkc76OAxX9Og92I9f7TfpyVZQ1cnT0tsm1Z8biVptRPYiax2g4gbN9GiMyGHCIH3Hwv4jxsDRcFdsTzRh4F2muIbFYC2GgpTl70gNrmT8qYB2LxZM1o2U7h1LQ5S4SXed6lzD31EapQATnWsaGxJFM7oof0fIWVdXHgsY89bpBMpgvFww6vgthvCbwnntPZno3i+q9RfX9mlODmrGrjp2X3kNpGnK4TRC64mTmtuFPz9Ug3VfgBIXIH3qTKSDF4Q46g9kG55o5n1k9uC/WIynqMbouRJ1t1Gs1MqZJkSuXtmXqw9fewvZiAi9+SoAX5+JHEUcuQPCyyEFEEMhf9LpbuaVo1Q9XGY3rJ4uwuqjNieVjwy42DpsL7Hy5LavKEsM9UVHLEYqG4IOguO6YB16DltEgEjPwQ5c7CVRez2+pw2MchUzNbUZjMphrGcY2p35g3oSo+5ExAlg8H2bK6jt/+HbDBIY1gWmVjmdF82WK5h4Gup9aVkYbO+tJuG6fb4Pus2uu98aWR0mGnv6NyImPgvRAdc7jFVvSQavKAtslPICt9tHSaZU69Zg1qB+YMy050pUTT0hcdrYnJktMguk2sJ5MFan5d4bFDF7zPngx7TAVrdudvbMun3g3btQtfrTregB6s9/WBi7mzmBBZ8RJyz59cYe+NGN/36/UGt3RWiLEURDZcUV8e/MRm9T8gnCR3ztXHZ9UzhNIT34EghtaXL/TBZXDhhKmRqZpODMBFS9kw/R6W57wPvKSCjzFYn45UD1cwcKNR4ezYvllp0w599AP8mCxYiF9qvRLwgiyfti8ZuzjmpDetGRZaSahVXEtnvKRD/ZWCNVd0XGEEvbDp8IH7+Nt8DWENOW/h9BhJavxtvOwHb0tJd64OGz656HxW6O9jh891PskBmacSCNOaDzwKhEPlUHL+GuGinYlHUaCuWae/cCqaQcNBbV5sCY/uvMamgT8Gkc63pXlyBKb1E4V5cX2ZbemSb0Dtg/xObp0PTPajTMZa1EGje09d7QOPpExjFu1umf0jw34/PpNapen/ggChJlrfSW8VCjXYb0BIcqN6hsOhBPH2LyIGKyghbM7Pov15PcMiApUmgW2CHz2xQ+bxg/vaQTEe5cHWtskd4/mxZehcxGfS9C5mlGSuin2edrle4fVhm00kOzOqVVUw+uvI1qcpzVkUMDIjHe29hPrcik1hpMRyInYuKdOfUM3vUu88rV6voPVGRLLbKYm6CwZV+4mCJdVLqSWlwqGgVMQO845Ow5rSsRy3ug01vx4klsu5vrnPQFNZi4bHEcyGqM7IGrigkLf6s7krw3PWq5DpRD9KinXlxbl/EY3JAwTYM50VHNooXiYmHUOSRLyw2tGwe/bWcJaVouonyfuf+vjDzIlpx2BNpSla//M398aq8wrCruyTQWSPiRp2oN+G/74kYBpZ7lSKjJNn4K2FFv60sDPnxyGFIN7QnsfZrooYdSgyKTeW5Wx7I2sxpeICNLnn0NKTHqFBUBBwV1udQS4Zvt+mKfzyByzGbiExmyjnqfXQhQFyNon9jXtyBXmzk2F0F5w56cM422kD8hHYIWwngin1j4VzvoXvqXe/qWnTMWgcqhIenVTiFe/Gnq5OR57C/myO/rs7BmTgKVanYcon45l+bnCREJnuNOPspislopXDaIPWTZFiC+ZPo8k8BpRB16j2tuYUnLD5posqzllWwdvc7nvX3ITc01bd657f5u+THdFPpx3uiw91qRywj0MPHtqBreiZfgmVriv7vveOSduziX4rNhHhtOH6UBg7/Ifn+NvBpoc0ZobiLQcPW7M2C6rMH3u6bFLJqsBHGvilOD5U5cnQMQTnlDVf3aprl2rm/xiWmUwg6PAqWFg1TbcDdqVD6KeON85EBbX2p6608e9mGEcN/AeK4byWyD05VZBLn5zt+apBIHfqVRq3tSyfsX86wX8P0oWSf78tN9pX+6eE4n/C1BLAwQUAAIACABIgT1O1kUrKU0AAABrAAAAGwAAAHVuaXZlcnNhbC91bml2ZXJzYWwucG5nLnhtbLOxr8jNUShLLSrOzM+zVTLUM1Cyt+PlsikoSi3LTC1XqACKAQUhQEmh0lbJxAjBLc9MKckAqjAwNkMIZqRmpmeU2CqZm5vDBfWBZgIAUEsBAgAAFAACAAgARJRXRyO0Tvv7AgAAsAgAABQAAAAAAAAAAQAAAAAAAAAAAHVuaXZlcnNhbC9wbGF5ZXIueG1sUEsBAgAAFAACAAgASIE9TlGFNqS+PQAAaKMAABcAAAAAAAAAAAAAAAAALQMAAHVuaXZlcnNhbC91bml2ZXJzYWwucG5nUEsBAgAAFAACAAgASIE9TtZFKylNAAAAawAAABsAAAAAAAAAAQAAAAAAIEEAAHVuaXZlcnNhbC91bml2ZXJzYWwucG5nLnhtbFBLBQYAAAAAAwADANAAAACmQQAAAAA="/>
</p:tagLst>
</file>

<file path=ppt/theme/theme1.xml><?xml version="1.0" encoding="utf-8"?>
<a:theme xmlns:a="http://schemas.openxmlformats.org/drawingml/2006/main" name="Office 主题">
  <a:themeElements>
    <a:clrScheme name="google">
      <a:dk1>
        <a:sysClr val="windowText" lastClr="000000"/>
      </a:dk1>
      <a:lt1>
        <a:sysClr val="window" lastClr="FFFFFF"/>
      </a:lt1>
      <a:dk2>
        <a:srgbClr val="101010"/>
      </a:dk2>
      <a:lt2>
        <a:srgbClr val="F2F2F2"/>
      </a:lt2>
      <a:accent1>
        <a:srgbClr val="4384F1"/>
      </a:accent1>
      <a:accent2>
        <a:srgbClr val="E94236"/>
      </a:accent2>
      <a:accent3>
        <a:srgbClr val="FBBD06"/>
      </a:accent3>
      <a:accent4>
        <a:srgbClr val="33A952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8">
      <a:majorFont>
        <a:latin typeface="ITC Avant Garde Std Md"/>
        <a:ea typeface="方正兰亭黑简体"/>
        <a:cs typeface=""/>
      </a:majorFont>
      <a:minorFont>
        <a:latin typeface="ITC Avant Garde Std XLt"/>
        <a:ea typeface="方正兰亭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accent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2398</TotalTime>
  <Words>3285</Words>
  <Application>Microsoft Office PowerPoint</Application>
  <PresentationFormat>宽屏</PresentationFormat>
  <Paragraphs>257</Paragraphs>
  <Slides>24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DIN Mittelschrift Std</vt:lpstr>
      <vt:lpstr>ITC Avant Garde Std Md</vt:lpstr>
      <vt:lpstr>方正兰亭粗黑_GBK</vt:lpstr>
      <vt:lpstr>方正兰亭黑简体</vt:lpstr>
      <vt:lpstr>方正兰亭细黑_GBK</vt:lpstr>
      <vt:lpstr>方正兰亭细黑_GBK_M</vt:lpstr>
      <vt:lpstr>隶书</vt:lpstr>
      <vt:lpstr>锐字锐线俏皮简1.0</vt:lpstr>
      <vt:lpstr>宋体</vt:lpstr>
      <vt:lpstr>微软雅黑</vt:lpstr>
      <vt:lpstr>Arial</vt:lpstr>
      <vt:lpstr>Calibri</vt:lpstr>
      <vt:lpstr>ITC Avant Garde Std XLt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微立体个人简历</dc:title>
  <dc:creator>变色龙</dc:creator>
  <cp:keywords>www.51pptmoban.com</cp:keywords>
  <cp:lastModifiedBy>精美PPT（不二演示）</cp:lastModifiedBy>
  <cp:revision>5</cp:revision>
  <dcterms:created xsi:type="dcterms:W3CDTF">2015-07-20T08:12:29Z</dcterms:created>
  <dcterms:modified xsi:type="dcterms:W3CDTF">2019-03-13T13:48:29Z</dcterms:modified>
</cp:coreProperties>
</file>