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1" r:id="rId4"/>
    <p:sldId id="262" r:id="rId5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8D83"/>
    <a:srgbClr val="E89086"/>
    <a:srgbClr val="F4D621"/>
    <a:srgbClr val="A20000"/>
    <a:srgbClr val="A40000"/>
    <a:srgbClr val="9E0000"/>
    <a:srgbClr val="C7450B"/>
    <a:srgbClr val="E24E0C"/>
    <a:srgbClr val="DC614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110" y="14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1596FD-10EC-4400-82F3-84B0AE116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9306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082800" y="2946401"/>
            <a:ext cx="8216900" cy="558799"/>
          </a:xfrm>
        </p:spPr>
        <p:txBody>
          <a:bodyPr anchor="ctr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082800" y="1644257"/>
            <a:ext cx="8216900" cy="1075769"/>
          </a:xfrm>
        </p:spPr>
        <p:txBody>
          <a:bodyPr anchor="ctr">
            <a:noAutofit/>
          </a:bodyPr>
          <a:lstStyle>
            <a:lvl1pPr algn="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515100" y="4970357"/>
            <a:ext cx="3784600" cy="356734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515100" y="5266628"/>
            <a:ext cx="3784600" cy="356734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901787E-A423-4DC2-A39A-65788C8391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3199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122338"/>
            <a:ext cx="5426076" cy="71837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352543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3229165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9D09F20-F740-422F-A688-B4EC5451B6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849306"/>
          </a:xfrm>
          <a:prstGeom prst="rect">
            <a:avLst/>
          </a:prstGeom>
        </p:spPr>
      </p:pic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666298" y="404250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1666298" y="287220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2019/3/13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1833B242-3822-4F8F-934E-B0438262B49A}"/>
              </a:ext>
            </a:extLst>
          </p:cNvPr>
          <p:cNvSpPr/>
          <p:nvPr/>
        </p:nvSpPr>
        <p:spPr>
          <a:xfrm>
            <a:off x="6013434" y="2644994"/>
            <a:ext cx="1809787" cy="3074501"/>
          </a:xfrm>
          <a:custGeom>
            <a:avLst/>
            <a:gdLst>
              <a:gd name="connsiteX0" fmla="*/ 662639 w 1809787"/>
              <a:gd name="connsiteY0" fmla="*/ 2002166 h 3074501"/>
              <a:gd name="connsiteX1" fmla="*/ 662639 w 1809787"/>
              <a:gd name="connsiteY1" fmla="*/ 2828683 h 3074501"/>
              <a:gd name="connsiteX2" fmla="*/ 1161399 w 1809787"/>
              <a:gd name="connsiteY2" fmla="*/ 2828683 h 3074501"/>
              <a:gd name="connsiteX3" fmla="*/ 1161399 w 1809787"/>
              <a:gd name="connsiteY3" fmla="*/ 2002166 h 3074501"/>
              <a:gd name="connsiteX4" fmla="*/ 135378 w 1809787"/>
              <a:gd name="connsiteY4" fmla="*/ 1752786 h 3074501"/>
              <a:gd name="connsiteX5" fmla="*/ 1688660 w 1809787"/>
              <a:gd name="connsiteY5" fmla="*/ 1752786 h 3074501"/>
              <a:gd name="connsiteX6" fmla="*/ 1688660 w 1809787"/>
              <a:gd name="connsiteY6" fmla="*/ 3074501 h 3074501"/>
              <a:gd name="connsiteX7" fmla="*/ 135378 w 1809787"/>
              <a:gd name="connsiteY7" fmla="*/ 3074501 h 3074501"/>
              <a:gd name="connsiteX8" fmla="*/ 897768 w 1809787"/>
              <a:gd name="connsiteY8" fmla="*/ 691140 h 3074501"/>
              <a:gd name="connsiteX9" fmla="*/ 1809787 w 1809787"/>
              <a:gd name="connsiteY9" fmla="*/ 1118648 h 3074501"/>
              <a:gd name="connsiteX10" fmla="*/ 1809787 w 1809787"/>
              <a:gd name="connsiteY10" fmla="*/ 1717160 h 3074501"/>
              <a:gd name="connsiteX11" fmla="*/ 904893 w 1809787"/>
              <a:gd name="connsiteY11" fmla="*/ 1303902 h 3074501"/>
              <a:gd name="connsiteX12" fmla="*/ 0 w 1809787"/>
              <a:gd name="connsiteY12" fmla="*/ 1724286 h 3074501"/>
              <a:gd name="connsiteX13" fmla="*/ 0 w 1809787"/>
              <a:gd name="connsiteY13" fmla="*/ 1125773 h 3074501"/>
              <a:gd name="connsiteX14" fmla="*/ 1011771 w 1809787"/>
              <a:gd name="connsiteY14" fmla="*/ 0 h 3074501"/>
              <a:gd name="connsiteX15" fmla="*/ 1724285 w 1809787"/>
              <a:gd name="connsiteY15" fmla="*/ 327757 h 3074501"/>
              <a:gd name="connsiteX16" fmla="*/ 1724285 w 1809787"/>
              <a:gd name="connsiteY16" fmla="*/ 883518 h 3074501"/>
              <a:gd name="connsiteX17" fmla="*/ 1011771 w 1809787"/>
              <a:gd name="connsiteY17" fmla="*/ 555762 h 3074501"/>
              <a:gd name="connsiteX18" fmla="*/ 755265 w 1809787"/>
              <a:gd name="connsiteY18" fmla="*/ 0 h 3074501"/>
              <a:gd name="connsiteX19" fmla="*/ 755265 w 1809787"/>
              <a:gd name="connsiteY19" fmla="*/ 577137 h 3074501"/>
              <a:gd name="connsiteX20" fmla="*/ 49876 w 1809787"/>
              <a:gd name="connsiteY20" fmla="*/ 897769 h 3074501"/>
              <a:gd name="connsiteX21" fmla="*/ 49876 w 1809787"/>
              <a:gd name="connsiteY21" fmla="*/ 320632 h 3074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09787" h="3074501">
                <a:moveTo>
                  <a:pt x="662639" y="2002166"/>
                </a:moveTo>
                <a:lnTo>
                  <a:pt x="662639" y="2828683"/>
                </a:lnTo>
                <a:lnTo>
                  <a:pt x="1161399" y="2828683"/>
                </a:lnTo>
                <a:lnTo>
                  <a:pt x="1161399" y="2002166"/>
                </a:lnTo>
                <a:close/>
                <a:moveTo>
                  <a:pt x="135378" y="1752786"/>
                </a:moveTo>
                <a:lnTo>
                  <a:pt x="1688660" y="1752786"/>
                </a:lnTo>
                <a:lnTo>
                  <a:pt x="1688660" y="3074501"/>
                </a:lnTo>
                <a:lnTo>
                  <a:pt x="135378" y="3074501"/>
                </a:lnTo>
                <a:close/>
                <a:moveTo>
                  <a:pt x="897768" y="691140"/>
                </a:moveTo>
                <a:lnTo>
                  <a:pt x="1809787" y="1118648"/>
                </a:lnTo>
                <a:lnTo>
                  <a:pt x="1809787" y="1717160"/>
                </a:lnTo>
                <a:lnTo>
                  <a:pt x="904893" y="1303902"/>
                </a:lnTo>
                <a:lnTo>
                  <a:pt x="0" y="1724286"/>
                </a:lnTo>
                <a:lnTo>
                  <a:pt x="0" y="1125773"/>
                </a:lnTo>
                <a:close/>
                <a:moveTo>
                  <a:pt x="1011771" y="0"/>
                </a:moveTo>
                <a:lnTo>
                  <a:pt x="1724285" y="327757"/>
                </a:lnTo>
                <a:lnTo>
                  <a:pt x="1724285" y="883518"/>
                </a:lnTo>
                <a:lnTo>
                  <a:pt x="1011771" y="555762"/>
                </a:lnTo>
                <a:close/>
                <a:moveTo>
                  <a:pt x="755265" y="0"/>
                </a:moveTo>
                <a:lnTo>
                  <a:pt x="755265" y="577137"/>
                </a:lnTo>
                <a:lnTo>
                  <a:pt x="49876" y="897769"/>
                </a:lnTo>
                <a:lnTo>
                  <a:pt x="49876" y="3206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082CEA49-5F50-4E29-9199-3B07DCE34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220" y="2072952"/>
            <a:ext cx="2570422" cy="3812553"/>
          </a:xfrm>
          <a:prstGeom prst="rect">
            <a:avLst/>
          </a:prstGeom>
          <a:effectLst>
            <a:outerShdw blurRad="50800" dist="38100" algn="l" rotWithShape="0">
              <a:srgbClr val="E88D83"/>
            </a:outerShdw>
          </a:effectLst>
        </p:spPr>
      </p:pic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3A33853D-84A8-49A1-8AF3-E747BFEFF220}"/>
              </a:ext>
            </a:extLst>
          </p:cNvPr>
          <p:cNvSpPr/>
          <p:nvPr/>
        </p:nvSpPr>
        <p:spPr>
          <a:xfrm>
            <a:off x="7901597" y="2644993"/>
            <a:ext cx="1503406" cy="3081626"/>
          </a:xfrm>
          <a:custGeom>
            <a:avLst/>
            <a:gdLst>
              <a:gd name="connsiteX0" fmla="*/ 612762 w 1503406"/>
              <a:gd name="connsiteY0" fmla="*/ 1125773 h 3081626"/>
              <a:gd name="connsiteX1" fmla="*/ 1140023 w 1503406"/>
              <a:gd name="connsiteY1" fmla="*/ 1125773 h 3081626"/>
              <a:gd name="connsiteX2" fmla="*/ 1140023 w 1503406"/>
              <a:gd name="connsiteY2" fmla="*/ 1738536 h 3081626"/>
              <a:gd name="connsiteX3" fmla="*/ 1104397 w 1503406"/>
              <a:gd name="connsiteY3" fmla="*/ 1888164 h 3081626"/>
              <a:gd name="connsiteX4" fmla="*/ 1503406 w 1503406"/>
              <a:gd name="connsiteY4" fmla="*/ 3081626 h 3081626"/>
              <a:gd name="connsiteX5" fmla="*/ 976144 w 1503406"/>
              <a:gd name="connsiteY5" fmla="*/ 3081626 h 3081626"/>
              <a:gd name="connsiteX6" fmla="*/ 790891 w 1503406"/>
              <a:gd name="connsiteY6" fmla="*/ 2543677 h 3081626"/>
              <a:gd name="connsiteX7" fmla="*/ 562886 w 1503406"/>
              <a:gd name="connsiteY7" fmla="*/ 3081626 h 3081626"/>
              <a:gd name="connsiteX8" fmla="*/ 7125 w 1503406"/>
              <a:gd name="connsiteY8" fmla="*/ 3081626 h 3081626"/>
              <a:gd name="connsiteX9" fmla="*/ 612762 w 1503406"/>
              <a:gd name="connsiteY9" fmla="*/ 1695785 h 3081626"/>
              <a:gd name="connsiteX10" fmla="*/ 206629 w 1503406"/>
              <a:gd name="connsiteY10" fmla="*/ 0 h 3081626"/>
              <a:gd name="connsiteX11" fmla="*/ 733890 w 1503406"/>
              <a:gd name="connsiteY11" fmla="*/ 0 h 3081626"/>
              <a:gd name="connsiteX12" fmla="*/ 712514 w 1503406"/>
              <a:gd name="connsiteY12" fmla="*/ 156754 h 3081626"/>
              <a:gd name="connsiteX13" fmla="*/ 1482030 w 1503406"/>
              <a:gd name="connsiteY13" fmla="*/ 156754 h 3081626"/>
              <a:gd name="connsiteX14" fmla="*/ 1382278 w 1503406"/>
              <a:gd name="connsiteY14" fmla="*/ 897769 h 3081626"/>
              <a:gd name="connsiteX15" fmla="*/ 876392 w 1503406"/>
              <a:gd name="connsiteY15" fmla="*/ 897769 h 3081626"/>
              <a:gd name="connsiteX16" fmla="*/ 954769 w 1503406"/>
              <a:gd name="connsiteY16" fmla="*/ 406134 h 3081626"/>
              <a:gd name="connsiteX17" fmla="*/ 669763 w 1503406"/>
              <a:gd name="connsiteY17" fmla="*/ 406134 h 3081626"/>
              <a:gd name="connsiteX18" fmla="*/ 527260 w 1503406"/>
              <a:gd name="connsiteY18" fmla="*/ 1368028 h 3081626"/>
              <a:gd name="connsiteX19" fmla="*/ 0 w 1503406"/>
              <a:gd name="connsiteY19" fmla="*/ 1368028 h 3081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503406" h="3081626">
                <a:moveTo>
                  <a:pt x="612762" y="1125773"/>
                </a:moveTo>
                <a:lnTo>
                  <a:pt x="1140023" y="1125773"/>
                </a:lnTo>
                <a:lnTo>
                  <a:pt x="1140023" y="1738536"/>
                </a:lnTo>
                <a:lnTo>
                  <a:pt x="1104397" y="1888164"/>
                </a:lnTo>
                <a:lnTo>
                  <a:pt x="1503406" y="3081626"/>
                </a:lnTo>
                <a:lnTo>
                  <a:pt x="976144" y="3081626"/>
                </a:lnTo>
                <a:lnTo>
                  <a:pt x="790891" y="2543677"/>
                </a:lnTo>
                <a:lnTo>
                  <a:pt x="562886" y="3081626"/>
                </a:lnTo>
                <a:lnTo>
                  <a:pt x="7125" y="3081626"/>
                </a:lnTo>
                <a:lnTo>
                  <a:pt x="612762" y="1695785"/>
                </a:lnTo>
                <a:close/>
                <a:moveTo>
                  <a:pt x="206629" y="0"/>
                </a:moveTo>
                <a:lnTo>
                  <a:pt x="733890" y="0"/>
                </a:lnTo>
                <a:lnTo>
                  <a:pt x="712514" y="156754"/>
                </a:lnTo>
                <a:lnTo>
                  <a:pt x="1482030" y="156754"/>
                </a:lnTo>
                <a:lnTo>
                  <a:pt x="1382278" y="897769"/>
                </a:lnTo>
                <a:lnTo>
                  <a:pt x="876392" y="897769"/>
                </a:lnTo>
                <a:lnTo>
                  <a:pt x="954769" y="406134"/>
                </a:lnTo>
                <a:lnTo>
                  <a:pt x="669763" y="406134"/>
                </a:lnTo>
                <a:lnTo>
                  <a:pt x="527260" y="1368028"/>
                </a:lnTo>
                <a:lnTo>
                  <a:pt x="0" y="1368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76200" dir="10980000" algn="br" rotWithShape="0">
              <a:srgbClr val="E89086">
                <a:alpha val="7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4C651C6-0721-4DF1-85EB-089292369B88}"/>
              </a:ext>
            </a:extLst>
          </p:cNvPr>
          <p:cNvSpPr/>
          <p:nvPr/>
        </p:nvSpPr>
        <p:spPr>
          <a:xfrm>
            <a:off x="1010412" y="853741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I HAVE NOTHING 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419F84A-F4BE-452A-AB1F-C737E30A699E}"/>
              </a:ext>
            </a:extLst>
          </p:cNvPr>
          <p:cNvSpPr/>
          <p:nvPr/>
        </p:nvSpPr>
        <p:spPr>
          <a:xfrm>
            <a:off x="8338312" y="853741"/>
            <a:ext cx="28344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BUT THE HEART OF SPRING </a:t>
            </a:r>
            <a:endParaRPr lang="zh-CN" altLang="en-US" sz="14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4999422-4AD5-4E89-9BFE-96D904F2DD20}"/>
              </a:ext>
            </a:extLst>
          </p:cNvPr>
          <p:cNvSpPr/>
          <p:nvPr/>
        </p:nvSpPr>
        <p:spPr>
          <a:xfrm>
            <a:off x="9421428" y="515973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迷人眼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D678D39C-AB80-4FE7-B54D-7646A675E996}"/>
              </a:ext>
            </a:extLst>
          </p:cNvPr>
          <p:cNvSpPr/>
          <p:nvPr/>
        </p:nvSpPr>
        <p:spPr>
          <a:xfrm>
            <a:off x="0" y="2794000"/>
            <a:ext cx="7482811" cy="4064000"/>
          </a:xfrm>
          <a:prstGeom prst="rect">
            <a:avLst/>
          </a:prstGeom>
          <a:blipFill dpi="0" rotWithShape="1">
            <a:blip r:embed="rId4">
              <a:alphaModFix amt="2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C132588-1961-49EB-88EF-E59967434AE4}"/>
              </a:ext>
            </a:extLst>
          </p:cNvPr>
          <p:cNvSpPr/>
          <p:nvPr/>
        </p:nvSpPr>
        <p:spPr>
          <a:xfrm>
            <a:off x="1010412" y="5490990"/>
            <a:ext cx="7801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OOXX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CC1D3A4-7B1D-4221-ADCF-10EA789DA612}"/>
              </a:ext>
            </a:extLst>
          </p:cNvPr>
          <p:cNvSpPr/>
          <p:nvPr/>
        </p:nvSpPr>
        <p:spPr>
          <a:xfrm>
            <a:off x="3396508" y="4721548"/>
            <a:ext cx="299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乱花渐 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4" name="标题 4">
            <a:extLst>
              <a:ext uri="{FF2B5EF4-FFF2-40B4-BE49-F238E27FC236}">
                <a16:creationId xmlns:a16="http://schemas.microsoft.com/office/drawing/2014/main" xmlns="" id="{8B2B559F-4149-4D50-B1F9-8C7E7D593334}"/>
              </a:ext>
            </a:extLst>
          </p:cNvPr>
          <p:cNvSpPr txBox="1">
            <a:spLocks/>
          </p:cNvSpPr>
          <p:nvPr/>
        </p:nvSpPr>
        <p:spPr>
          <a:xfrm>
            <a:off x="1666297" y="1845714"/>
            <a:ext cx="5419185" cy="13728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6600" dirty="0">
                <a:latin typeface="Impact" panose="020B0806030902050204" pitchFamily="34" charset="0"/>
              </a:rPr>
              <a:t>01</a:t>
            </a:r>
            <a:endParaRPr lang="zh-CN" altLang="en-US" sz="6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382962" y="2679700"/>
            <a:ext cx="5426076" cy="1088109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Thanks.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dirty="0">
                <a:solidFill>
                  <a:schemeClr val="bg1"/>
                </a:solidFill>
              </a:rPr>
              <a:t>And Your Slogan Here.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382962" y="4452536"/>
            <a:ext cx="5426076" cy="310871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382963" y="4156265"/>
            <a:ext cx="5426076" cy="296271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Speaker name and title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9730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4D621"/>
      </a:accent1>
      <a:accent2>
        <a:srgbClr val="475059"/>
      </a:accent2>
      <a:accent3>
        <a:srgbClr val="818D96"/>
      </a:accent3>
      <a:accent4>
        <a:srgbClr val="C9C8CF"/>
      </a:accent4>
      <a:accent5>
        <a:srgbClr val="595959"/>
      </a:accent5>
      <a:accent6>
        <a:srgbClr val="525252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4D621"/>
    </a:accent1>
    <a:accent2>
      <a:srgbClr val="475059"/>
    </a:accent2>
    <a:accent3>
      <a:srgbClr val="818D96"/>
    </a:accent3>
    <a:accent4>
      <a:srgbClr val="C9C8CF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4D621"/>
    </a:accent1>
    <a:accent2>
      <a:srgbClr val="475059"/>
    </a:accent2>
    <a:accent3>
      <a:srgbClr val="818D96"/>
    </a:accent3>
    <a:accent4>
      <a:srgbClr val="C9C8CF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4D621"/>
    </a:accent1>
    <a:accent2>
      <a:srgbClr val="475059"/>
    </a:accent2>
    <a:accent3>
      <a:srgbClr val="818D96"/>
    </a:accent3>
    <a:accent4>
      <a:srgbClr val="C9C8CF"/>
    </a:accent4>
    <a:accent5>
      <a:srgbClr val="595959"/>
    </a:accent5>
    <a:accent6>
      <a:srgbClr val="52525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746</TotalTime>
  <Words>41</Words>
  <Application>Microsoft Office PowerPoint</Application>
  <PresentationFormat>宽屏</PresentationFormat>
  <Paragraphs>13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华文中宋</vt:lpstr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Section Header Here</vt:lpstr>
      <vt:lpstr>Thanks. And Your Slogan Here.</vt:lpstr>
      <vt:lpstr>Islide  作品   51PPT模板网   www.51pptmoban.com   授权发布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91</cp:revision>
  <cp:lastPrinted>2017-11-14T16:00:00Z</cp:lastPrinted>
  <dcterms:created xsi:type="dcterms:W3CDTF">2017-11-14T16:00:00Z</dcterms:created>
  <dcterms:modified xsi:type="dcterms:W3CDTF">2019-03-13T12:54:49Z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