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70" r:id="rId4"/>
    <p:sldId id="27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B8BD"/>
    <a:srgbClr val="7B959B"/>
    <a:srgbClr val="416C6F"/>
    <a:srgbClr val="57A09F"/>
    <a:srgbClr val="B3D7DA"/>
    <a:srgbClr val="DBECED"/>
    <a:srgbClr val="2F817A"/>
    <a:srgbClr val="E0DACA"/>
    <a:srgbClr val="F0EDE5"/>
    <a:srgbClr val="B8DB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0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292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811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38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745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92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2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947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896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474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7E97BFC4-2C51-4A95-AAEF-161947D378F1}"/>
              </a:ext>
            </a:extLst>
          </p:cNvPr>
          <p:cNvSpPr/>
          <p:nvPr userDrawn="1"/>
        </p:nvSpPr>
        <p:spPr>
          <a:xfrm flipH="1">
            <a:off x="617352" y="431800"/>
            <a:ext cx="10957296" cy="5994400"/>
          </a:xfrm>
          <a:prstGeom prst="roundRect">
            <a:avLst>
              <a:gd name="adj" fmla="val 3680"/>
            </a:avLst>
          </a:prstGeom>
          <a:blipFill>
            <a:blip r:embed="rId2"/>
            <a:srcRect/>
            <a:stretch>
              <a:fillRect t="-2769" b="-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863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6706340C-DAB6-4A19-846E-7449A8FFE4C0}"/>
              </a:ext>
            </a:extLst>
          </p:cNvPr>
          <p:cNvSpPr/>
          <p:nvPr userDrawn="1"/>
        </p:nvSpPr>
        <p:spPr>
          <a:xfrm flipH="1">
            <a:off x="617352" y="431800"/>
            <a:ext cx="10957296" cy="5994400"/>
          </a:xfrm>
          <a:prstGeom prst="roundRect">
            <a:avLst>
              <a:gd name="adj" fmla="val 3680"/>
            </a:avLst>
          </a:prstGeom>
          <a:blipFill>
            <a:blip r:embed="rId2"/>
            <a:srcRect/>
            <a:stretch>
              <a:fillRect t="-2769" b="-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B5FD60E-FD28-4F43-8B81-5A54C36D9CF3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85369" y="9901"/>
            <a:ext cx="1089452" cy="97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7316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5" userDrawn="1">
          <p15:clr>
            <a:srgbClr val="FBAE40"/>
          </p15:clr>
        </p15:guide>
        <p15:guide id="2" pos="393" userDrawn="1">
          <p15:clr>
            <a:srgbClr val="FBAE40"/>
          </p15:clr>
        </p15:guide>
        <p15:guide id="3" orient="horz" pos="4042" userDrawn="1">
          <p15:clr>
            <a:srgbClr val="FBAE40"/>
          </p15:clr>
        </p15:guide>
        <p15:guide id="4" pos="7287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56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6010E-1E27-4A00-B511-C13F2772210D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55D92-1DC4-4FBB-9B24-585ABBE5EC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69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B95FCB2-E422-4ED7-B4CA-37316DDDDBEA}"/>
              </a:ext>
            </a:extLst>
          </p:cNvPr>
          <p:cNvGrpSpPr/>
          <p:nvPr/>
        </p:nvGrpSpPr>
        <p:grpSpPr>
          <a:xfrm>
            <a:off x="1955540" y="1638300"/>
            <a:ext cx="5771861" cy="2984500"/>
            <a:chOff x="1968240" y="1946715"/>
            <a:chExt cx="5088443" cy="2631120"/>
          </a:xfrm>
        </p:grpSpPr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xmlns="" id="{6AD696FA-2ABF-44C6-AE6C-E830C36FD5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7865" y="3313822"/>
              <a:ext cx="1043451" cy="1074632"/>
            </a:xfrm>
            <a:custGeom>
              <a:avLst/>
              <a:gdLst>
                <a:gd name="T0" fmla="*/ 228 w 576"/>
                <a:gd name="T1" fmla="*/ 355 h 591"/>
                <a:gd name="T2" fmla="*/ 203 w 576"/>
                <a:gd name="T3" fmla="*/ 418 h 591"/>
                <a:gd name="T4" fmla="*/ 201 w 576"/>
                <a:gd name="T5" fmla="*/ 513 h 591"/>
                <a:gd name="T6" fmla="*/ 174 w 576"/>
                <a:gd name="T7" fmla="*/ 552 h 591"/>
                <a:gd name="T8" fmla="*/ 162 w 576"/>
                <a:gd name="T9" fmla="*/ 391 h 591"/>
                <a:gd name="T10" fmla="*/ 50 w 576"/>
                <a:gd name="T11" fmla="*/ 457 h 591"/>
                <a:gd name="T12" fmla="*/ 23 w 576"/>
                <a:gd name="T13" fmla="*/ 469 h 591"/>
                <a:gd name="T14" fmla="*/ 1 w 576"/>
                <a:gd name="T15" fmla="*/ 433 h 591"/>
                <a:gd name="T16" fmla="*/ 55 w 576"/>
                <a:gd name="T17" fmla="*/ 416 h 591"/>
                <a:gd name="T18" fmla="*/ 72 w 576"/>
                <a:gd name="T19" fmla="*/ 73 h 591"/>
                <a:gd name="T20" fmla="*/ 4 w 576"/>
                <a:gd name="T21" fmla="*/ 60 h 591"/>
                <a:gd name="T22" fmla="*/ 220 w 576"/>
                <a:gd name="T23" fmla="*/ 29 h 591"/>
                <a:gd name="T24" fmla="*/ 252 w 576"/>
                <a:gd name="T25" fmla="*/ 68 h 591"/>
                <a:gd name="T26" fmla="*/ 211 w 576"/>
                <a:gd name="T27" fmla="*/ 90 h 591"/>
                <a:gd name="T28" fmla="*/ 206 w 576"/>
                <a:gd name="T29" fmla="*/ 112 h 591"/>
                <a:gd name="T30" fmla="*/ 225 w 576"/>
                <a:gd name="T31" fmla="*/ 347 h 591"/>
                <a:gd name="T32" fmla="*/ 106 w 576"/>
                <a:gd name="T33" fmla="*/ 394 h 591"/>
                <a:gd name="T34" fmla="*/ 162 w 576"/>
                <a:gd name="T35" fmla="*/ 282 h 591"/>
                <a:gd name="T36" fmla="*/ 111 w 576"/>
                <a:gd name="T37" fmla="*/ 177 h 591"/>
                <a:gd name="T38" fmla="*/ 162 w 576"/>
                <a:gd name="T39" fmla="*/ 267 h 591"/>
                <a:gd name="T40" fmla="*/ 111 w 576"/>
                <a:gd name="T41" fmla="*/ 177 h 591"/>
                <a:gd name="T42" fmla="*/ 111 w 576"/>
                <a:gd name="T43" fmla="*/ 163 h 591"/>
                <a:gd name="T44" fmla="*/ 167 w 576"/>
                <a:gd name="T45" fmla="*/ 70 h 591"/>
                <a:gd name="T46" fmla="*/ 344 w 576"/>
                <a:gd name="T47" fmla="*/ 119 h 591"/>
                <a:gd name="T48" fmla="*/ 393 w 576"/>
                <a:gd name="T49" fmla="*/ 136 h 591"/>
                <a:gd name="T50" fmla="*/ 388 w 576"/>
                <a:gd name="T51" fmla="*/ 158 h 591"/>
                <a:gd name="T52" fmla="*/ 342 w 576"/>
                <a:gd name="T53" fmla="*/ 467 h 591"/>
                <a:gd name="T54" fmla="*/ 152 w 576"/>
                <a:gd name="T55" fmla="*/ 586 h 591"/>
                <a:gd name="T56" fmla="*/ 344 w 576"/>
                <a:gd name="T57" fmla="*/ 316 h 591"/>
                <a:gd name="T58" fmla="*/ 264 w 576"/>
                <a:gd name="T59" fmla="*/ 401 h 591"/>
                <a:gd name="T60" fmla="*/ 264 w 576"/>
                <a:gd name="T61" fmla="*/ 350 h 591"/>
                <a:gd name="T62" fmla="*/ 259 w 576"/>
                <a:gd name="T63" fmla="*/ 53 h 591"/>
                <a:gd name="T64" fmla="*/ 267 w 576"/>
                <a:gd name="T65" fmla="*/ 51 h 591"/>
                <a:gd name="T66" fmla="*/ 298 w 576"/>
                <a:gd name="T67" fmla="*/ 328 h 591"/>
                <a:gd name="T68" fmla="*/ 347 w 576"/>
                <a:gd name="T69" fmla="*/ 245 h 591"/>
                <a:gd name="T70" fmla="*/ 344 w 576"/>
                <a:gd name="T71" fmla="*/ 150 h 591"/>
                <a:gd name="T72" fmla="*/ 386 w 576"/>
                <a:gd name="T73" fmla="*/ 0 h 591"/>
                <a:gd name="T74" fmla="*/ 413 w 576"/>
                <a:gd name="T75" fmla="*/ 43 h 591"/>
                <a:gd name="T76" fmla="*/ 308 w 576"/>
                <a:gd name="T77" fmla="*/ 75 h 591"/>
                <a:gd name="T78" fmla="*/ 386 w 576"/>
                <a:gd name="T79" fmla="*/ 0 h 591"/>
                <a:gd name="T80" fmla="*/ 466 w 576"/>
                <a:gd name="T81" fmla="*/ 82 h 591"/>
                <a:gd name="T82" fmla="*/ 537 w 576"/>
                <a:gd name="T83" fmla="*/ 53 h 591"/>
                <a:gd name="T84" fmla="*/ 573 w 576"/>
                <a:gd name="T85" fmla="*/ 85 h 591"/>
                <a:gd name="T86" fmla="*/ 563 w 576"/>
                <a:gd name="T87" fmla="*/ 245 h 591"/>
                <a:gd name="T88" fmla="*/ 515 w 576"/>
                <a:gd name="T89" fmla="*/ 362 h 591"/>
                <a:gd name="T90" fmla="*/ 498 w 576"/>
                <a:gd name="T91" fmla="*/ 311 h 591"/>
                <a:gd name="T92" fmla="*/ 520 w 576"/>
                <a:gd name="T93" fmla="*/ 299 h 591"/>
                <a:gd name="T94" fmla="*/ 466 w 576"/>
                <a:gd name="T95" fmla="*/ 95 h 591"/>
                <a:gd name="T96" fmla="*/ 434 w 576"/>
                <a:gd name="T97" fmla="*/ 576 h 591"/>
                <a:gd name="T98" fmla="*/ 425 w 576"/>
                <a:gd name="T99" fmla="*/ 445 h 591"/>
                <a:gd name="T100" fmla="*/ 420 w 576"/>
                <a:gd name="T101" fmla="*/ 56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6" h="591">
                  <a:moveTo>
                    <a:pt x="225" y="347"/>
                  </a:moveTo>
                  <a:cubicBezTo>
                    <a:pt x="228" y="355"/>
                    <a:pt x="228" y="355"/>
                    <a:pt x="228" y="355"/>
                  </a:cubicBezTo>
                  <a:cubicBezTo>
                    <a:pt x="203" y="369"/>
                    <a:pt x="203" y="369"/>
                    <a:pt x="203" y="369"/>
                  </a:cubicBezTo>
                  <a:cubicBezTo>
                    <a:pt x="203" y="418"/>
                    <a:pt x="203" y="418"/>
                    <a:pt x="203" y="418"/>
                  </a:cubicBezTo>
                  <a:cubicBezTo>
                    <a:pt x="206" y="486"/>
                    <a:pt x="206" y="486"/>
                    <a:pt x="206" y="486"/>
                  </a:cubicBezTo>
                  <a:cubicBezTo>
                    <a:pt x="207" y="494"/>
                    <a:pt x="206" y="503"/>
                    <a:pt x="201" y="513"/>
                  </a:cubicBezTo>
                  <a:cubicBezTo>
                    <a:pt x="198" y="521"/>
                    <a:pt x="190" y="533"/>
                    <a:pt x="177" y="549"/>
                  </a:cubicBezTo>
                  <a:cubicBezTo>
                    <a:pt x="174" y="552"/>
                    <a:pt x="174" y="552"/>
                    <a:pt x="174" y="552"/>
                  </a:cubicBezTo>
                  <a:cubicBezTo>
                    <a:pt x="166" y="560"/>
                    <a:pt x="161" y="560"/>
                    <a:pt x="160" y="552"/>
                  </a:cubicBezTo>
                  <a:cubicBezTo>
                    <a:pt x="162" y="391"/>
                    <a:pt x="162" y="391"/>
                    <a:pt x="162" y="391"/>
                  </a:cubicBezTo>
                  <a:cubicBezTo>
                    <a:pt x="67" y="445"/>
                    <a:pt x="67" y="445"/>
                    <a:pt x="67" y="445"/>
                  </a:cubicBezTo>
                  <a:cubicBezTo>
                    <a:pt x="62" y="448"/>
                    <a:pt x="57" y="452"/>
                    <a:pt x="50" y="457"/>
                  </a:cubicBezTo>
                  <a:cubicBezTo>
                    <a:pt x="44" y="462"/>
                    <a:pt x="38" y="466"/>
                    <a:pt x="33" y="469"/>
                  </a:cubicBezTo>
                  <a:cubicBezTo>
                    <a:pt x="30" y="474"/>
                    <a:pt x="27" y="474"/>
                    <a:pt x="23" y="469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0" y="435"/>
                    <a:pt x="0" y="433"/>
                    <a:pt x="1" y="433"/>
                  </a:cubicBezTo>
                  <a:cubicBezTo>
                    <a:pt x="5" y="431"/>
                    <a:pt x="10" y="429"/>
                    <a:pt x="19" y="428"/>
                  </a:cubicBezTo>
                  <a:cubicBezTo>
                    <a:pt x="35" y="423"/>
                    <a:pt x="47" y="419"/>
                    <a:pt x="55" y="416"/>
                  </a:cubicBezTo>
                  <a:cubicBezTo>
                    <a:pt x="74" y="406"/>
                    <a:pt x="74" y="406"/>
                    <a:pt x="74" y="40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6" y="74"/>
                    <a:pt x="39" y="77"/>
                    <a:pt x="21" y="8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54" y="60"/>
                    <a:pt x="254" y="60"/>
                    <a:pt x="254" y="60"/>
                  </a:cubicBezTo>
                  <a:cubicBezTo>
                    <a:pt x="258" y="62"/>
                    <a:pt x="257" y="65"/>
                    <a:pt x="252" y="68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211" y="90"/>
                    <a:pt x="211" y="90"/>
                    <a:pt x="211" y="90"/>
                  </a:cubicBezTo>
                  <a:cubicBezTo>
                    <a:pt x="214" y="90"/>
                    <a:pt x="214" y="92"/>
                    <a:pt x="211" y="97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3" y="355"/>
                    <a:pt x="203" y="355"/>
                    <a:pt x="203" y="355"/>
                  </a:cubicBezTo>
                  <a:lnTo>
                    <a:pt x="225" y="347"/>
                  </a:lnTo>
                  <a:close/>
                  <a:moveTo>
                    <a:pt x="109" y="284"/>
                  </a:moveTo>
                  <a:cubicBezTo>
                    <a:pt x="106" y="394"/>
                    <a:pt x="106" y="394"/>
                    <a:pt x="106" y="394"/>
                  </a:cubicBezTo>
                  <a:cubicBezTo>
                    <a:pt x="162" y="372"/>
                    <a:pt x="162" y="372"/>
                    <a:pt x="162" y="372"/>
                  </a:cubicBezTo>
                  <a:cubicBezTo>
                    <a:pt x="162" y="282"/>
                    <a:pt x="162" y="282"/>
                    <a:pt x="162" y="282"/>
                  </a:cubicBezTo>
                  <a:lnTo>
                    <a:pt x="109" y="284"/>
                  </a:lnTo>
                  <a:close/>
                  <a:moveTo>
                    <a:pt x="111" y="177"/>
                  </a:moveTo>
                  <a:cubicBezTo>
                    <a:pt x="109" y="270"/>
                    <a:pt x="109" y="270"/>
                    <a:pt x="109" y="270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64" y="177"/>
                    <a:pt x="164" y="177"/>
                    <a:pt x="164" y="177"/>
                  </a:cubicBezTo>
                  <a:lnTo>
                    <a:pt x="111" y="177"/>
                  </a:lnTo>
                  <a:close/>
                  <a:moveTo>
                    <a:pt x="111" y="70"/>
                  </a:moveTo>
                  <a:cubicBezTo>
                    <a:pt x="111" y="163"/>
                    <a:pt x="111" y="163"/>
                    <a:pt x="111" y="163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67" y="70"/>
                    <a:pt x="167" y="70"/>
                    <a:pt x="167" y="70"/>
                  </a:cubicBezTo>
                  <a:lnTo>
                    <a:pt x="111" y="70"/>
                  </a:lnTo>
                  <a:close/>
                  <a:moveTo>
                    <a:pt x="344" y="119"/>
                  </a:moveTo>
                  <a:cubicBezTo>
                    <a:pt x="343" y="114"/>
                    <a:pt x="344" y="112"/>
                    <a:pt x="349" y="114"/>
                  </a:cubicBezTo>
                  <a:cubicBezTo>
                    <a:pt x="393" y="136"/>
                    <a:pt x="393" y="136"/>
                    <a:pt x="393" y="136"/>
                  </a:cubicBezTo>
                  <a:cubicBezTo>
                    <a:pt x="398" y="138"/>
                    <a:pt x="399" y="141"/>
                    <a:pt x="396" y="146"/>
                  </a:cubicBezTo>
                  <a:cubicBezTo>
                    <a:pt x="388" y="158"/>
                    <a:pt x="388" y="158"/>
                    <a:pt x="388" y="158"/>
                  </a:cubicBezTo>
                  <a:cubicBezTo>
                    <a:pt x="386" y="257"/>
                    <a:pt x="386" y="257"/>
                    <a:pt x="386" y="257"/>
                  </a:cubicBezTo>
                  <a:cubicBezTo>
                    <a:pt x="387" y="355"/>
                    <a:pt x="373" y="425"/>
                    <a:pt x="342" y="467"/>
                  </a:cubicBezTo>
                  <a:cubicBezTo>
                    <a:pt x="311" y="512"/>
                    <a:pt x="250" y="553"/>
                    <a:pt x="157" y="591"/>
                  </a:cubicBezTo>
                  <a:cubicBezTo>
                    <a:pt x="154" y="591"/>
                    <a:pt x="152" y="589"/>
                    <a:pt x="152" y="586"/>
                  </a:cubicBezTo>
                  <a:cubicBezTo>
                    <a:pt x="151" y="584"/>
                    <a:pt x="151" y="583"/>
                    <a:pt x="155" y="581"/>
                  </a:cubicBezTo>
                  <a:cubicBezTo>
                    <a:pt x="283" y="529"/>
                    <a:pt x="346" y="441"/>
                    <a:pt x="344" y="316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2" y="406"/>
                    <a:pt x="269" y="406"/>
                    <a:pt x="264" y="401"/>
                  </a:cubicBezTo>
                  <a:cubicBezTo>
                    <a:pt x="235" y="367"/>
                    <a:pt x="235" y="367"/>
                    <a:pt x="235" y="367"/>
                  </a:cubicBezTo>
                  <a:cubicBezTo>
                    <a:pt x="264" y="350"/>
                    <a:pt x="264" y="350"/>
                    <a:pt x="264" y="350"/>
                  </a:cubicBezTo>
                  <a:cubicBezTo>
                    <a:pt x="262" y="133"/>
                    <a:pt x="262" y="133"/>
                    <a:pt x="262" y="133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9" y="50"/>
                    <a:pt x="260" y="48"/>
                    <a:pt x="262" y="48"/>
                  </a:cubicBezTo>
                  <a:cubicBezTo>
                    <a:pt x="263" y="48"/>
                    <a:pt x="265" y="49"/>
                    <a:pt x="267" y="51"/>
                  </a:cubicBezTo>
                  <a:cubicBezTo>
                    <a:pt x="306" y="82"/>
                    <a:pt x="306" y="82"/>
                    <a:pt x="306" y="82"/>
                  </a:cubicBezTo>
                  <a:cubicBezTo>
                    <a:pt x="298" y="328"/>
                    <a:pt x="298" y="328"/>
                    <a:pt x="298" y="328"/>
                  </a:cubicBezTo>
                  <a:cubicBezTo>
                    <a:pt x="347" y="299"/>
                    <a:pt x="347" y="299"/>
                    <a:pt x="347" y="299"/>
                  </a:cubicBezTo>
                  <a:cubicBezTo>
                    <a:pt x="347" y="283"/>
                    <a:pt x="347" y="265"/>
                    <a:pt x="347" y="245"/>
                  </a:cubicBezTo>
                  <a:cubicBezTo>
                    <a:pt x="347" y="206"/>
                    <a:pt x="347" y="206"/>
                    <a:pt x="347" y="206"/>
                  </a:cubicBezTo>
                  <a:cubicBezTo>
                    <a:pt x="347" y="193"/>
                    <a:pt x="346" y="175"/>
                    <a:pt x="344" y="150"/>
                  </a:cubicBezTo>
                  <a:cubicBezTo>
                    <a:pt x="344" y="134"/>
                    <a:pt x="344" y="124"/>
                    <a:pt x="344" y="119"/>
                  </a:cubicBezTo>
                  <a:close/>
                  <a:moveTo>
                    <a:pt x="386" y="0"/>
                  </a:moveTo>
                  <a:cubicBezTo>
                    <a:pt x="417" y="36"/>
                    <a:pt x="417" y="36"/>
                    <a:pt x="417" y="36"/>
                  </a:cubicBezTo>
                  <a:cubicBezTo>
                    <a:pt x="419" y="39"/>
                    <a:pt x="417" y="42"/>
                    <a:pt x="413" y="43"/>
                  </a:cubicBezTo>
                  <a:cubicBezTo>
                    <a:pt x="401" y="47"/>
                    <a:pt x="367" y="58"/>
                    <a:pt x="310" y="77"/>
                  </a:cubicBezTo>
                  <a:cubicBezTo>
                    <a:pt x="308" y="75"/>
                    <a:pt x="308" y="75"/>
                    <a:pt x="308" y="75"/>
                  </a:cubicBezTo>
                  <a:cubicBezTo>
                    <a:pt x="329" y="57"/>
                    <a:pt x="350" y="37"/>
                    <a:pt x="371" y="14"/>
                  </a:cubicBezTo>
                  <a:cubicBezTo>
                    <a:pt x="378" y="8"/>
                    <a:pt x="383" y="3"/>
                    <a:pt x="386" y="0"/>
                  </a:cubicBezTo>
                  <a:close/>
                  <a:moveTo>
                    <a:pt x="427" y="51"/>
                  </a:moveTo>
                  <a:cubicBezTo>
                    <a:pt x="466" y="82"/>
                    <a:pt x="466" y="82"/>
                    <a:pt x="466" y="82"/>
                  </a:cubicBezTo>
                  <a:cubicBezTo>
                    <a:pt x="517" y="77"/>
                    <a:pt x="517" y="77"/>
                    <a:pt x="517" y="77"/>
                  </a:cubicBezTo>
                  <a:cubicBezTo>
                    <a:pt x="537" y="53"/>
                    <a:pt x="537" y="53"/>
                    <a:pt x="537" y="53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76" y="77"/>
                    <a:pt x="576" y="80"/>
                    <a:pt x="573" y="85"/>
                  </a:cubicBezTo>
                  <a:cubicBezTo>
                    <a:pt x="563" y="97"/>
                    <a:pt x="563" y="97"/>
                    <a:pt x="563" y="97"/>
                  </a:cubicBezTo>
                  <a:cubicBezTo>
                    <a:pt x="563" y="245"/>
                    <a:pt x="563" y="245"/>
                    <a:pt x="563" y="245"/>
                  </a:cubicBezTo>
                  <a:cubicBezTo>
                    <a:pt x="563" y="294"/>
                    <a:pt x="563" y="294"/>
                    <a:pt x="563" y="294"/>
                  </a:cubicBezTo>
                  <a:cubicBezTo>
                    <a:pt x="562" y="325"/>
                    <a:pt x="545" y="347"/>
                    <a:pt x="515" y="362"/>
                  </a:cubicBezTo>
                  <a:cubicBezTo>
                    <a:pt x="515" y="339"/>
                    <a:pt x="508" y="325"/>
                    <a:pt x="495" y="318"/>
                  </a:cubicBezTo>
                  <a:cubicBezTo>
                    <a:pt x="494" y="315"/>
                    <a:pt x="494" y="313"/>
                    <a:pt x="498" y="311"/>
                  </a:cubicBezTo>
                  <a:cubicBezTo>
                    <a:pt x="504" y="313"/>
                    <a:pt x="510" y="313"/>
                    <a:pt x="515" y="311"/>
                  </a:cubicBezTo>
                  <a:cubicBezTo>
                    <a:pt x="520" y="309"/>
                    <a:pt x="521" y="305"/>
                    <a:pt x="520" y="299"/>
                  </a:cubicBezTo>
                  <a:cubicBezTo>
                    <a:pt x="522" y="87"/>
                    <a:pt x="522" y="87"/>
                    <a:pt x="522" y="87"/>
                  </a:cubicBezTo>
                  <a:cubicBezTo>
                    <a:pt x="466" y="95"/>
                    <a:pt x="466" y="95"/>
                    <a:pt x="466" y="95"/>
                  </a:cubicBezTo>
                  <a:cubicBezTo>
                    <a:pt x="466" y="493"/>
                    <a:pt x="466" y="493"/>
                    <a:pt x="466" y="493"/>
                  </a:cubicBezTo>
                  <a:cubicBezTo>
                    <a:pt x="466" y="526"/>
                    <a:pt x="455" y="553"/>
                    <a:pt x="434" y="576"/>
                  </a:cubicBezTo>
                  <a:cubicBezTo>
                    <a:pt x="426" y="583"/>
                    <a:pt x="421" y="582"/>
                    <a:pt x="420" y="574"/>
                  </a:cubicBezTo>
                  <a:cubicBezTo>
                    <a:pt x="425" y="445"/>
                    <a:pt x="425" y="445"/>
                    <a:pt x="425" y="445"/>
                  </a:cubicBezTo>
                  <a:cubicBezTo>
                    <a:pt x="425" y="129"/>
                    <a:pt x="425" y="129"/>
                    <a:pt x="425" y="129"/>
                  </a:cubicBezTo>
                  <a:cubicBezTo>
                    <a:pt x="425" y="96"/>
                    <a:pt x="423" y="72"/>
                    <a:pt x="420" y="56"/>
                  </a:cubicBezTo>
                  <a:cubicBezTo>
                    <a:pt x="420" y="51"/>
                    <a:pt x="422" y="49"/>
                    <a:pt x="427" y="51"/>
                  </a:cubicBezTo>
                  <a:close/>
                </a:path>
              </a:pathLst>
            </a:custGeom>
            <a:solidFill>
              <a:srgbClr val="95C7CB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xmlns="" id="{D29A3CF4-3AE3-4911-BFDD-F9950153C8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5216" y="3291455"/>
              <a:ext cx="657585" cy="736365"/>
            </a:xfrm>
            <a:custGeom>
              <a:avLst/>
              <a:gdLst>
                <a:gd name="T0" fmla="*/ 117 w 541"/>
                <a:gd name="T1" fmla="*/ 129 h 604"/>
                <a:gd name="T2" fmla="*/ 156 w 541"/>
                <a:gd name="T3" fmla="*/ 158 h 604"/>
                <a:gd name="T4" fmla="*/ 8 w 541"/>
                <a:gd name="T5" fmla="*/ 601 h 604"/>
                <a:gd name="T6" fmla="*/ 100 w 541"/>
                <a:gd name="T7" fmla="*/ 440 h 604"/>
                <a:gd name="T8" fmla="*/ 57 w 541"/>
                <a:gd name="T9" fmla="*/ 438 h 604"/>
                <a:gd name="T10" fmla="*/ 45 w 541"/>
                <a:gd name="T11" fmla="*/ 435 h 604"/>
                <a:gd name="T12" fmla="*/ 47 w 541"/>
                <a:gd name="T13" fmla="*/ 36 h 604"/>
                <a:gd name="T14" fmla="*/ 98 w 541"/>
                <a:gd name="T15" fmla="*/ 66 h 604"/>
                <a:gd name="T16" fmla="*/ 200 w 541"/>
                <a:gd name="T17" fmla="*/ 36 h 604"/>
                <a:gd name="T18" fmla="*/ 237 w 541"/>
                <a:gd name="T19" fmla="*/ 63 h 604"/>
                <a:gd name="T20" fmla="*/ 224 w 541"/>
                <a:gd name="T21" fmla="*/ 260 h 604"/>
                <a:gd name="T22" fmla="*/ 227 w 541"/>
                <a:gd name="T23" fmla="*/ 353 h 604"/>
                <a:gd name="T24" fmla="*/ 181 w 541"/>
                <a:gd name="T25" fmla="*/ 409 h 604"/>
                <a:gd name="T26" fmla="*/ 181 w 541"/>
                <a:gd name="T27" fmla="*/ 73 h 604"/>
                <a:gd name="T28" fmla="*/ 86 w 541"/>
                <a:gd name="T29" fmla="*/ 92 h 604"/>
                <a:gd name="T30" fmla="*/ 57 w 541"/>
                <a:gd name="T31" fmla="*/ 438 h 604"/>
                <a:gd name="T32" fmla="*/ 244 w 541"/>
                <a:gd name="T33" fmla="*/ 486 h 604"/>
                <a:gd name="T34" fmla="*/ 205 w 541"/>
                <a:gd name="T35" fmla="*/ 528 h 604"/>
                <a:gd name="T36" fmla="*/ 147 w 541"/>
                <a:gd name="T37" fmla="*/ 428 h 604"/>
                <a:gd name="T38" fmla="*/ 463 w 541"/>
                <a:gd name="T39" fmla="*/ 0 h 604"/>
                <a:gd name="T40" fmla="*/ 504 w 541"/>
                <a:gd name="T41" fmla="*/ 39 h 604"/>
                <a:gd name="T42" fmla="*/ 475 w 541"/>
                <a:gd name="T43" fmla="*/ 114 h 604"/>
                <a:gd name="T44" fmla="*/ 538 w 541"/>
                <a:gd name="T45" fmla="*/ 114 h 604"/>
                <a:gd name="T46" fmla="*/ 529 w 541"/>
                <a:gd name="T47" fmla="*/ 141 h 604"/>
                <a:gd name="T48" fmla="*/ 531 w 541"/>
                <a:gd name="T49" fmla="*/ 289 h 604"/>
                <a:gd name="T50" fmla="*/ 494 w 541"/>
                <a:gd name="T51" fmla="*/ 294 h 604"/>
                <a:gd name="T52" fmla="*/ 295 w 541"/>
                <a:gd name="T53" fmla="*/ 294 h 604"/>
                <a:gd name="T54" fmla="*/ 256 w 541"/>
                <a:gd name="T55" fmla="*/ 323 h 604"/>
                <a:gd name="T56" fmla="*/ 259 w 541"/>
                <a:gd name="T57" fmla="*/ 160 h 604"/>
                <a:gd name="T58" fmla="*/ 297 w 541"/>
                <a:gd name="T59" fmla="*/ 117 h 604"/>
                <a:gd name="T60" fmla="*/ 463 w 541"/>
                <a:gd name="T61" fmla="*/ 0 h 604"/>
                <a:gd name="T62" fmla="*/ 468 w 541"/>
                <a:gd name="T63" fmla="*/ 321 h 604"/>
                <a:gd name="T64" fmla="*/ 514 w 541"/>
                <a:gd name="T65" fmla="*/ 357 h 604"/>
                <a:gd name="T66" fmla="*/ 502 w 541"/>
                <a:gd name="T67" fmla="*/ 438 h 604"/>
                <a:gd name="T68" fmla="*/ 465 w 541"/>
                <a:gd name="T69" fmla="*/ 579 h 604"/>
                <a:gd name="T70" fmla="*/ 434 w 541"/>
                <a:gd name="T71" fmla="*/ 523 h 604"/>
                <a:gd name="T72" fmla="*/ 300 w 541"/>
                <a:gd name="T73" fmla="*/ 576 h 604"/>
                <a:gd name="T74" fmla="*/ 288 w 541"/>
                <a:gd name="T75" fmla="*/ 333 h 604"/>
                <a:gd name="T76" fmla="*/ 329 w 541"/>
                <a:gd name="T77" fmla="*/ 348 h 604"/>
                <a:gd name="T78" fmla="*/ 293 w 541"/>
                <a:gd name="T79" fmla="*/ 22 h 604"/>
                <a:gd name="T80" fmla="*/ 368 w 541"/>
                <a:gd name="T81" fmla="*/ 58 h 604"/>
                <a:gd name="T82" fmla="*/ 332 w 541"/>
                <a:gd name="T83" fmla="*/ 95 h 604"/>
                <a:gd name="T84" fmla="*/ 295 w 541"/>
                <a:gd name="T85" fmla="*/ 126 h 604"/>
                <a:gd name="T86" fmla="*/ 363 w 541"/>
                <a:gd name="T87" fmla="*/ 282 h 604"/>
                <a:gd name="T88" fmla="*/ 295 w 541"/>
                <a:gd name="T89" fmla="*/ 126 h 604"/>
                <a:gd name="T90" fmla="*/ 310 w 541"/>
                <a:gd name="T91" fmla="*/ 165 h 604"/>
                <a:gd name="T92" fmla="*/ 353 w 541"/>
                <a:gd name="T93" fmla="*/ 197 h 604"/>
                <a:gd name="T94" fmla="*/ 327 w 541"/>
                <a:gd name="T95" fmla="*/ 226 h 604"/>
                <a:gd name="T96" fmla="*/ 329 w 541"/>
                <a:gd name="T97" fmla="*/ 360 h 604"/>
                <a:gd name="T98" fmla="*/ 434 w 541"/>
                <a:gd name="T99" fmla="*/ 423 h 604"/>
                <a:gd name="T100" fmla="*/ 327 w 541"/>
                <a:gd name="T101" fmla="*/ 435 h 604"/>
                <a:gd name="T102" fmla="*/ 446 w 541"/>
                <a:gd name="T103" fmla="*/ 513 h 604"/>
                <a:gd name="T104" fmla="*/ 448 w 541"/>
                <a:gd name="T105" fmla="*/ 357 h 604"/>
                <a:gd name="T106" fmla="*/ 439 w 541"/>
                <a:gd name="T107" fmla="*/ 148 h 604"/>
                <a:gd name="T108" fmla="*/ 473 w 541"/>
                <a:gd name="T109" fmla="*/ 180 h 604"/>
                <a:gd name="T110" fmla="*/ 404 w 541"/>
                <a:gd name="T111" fmla="*/ 280 h 604"/>
                <a:gd name="T112" fmla="*/ 480 w 541"/>
                <a:gd name="T113" fmla="*/ 124 h 604"/>
                <a:gd name="T114" fmla="*/ 404 w 541"/>
                <a:gd name="T115" fmla="*/ 24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1" h="604">
                  <a:moveTo>
                    <a:pt x="113" y="136"/>
                  </a:moveTo>
                  <a:cubicBezTo>
                    <a:pt x="113" y="131"/>
                    <a:pt x="114" y="129"/>
                    <a:pt x="117" y="129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8" y="141"/>
                    <a:pt x="160" y="147"/>
                    <a:pt x="156" y="158"/>
                  </a:cubicBezTo>
                  <a:cubicBezTo>
                    <a:pt x="158" y="296"/>
                    <a:pt x="150" y="390"/>
                    <a:pt x="132" y="440"/>
                  </a:cubicBezTo>
                  <a:cubicBezTo>
                    <a:pt x="116" y="494"/>
                    <a:pt x="74" y="547"/>
                    <a:pt x="8" y="601"/>
                  </a:cubicBezTo>
                  <a:cubicBezTo>
                    <a:pt x="2" y="604"/>
                    <a:pt x="0" y="602"/>
                    <a:pt x="3" y="596"/>
                  </a:cubicBezTo>
                  <a:cubicBezTo>
                    <a:pt x="57" y="547"/>
                    <a:pt x="89" y="495"/>
                    <a:pt x="100" y="440"/>
                  </a:cubicBezTo>
                  <a:cubicBezTo>
                    <a:pt x="113" y="387"/>
                    <a:pt x="117" y="285"/>
                    <a:pt x="113" y="136"/>
                  </a:cubicBezTo>
                  <a:close/>
                  <a:moveTo>
                    <a:pt x="57" y="438"/>
                  </a:moveTo>
                  <a:cubicBezTo>
                    <a:pt x="55" y="441"/>
                    <a:pt x="53" y="443"/>
                    <a:pt x="49" y="443"/>
                  </a:cubicBezTo>
                  <a:cubicBezTo>
                    <a:pt x="46" y="443"/>
                    <a:pt x="45" y="440"/>
                    <a:pt x="45" y="435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9" y="85"/>
                    <a:pt x="49" y="46"/>
                    <a:pt x="47" y="36"/>
                  </a:cubicBezTo>
                  <a:cubicBezTo>
                    <a:pt x="47" y="33"/>
                    <a:pt x="49" y="32"/>
                    <a:pt x="52" y="34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37" y="56"/>
                    <a:pt x="237" y="56"/>
                    <a:pt x="237" y="56"/>
                  </a:cubicBezTo>
                  <a:cubicBezTo>
                    <a:pt x="240" y="58"/>
                    <a:pt x="240" y="60"/>
                    <a:pt x="237" y="63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72"/>
                    <a:pt x="225" y="289"/>
                    <a:pt x="227" y="311"/>
                  </a:cubicBezTo>
                  <a:cubicBezTo>
                    <a:pt x="227" y="331"/>
                    <a:pt x="227" y="345"/>
                    <a:pt x="227" y="353"/>
                  </a:cubicBezTo>
                  <a:cubicBezTo>
                    <a:pt x="224" y="375"/>
                    <a:pt x="212" y="396"/>
                    <a:pt x="193" y="413"/>
                  </a:cubicBezTo>
                  <a:cubicBezTo>
                    <a:pt x="188" y="415"/>
                    <a:pt x="184" y="413"/>
                    <a:pt x="181" y="409"/>
                  </a:cubicBezTo>
                  <a:cubicBezTo>
                    <a:pt x="181" y="285"/>
                    <a:pt x="181" y="285"/>
                    <a:pt x="181" y="285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1" y="372"/>
                    <a:pt x="81" y="372"/>
                    <a:pt x="81" y="372"/>
                  </a:cubicBezTo>
                  <a:cubicBezTo>
                    <a:pt x="78" y="396"/>
                    <a:pt x="70" y="418"/>
                    <a:pt x="57" y="438"/>
                  </a:cubicBezTo>
                  <a:close/>
                  <a:moveTo>
                    <a:pt x="152" y="426"/>
                  </a:moveTo>
                  <a:cubicBezTo>
                    <a:pt x="203" y="448"/>
                    <a:pt x="234" y="469"/>
                    <a:pt x="244" y="486"/>
                  </a:cubicBezTo>
                  <a:cubicBezTo>
                    <a:pt x="249" y="499"/>
                    <a:pt x="244" y="515"/>
                    <a:pt x="229" y="533"/>
                  </a:cubicBezTo>
                  <a:cubicBezTo>
                    <a:pt x="218" y="542"/>
                    <a:pt x="210" y="541"/>
                    <a:pt x="205" y="528"/>
                  </a:cubicBezTo>
                  <a:cubicBezTo>
                    <a:pt x="189" y="481"/>
                    <a:pt x="170" y="449"/>
                    <a:pt x="149" y="433"/>
                  </a:cubicBezTo>
                  <a:cubicBezTo>
                    <a:pt x="147" y="431"/>
                    <a:pt x="147" y="430"/>
                    <a:pt x="147" y="428"/>
                  </a:cubicBezTo>
                  <a:cubicBezTo>
                    <a:pt x="147" y="426"/>
                    <a:pt x="148" y="426"/>
                    <a:pt x="152" y="426"/>
                  </a:cubicBezTo>
                  <a:close/>
                  <a:moveTo>
                    <a:pt x="463" y="0"/>
                  </a:moveTo>
                  <a:cubicBezTo>
                    <a:pt x="507" y="34"/>
                    <a:pt x="507" y="34"/>
                    <a:pt x="507" y="34"/>
                  </a:cubicBezTo>
                  <a:cubicBezTo>
                    <a:pt x="507" y="36"/>
                    <a:pt x="506" y="37"/>
                    <a:pt x="504" y="39"/>
                  </a:cubicBezTo>
                  <a:cubicBezTo>
                    <a:pt x="419" y="114"/>
                    <a:pt x="419" y="114"/>
                    <a:pt x="419" y="114"/>
                  </a:cubicBezTo>
                  <a:cubicBezTo>
                    <a:pt x="475" y="114"/>
                    <a:pt x="475" y="114"/>
                    <a:pt x="475" y="114"/>
                  </a:cubicBezTo>
                  <a:cubicBezTo>
                    <a:pt x="492" y="90"/>
                    <a:pt x="492" y="90"/>
                    <a:pt x="492" y="90"/>
                  </a:cubicBezTo>
                  <a:cubicBezTo>
                    <a:pt x="538" y="114"/>
                    <a:pt x="538" y="114"/>
                    <a:pt x="538" y="114"/>
                  </a:cubicBezTo>
                  <a:cubicBezTo>
                    <a:pt x="541" y="116"/>
                    <a:pt x="541" y="118"/>
                    <a:pt x="538" y="122"/>
                  </a:cubicBezTo>
                  <a:cubicBezTo>
                    <a:pt x="529" y="141"/>
                    <a:pt x="529" y="141"/>
                    <a:pt x="529" y="141"/>
                  </a:cubicBezTo>
                  <a:cubicBezTo>
                    <a:pt x="526" y="280"/>
                    <a:pt x="526" y="280"/>
                    <a:pt x="526" y="280"/>
                  </a:cubicBezTo>
                  <a:cubicBezTo>
                    <a:pt x="531" y="289"/>
                    <a:pt x="531" y="289"/>
                    <a:pt x="531" y="289"/>
                  </a:cubicBezTo>
                  <a:cubicBezTo>
                    <a:pt x="533" y="293"/>
                    <a:pt x="531" y="294"/>
                    <a:pt x="526" y="294"/>
                  </a:cubicBezTo>
                  <a:cubicBezTo>
                    <a:pt x="520" y="294"/>
                    <a:pt x="509" y="294"/>
                    <a:pt x="494" y="294"/>
                  </a:cubicBezTo>
                  <a:cubicBezTo>
                    <a:pt x="473" y="293"/>
                    <a:pt x="456" y="292"/>
                    <a:pt x="441" y="292"/>
                  </a:cubicBezTo>
                  <a:cubicBezTo>
                    <a:pt x="295" y="294"/>
                    <a:pt x="295" y="294"/>
                    <a:pt x="295" y="294"/>
                  </a:cubicBezTo>
                  <a:cubicBezTo>
                    <a:pt x="287" y="309"/>
                    <a:pt x="277" y="320"/>
                    <a:pt x="266" y="328"/>
                  </a:cubicBezTo>
                  <a:cubicBezTo>
                    <a:pt x="261" y="332"/>
                    <a:pt x="258" y="330"/>
                    <a:pt x="256" y="323"/>
                  </a:cubicBezTo>
                  <a:cubicBezTo>
                    <a:pt x="259" y="236"/>
                    <a:pt x="259" y="236"/>
                    <a:pt x="259" y="23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97" y="117"/>
                    <a:pt x="297" y="117"/>
                    <a:pt x="297" y="117"/>
                  </a:cubicBezTo>
                  <a:cubicBezTo>
                    <a:pt x="412" y="114"/>
                    <a:pt x="412" y="114"/>
                    <a:pt x="412" y="114"/>
                  </a:cubicBezTo>
                  <a:cubicBezTo>
                    <a:pt x="439" y="62"/>
                    <a:pt x="456" y="24"/>
                    <a:pt x="463" y="0"/>
                  </a:cubicBezTo>
                  <a:close/>
                  <a:moveTo>
                    <a:pt x="448" y="345"/>
                  </a:moveTo>
                  <a:cubicBezTo>
                    <a:pt x="468" y="321"/>
                    <a:pt x="468" y="321"/>
                    <a:pt x="468" y="321"/>
                  </a:cubicBezTo>
                  <a:cubicBezTo>
                    <a:pt x="514" y="350"/>
                    <a:pt x="514" y="350"/>
                    <a:pt x="514" y="350"/>
                  </a:cubicBezTo>
                  <a:cubicBezTo>
                    <a:pt x="517" y="352"/>
                    <a:pt x="517" y="354"/>
                    <a:pt x="514" y="357"/>
                  </a:cubicBezTo>
                  <a:cubicBezTo>
                    <a:pt x="502" y="377"/>
                    <a:pt x="502" y="377"/>
                    <a:pt x="502" y="377"/>
                  </a:cubicBezTo>
                  <a:cubicBezTo>
                    <a:pt x="502" y="438"/>
                    <a:pt x="502" y="438"/>
                    <a:pt x="502" y="438"/>
                  </a:cubicBezTo>
                  <a:cubicBezTo>
                    <a:pt x="504" y="491"/>
                    <a:pt x="504" y="491"/>
                    <a:pt x="504" y="491"/>
                  </a:cubicBezTo>
                  <a:cubicBezTo>
                    <a:pt x="501" y="524"/>
                    <a:pt x="488" y="553"/>
                    <a:pt x="465" y="579"/>
                  </a:cubicBezTo>
                  <a:cubicBezTo>
                    <a:pt x="457" y="584"/>
                    <a:pt x="452" y="582"/>
                    <a:pt x="451" y="574"/>
                  </a:cubicBezTo>
                  <a:cubicBezTo>
                    <a:pt x="447" y="551"/>
                    <a:pt x="442" y="534"/>
                    <a:pt x="434" y="523"/>
                  </a:cubicBezTo>
                  <a:cubicBezTo>
                    <a:pt x="327" y="523"/>
                    <a:pt x="327" y="523"/>
                    <a:pt x="327" y="523"/>
                  </a:cubicBezTo>
                  <a:cubicBezTo>
                    <a:pt x="323" y="544"/>
                    <a:pt x="314" y="562"/>
                    <a:pt x="300" y="576"/>
                  </a:cubicBezTo>
                  <a:cubicBezTo>
                    <a:pt x="292" y="584"/>
                    <a:pt x="286" y="584"/>
                    <a:pt x="283" y="574"/>
                  </a:cubicBezTo>
                  <a:cubicBezTo>
                    <a:pt x="288" y="333"/>
                    <a:pt x="288" y="333"/>
                    <a:pt x="288" y="333"/>
                  </a:cubicBezTo>
                  <a:cubicBezTo>
                    <a:pt x="288" y="328"/>
                    <a:pt x="289" y="327"/>
                    <a:pt x="290" y="328"/>
                  </a:cubicBezTo>
                  <a:cubicBezTo>
                    <a:pt x="329" y="348"/>
                    <a:pt x="329" y="348"/>
                    <a:pt x="329" y="348"/>
                  </a:cubicBezTo>
                  <a:lnTo>
                    <a:pt x="448" y="345"/>
                  </a:lnTo>
                  <a:close/>
                  <a:moveTo>
                    <a:pt x="293" y="22"/>
                  </a:moveTo>
                  <a:cubicBezTo>
                    <a:pt x="289" y="17"/>
                    <a:pt x="290" y="15"/>
                    <a:pt x="295" y="17"/>
                  </a:cubicBezTo>
                  <a:cubicBezTo>
                    <a:pt x="336" y="30"/>
                    <a:pt x="360" y="44"/>
                    <a:pt x="368" y="58"/>
                  </a:cubicBezTo>
                  <a:cubicBezTo>
                    <a:pt x="366" y="71"/>
                    <a:pt x="361" y="83"/>
                    <a:pt x="351" y="95"/>
                  </a:cubicBezTo>
                  <a:cubicBezTo>
                    <a:pt x="341" y="101"/>
                    <a:pt x="335" y="101"/>
                    <a:pt x="332" y="95"/>
                  </a:cubicBezTo>
                  <a:cubicBezTo>
                    <a:pt x="320" y="61"/>
                    <a:pt x="307" y="36"/>
                    <a:pt x="293" y="22"/>
                  </a:cubicBezTo>
                  <a:close/>
                  <a:moveTo>
                    <a:pt x="295" y="126"/>
                  </a:moveTo>
                  <a:cubicBezTo>
                    <a:pt x="295" y="282"/>
                    <a:pt x="295" y="282"/>
                    <a:pt x="295" y="282"/>
                  </a:cubicBezTo>
                  <a:cubicBezTo>
                    <a:pt x="363" y="282"/>
                    <a:pt x="363" y="282"/>
                    <a:pt x="363" y="282"/>
                  </a:cubicBezTo>
                  <a:cubicBezTo>
                    <a:pt x="363" y="126"/>
                    <a:pt x="363" y="126"/>
                    <a:pt x="363" y="126"/>
                  </a:cubicBezTo>
                  <a:lnTo>
                    <a:pt x="295" y="126"/>
                  </a:lnTo>
                  <a:close/>
                  <a:moveTo>
                    <a:pt x="305" y="170"/>
                  </a:moveTo>
                  <a:cubicBezTo>
                    <a:pt x="303" y="165"/>
                    <a:pt x="305" y="164"/>
                    <a:pt x="310" y="165"/>
                  </a:cubicBezTo>
                  <a:cubicBezTo>
                    <a:pt x="311" y="165"/>
                    <a:pt x="313" y="166"/>
                    <a:pt x="314" y="168"/>
                  </a:cubicBezTo>
                  <a:cubicBezTo>
                    <a:pt x="334" y="179"/>
                    <a:pt x="347" y="189"/>
                    <a:pt x="353" y="197"/>
                  </a:cubicBezTo>
                  <a:cubicBezTo>
                    <a:pt x="355" y="207"/>
                    <a:pt x="351" y="216"/>
                    <a:pt x="341" y="226"/>
                  </a:cubicBezTo>
                  <a:cubicBezTo>
                    <a:pt x="333" y="233"/>
                    <a:pt x="328" y="233"/>
                    <a:pt x="327" y="226"/>
                  </a:cubicBezTo>
                  <a:cubicBezTo>
                    <a:pt x="323" y="208"/>
                    <a:pt x="316" y="190"/>
                    <a:pt x="305" y="170"/>
                  </a:cubicBezTo>
                  <a:close/>
                  <a:moveTo>
                    <a:pt x="329" y="360"/>
                  </a:moveTo>
                  <a:cubicBezTo>
                    <a:pt x="327" y="426"/>
                    <a:pt x="327" y="426"/>
                    <a:pt x="327" y="426"/>
                  </a:cubicBezTo>
                  <a:cubicBezTo>
                    <a:pt x="434" y="423"/>
                    <a:pt x="434" y="423"/>
                    <a:pt x="434" y="423"/>
                  </a:cubicBezTo>
                  <a:cubicBezTo>
                    <a:pt x="440" y="426"/>
                    <a:pt x="440" y="430"/>
                    <a:pt x="434" y="435"/>
                  </a:cubicBezTo>
                  <a:cubicBezTo>
                    <a:pt x="327" y="435"/>
                    <a:pt x="327" y="435"/>
                    <a:pt x="327" y="435"/>
                  </a:cubicBezTo>
                  <a:cubicBezTo>
                    <a:pt x="327" y="516"/>
                    <a:pt x="327" y="516"/>
                    <a:pt x="327" y="516"/>
                  </a:cubicBezTo>
                  <a:cubicBezTo>
                    <a:pt x="446" y="513"/>
                    <a:pt x="446" y="513"/>
                    <a:pt x="446" y="513"/>
                  </a:cubicBezTo>
                  <a:cubicBezTo>
                    <a:pt x="446" y="510"/>
                    <a:pt x="447" y="507"/>
                    <a:pt x="448" y="506"/>
                  </a:cubicBezTo>
                  <a:cubicBezTo>
                    <a:pt x="448" y="357"/>
                    <a:pt x="448" y="357"/>
                    <a:pt x="448" y="357"/>
                  </a:cubicBezTo>
                  <a:lnTo>
                    <a:pt x="329" y="360"/>
                  </a:lnTo>
                  <a:close/>
                  <a:moveTo>
                    <a:pt x="439" y="148"/>
                  </a:moveTo>
                  <a:cubicBezTo>
                    <a:pt x="473" y="173"/>
                    <a:pt x="473" y="173"/>
                    <a:pt x="473" y="173"/>
                  </a:cubicBezTo>
                  <a:cubicBezTo>
                    <a:pt x="476" y="174"/>
                    <a:pt x="476" y="177"/>
                    <a:pt x="473" y="180"/>
                  </a:cubicBezTo>
                  <a:cubicBezTo>
                    <a:pt x="404" y="260"/>
                    <a:pt x="404" y="260"/>
                    <a:pt x="404" y="260"/>
                  </a:cubicBezTo>
                  <a:cubicBezTo>
                    <a:pt x="404" y="280"/>
                    <a:pt x="404" y="280"/>
                    <a:pt x="404" y="280"/>
                  </a:cubicBezTo>
                  <a:cubicBezTo>
                    <a:pt x="477" y="280"/>
                    <a:pt x="477" y="280"/>
                    <a:pt x="477" y="280"/>
                  </a:cubicBezTo>
                  <a:cubicBezTo>
                    <a:pt x="480" y="124"/>
                    <a:pt x="480" y="124"/>
                    <a:pt x="480" y="124"/>
                  </a:cubicBezTo>
                  <a:cubicBezTo>
                    <a:pt x="407" y="126"/>
                    <a:pt x="407" y="126"/>
                    <a:pt x="407" y="126"/>
                  </a:cubicBezTo>
                  <a:cubicBezTo>
                    <a:pt x="404" y="243"/>
                    <a:pt x="404" y="243"/>
                    <a:pt x="404" y="243"/>
                  </a:cubicBezTo>
                  <a:cubicBezTo>
                    <a:pt x="422" y="203"/>
                    <a:pt x="434" y="171"/>
                    <a:pt x="439" y="148"/>
                  </a:cubicBezTo>
                  <a:close/>
                </a:path>
              </a:pathLst>
            </a:custGeom>
            <a:solidFill>
              <a:srgbClr val="95C7CB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xmlns="" id="{C9979E4A-B08A-4C8B-AD6E-DCAB17ED6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635" y="3492286"/>
              <a:ext cx="676878" cy="94860"/>
            </a:xfrm>
            <a:custGeom>
              <a:avLst/>
              <a:gdLst>
                <a:gd name="T0" fmla="*/ 102 w 556"/>
                <a:gd name="T1" fmla="*/ 68 h 78"/>
                <a:gd name="T2" fmla="*/ 24 w 556"/>
                <a:gd name="T3" fmla="*/ 78 h 78"/>
                <a:gd name="T4" fmla="*/ 0 w 556"/>
                <a:gd name="T5" fmla="*/ 53 h 78"/>
                <a:gd name="T6" fmla="*/ 462 w 556"/>
                <a:gd name="T7" fmla="*/ 43 h 78"/>
                <a:gd name="T8" fmla="*/ 505 w 556"/>
                <a:gd name="T9" fmla="*/ 0 h 78"/>
                <a:gd name="T10" fmla="*/ 554 w 556"/>
                <a:gd name="T11" fmla="*/ 48 h 78"/>
                <a:gd name="T12" fmla="*/ 549 w 556"/>
                <a:gd name="T13" fmla="*/ 56 h 78"/>
                <a:gd name="T14" fmla="*/ 102 w 556"/>
                <a:gd name="T15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6" h="78">
                  <a:moveTo>
                    <a:pt x="102" y="68"/>
                  </a:moveTo>
                  <a:cubicBezTo>
                    <a:pt x="60" y="71"/>
                    <a:pt x="34" y="74"/>
                    <a:pt x="24" y="7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62" y="43"/>
                    <a:pt x="462" y="43"/>
                    <a:pt x="462" y="43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554" y="48"/>
                    <a:pt x="554" y="48"/>
                    <a:pt x="554" y="48"/>
                  </a:cubicBezTo>
                  <a:cubicBezTo>
                    <a:pt x="556" y="53"/>
                    <a:pt x="554" y="56"/>
                    <a:pt x="549" y="56"/>
                  </a:cubicBezTo>
                  <a:lnTo>
                    <a:pt x="102" y="68"/>
                  </a:lnTo>
                  <a:close/>
                </a:path>
              </a:pathLst>
            </a:custGeom>
            <a:solidFill>
              <a:srgbClr val="95C7CB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xmlns="" id="{949EAD5C-ABF9-4CDE-A2C5-2974D3C5F9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3209" y="3512384"/>
              <a:ext cx="734759" cy="710641"/>
            </a:xfrm>
            <a:custGeom>
              <a:avLst/>
              <a:gdLst>
                <a:gd name="T0" fmla="*/ 202 w 604"/>
                <a:gd name="T1" fmla="*/ 28 h 584"/>
                <a:gd name="T2" fmla="*/ 192 w 604"/>
                <a:gd name="T3" fmla="*/ 52 h 584"/>
                <a:gd name="T4" fmla="*/ 214 w 604"/>
                <a:gd name="T5" fmla="*/ 147 h 584"/>
                <a:gd name="T6" fmla="*/ 273 w 604"/>
                <a:gd name="T7" fmla="*/ 152 h 584"/>
                <a:gd name="T8" fmla="*/ 270 w 604"/>
                <a:gd name="T9" fmla="*/ 159 h 584"/>
                <a:gd name="T10" fmla="*/ 192 w 604"/>
                <a:gd name="T11" fmla="*/ 232 h 584"/>
                <a:gd name="T12" fmla="*/ 244 w 604"/>
                <a:gd name="T13" fmla="*/ 315 h 584"/>
                <a:gd name="T14" fmla="*/ 192 w 604"/>
                <a:gd name="T15" fmla="*/ 245 h 584"/>
                <a:gd name="T16" fmla="*/ 195 w 604"/>
                <a:gd name="T17" fmla="*/ 512 h 584"/>
                <a:gd name="T18" fmla="*/ 141 w 604"/>
                <a:gd name="T19" fmla="*/ 571 h 584"/>
                <a:gd name="T20" fmla="*/ 144 w 604"/>
                <a:gd name="T21" fmla="*/ 303 h 584"/>
                <a:gd name="T22" fmla="*/ 0 w 604"/>
                <a:gd name="T23" fmla="*/ 468 h 584"/>
                <a:gd name="T24" fmla="*/ 144 w 604"/>
                <a:gd name="T25" fmla="*/ 174 h 584"/>
                <a:gd name="T26" fmla="*/ 129 w 604"/>
                <a:gd name="T27" fmla="*/ 162 h 584"/>
                <a:gd name="T28" fmla="*/ 44 w 604"/>
                <a:gd name="T29" fmla="*/ 150 h 584"/>
                <a:gd name="T30" fmla="*/ 144 w 604"/>
                <a:gd name="T31" fmla="*/ 86 h 584"/>
                <a:gd name="T32" fmla="*/ 146 w 604"/>
                <a:gd name="T33" fmla="*/ 1 h 584"/>
                <a:gd name="T34" fmla="*/ 280 w 604"/>
                <a:gd name="T35" fmla="*/ 142 h 584"/>
                <a:gd name="T36" fmla="*/ 370 w 604"/>
                <a:gd name="T37" fmla="*/ 123 h 584"/>
                <a:gd name="T38" fmla="*/ 368 w 604"/>
                <a:gd name="T39" fmla="*/ 4 h 584"/>
                <a:gd name="T40" fmla="*/ 441 w 604"/>
                <a:gd name="T41" fmla="*/ 23 h 584"/>
                <a:gd name="T42" fmla="*/ 426 w 604"/>
                <a:gd name="T43" fmla="*/ 69 h 584"/>
                <a:gd name="T44" fmla="*/ 497 w 604"/>
                <a:gd name="T45" fmla="*/ 121 h 584"/>
                <a:gd name="T46" fmla="*/ 567 w 604"/>
                <a:gd name="T47" fmla="*/ 123 h 584"/>
                <a:gd name="T48" fmla="*/ 426 w 604"/>
                <a:gd name="T49" fmla="*/ 135 h 584"/>
                <a:gd name="T50" fmla="*/ 462 w 604"/>
                <a:gd name="T51" fmla="*/ 247 h 584"/>
                <a:gd name="T52" fmla="*/ 543 w 604"/>
                <a:gd name="T53" fmla="*/ 252 h 584"/>
                <a:gd name="T54" fmla="*/ 523 w 604"/>
                <a:gd name="T55" fmla="*/ 279 h 584"/>
                <a:gd name="T56" fmla="*/ 601 w 604"/>
                <a:gd name="T57" fmla="*/ 529 h 584"/>
                <a:gd name="T58" fmla="*/ 523 w 604"/>
                <a:gd name="T59" fmla="*/ 580 h 584"/>
                <a:gd name="T60" fmla="*/ 195 w 604"/>
                <a:gd name="T61" fmla="*/ 583 h 584"/>
                <a:gd name="T62" fmla="*/ 363 w 604"/>
                <a:gd name="T63" fmla="*/ 439 h 584"/>
                <a:gd name="T64" fmla="*/ 275 w 604"/>
                <a:gd name="T65" fmla="*/ 266 h 584"/>
                <a:gd name="T66" fmla="*/ 273 w 604"/>
                <a:gd name="T67" fmla="*/ 254 h 584"/>
                <a:gd name="T68" fmla="*/ 370 w 604"/>
                <a:gd name="T69" fmla="*/ 135 h 584"/>
                <a:gd name="T70" fmla="*/ 465 w 604"/>
                <a:gd name="T71" fmla="*/ 259 h 584"/>
                <a:gd name="T72" fmla="*/ 392 w 604"/>
                <a:gd name="T73" fmla="*/ 40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4" h="584">
                  <a:moveTo>
                    <a:pt x="146" y="1"/>
                  </a:moveTo>
                  <a:cubicBezTo>
                    <a:pt x="202" y="28"/>
                    <a:pt x="202" y="28"/>
                    <a:pt x="202" y="28"/>
                  </a:cubicBezTo>
                  <a:cubicBezTo>
                    <a:pt x="205" y="31"/>
                    <a:pt x="205" y="33"/>
                    <a:pt x="202" y="33"/>
                  </a:cubicBezTo>
                  <a:cubicBezTo>
                    <a:pt x="192" y="52"/>
                    <a:pt x="192" y="52"/>
                    <a:pt x="192" y="52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73" y="152"/>
                    <a:pt x="273" y="152"/>
                    <a:pt x="273" y="152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5" y="156"/>
                    <a:pt x="274" y="158"/>
                    <a:pt x="270" y="159"/>
                  </a:cubicBezTo>
                  <a:cubicBezTo>
                    <a:pt x="192" y="162"/>
                    <a:pt x="192" y="162"/>
                    <a:pt x="192" y="162"/>
                  </a:cubicBezTo>
                  <a:cubicBezTo>
                    <a:pt x="192" y="232"/>
                    <a:pt x="192" y="232"/>
                    <a:pt x="192" y="232"/>
                  </a:cubicBezTo>
                  <a:cubicBezTo>
                    <a:pt x="231" y="247"/>
                    <a:pt x="255" y="262"/>
                    <a:pt x="263" y="279"/>
                  </a:cubicBezTo>
                  <a:cubicBezTo>
                    <a:pt x="266" y="292"/>
                    <a:pt x="260" y="304"/>
                    <a:pt x="244" y="315"/>
                  </a:cubicBezTo>
                  <a:cubicBezTo>
                    <a:pt x="234" y="322"/>
                    <a:pt x="227" y="319"/>
                    <a:pt x="224" y="308"/>
                  </a:cubicBezTo>
                  <a:cubicBezTo>
                    <a:pt x="214" y="277"/>
                    <a:pt x="204" y="256"/>
                    <a:pt x="192" y="245"/>
                  </a:cubicBezTo>
                  <a:cubicBezTo>
                    <a:pt x="190" y="403"/>
                    <a:pt x="190" y="403"/>
                    <a:pt x="190" y="403"/>
                  </a:cubicBezTo>
                  <a:cubicBezTo>
                    <a:pt x="195" y="512"/>
                    <a:pt x="195" y="512"/>
                    <a:pt x="195" y="512"/>
                  </a:cubicBezTo>
                  <a:cubicBezTo>
                    <a:pt x="193" y="535"/>
                    <a:pt x="182" y="556"/>
                    <a:pt x="161" y="575"/>
                  </a:cubicBezTo>
                  <a:cubicBezTo>
                    <a:pt x="151" y="582"/>
                    <a:pt x="145" y="580"/>
                    <a:pt x="141" y="571"/>
                  </a:cubicBezTo>
                  <a:cubicBezTo>
                    <a:pt x="144" y="400"/>
                    <a:pt x="144" y="400"/>
                    <a:pt x="144" y="400"/>
                  </a:cubicBezTo>
                  <a:cubicBezTo>
                    <a:pt x="144" y="303"/>
                    <a:pt x="144" y="303"/>
                    <a:pt x="144" y="303"/>
                  </a:cubicBezTo>
                  <a:cubicBezTo>
                    <a:pt x="115" y="348"/>
                    <a:pt x="69" y="404"/>
                    <a:pt x="8" y="468"/>
                  </a:cubicBezTo>
                  <a:cubicBezTo>
                    <a:pt x="4" y="470"/>
                    <a:pt x="2" y="470"/>
                    <a:pt x="0" y="468"/>
                  </a:cubicBezTo>
                  <a:cubicBezTo>
                    <a:pt x="0" y="467"/>
                    <a:pt x="1" y="464"/>
                    <a:pt x="3" y="461"/>
                  </a:cubicBezTo>
                  <a:cubicBezTo>
                    <a:pt x="61" y="380"/>
                    <a:pt x="108" y="284"/>
                    <a:pt x="144" y="174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9" y="162"/>
                    <a:pt x="129" y="162"/>
                    <a:pt x="129" y="162"/>
                  </a:cubicBezTo>
                  <a:cubicBezTo>
                    <a:pt x="100" y="162"/>
                    <a:pt x="77" y="164"/>
                    <a:pt x="61" y="169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4" y="49"/>
                    <a:pt x="144" y="22"/>
                    <a:pt x="144" y="4"/>
                  </a:cubicBezTo>
                  <a:cubicBezTo>
                    <a:pt x="144" y="1"/>
                    <a:pt x="145" y="0"/>
                    <a:pt x="146" y="1"/>
                  </a:cubicBezTo>
                  <a:close/>
                  <a:moveTo>
                    <a:pt x="348" y="135"/>
                  </a:moveTo>
                  <a:cubicBezTo>
                    <a:pt x="322" y="137"/>
                    <a:pt x="300" y="139"/>
                    <a:pt x="280" y="142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370" y="123"/>
                    <a:pt x="370" y="123"/>
                    <a:pt x="370" y="123"/>
                  </a:cubicBezTo>
                  <a:cubicBezTo>
                    <a:pt x="370" y="79"/>
                    <a:pt x="370" y="79"/>
                    <a:pt x="370" y="79"/>
                  </a:cubicBezTo>
                  <a:cubicBezTo>
                    <a:pt x="370" y="47"/>
                    <a:pt x="369" y="22"/>
                    <a:pt x="368" y="4"/>
                  </a:cubicBezTo>
                  <a:cubicBezTo>
                    <a:pt x="436" y="21"/>
                    <a:pt x="436" y="21"/>
                    <a:pt x="436" y="21"/>
                  </a:cubicBezTo>
                  <a:cubicBezTo>
                    <a:pt x="439" y="21"/>
                    <a:pt x="441" y="22"/>
                    <a:pt x="441" y="23"/>
                  </a:cubicBezTo>
                  <a:cubicBezTo>
                    <a:pt x="441" y="27"/>
                    <a:pt x="439" y="30"/>
                    <a:pt x="436" y="33"/>
                  </a:cubicBezTo>
                  <a:cubicBezTo>
                    <a:pt x="431" y="39"/>
                    <a:pt x="428" y="52"/>
                    <a:pt x="426" y="69"/>
                  </a:cubicBezTo>
                  <a:cubicBezTo>
                    <a:pt x="426" y="121"/>
                    <a:pt x="426" y="121"/>
                    <a:pt x="426" y="121"/>
                  </a:cubicBezTo>
                  <a:cubicBezTo>
                    <a:pt x="497" y="121"/>
                    <a:pt x="497" y="121"/>
                    <a:pt x="497" y="121"/>
                  </a:cubicBezTo>
                  <a:cubicBezTo>
                    <a:pt x="528" y="89"/>
                    <a:pt x="528" y="89"/>
                    <a:pt x="528" y="89"/>
                  </a:cubicBezTo>
                  <a:cubicBezTo>
                    <a:pt x="567" y="123"/>
                    <a:pt x="567" y="123"/>
                    <a:pt x="567" y="123"/>
                  </a:cubicBezTo>
                  <a:cubicBezTo>
                    <a:pt x="570" y="125"/>
                    <a:pt x="569" y="127"/>
                    <a:pt x="565" y="130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4" y="249"/>
                    <a:pt x="424" y="249"/>
                    <a:pt x="424" y="249"/>
                  </a:cubicBezTo>
                  <a:cubicBezTo>
                    <a:pt x="462" y="247"/>
                    <a:pt x="462" y="247"/>
                    <a:pt x="462" y="247"/>
                  </a:cubicBezTo>
                  <a:cubicBezTo>
                    <a:pt x="487" y="218"/>
                    <a:pt x="487" y="218"/>
                    <a:pt x="487" y="218"/>
                  </a:cubicBezTo>
                  <a:cubicBezTo>
                    <a:pt x="543" y="252"/>
                    <a:pt x="543" y="252"/>
                    <a:pt x="543" y="252"/>
                  </a:cubicBezTo>
                  <a:cubicBezTo>
                    <a:pt x="546" y="254"/>
                    <a:pt x="546" y="256"/>
                    <a:pt x="543" y="259"/>
                  </a:cubicBezTo>
                  <a:cubicBezTo>
                    <a:pt x="523" y="279"/>
                    <a:pt x="523" y="279"/>
                    <a:pt x="523" y="279"/>
                  </a:cubicBezTo>
                  <a:cubicBezTo>
                    <a:pt x="496" y="342"/>
                    <a:pt x="462" y="394"/>
                    <a:pt x="424" y="434"/>
                  </a:cubicBezTo>
                  <a:cubicBezTo>
                    <a:pt x="469" y="475"/>
                    <a:pt x="528" y="506"/>
                    <a:pt x="601" y="529"/>
                  </a:cubicBezTo>
                  <a:cubicBezTo>
                    <a:pt x="604" y="532"/>
                    <a:pt x="604" y="535"/>
                    <a:pt x="599" y="536"/>
                  </a:cubicBezTo>
                  <a:cubicBezTo>
                    <a:pt x="582" y="535"/>
                    <a:pt x="557" y="549"/>
                    <a:pt x="523" y="580"/>
                  </a:cubicBezTo>
                  <a:cubicBezTo>
                    <a:pt x="458" y="543"/>
                    <a:pt x="412" y="507"/>
                    <a:pt x="385" y="473"/>
                  </a:cubicBezTo>
                  <a:cubicBezTo>
                    <a:pt x="338" y="511"/>
                    <a:pt x="274" y="547"/>
                    <a:pt x="195" y="583"/>
                  </a:cubicBezTo>
                  <a:cubicBezTo>
                    <a:pt x="187" y="584"/>
                    <a:pt x="185" y="583"/>
                    <a:pt x="190" y="578"/>
                  </a:cubicBezTo>
                  <a:cubicBezTo>
                    <a:pt x="265" y="534"/>
                    <a:pt x="322" y="488"/>
                    <a:pt x="363" y="439"/>
                  </a:cubicBezTo>
                  <a:cubicBezTo>
                    <a:pt x="340" y="399"/>
                    <a:pt x="321" y="340"/>
                    <a:pt x="307" y="264"/>
                  </a:cubicBezTo>
                  <a:cubicBezTo>
                    <a:pt x="275" y="266"/>
                    <a:pt x="275" y="266"/>
                    <a:pt x="275" y="266"/>
                  </a:cubicBezTo>
                  <a:cubicBezTo>
                    <a:pt x="272" y="266"/>
                    <a:pt x="269" y="264"/>
                    <a:pt x="268" y="259"/>
                  </a:cubicBezTo>
                  <a:cubicBezTo>
                    <a:pt x="268" y="256"/>
                    <a:pt x="269" y="254"/>
                    <a:pt x="273" y="254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70" y="135"/>
                    <a:pt x="370" y="135"/>
                    <a:pt x="370" y="135"/>
                  </a:cubicBezTo>
                  <a:lnTo>
                    <a:pt x="348" y="135"/>
                  </a:lnTo>
                  <a:close/>
                  <a:moveTo>
                    <a:pt x="465" y="259"/>
                  </a:moveTo>
                  <a:cubicBezTo>
                    <a:pt x="317" y="264"/>
                    <a:pt x="317" y="264"/>
                    <a:pt x="317" y="264"/>
                  </a:cubicBezTo>
                  <a:cubicBezTo>
                    <a:pt x="336" y="321"/>
                    <a:pt x="361" y="366"/>
                    <a:pt x="392" y="400"/>
                  </a:cubicBezTo>
                  <a:cubicBezTo>
                    <a:pt x="421" y="360"/>
                    <a:pt x="445" y="313"/>
                    <a:pt x="465" y="259"/>
                  </a:cubicBezTo>
                  <a:close/>
                </a:path>
              </a:pathLst>
            </a:custGeom>
            <a:solidFill>
              <a:srgbClr val="95C7CB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Freeform 15">
              <a:extLst>
                <a:ext uri="{FF2B5EF4-FFF2-40B4-BE49-F238E27FC236}">
                  <a16:creationId xmlns:a16="http://schemas.microsoft.com/office/drawing/2014/main" xmlns="" id="{94BC8445-C781-43C8-B6BF-6B7A4D3247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2582" y="3081152"/>
              <a:ext cx="1012676" cy="1006014"/>
            </a:xfrm>
            <a:custGeom>
              <a:avLst/>
              <a:gdLst>
                <a:gd name="T0" fmla="*/ 282 w 603"/>
                <a:gd name="T1" fmla="*/ 1 h 598"/>
                <a:gd name="T2" fmla="*/ 350 w 603"/>
                <a:gd name="T3" fmla="*/ 33 h 598"/>
                <a:gd name="T4" fmla="*/ 338 w 603"/>
                <a:gd name="T5" fmla="*/ 65 h 598"/>
                <a:gd name="T6" fmla="*/ 437 w 603"/>
                <a:gd name="T7" fmla="*/ 82 h 598"/>
                <a:gd name="T8" fmla="*/ 513 w 603"/>
                <a:gd name="T9" fmla="*/ 86 h 598"/>
                <a:gd name="T10" fmla="*/ 510 w 603"/>
                <a:gd name="T11" fmla="*/ 94 h 598"/>
                <a:gd name="T12" fmla="*/ 328 w 603"/>
                <a:gd name="T13" fmla="*/ 121 h 598"/>
                <a:gd name="T14" fmla="*/ 318 w 603"/>
                <a:gd name="T15" fmla="*/ 157 h 598"/>
                <a:gd name="T16" fmla="*/ 435 w 603"/>
                <a:gd name="T17" fmla="*/ 125 h 598"/>
                <a:gd name="T18" fmla="*/ 471 w 603"/>
                <a:gd name="T19" fmla="*/ 169 h 598"/>
                <a:gd name="T20" fmla="*/ 294 w 603"/>
                <a:gd name="T21" fmla="*/ 215 h 598"/>
                <a:gd name="T22" fmla="*/ 496 w 603"/>
                <a:gd name="T23" fmla="*/ 230 h 598"/>
                <a:gd name="T24" fmla="*/ 574 w 603"/>
                <a:gd name="T25" fmla="*/ 235 h 598"/>
                <a:gd name="T26" fmla="*/ 571 w 603"/>
                <a:gd name="T27" fmla="*/ 242 h 598"/>
                <a:gd name="T28" fmla="*/ 598 w 603"/>
                <a:gd name="T29" fmla="*/ 354 h 598"/>
                <a:gd name="T30" fmla="*/ 598 w 603"/>
                <a:gd name="T31" fmla="*/ 364 h 598"/>
                <a:gd name="T32" fmla="*/ 525 w 603"/>
                <a:gd name="T33" fmla="*/ 412 h 598"/>
                <a:gd name="T34" fmla="*/ 450 w 603"/>
                <a:gd name="T35" fmla="*/ 352 h 598"/>
                <a:gd name="T36" fmla="*/ 435 w 603"/>
                <a:gd name="T37" fmla="*/ 517 h 598"/>
                <a:gd name="T38" fmla="*/ 377 w 603"/>
                <a:gd name="T39" fmla="*/ 590 h 598"/>
                <a:gd name="T40" fmla="*/ 228 w 603"/>
                <a:gd name="T41" fmla="*/ 549 h 598"/>
                <a:gd name="T42" fmla="*/ 187 w 603"/>
                <a:gd name="T43" fmla="*/ 590 h 598"/>
                <a:gd name="T44" fmla="*/ 7 w 603"/>
                <a:gd name="T45" fmla="*/ 444 h 598"/>
                <a:gd name="T46" fmla="*/ 4 w 603"/>
                <a:gd name="T47" fmla="*/ 434 h 598"/>
                <a:gd name="T48" fmla="*/ 146 w 603"/>
                <a:gd name="T49" fmla="*/ 254 h 598"/>
                <a:gd name="T50" fmla="*/ 51 w 603"/>
                <a:gd name="T51" fmla="*/ 242 h 598"/>
                <a:gd name="T52" fmla="*/ 257 w 603"/>
                <a:gd name="T53" fmla="*/ 172 h 598"/>
                <a:gd name="T54" fmla="*/ 163 w 603"/>
                <a:gd name="T55" fmla="*/ 179 h 598"/>
                <a:gd name="T56" fmla="*/ 262 w 603"/>
                <a:gd name="T57" fmla="*/ 159 h 598"/>
                <a:gd name="T58" fmla="*/ 274 w 603"/>
                <a:gd name="T59" fmla="*/ 99 h 598"/>
                <a:gd name="T60" fmla="*/ 102 w 603"/>
                <a:gd name="T61" fmla="*/ 108 h 598"/>
                <a:gd name="T62" fmla="*/ 274 w 603"/>
                <a:gd name="T63" fmla="*/ 86 h 598"/>
                <a:gd name="T64" fmla="*/ 277 w 603"/>
                <a:gd name="T65" fmla="*/ 6 h 598"/>
                <a:gd name="T66" fmla="*/ 398 w 603"/>
                <a:gd name="T67" fmla="*/ 308 h 598"/>
                <a:gd name="T68" fmla="*/ 398 w 603"/>
                <a:gd name="T69" fmla="*/ 247 h 598"/>
                <a:gd name="T70" fmla="*/ 206 w 603"/>
                <a:gd name="T71" fmla="*/ 330 h 598"/>
                <a:gd name="T72" fmla="*/ 374 w 603"/>
                <a:gd name="T73" fmla="*/ 337 h 598"/>
                <a:gd name="T74" fmla="*/ 231 w 603"/>
                <a:gd name="T75" fmla="*/ 432 h 598"/>
                <a:gd name="T76" fmla="*/ 360 w 603"/>
                <a:gd name="T77" fmla="*/ 434 h 598"/>
                <a:gd name="T78" fmla="*/ 231 w 603"/>
                <a:gd name="T79" fmla="*/ 444 h 598"/>
                <a:gd name="T80" fmla="*/ 372 w 603"/>
                <a:gd name="T81" fmla="*/ 534 h 598"/>
                <a:gd name="T82" fmla="*/ 374 w 603"/>
                <a:gd name="T83" fmla="*/ 527 h 598"/>
                <a:gd name="T84" fmla="*/ 231 w 603"/>
                <a:gd name="T85" fmla="*/ 35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3" h="598">
                  <a:moveTo>
                    <a:pt x="277" y="6"/>
                  </a:moveTo>
                  <a:cubicBezTo>
                    <a:pt x="275" y="1"/>
                    <a:pt x="277" y="0"/>
                    <a:pt x="282" y="1"/>
                  </a:cubicBezTo>
                  <a:cubicBezTo>
                    <a:pt x="350" y="23"/>
                    <a:pt x="350" y="23"/>
                    <a:pt x="350" y="23"/>
                  </a:cubicBezTo>
                  <a:cubicBezTo>
                    <a:pt x="353" y="27"/>
                    <a:pt x="353" y="30"/>
                    <a:pt x="350" y="33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51"/>
                    <a:pt x="339" y="57"/>
                    <a:pt x="338" y="65"/>
                  </a:cubicBezTo>
                  <a:cubicBezTo>
                    <a:pt x="338" y="73"/>
                    <a:pt x="337" y="79"/>
                    <a:pt x="335" y="84"/>
                  </a:cubicBezTo>
                  <a:cubicBezTo>
                    <a:pt x="437" y="82"/>
                    <a:pt x="437" y="82"/>
                    <a:pt x="437" y="82"/>
                  </a:cubicBezTo>
                  <a:cubicBezTo>
                    <a:pt x="471" y="48"/>
                    <a:pt x="471" y="48"/>
                    <a:pt x="471" y="48"/>
                  </a:cubicBezTo>
                  <a:cubicBezTo>
                    <a:pt x="513" y="86"/>
                    <a:pt x="513" y="86"/>
                    <a:pt x="513" y="86"/>
                  </a:cubicBezTo>
                  <a:cubicBezTo>
                    <a:pt x="515" y="91"/>
                    <a:pt x="515" y="91"/>
                    <a:pt x="515" y="91"/>
                  </a:cubicBezTo>
                  <a:cubicBezTo>
                    <a:pt x="514" y="93"/>
                    <a:pt x="512" y="94"/>
                    <a:pt x="510" y="94"/>
                  </a:cubicBezTo>
                  <a:cubicBezTo>
                    <a:pt x="333" y="99"/>
                    <a:pt x="333" y="99"/>
                    <a:pt x="333" y="99"/>
                  </a:cubicBezTo>
                  <a:cubicBezTo>
                    <a:pt x="333" y="104"/>
                    <a:pt x="331" y="111"/>
                    <a:pt x="328" y="121"/>
                  </a:cubicBezTo>
                  <a:cubicBezTo>
                    <a:pt x="326" y="130"/>
                    <a:pt x="325" y="138"/>
                    <a:pt x="323" y="142"/>
                  </a:cubicBezTo>
                  <a:cubicBezTo>
                    <a:pt x="320" y="147"/>
                    <a:pt x="318" y="152"/>
                    <a:pt x="318" y="157"/>
                  </a:cubicBezTo>
                  <a:cubicBezTo>
                    <a:pt x="403" y="157"/>
                    <a:pt x="403" y="157"/>
                    <a:pt x="403" y="157"/>
                  </a:cubicBezTo>
                  <a:cubicBezTo>
                    <a:pt x="435" y="125"/>
                    <a:pt x="435" y="125"/>
                    <a:pt x="435" y="125"/>
                  </a:cubicBezTo>
                  <a:cubicBezTo>
                    <a:pt x="476" y="162"/>
                    <a:pt x="476" y="162"/>
                    <a:pt x="476" y="162"/>
                  </a:cubicBezTo>
                  <a:cubicBezTo>
                    <a:pt x="478" y="164"/>
                    <a:pt x="476" y="166"/>
                    <a:pt x="471" y="169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08" y="183"/>
                    <a:pt x="302" y="198"/>
                    <a:pt x="294" y="215"/>
                  </a:cubicBezTo>
                  <a:cubicBezTo>
                    <a:pt x="289" y="225"/>
                    <a:pt x="286" y="232"/>
                    <a:pt x="284" y="237"/>
                  </a:cubicBezTo>
                  <a:cubicBezTo>
                    <a:pt x="496" y="230"/>
                    <a:pt x="496" y="230"/>
                    <a:pt x="496" y="230"/>
                  </a:cubicBezTo>
                  <a:cubicBezTo>
                    <a:pt x="532" y="196"/>
                    <a:pt x="532" y="196"/>
                    <a:pt x="532" y="196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6" y="240"/>
                    <a:pt x="576" y="240"/>
                    <a:pt x="576" y="240"/>
                  </a:cubicBezTo>
                  <a:cubicBezTo>
                    <a:pt x="574" y="241"/>
                    <a:pt x="573" y="242"/>
                    <a:pt x="571" y="242"/>
                  </a:cubicBezTo>
                  <a:cubicBezTo>
                    <a:pt x="408" y="247"/>
                    <a:pt x="408" y="247"/>
                    <a:pt x="408" y="247"/>
                  </a:cubicBezTo>
                  <a:cubicBezTo>
                    <a:pt x="436" y="297"/>
                    <a:pt x="499" y="333"/>
                    <a:pt x="598" y="354"/>
                  </a:cubicBezTo>
                  <a:cubicBezTo>
                    <a:pt x="601" y="356"/>
                    <a:pt x="603" y="357"/>
                    <a:pt x="603" y="359"/>
                  </a:cubicBezTo>
                  <a:cubicBezTo>
                    <a:pt x="603" y="361"/>
                    <a:pt x="601" y="362"/>
                    <a:pt x="598" y="364"/>
                  </a:cubicBezTo>
                  <a:cubicBezTo>
                    <a:pt x="585" y="365"/>
                    <a:pt x="566" y="377"/>
                    <a:pt x="542" y="398"/>
                  </a:cubicBezTo>
                  <a:cubicBezTo>
                    <a:pt x="534" y="404"/>
                    <a:pt x="528" y="409"/>
                    <a:pt x="525" y="412"/>
                  </a:cubicBezTo>
                  <a:cubicBezTo>
                    <a:pt x="496" y="390"/>
                    <a:pt x="471" y="368"/>
                    <a:pt x="452" y="347"/>
                  </a:cubicBezTo>
                  <a:cubicBezTo>
                    <a:pt x="450" y="352"/>
                    <a:pt x="450" y="352"/>
                    <a:pt x="450" y="352"/>
                  </a:cubicBezTo>
                  <a:cubicBezTo>
                    <a:pt x="435" y="366"/>
                    <a:pt x="435" y="366"/>
                    <a:pt x="435" y="366"/>
                  </a:cubicBezTo>
                  <a:cubicBezTo>
                    <a:pt x="435" y="517"/>
                    <a:pt x="435" y="517"/>
                    <a:pt x="435" y="517"/>
                  </a:cubicBezTo>
                  <a:cubicBezTo>
                    <a:pt x="435" y="548"/>
                    <a:pt x="420" y="573"/>
                    <a:pt x="391" y="592"/>
                  </a:cubicBezTo>
                  <a:cubicBezTo>
                    <a:pt x="383" y="597"/>
                    <a:pt x="378" y="596"/>
                    <a:pt x="377" y="590"/>
                  </a:cubicBezTo>
                  <a:cubicBezTo>
                    <a:pt x="370" y="571"/>
                    <a:pt x="364" y="556"/>
                    <a:pt x="360" y="546"/>
                  </a:cubicBezTo>
                  <a:cubicBezTo>
                    <a:pt x="228" y="549"/>
                    <a:pt x="228" y="549"/>
                    <a:pt x="228" y="549"/>
                  </a:cubicBezTo>
                  <a:cubicBezTo>
                    <a:pt x="223" y="562"/>
                    <a:pt x="214" y="575"/>
                    <a:pt x="201" y="588"/>
                  </a:cubicBezTo>
                  <a:cubicBezTo>
                    <a:pt x="192" y="597"/>
                    <a:pt x="187" y="598"/>
                    <a:pt x="187" y="590"/>
                  </a:cubicBezTo>
                  <a:cubicBezTo>
                    <a:pt x="187" y="344"/>
                    <a:pt x="187" y="344"/>
                    <a:pt x="187" y="344"/>
                  </a:cubicBezTo>
                  <a:cubicBezTo>
                    <a:pt x="145" y="377"/>
                    <a:pt x="85" y="410"/>
                    <a:pt x="7" y="444"/>
                  </a:cubicBezTo>
                  <a:cubicBezTo>
                    <a:pt x="4" y="446"/>
                    <a:pt x="2" y="445"/>
                    <a:pt x="2" y="442"/>
                  </a:cubicBezTo>
                  <a:cubicBezTo>
                    <a:pt x="0" y="438"/>
                    <a:pt x="1" y="436"/>
                    <a:pt x="4" y="434"/>
                  </a:cubicBezTo>
                  <a:cubicBezTo>
                    <a:pt x="111" y="384"/>
                    <a:pt x="185" y="323"/>
                    <a:pt x="226" y="252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13" y="254"/>
                    <a:pt x="87" y="256"/>
                    <a:pt x="68" y="259"/>
                  </a:cubicBezTo>
                  <a:cubicBezTo>
                    <a:pt x="51" y="242"/>
                    <a:pt x="51" y="242"/>
                    <a:pt x="51" y="242"/>
                  </a:cubicBezTo>
                  <a:cubicBezTo>
                    <a:pt x="233" y="237"/>
                    <a:pt x="233" y="237"/>
                    <a:pt x="233" y="237"/>
                  </a:cubicBezTo>
                  <a:cubicBezTo>
                    <a:pt x="244" y="218"/>
                    <a:pt x="253" y="196"/>
                    <a:pt x="257" y="172"/>
                  </a:cubicBezTo>
                  <a:cubicBezTo>
                    <a:pt x="235" y="174"/>
                    <a:pt x="235" y="174"/>
                    <a:pt x="235" y="174"/>
                  </a:cubicBezTo>
                  <a:cubicBezTo>
                    <a:pt x="205" y="174"/>
                    <a:pt x="180" y="176"/>
                    <a:pt x="163" y="179"/>
                  </a:cubicBezTo>
                  <a:cubicBezTo>
                    <a:pt x="143" y="162"/>
                    <a:pt x="143" y="162"/>
                    <a:pt x="143" y="162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4" y="153"/>
                    <a:pt x="266" y="142"/>
                    <a:pt x="270" y="128"/>
                  </a:cubicBezTo>
                  <a:cubicBezTo>
                    <a:pt x="271" y="115"/>
                    <a:pt x="273" y="105"/>
                    <a:pt x="274" y="99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46" y="101"/>
                    <a:pt x="120" y="104"/>
                    <a:pt x="102" y="108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6" y="78"/>
                    <a:pt x="277" y="71"/>
                    <a:pt x="277" y="65"/>
                  </a:cubicBezTo>
                  <a:cubicBezTo>
                    <a:pt x="277" y="52"/>
                    <a:pt x="277" y="32"/>
                    <a:pt x="277" y="6"/>
                  </a:cubicBezTo>
                  <a:close/>
                  <a:moveTo>
                    <a:pt x="374" y="337"/>
                  </a:moveTo>
                  <a:cubicBezTo>
                    <a:pt x="398" y="308"/>
                    <a:pt x="398" y="308"/>
                    <a:pt x="398" y="308"/>
                  </a:cubicBezTo>
                  <a:cubicBezTo>
                    <a:pt x="447" y="339"/>
                    <a:pt x="447" y="339"/>
                    <a:pt x="447" y="339"/>
                  </a:cubicBezTo>
                  <a:cubicBezTo>
                    <a:pt x="424" y="309"/>
                    <a:pt x="408" y="278"/>
                    <a:pt x="398" y="247"/>
                  </a:cubicBezTo>
                  <a:cubicBezTo>
                    <a:pt x="274" y="249"/>
                    <a:pt x="274" y="249"/>
                    <a:pt x="274" y="249"/>
                  </a:cubicBezTo>
                  <a:cubicBezTo>
                    <a:pt x="258" y="279"/>
                    <a:pt x="235" y="305"/>
                    <a:pt x="206" y="330"/>
                  </a:cubicBezTo>
                  <a:cubicBezTo>
                    <a:pt x="231" y="339"/>
                    <a:pt x="231" y="339"/>
                    <a:pt x="231" y="339"/>
                  </a:cubicBezTo>
                  <a:lnTo>
                    <a:pt x="374" y="337"/>
                  </a:lnTo>
                  <a:close/>
                  <a:moveTo>
                    <a:pt x="231" y="352"/>
                  </a:moveTo>
                  <a:cubicBezTo>
                    <a:pt x="231" y="432"/>
                    <a:pt x="231" y="432"/>
                    <a:pt x="231" y="432"/>
                  </a:cubicBezTo>
                  <a:cubicBezTo>
                    <a:pt x="352" y="429"/>
                    <a:pt x="352" y="429"/>
                    <a:pt x="352" y="429"/>
                  </a:cubicBezTo>
                  <a:cubicBezTo>
                    <a:pt x="357" y="429"/>
                    <a:pt x="360" y="431"/>
                    <a:pt x="360" y="434"/>
                  </a:cubicBezTo>
                  <a:cubicBezTo>
                    <a:pt x="360" y="438"/>
                    <a:pt x="357" y="440"/>
                    <a:pt x="352" y="442"/>
                  </a:cubicBezTo>
                  <a:cubicBezTo>
                    <a:pt x="231" y="444"/>
                    <a:pt x="231" y="444"/>
                    <a:pt x="231" y="444"/>
                  </a:cubicBezTo>
                  <a:cubicBezTo>
                    <a:pt x="231" y="536"/>
                    <a:pt x="231" y="536"/>
                    <a:pt x="231" y="536"/>
                  </a:cubicBezTo>
                  <a:cubicBezTo>
                    <a:pt x="372" y="534"/>
                    <a:pt x="372" y="534"/>
                    <a:pt x="372" y="534"/>
                  </a:cubicBezTo>
                  <a:cubicBezTo>
                    <a:pt x="374" y="532"/>
                    <a:pt x="374" y="532"/>
                    <a:pt x="374" y="532"/>
                  </a:cubicBezTo>
                  <a:cubicBezTo>
                    <a:pt x="374" y="530"/>
                    <a:pt x="374" y="528"/>
                    <a:pt x="374" y="527"/>
                  </a:cubicBezTo>
                  <a:cubicBezTo>
                    <a:pt x="374" y="349"/>
                    <a:pt x="374" y="349"/>
                    <a:pt x="374" y="349"/>
                  </a:cubicBezTo>
                  <a:lnTo>
                    <a:pt x="231" y="352"/>
                  </a:lnTo>
                  <a:close/>
                </a:path>
              </a:pathLst>
            </a:custGeom>
            <a:solidFill>
              <a:srgbClr val="95C7CB">
                <a:alpha val="66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62E7953D-F0A8-4D3C-B68F-1A43B42BF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209" y="3472992"/>
              <a:ext cx="676878" cy="94860"/>
            </a:xfrm>
            <a:custGeom>
              <a:avLst/>
              <a:gdLst>
                <a:gd name="T0" fmla="*/ 102 w 556"/>
                <a:gd name="T1" fmla="*/ 68 h 78"/>
                <a:gd name="T2" fmla="*/ 24 w 556"/>
                <a:gd name="T3" fmla="*/ 78 h 78"/>
                <a:gd name="T4" fmla="*/ 0 w 556"/>
                <a:gd name="T5" fmla="*/ 53 h 78"/>
                <a:gd name="T6" fmla="*/ 462 w 556"/>
                <a:gd name="T7" fmla="*/ 43 h 78"/>
                <a:gd name="T8" fmla="*/ 505 w 556"/>
                <a:gd name="T9" fmla="*/ 0 h 78"/>
                <a:gd name="T10" fmla="*/ 554 w 556"/>
                <a:gd name="T11" fmla="*/ 48 h 78"/>
                <a:gd name="T12" fmla="*/ 549 w 556"/>
                <a:gd name="T13" fmla="*/ 56 h 78"/>
                <a:gd name="T14" fmla="*/ 102 w 556"/>
                <a:gd name="T15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6" h="78">
                  <a:moveTo>
                    <a:pt x="102" y="68"/>
                  </a:moveTo>
                  <a:cubicBezTo>
                    <a:pt x="60" y="71"/>
                    <a:pt x="34" y="74"/>
                    <a:pt x="24" y="7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62" y="43"/>
                    <a:pt x="462" y="43"/>
                    <a:pt x="462" y="43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554" y="48"/>
                    <a:pt x="554" y="48"/>
                    <a:pt x="554" y="48"/>
                  </a:cubicBezTo>
                  <a:cubicBezTo>
                    <a:pt x="556" y="53"/>
                    <a:pt x="554" y="56"/>
                    <a:pt x="549" y="56"/>
                  </a:cubicBezTo>
                  <a:lnTo>
                    <a:pt x="102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50B11FCD-9B2C-474A-851A-329727F7C64D}"/>
                </a:ext>
              </a:extLst>
            </p:cNvPr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9488" y="2828925"/>
              <a:ext cx="1427196" cy="1271758"/>
            </a:xfrm>
            <a:prstGeom prst="rect">
              <a:avLst/>
            </a:prstGeom>
          </p:spPr>
        </p:pic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xmlns="" id="{4812106B-363F-4F5D-996D-2DEB60466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440" y="3294527"/>
              <a:ext cx="1043451" cy="1074633"/>
            </a:xfrm>
            <a:custGeom>
              <a:avLst/>
              <a:gdLst>
                <a:gd name="T0" fmla="*/ 228 w 576"/>
                <a:gd name="T1" fmla="*/ 355 h 591"/>
                <a:gd name="T2" fmla="*/ 203 w 576"/>
                <a:gd name="T3" fmla="*/ 418 h 591"/>
                <a:gd name="T4" fmla="*/ 201 w 576"/>
                <a:gd name="T5" fmla="*/ 513 h 591"/>
                <a:gd name="T6" fmla="*/ 174 w 576"/>
                <a:gd name="T7" fmla="*/ 552 h 591"/>
                <a:gd name="T8" fmla="*/ 162 w 576"/>
                <a:gd name="T9" fmla="*/ 391 h 591"/>
                <a:gd name="T10" fmla="*/ 50 w 576"/>
                <a:gd name="T11" fmla="*/ 457 h 591"/>
                <a:gd name="T12" fmla="*/ 23 w 576"/>
                <a:gd name="T13" fmla="*/ 469 h 591"/>
                <a:gd name="T14" fmla="*/ 1 w 576"/>
                <a:gd name="T15" fmla="*/ 433 h 591"/>
                <a:gd name="T16" fmla="*/ 55 w 576"/>
                <a:gd name="T17" fmla="*/ 416 h 591"/>
                <a:gd name="T18" fmla="*/ 72 w 576"/>
                <a:gd name="T19" fmla="*/ 73 h 591"/>
                <a:gd name="T20" fmla="*/ 4 w 576"/>
                <a:gd name="T21" fmla="*/ 60 h 591"/>
                <a:gd name="T22" fmla="*/ 220 w 576"/>
                <a:gd name="T23" fmla="*/ 29 h 591"/>
                <a:gd name="T24" fmla="*/ 252 w 576"/>
                <a:gd name="T25" fmla="*/ 68 h 591"/>
                <a:gd name="T26" fmla="*/ 211 w 576"/>
                <a:gd name="T27" fmla="*/ 90 h 591"/>
                <a:gd name="T28" fmla="*/ 206 w 576"/>
                <a:gd name="T29" fmla="*/ 112 h 591"/>
                <a:gd name="T30" fmla="*/ 225 w 576"/>
                <a:gd name="T31" fmla="*/ 347 h 591"/>
                <a:gd name="T32" fmla="*/ 106 w 576"/>
                <a:gd name="T33" fmla="*/ 394 h 591"/>
                <a:gd name="T34" fmla="*/ 162 w 576"/>
                <a:gd name="T35" fmla="*/ 282 h 591"/>
                <a:gd name="T36" fmla="*/ 111 w 576"/>
                <a:gd name="T37" fmla="*/ 177 h 591"/>
                <a:gd name="T38" fmla="*/ 162 w 576"/>
                <a:gd name="T39" fmla="*/ 267 h 591"/>
                <a:gd name="T40" fmla="*/ 111 w 576"/>
                <a:gd name="T41" fmla="*/ 177 h 591"/>
                <a:gd name="T42" fmla="*/ 111 w 576"/>
                <a:gd name="T43" fmla="*/ 163 h 591"/>
                <a:gd name="T44" fmla="*/ 167 w 576"/>
                <a:gd name="T45" fmla="*/ 70 h 591"/>
                <a:gd name="T46" fmla="*/ 344 w 576"/>
                <a:gd name="T47" fmla="*/ 119 h 591"/>
                <a:gd name="T48" fmla="*/ 393 w 576"/>
                <a:gd name="T49" fmla="*/ 136 h 591"/>
                <a:gd name="T50" fmla="*/ 388 w 576"/>
                <a:gd name="T51" fmla="*/ 158 h 591"/>
                <a:gd name="T52" fmla="*/ 342 w 576"/>
                <a:gd name="T53" fmla="*/ 467 h 591"/>
                <a:gd name="T54" fmla="*/ 152 w 576"/>
                <a:gd name="T55" fmla="*/ 586 h 591"/>
                <a:gd name="T56" fmla="*/ 344 w 576"/>
                <a:gd name="T57" fmla="*/ 316 h 591"/>
                <a:gd name="T58" fmla="*/ 264 w 576"/>
                <a:gd name="T59" fmla="*/ 401 h 591"/>
                <a:gd name="T60" fmla="*/ 264 w 576"/>
                <a:gd name="T61" fmla="*/ 350 h 591"/>
                <a:gd name="T62" fmla="*/ 259 w 576"/>
                <a:gd name="T63" fmla="*/ 53 h 591"/>
                <a:gd name="T64" fmla="*/ 267 w 576"/>
                <a:gd name="T65" fmla="*/ 51 h 591"/>
                <a:gd name="T66" fmla="*/ 298 w 576"/>
                <a:gd name="T67" fmla="*/ 328 h 591"/>
                <a:gd name="T68" fmla="*/ 347 w 576"/>
                <a:gd name="T69" fmla="*/ 245 h 591"/>
                <a:gd name="T70" fmla="*/ 344 w 576"/>
                <a:gd name="T71" fmla="*/ 150 h 591"/>
                <a:gd name="T72" fmla="*/ 386 w 576"/>
                <a:gd name="T73" fmla="*/ 0 h 591"/>
                <a:gd name="T74" fmla="*/ 413 w 576"/>
                <a:gd name="T75" fmla="*/ 43 h 591"/>
                <a:gd name="T76" fmla="*/ 308 w 576"/>
                <a:gd name="T77" fmla="*/ 75 h 591"/>
                <a:gd name="T78" fmla="*/ 386 w 576"/>
                <a:gd name="T79" fmla="*/ 0 h 591"/>
                <a:gd name="T80" fmla="*/ 466 w 576"/>
                <a:gd name="T81" fmla="*/ 82 h 591"/>
                <a:gd name="T82" fmla="*/ 537 w 576"/>
                <a:gd name="T83" fmla="*/ 53 h 591"/>
                <a:gd name="T84" fmla="*/ 573 w 576"/>
                <a:gd name="T85" fmla="*/ 85 h 591"/>
                <a:gd name="T86" fmla="*/ 563 w 576"/>
                <a:gd name="T87" fmla="*/ 245 h 591"/>
                <a:gd name="T88" fmla="*/ 515 w 576"/>
                <a:gd name="T89" fmla="*/ 362 h 591"/>
                <a:gd name="T90" fmla="*/ 498 w 576"/>
                <a:gd name="T91" fmla="*/ 311 h 591"/>
                <a:gd name="T92" fmla="*/ 520 w 576"/>
                <a:gd name="T93" fmla="*/ 299 h 591"/>
                <a:gd name="T94" fmla="*/ 466 w 576"/>
                <a:gd name="T95" fmla="*/ 95 h 591"/>
                <a:gd name="T96" fmla="*/ 434 w 576"/>
                <a:gd name="T97" fmla="*/ 576 h 591"/>
                <a:gd name="T98" fmla="*/ 425 w 576"/>
                <a:gd name="T99" fmla="*/ 445 h 591"/>
                <a:gd name="T100" fmla="*/ 420 w 576"/>
                <a:gd name="T101" fmla="*/ 56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6" h="591">
                  <a:moveTo>
                    <a:pt x="225" y="347"/>
                  </a:moveTo>
                  <a:cubicBezTo>
                    <a:pt x="228" y="355"/>
                    <a:pt x="228" y="355"/>
                    <a:pt x="228" y="355"/>
                  </a:cubicBezTo>
                  <a:cubicBezTo>
                    <a:pt x="203" y="369"/>
                    <a:pt x="203" y="369"/>
                    <a:pt x="203" y="369"/>
                  </a:cubicBezTo>
                  <a:cubicBezTo>
                    <a:pt x="203" y="418"/>
                    <a:pt x="203" y="418"/>
                    <a:pt x="203" y="418"/>
                  </a:cubicBezTo>
                  <a:cubicBezTo>
                    <a:pt x="206" y="486"/>
                    <a:pt x="206" y="486"/>
                    <a:pt x="206" y="486"/>
                  </a:cubicBezTo>
                  <a:cubicBezTo>
                    <a:pt x="207" y="494"/>
                    <a:pt x="206" y="503"/>
                    <a:pt x="201" y="513"/>
                  </a:cubicBezTo>
                  <a:cubicBezTo>
                    <a:pt x="198" y="521"/>
                    <a:pt x="190" y="533"/>
                    <a:pt x="177" y="549"/>
                  </a:cubicBezTo>
                  <a:cubicBezTo>
                    <a:pt x="174" y="552"/>
                    <a:pt x="174" y="552"/>
                    <a:pt x="174" y="552"/>
                  </a:cubicBezTo>
                  <a:cubicBezTo>
                    <a:pt x="166" y="560"/>
                    <a:pt x="161" y="560"/>
                    <a:pt x="160" y="552"/>
                  </a:cubicBezTo>
                  <a:cubicBezTo>
                    <a:pt x="162" y="391"/>
                    <a:pt x="162" y="391"/>
                    <a:pt x="162" y="391"/>
                  </a:cubicBezTo>
                  <a:cubicBezTo>
                    <a:pt x="67" y="445"/>
                    <a:pt x="67" y="445"/>
                    <a:pt x="67" y="445"/>
                  </a:cubicBezTo>
                  <a:cubicBezTo>
                    <a:pt x="62" y="448"/>
                    <a:pt x="57" y="452"/>
                    <a:pt x="50" y="457"/>
                  </a:cubicBezTo>
                  <a:cubicBezTo>
                    <a:pt x="44" y="462"/>
                    <a:pt x="38" y="466"/>
                    <a:pt x="33" y="469"/>
                  </a:cubicBezTo>
                  <a:cubicBezTo>
                    <a:pt x="30" y="474"/>
                    <a:pt x="27" y="474"/>
                    <a:pt x="23" y="469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0" y="435"/>
                    <a:pt x="0" y="433"/>
                    <a:pt x="1" y="433"/>
                  </a:cubicBezTo>
                  <a:cubicBezTo>
                    <a:pt x="5" y="431"/>
                    <a:pt x="10" y="429"/>
                    <a:pt x="19" y="428"/>
                  </a:cubicBezTo>
                  <a:cubicBezTo>
                    <a:pt x="35" y="423"/>
                    <a:pt x="47" y="419"/>
                    <a:pt x="55" y="416"/>
                  </a:cubicBezTo>
                  <a:cubicBezTo>
                    <a:pt x="74" y="406"/>
                    <a:pt x="74" y="406"/>
                    <a:pt x="74" y="40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56" y="74"/>
                    <a:pt x="39" y="77"/>
                    <a:pt x="21" y="8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220" y="29"/>
                    <a:pt x="220" y="29"/>
                    <a:pt x="220" y="29"/>
                  </a:cubicBezTo>
                  <a:cubicBezTo>
                    <a:pt x="254" y="60"/>
                    <a:pt x="254" y="60"/>
                    <a:pt x="254" y="60"/>
                  </a:cubicBezTo>
                  <a:cubicBezTo>
                    <a:pt x="258" y="62"/>
                    <a:pt x="257" y="65"/>
                    <a:pt x="252" y="68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211" y="90"/>
                    <a:pt x="211" y="90"/>
                    <a:pt x="211" y="90"/>
                  </a:cubicBezTo>
                  <a:cubicBezTo>
                    <a:pt x="214" y="90"/>
                    <a:pt x="214" y="92"/>
                    <a:pt x="211" y="97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3" y="355"/>
                    <a:pt x="203" y="355"/>
                    <a:pt x="203" y="355"/>
                  </a:cubicBezTo>
                  <a:lnTo>
                    <a:pt x="225" y="347"/>
                  </a:lnTo>
                  <a:close/>
                  <a:moveTo>
                    <a:pt x="109" y="284"/>
                  </a:moveTo>
                  <a:cubicBezTo>
                    <a:pt x="106" y="394"/>
                    <a:pt x="106" y="394"/>
                    <a:pt x="106" y="394"/>
                  </a:cubicBezTo>
                  <a:cubicBezTo>
                    <a:pt x="162" y="372"/>
                    <a:pt x="162" y="372"/>
                    <a:pt x="162" y="372"/>
                  </a:cubicBezTo>
                  <a:cubicBezTo>
                    <a:pt x="162" y="282"/>
                    <a:pt x="162" y="282"/>
                    <a:pt x="162" y="282"/>
                  </a:cubicBezTo>
                  <a:lnTo>
                    <a:pt x="109" y="284"/>
                  </a:lnTo>
                  <a:close/>
                  <a:moveTo>
                    <a:pt x="111" y="177"/>
                  </a:moveTo>
                  <a:cubicBezTo>
                    <a:pt x="109" y="270"/>
                    <a:pt x="109" y="270"/>
                    <a:pt x="109" y="270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64" y="177"/>
                    <a:pt x="164" y="177"/>
                    <a:pt x="164" y="177"/>
                  </a:cubicBezTo>
                  <a:lnTo>
                    <a:pt x="111" y="177"/>
                  </a:lnTo>
                  <a:close/>
                  <a:moveTo>
                    <a:pt x="111" y="70"/>
                  </a:moveTo>
                  <a:cubicBezTo>
                    <a:pt x="111" y="163"/>
                    <a:pt x="111" y="163"/>
                    <a:pt x="111" y="163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67" y="70"/>
                    <a:pt x="167" y="70"/>
                    <a:pt x="167" y="70"/>
                  </a:cubicBezTo>
                  <a:lnTo>
                    <a:pt x="111" y="70"/>
                  </a:lnTo>
                  <a:close/>
                  <a:moveTo>
                    <a:pt x="344" y="119"/>
                  </a:moveTo>
                  <a:cubicBezTo>
                    <a:pt x="343" y="114"/>
                    <a:pt x="344" y="112"/>
                    <a:pt x="349" y="114"/>
                  </a:cubicBezTo>
                  <a:cubicBezTo>
                    <a:pt x="393" y="136"/>
                    <a:pt x="393" y="136"/>
                    <a:pt x="393" y="136"/>
                  </a:cubicBezTo>
                  <a:cubicBezTo>
                    <a:pt x="398" y="138"/>
                    <a:pt x="399" y="141"/>
                    <a:pt x="396" y="146"/>
                  </a:cubicBezTo>
                  <a:cubicBezTo>
                    <a:pt x="388" y="158"/>
                    <a:pt x="388" y="158"/>
                    <a:pt x="388" y="158"/>
                  </a:cubicBezTo>
                  <a:cubicBezTo>
                    <a:pt x="386" y="257"/>
                    <a:pt x="386" y="257"/>
                    <a:pt x="386" y="257"/>
                  </a:cubicBezTo>
                  <a:cubicBezTo>
                    <a:pt x="387" y="355"/>
                    <a:pt x="373" y="425"/>
                    <a:pt x="342" y="467"/>
                  </a:cubicBezTo>
                  <a:cubicBezTo>
                    <a:pt x="311" y="512"/>
                    <a:pt x="250" y="553"/>
                    <a:pt x="157" y="591"/>
                  </a:cubicBezTo>
                  <a:cubicBezTo>
                    <a:pt x="154" y="591"/>
                    <a:pt x="152" y="589"/>
                    <a:pt x="152" y="586"/>
                  </a:cubicBezTo>
                  <a:cubicBezTo>
                    <a:pt x="151" y="584"/>
                    <a:pt x="151" y="583"/>
                    <a:pt x="155" y="581"/>
                  </a:cubicBezTo>
                  <a:cubicBezTo>
                    <a:pt x="283" y="529"/>
                    <a:pt x="346" y="441"/>
                    <a:pt x="344" y="316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2" y="406"/>
                    <a:pt x="269" y="406"/>
                    <a:pt x="264" y="401"/>
                  </a:cubicBezTo>
                  <a:cubicBezTo>
                    <a:pt x="235" y="367"/>
                    <a:pt x="235" y="367"/>
                    <a:pt x="235" y="367"/>
                  </a:cubicBezTo>
                  <a:cubicBezTo>
                    <a:pt x="264" y="350"/>
                    <a:pt x="264" y="350"/>
                    <a:pt x="264" y="350"/>
                  </a:cubicBezTo>
                  <a:cubicBezTo>
                    <a:pt x="262" y="133"/>
                    <a:pt x="262" y="133"/>
                    <a:pt x="262" y="133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9" y="50"/>
                    <a:pt x="260" y="48"/>
                    <a:pt x="262" y="48"/>
                  </a:cubicBezTo>
                  <a:cubicBezTo>
                    <a:pt x="263" y="48"/>
                    <a:pt x="265" y="49"/>
                    <a:pt x="267" y="51"/>
                  </a:cubicBezTo>
                  <a:cubicBezTo>
                    <a:pt x="306" y="82"/>
                    <a:pt x="306" y="82"/>
                    <a:pt x="306" y="82"/>
                  </a:cubicBezTo>
                  <a:cubicBezTo>
                    <a:pt x="298" y="328"/>
                    <a:pt x="298" y="328"/>
                    <a:pt x="298" y="328"/>
                  </a:cubicBezTo>
                  <a:cubicBezTo>
                    <a:pt x="347" y="299"/>
                    <a:pt x="347" y="299"/>
                    <a:pt x="347" y="299"/>
                  </a:cubicBezTo>
                  <a:cubicBezTo>
                    <a:pt x="347" y="283"/>
                    <a:pt x="347" y="265"/>
                    <a:pt x="347" y="245"/>
                  </a:cubicBezTo>
                  <a:cubicBezTo>
                    <a:pt x="347" y="206"/>
                    <a:pt x="347" y="206"/>
                    <a:pt x="347" y="206"/>
                  </a:cubicBezTo>
                  <a:cubicBezTo>
                    <a:pt x="347" y="193"/>
                    <a:pt x="346" y="175"/>
                    <a:pt x="344" y="150"/>
                  </a:cubicBezTo>
                  <a:cubicBezTo>
                    <a:pt x="344" y="134"/>
                    <a:pt x="344" y="124"/>
                    <a:pt x="344" y="119"/>
                  </a:cubicBezTo>
                  <a:close/>
                  <a:moveTo>
                    <a:pt x="386" y="0"/>
                  </a:moveTo>
                  <a:cubicBezTo>
                    <a:pt x="417" y="36"/>
                    <a:pt x="417" y="36"/>
                    <a:pt x="417" y="36"/>
                  </a:cubicBezTo>
                  <a:cubicBezTo>
                    <a:pt x="419" y="39"/>
                    <a:pt x="417" y="42"/>
                    <a:pt x="413" y="43"/>
                  </a:cubicBezTo>
                  <a:cubicBezTo>
                    <a:pt x="401" y="47"/>
                    <a:pt x="367" y="58"/>
                    <a:pt x="310" y="77"/>
                  </a:cubicBezTo>
                  <a:cubicBezTo>
                    <a:pt x="308" y="75"/>
                    <a:pt x="308" y="75"/>
                    <a:pt x="308" y="75"/>
                  </a:cubicBezTo>
                  <a:cubicBezTo>
                    <a:pt x="329" y="57"/>
                    <a:pt x="350" y="37"/>
                    <a:pt x="371" y="14"/>
                  </a:cubicBezTo>
                  <a:cubicBezTo>
                    <a:pt x="378" y="8"/>
                    <a:pt x="383" y="3"/>
                    <a:pt x="386" y="0"/>
                  </a:cubicBezTo>
                  <a:close/>
                  <a:moveTo>
                    <a:pt x="427" y="51"/>
                  </a:moveTo>
                  <a:cubicBezTo>
                    <a:pt x="466" y="82"/>
                    <a:pt x="466" y="82"/>
                    <a:pt x="466" y="82"/>
                  </a:cubicBezTo>
                  <a:cubicBezTo>
                    <a:pt x="517" y="77"/>
                    <a:pt x="517" y="77"/>
                    <a:pt x="517" y="77"/>
                  </a:cubicBezTo>
                  <a:cubicBezTo>
                    <a:pt x="537" y="53"/>
                    <a:pt x="537" y="53"/>
                    <a:pt x="537" y="53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76" y="77"/>
                    <a:pt x="576" y="80"/>
                    <a:pt x="573" y="85"/>
                  </a:cubicBezTo>
                  <a:cubicBezTo>
                    <a:pt x="563" y="97"/>
                    <a:pt x="563" y="97"/>
                    <a:pt x="563" y="97"/>
                  </a:cubicBezTo>
                  <a:cubicBezTo>
                    <a:pt x="563" y="245"/>
                    <a:pt x="563" y="245"/>
                    <a:pt x="563" y="245"/>
                  </a:cubicBezTo>
                  <a:cubicBezTo>
                    <a:pt x="563" y="294"/>
                    <a:pt x="563" y="294"/>
                    <a:pt x="563" y="294"/>
                  </a:cubicBezTo>
                  <a:cubicBezTo>
                    <a:pt x="562" y="325"/>
                    <a:pt x="545" y="347"/>
                    <a:pt x="515" y="362"/>
                  </a:cubicBezTo>
                  <a:cubicBezTo>
                    <a:pt x="515" y="339"/>
                    <a:pt x="508" y="325"/>
                    <a:pt x="495" y="318"/>
                  </a:cubicBezTo>
                  <a:cubicBezTo>
                    <a:pt x="494" y="315"/>
                    <a:pt x="494" y="313"/>
                    <a:pt x="498" y="311"/>
                  </a:cubicBezTo>
                  <a:cubicBezTo>
                    <a:pt x="504" y="313"/>
                    <a:pt x="510" y="313"/>
                    <a:pt x="515" y="311"/>
                  </a:cubicBezTo>
                  <a:cubicBezTo>
                    <a:pt x="520" y="309"/>
                    <a:pt x="521" y="305"/>
                    <a:pt x="520" y="299"/>
                  </a:cubicBezTo>
                  <a:cubicBezTo>
                    <a:pt x="522" y="87"/>
                    <a:pt x="522" y="87"/>
                    <a:pt x="522" y="87"/>
                  </a:cubicBezTo>
                  <a:cubicBezTo>
                    <a:pt x="466" y="95"/>
                    <a:pt x="466" y="95"/>
                    <a:pt x="466" y="95"/>
                  </a:cubicBezTo>
                  <a:cubicBezTo>
                    <a:pt x="466" y="493"/>
                    <a:pt x="466" y="493"/>
                    <a:pt x="466" y="493"/>
                  </a:cubicBezTo>
                  <a:cubicBezTo>
                    <a:pt x="466" y="526"/>
                    <a:pt x="455" y="553"/>
                    <a:pt x="434" y="576"/>
                  </a:cubicBezTo>
                  <a:cubicBezTo>
                    <a:pt x="426" y="583"/>
                    <a:pt x="421" y="582"/>
                    <a:pt x="420" y="574"/>
                  </a:cubicBezTo>
                  <a:cubicBezTo>
                    <a:pt x="425" y="445"/>
                    <a:pt x="425" y="445"/>
                    <a:pt x="425" y="445"/>
                  </a:cubicBezTo>
                  <a:cubicBezTo>
                    <a:pt x="425" y="129"/>
                    <a:pt x="425" y="129"/>
                    <a:pt x="425" y="129"/>
                  </a:cubicBezTo>
                  <a:cubicBezTo>
                    <a:pt x="425" y="96"/>
                    <a:pt x="423" y="72"/>
                    <a:pt x="420" y="56"/>
                  </a:cubicBezTo>
                  <a:cubicBezTo>
                    <a:pt x="420" y="51"/>
                    <a:pt x="422" y="49"/>
                    <a:pt x="427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xmlns="" id="{AE15F150-311D-49FA-B9AF-8BBA678A9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791" y="3272162"/>
              <a:ext cx="657585" cy="736365"/>
            </a:xfrm>
            <a:custGeom>
              <a:avLst/>
              <a:gdLst>
                <a:gd name="T0" fmla="*/ 117 w 541"/>
                <a:gd name="T1" fmla="*/ 129 h 604"/>
                <a:gd name="T2" fmla="*/ 156 w 541"/>
                <a:gd name="T3" fmla="*/ 158 h 604"/>
                <a:gd name="T4" fmla="*/ 8 w 541"/>
                <a:gd name="T5" fmla="*/ 601 h 604"/>
                <a:gd name="T6" fmla="*/ 100 w 541"/>
                <a:gd name="T7" fmla="*/ 440 h 604"/>
                <a:gd name="T8" fmla="*/ 57 w 541"/>
                <a:gd name="T9" fmla="*/ 438 h 604"/>
                <a:gd name="T10" fmla="*/ 45 w 541"/>
                <a:gd name="T11" fmla="*/ 435 h 604"/>
                <a:gd name="T12" fmla="*/ 47 w 541"/>
                <a:gd name="T13" fmla="*/ 36 h 604"/>
                <a:gd name="T14" fmla="*/ 98 w 541"/>
                <a:gd name="T15" fmla="*/ 66 h 604"/>
                <a:gd name="T16" fmla="*/ 200 w 541"/>
                <a:gd name="T17" fmla="*/ 36 h 604"/>
                <a:gd name="T18" fmla="*/ 237 w 541"/>
                <a:gd name="T19" fmla="*/ 63 h 604"/>
                <a:gd name="T20" fmla="*/ 224 w 541"/>
                <a:gd name="T21" fmla="*/ 260 h 604"/>
                <a:gd name="T22" fmla="*/ 227 w 541"/>
                <a:gd name="T23" fmla="*/ 353 h 604"/>
                <a:gd name="T24" fmla="*/ 181 w 541"/>
                <a:gd name="T25" fmla="*/ 409 h 604"/>
                <a:gd name="T26" fmla="*/ 181 w 541"/>
                <a:gd name="T27" fmla="*/ 73 h 604"/>
                <a:gd name="T28" fmla="*/ 86 w 541"/>
                <a:gd name="T29" fmla="*/ 92 h 604"/>
                <a:gd name="T30" fmla="*/ 57 w 541"/>
                <a:gd name="T31" fmla="*/ 438 h 604"/>
                <a:gd name="T32" fmla="*/ 244 w 541"/>
                <a:gd name="T33" fmla="*/ 486 h 604"/>
                <a:gd name="T34" fmla="*/ 205 w 541"/>
                <a:gd name="T35" fmla="*/ 528 h 604"/>
                <a:gd name="T36" fmla="*/ 147 w 541"/>
                <a:gd name="T37" fmla="*/ 428 h 604"/>
                <a:gd name="T38" fmla="*/ 463 w 541"/>
                <a:gd name="T39" fmla="*/ 0 h 604"/>
                <a:gd name="T40" fmla="*/ 504 w 541"/>
                <a:gd name="T41" fmla="*/ 39 h 604"/>
                <a:gd name="T42" fmla="*/ 475 w 541"/>
                <a:gd name="T43" fmla="*/ 114 h 604"/>
                <a:gd name="T44" fmla="*/ 538 w 541"/>
                <a:gd name="T45" fmla="*/ 114 h 604"/>
                <a:gd name="T46" fmla="*/ 529 w 541"/>
                <a:gd name="T47" fmla="*/ 141 h 604"/>
                <a:gd name="T48" fmla="*/ 531 w 541"/>
                <a:gd name="T49" fmla="*/ 289 h 604"/>
                <a:gd name="T50" fmla="*/ 494 w 541"/>
                <a:gd name="T51" fmla="*/ 294 h 604"/>
                <a:gd name="T52" fmla="*/ 295 w 541"/>
                <a:gd name="T53" fmla="*/ 294 h 604"/>
                <a:gd name="T54" fmla="*/ 256 w 541"/>
                <a:gd name="T55" fmla="*/ 323 h 604"/>
                <a:gd name="T56" fmla="*/ 259 w 541"/>
                <a:gd name="T57" fmla="*/ 160 h 604"/>
                <a:gd name="T58" fmla="*/ 297 w 541"/>
                <a:gd name="T59" fmla="*/ 117 h 604"/>
                <a:gd name="T60" fmla="*/ 463 w 541"/>
                <a:gd name="T61" fmla="*/ 0 h 604"/>
                <a:gd name="T62" fmla="*/ 468 w 541"/>
                <a:gd name="T63" fmla="*/ 321 h 604"/>
                <a:gd name="T64" fmla="*/ 514 w 541"/>
                <a:gd name="T65" fmla="*/ 357 h 604"/>
                <a:gd name="T66" fmla="*/ 502 w 541"/>
                <a:gd name="T67" fmla="*/ 438 h 604"/>
                <a:gd name="T68" fmla="*/ 465 w 541"/>
                <a:gd name="T69" fmla="*/ 579 h 604"/>
                <a:gd name="T70" fmla="*/ 434 w 541"/>
                <a:gd name="T71" fmla="*/ 523 h 604"/>
                <a:gd name="T72" fmla="*/ 300 w 541"/>
                <a:gd name="T73" fmla="*/ 576 h 604"/>
                <a:gd name="T74" fmla="*/ 288 w 541"/>
                <a:gd name="T75" fmla="*/ 333 h 604"/>
                <a:gd name="T76" fmla="*/ 329 w 541"/>
                <a:gd name="T77" fmla="*/ 348 h 604"/>
                <a:gd name="T78" fmla="*/ 293 w 541"/>
                <a:gd name="T79" fmla="*/ 22 h 604"/>
                <a:gd name="T80" fmla="*/ 368 w 541"/>
                <a:gd name="T81" fmla="*/ 58 h 604"/>
                <a:gd name="T82" fmla="*/ 332 w 541"/>
                <a:gd name="T83" fmla="*/ 95 h 604"/>
                <a:gd name="T84" fmla="*/ 295 w 541"/>
                <a:gd name="T85" fmla="*/ 126 h 604"/>
                <a:gd name="T86" fmla="*/ 363 w 541"/>
                <a:gd name="T87" fmla="*/ 282 h 604"/>
                <a:gd name="T88" fmla="*/ 295 w 541"/>
                <a:gd name="T89" fmla="*/ 126 h 604"/>
                <a:gd name="T90" fmla="*/ 310 w 541"/>
                <a:gd name="T91" fmla="*/ 165 h 604"/>
                <a:gd name="T92" fmla="*/ 353 w 541"/>
                <a:gd name="T93" fmla="*/ 197 h 604"/>
                <a:gd name="T94" fmla="*/ 327 w 541"/>
                <a:gd name="T95" fmla="*/ 226 h 604"/>
                <a:gd name="T96" fmla="*/ 329 w 541"/>
                <a:gd name="T97" fmla="*/ 360 h 604"/>
                <a:gd name="T98" fmla="*/ 434 w 541"/>
                <a:gd name="T99" fmla="*/ 423 h 604"/>
                <a:gd name="T100" fmla="*/ 327 w 541"/>
                <a:gd name="T101" fmla="*/ 435 h 604"/>
                <a:gd name="T102" fmla="*/ 446 w 541"/>
                <a:gd name="T103" fmla="*/ 513 h 604"/>
                <a:gd name="T104" fmla="*/ 448 w 541"/>
                <a:gd name="T105" fmla="*/ 357 h 604"/>
                <a:gd name="T106" fmla="*/ 439 w 541"/>
                <a:gd name="T107" fmla="*/ 148 h 604"/>
                <a:gd name="T108" fmla="*/ 473 w 541"/>
                <a:gd name="T109" fmla="*/ 180 h 604"/>
                <a:gd name="T110" fmla="*/ 404 w 541"/>
                <a:gd name="T111" fmla="*/ 280 h 604"/>
                <a:gd name="T112" fmla="*/ 480 w 541"/>
                <a:gd name="T113" fmla="*/ 124 h 604"/>
                <a:gd name="T114" fmla="*/ 404 w 541"/>
                <a:gd name="T115" fmla="*/ 24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1" h="604">
                  <a:moveTo>
                    <a:pt x="113" y="136"/>
                  </a:moveTo>
                  <a:cubicBezTo>
                    <a:pt x="113" y="131"/>
                    <a:pt x="114" y="129"/>
                    <a:pt x="117" y="129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8" y="141"/>
                    <a:pt x="160" y="147"/>
                    <a:pt x="156" y="158"/>
                  </a:cubicBezTo>
                  <a:cubicBezTo>
                    <a:pt x="158" y="296"/>
                    <a:pt x="150" y="390"/>
                    <a:pt x="132" y="440"/>
                  </a:cubicBezTo>
                  <a:cubicBezTo>
                    <a:pt x="116" y="494"/>
                    <a:pt x="74" y="547"/>
                    <a:pt x="8" y="601"/>
                  </a:cubicBezTo>
                  <a:cubicBezTo>
                    <a:pt x="2" y="604"/>
                    <a:pt x="0" y="602"/>
                    <a:pt x="3" y="596"/>
                  </a:cubicBezTo>
                  <a:cubicBezTo>
                    <a:pt x="57" y="547"/>
                    <a:pt x="89" y="495"/>
                    <a:pt x="100" y="440"/>
                  </a:cubicBezTo>
                  <a:cubicBezTo>
                    <a:pt x="113" y="387"/>
                    <a:pt x="117" y="285"/>
                    <a:pt x="113" y="136"/>
                  </a:cubicBezTo>
                  <a:close/>
                  <a:moveTo>
                    <a:pt x="57" y="438"/>
                  </a:moveTo>
                  <a:cubicBezTo>
                    <a:pt x="55" y="441"/>
                    <a:pt x="53" y="443"/>
                    <a:pt x="49" y="443"/>
                  </a:cubicBezTo>
                  <a:cubicBezTo>
                    <a:pt x="46" y="443"/>
                    <a:pt x="45" y="440"/>
                    <a:pt x="45" y="435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9" y="85"/>
                    <a:pt x="49" y="46"/>
                    <a:pt x="47" y="36"/>
                  </a:cubicBezTo>
                  <a:cubicBezTo>
                    <a:pt x="47" y="33"/>
                    <a:pt x="49" y="32"/>
                    <a:pt x="52" y="34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37" y="56"/>
                    <a:pt x="237" y="56"/>
                    <a:pt x="237" y="56"/>
                  </a:cubicBezTo>
                  <a:cubicBezTo>
                    <a:pt x="240" y="58"/>
                    <a:pt x="240" y="60"/>
                    <a:pt x="237" y="63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72"/>
                    <a:pt x="225" y="289"/>
                    <a:pt x="227" y="311"/>
                  </a:cubicBezTo>
                  <a:cubicBezTo>
                    <a:pt x="227" y="331"/>
                    <a:pt x="227" y="345"/>
                    <a:pt x="227" y="353"/>
                  </a:cubicBezTo>
                  <a:cubicBezTo>
                    <a:pt x="224" y="375"/>
                    <a:pt x="212" y="396"/>
                    <a:pt x="193" y="413"/>
                  </a:cubicBezTo>
                  <a:cubicBezTo>
                    <a:pt x="188" y="415"/>
                    <a:pt x="184" y="413"/>
                    <a:pt x="181" y="409"/>
                  </a:cubicBezTo>
                  <a:cubicBezTo>
                    <a:pt x="181" y="285"/>
                    <a:pt x="181" y="285"/>
                    <a:pt x="181" y="285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1" y="372"/>
                    <a:pt x="81" y="372"/>
                    <a:pt x="81" y="372"/>
                  </a:cubicBezTo>
                  <a:cubicBezTo>
                    <a:pt x="78" y="396"/>
                    <a:pt x="70" y="418"/>
                    <a:pt x="57" y="438"/>
                  </a:cubicBezTo>
                  <a:close/>
                  <a:moveTo>
                    <a:pt x="152" y="426"/>
                  </a:moveTo>
                  <a:cubicBezTo>
                    <a:pt x="203" y="448"/>
                    <a:pt x="234" y="469"/>
                    <a:pt x="244" y="486"/>
                  </a:cubicBezTo>
                  <a:cubicBezTo>
                    <a:pt x="249" y="499"/>
                    <a:pt x="244" y="515"/>
                    <a:pt x="229" y="533"/>
                  </a:cubicBezTo>
                  <a:cubicBezTo>
                    <a:pt x="218" y="542"/>
                    <a:pt x="210" y="541"/>
                    <a:pt x="205" y="528"/>
                  </a:cubicBezTo>
                  <a:cubicBezTo>
                    <a:pt x="189" y="481"/>
                    <a:pt x="170" y="449"/>
                    <a:pt x="149" y="433"/>
                  </a:cubicBezTo>
                  <a:cubicBezTo>
                    <a:pt x="147" y="431"/>
                    <a:pt x="147" y="430"/>
                    <a:pt x="147" y="428"/>
                  </a:cubicBezTo>
                  <a:cubicBezTo>
                    <a:pt x="147" y="426"/>
                    <a:pt x="148" y="426"/>
                    <a:pt x="152" y="426"/>
                  </a:cubicBezTo>
                  <a:close/>
                  <a:moveTo>
                    <a:pt x="463" y="0"/>
                  </a:moveTo>
                  <a:cubicBezTo>
                    <a:pt x="507" y="34"/>
                    <a:pt x="507" y="34"/>
                    <a:pt x="507" y="34"/>
                  </a:cubicBezTo>
                  <a:cubicBezTo>
                    <a:pt x="507" y="36"/>
                    <a:pt x="506" y="37"/>
                    <a:pt x="504" y="39"/>
                  </a:cubicBezTo>
                  <a:cubicBezTo>
                    <a:pt x="419" y="114"/>
                    <a:pt x="419" y="114"/>
                    <a:pt x="419" y="114"/>
                  </a:cubicBezTo>
                  <a:cubicBezTo>
                    <a:pt x="475" y="114"/>
                    <a:pt x="475" y="114"/>
                    <a:pt x="475" y="114"/>
                  </a:cubicBezTo>
                  <a:cubicBezTo>
                    <a:pt x="492" y="90"/>
                    <a:pt x="492" y="90"/>
                    <a:pt x="492" y="90"/>
                  </a:cubicBezTo>
                  <a:cubicBezTo>
                    <a:pt x="538" y="114"/>
                    <a:pt x="538" y="114"/>
                    <a:pt x="538" y="114"/>
                  </a:cubicBezTo>
                  <a:cubicBezTo>
                    <a:pt x="541" y="116"/>
                    <a:pt x="541" y="118"/>
                    <a:pt x="538" y="122"/>
                  </a:cubicBezTo>
                  <a:cubicBezTo>
                    <a:pt x="529" y="141"/>
                    <a:pt x="529" y="141"/>
                    <a:pt x="529" y="141"/>
                  </a:cubicBezTo>
                  <a:cubicBezTo>
                    <a:pt x="526" y="280"/>
                    <a:pt x="526" y="280"/>
                    <a:pt x="526" y="280"/>
                  </a:cubicBezTo>
                  <a:cubicBezTo>
                    <a:pt x="531" y="289"/>
                    <a:pt x="531" y="289"/>
                    <a:pt x="531" y="289"/>
                  </a:cubicBezTo>
                  <a:cubicBezTo>
                    <a:pt x="533" y="293"/>
                    <a:pt x="531" y="294"/>
                    <a:pt x="526" y="294"/>
                  </a:cubicBezTo>
                  <a:cubicBezTo>
                    <a:pt x="520" y="294"/>
                    <a:pt x="509" y="294"/>
                    <a:pt x="494" y="294"/>
                  </a:cubicBezTo>
                  <a:cubicBezTo>
                    <a:pt x="473" y="293"/>
                    <a:pt x="456" y="292"/>
                    <a:pt x="441" y="292"/>
                  </a:cubicBezTo>
                  <a:cubicBezTo>
                    <a:pt x="295" y="294"/>
                    <a:pt x="295" y="294"/>
                    <a:pt x="295" y="294"/>
                  </a:cubicBezTo>
                  <a:cubicBezTo>
                    <a:pt x="287" y="309"/>
                    <a:pt x="277" y="320"/>
                    <a:pt x="266" y="328"/>
                  </a:cubicBezTo>
                  <a:cubicBezTo>
                    <a:pt x="261" y="332"/>
                    <a:pt x="258" y="330"/>
                    <a:pt x="256" y="323"/>
                  </a:cubicBezTo>
                  <a:cubicBezTo>
                    <a:pt x="259" y="236"/>
                    <a:pt x="259" y="236"/>
                    <a:pt x="259" y="23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97" y="117"/>
                    <a:pt x="297" y="117"/>
                    <a:pt x="297" y="117"/>
                  </a:cubicBezTo>
                  <a:cubicBezTo>
                    <a:pt x="412" y="114"/>
                    <a:pt x="412" y="114"/>
                    <a:pt x="412" y="114"/>
                  </a:cubicBezTo>
                  <a:cubicBezTo>
                    <a:pt x="439" y="62"/>
                    <a:pt x="456" y="24"/>
                    <a:pt x="463" y="0"/>
                  </a:cubicBezTo>
                  <a:close/>
                  <a:moveTo>
                    <a:pt x="448" y="345"/>
                  </a:moveTo>
                  <a:cubicBezTo>
                    <a:pt x="468" y="321"/>
                    <a:pt x="468" y="321"/>
                    <a:pt x="468" y="321"/>
                  </a:cubicBezTo>
                  <a:cubicBezTo>
                    <a:pt x="514" y="350"/>
                    <a:pt x="514" y="350"/>
                    <a:pt x="514" y="350"/>
                  </a:cubicBezTo>
                  <a:cubicBezTo>
                    <a:pt x="517" y="352"/>
                    <a:pt x="517" y="354"/>
                    <a:pt x="514" y="357"/>
                  </a:cubicBezTo>
                  <a:cubicBezTo>
                    <a:pt x="502" y="377"/>
                    <a:pt x="502" y="377"/>
                    <a:pt x="502" y="377"/>
                  </a:cubicBezTo>
                  <a:cubicBezTo>
                    <a:pt x="502" y="438"/>
                    <a:pt x="502" y="438"/>
                    <a:pt x="502" y="438"/>
                  </a:cubicBezTo>
                  <a:cubicBezTo>
                    <a:pt x="504" y="491"/>
                    <a:pt x="504" y="491"/>
                    <a:pt x="504" y="491"/>
                  </a:cubicBezTo>
                  <a:cubicBezTo>
                    <a:pt x="501" y="524"/>
                    <a:pt x="488" y="553"/>
                    <a:pt x="465" y="579"/>
                  </a:cubicBezTo>
                  <a:cubicBezTo>
                    <a:pt x="457" y="584"/>
                    <a:pt x="452" y="582"/>
                    <a:pt x="451" y="574"/>
                  </a:cubicBezTo>
                  <a:cubicBezTo>
                    <a:pt x="447" y="551"/>
                    <a:pt x="442" y="534"/>
                    <a:pt x="434" y="523"/>
                  </a:cubicBezTo>
                  <a:cubicBezTo>
                    <a:pt x="327" y="523"/>
                    <a:pt x="327" y="523"/>
                    <a:pt x="327" y="523"/>
                  </a:cubicBezTo>
                  <a:cubicBezTo>
                    <a:pt x="323" y="544"/>
                    <a:pt x="314" y="562"/>
                    <a:pt x="300" y="576"/>
                  </a:cubicBezTo>
                  <a:cubicBezTo>
                    <a:pt x="292" y="584"/>
                    <a:pt x="286" y="584"/>
                    <a:pt x="283" y="574"/>
                  </a:cubicBezTo>
                  <a:cubicBezTo>
                    <a:pt x="288" y="333"/>
                    <a:pt x="288" y="333"/>
                    <a:pt x="288" y="333"/>
                  </a:cubicBezTo>
                  <a:cubicBezTo>
                    <a:pt x="288" y="328"/>
                    <a:pt x="289" y="327"/>
                    <a:pt x="290" y="328"/>
                  </a:cubicBezTo>
                  <a:cubicBezTo>
                    <a:pt x="329" y="348"/>
                    <a:pt x="329" y="348"/>
                    <a:pt x="329" y="348"/>
                  </a:cubicBezTo>
                  <a:lnTo>
                    <a:pt x="448" y="345"/>
                  </a:lnTo>
                  <a:close/>
                  <a:moveTo>
                    <a:pt x="293" y="22"/>
                  </a:moveTo>
                  <a:cubicBezTo>
                    <a:pt x="289" y="17"/>
                    <a:pt x="290" y="15"/>
                    <a:pt x="295" y="17"/>
                  </a:cubicBezTo>
                  <a:cubicBezTo>
                    <a:pt x="336" y="30"/>
                    <a:pt x="360" y="44"/>
                    <a:pt x="368" y="58"/>
                  </a:cubicBezTo>
                  <a:cubicBezTo>
                    <a:pt x="366" y="71"/>
                    <a:pt x="361" y="83"/>
                    <a:pt x="351" y="95"/>
                  </a:cubicBezTo>
                  <a:cubicBezTo>
                    <a:pt x="341" y="101"/>
                    <a:pt x="335" y="101"/>
                    <a:pt x="332" y="95"/>
                  </a:cubicBezTo>
                  <a:cubicBezTo>
                    <a:pt x="320" y="61"/>
                    <a:pt x="307" y="36"/>
                    <a:pt x="293" y="22"/>
                  </a:cubicBezTo>
                  <a:close/>
                  <a:moveTo>
                    <a:pt x="295" y="126"/>
                  </a:moveTo>
                  <a:cubicBezTo>
                    <a:pt x="295" y="282"/>
                    <a:pt x="295" y="282"/>
                    <a:pt x="295" y="282"/>
                  </a:cubicBezTo>
                  <a:cubicBezTo>
                    <a:pt x="363" y="282"/>
                    <a:pt x="363" y="282"/>
                    <a:pt x="363" y="282"/>
                  </a:cubicBezTo>
                  <a:cubicBezTo>
                    <a:pt x="363" y="126"/>
                    <a:pt x="363" y="126"/>
                    <a:pt x="363" y="126"/>
                  </a:cubicBezTo>
                  <a:lnTo>
                    <a:pt x="295" y="126"/>
                  </a:lnTo>
                  <a:close/>
                  <a:moveTo>
                    <a:pt x="305" y="170"/>
                  </a:moveTo>
                  <a:cubicBezTo>
                    <a:pt x="303" y="165"/>
                    <a:pt x="305" y="164"/>
                    <a:pt x="310" y="165"/>
                  </a:cubicBezTo>
                  <a:cubicBezTo>
                    <a:pt x="311" y="165"/>
                    <a:pt x="313" y="166"/>
                    <a:pt x="314" y="168"/>
                  </a:cubicBezTo>
                  <a:cubicBezTo>
                    <a:pt x="334" y="179"/>
                    <a:pt x="347" y="189"/>
                    <a:pt x="353" y="197"/>
                  </a:cubicBezTo>
                  <a:cubicBezTo>
                    <a:pt x="355" y="207"/>
                    <a:pt x="351" y="216"/>
                    <a:pt x="341" y="226"/>
                  </a:cubicBezTo>
                  <a:cubicBezTo>
                    <a:pt x="333" y="233"/>
                    <a:pt x="328" y="233"/>
                    <a:pt x="327" y="226"/>
                  </a:cubicBezTo>
                  <a:cubicBezTo>
                    <a:pt x="323" y="208"/>
                    <a:pt x="316" y="190"/>
                    <a:pt x="305" y="170"/>
                  </a:cubicBezTo>
                  <a:close/>
                  <a:moveTo>
                    <a:pt x="329" y="360"/>
                  </a:moveTo>
                  <a:cubicBezTo>
                    <a:pt x="327" y="426"/>
                    <a:pt x="327" y="426"/>
                    <a:pt x="327" y="426"/>
                  </a:cubicBezTo>
                  <a:cubicBezTo>
                    <a:pt x="434" y="423"/>
                    <a:pt x="434" y="423"/>
                    <a:pt x="434" y="423"/>
                  </a:cubicBezTo>
                  <a:cubicBezTo>
                    <a:pt x="440" y="426"/>
                    <a:pt x="440" y="430"/>
                    <a:pt x="434" y="435"/>
                  </a:cubicBezTo>
                  <a:cubicBezTo>
                    <a:pt x="327" y="435"/>
                    <a:pt x="327" y="435"/>
                    <a:pt x="327" y="435"/>
                  </a:cubicBezTo>
                  <a:cubicBezTo>
                    <a:pt x="327" y="516"/>
                    <a:pt x="327" y="516"/>
                    <a:pt x="327" y="516"/>
                  </a:cubicBezTo>
                  <a:cubicBezTo>
                    <a:pt x="446" y="513"/>
                    <a:pt x="446" y="513"/>
                    <a:pt x="446" y="513"/>
                  </a:cubicBezTo>
                  <a:cubicBezTo>
                    <a:pt x="446" y="510"/>
                    <a:pt x="447" y="507"/>
                    <a:pt x="448" y="506"/>
                  </a:cubicBezTo>
                  <a:cubicBezTo>
                    <a:pt x="448" y="357"/>
                    <a:pt x="448" y="357"/>
                    <a:pt x="448" y="357"/>
                  </a:cubicBezTo>
                  <a:lnTo>
                    <a:pt x="329" y="360"/>
                  </a:lnTo>
                  <a:close/>
                  <a:moveTo>
                    <a:pt x="439" y="148"/>
                  </a:moveTo>
                  <a:cubicBezTo>
                    <a:pt x="473" y="173"/>
                    <a:pt x="473" y="173"/>
                    <a:pt x="473" y="173"/>
                  </a:cubicBezTo>
                  <a:cubicBezTo>
                    <a:pt x="476" y="174"/>
                    <a:pt x="476" y="177"/>
                    <a:pt x="473" y="180"/>
                  </a:cubicBezTo>
                  <a:cubicBezTo>
                    <a:pt x="404" y="260"/>
                    <a:pt x="404" y="260"/>
                    <a:pt x="404" y="260"/>
                  </a:cubicBezTo>
                  <a:cubicBezTo>
                    <a:pt x="404" y="280"/>
                    <a:pt x="404" y="280"/>
                    <a:pt x="404" y="280"/>
                  </a:cubicBezTo>
                  <a:cubicBezTo>
                    <a:pt x="477" y="280"/>
                    <a:pt x="477" y="280"/>
                    <a:pt x="477" y="280"/>
                  </a:cubicBezTo>
                  <a:cubicBezTo>
                    <a:pt x="480" y="124"/>
                    <a:pt x="480" y="124"/>
                    <a:pt x="480" y="124"/>
                  </a:cubicBezTo>
                  <a:cubicBezTo>
                    <a:pt x="407" y="126"/>
                    <a:pt x="407" y="126"/>
                    <a:pt x="407" y="126"/>
                  </a:cubicBezTo>
                  <a:cubicBezTo>
                    <a:pt x="404" y="243"/>
                    <a:pt x="404" y="243"/>
                    <a:pt x="404" y="243"/>
                  </a:cubicBezTo>
                  <a:cubicBezTo>
                    <a:pt x="422" y="203"/>
                    <a:pt x="434" y="171"/>
                    <a:pt x="439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xmlns="" id="{5DC5E256-808E-42C7-9F75-0D553A1C9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5784" y="3493090"/>
              <a:ext cx="734758" cy="710640"/>
            </a:xfrm>
            <a:custGeom>
              <a:avLst/>
              <a:gdLst>
                <a:gd name="T0" fmla="*/ 202 w 604"/>
                <a:gd name="T1" fmla="*/ 28 h 584"/>
                <a:gd name="T2" fmla="*/ 192 w 604"/>
                <a:gd name="T3" fmla="*/ 52 h 584"/>
                <a:gd name="T4" fmla="*/ 214 w 604"/>
                <a:gd name="T5" fmla="*/ 147 h 584"/>
                <a:gd name="T6" fmla="*/ 273 w 604"/>
                <a:gd name="T7" fmla="*/ 152 h 584"/>
                <a:gd name="T8" fmla="*/ 270 w 604"/>
                <a:gd name="T9" fmla="*/ 159 h 584"/>
                <a:gd name="T10" fmla="*/ 192 w 604"/>
                <a:gd name="T11" fmla="*/ 232 h 584"/>
                <a:gd name="T12" fmla="*/ 244 w 604"/>
                <a:gd name="T13" fmla="*/ 315 h 584"/>
                <a:gd name="T14" fmla="*/ 192 w 604"/>
                <a:gd name="T15" fmla="*/ 245 h 584"/>
                <a:gd name="T16" fmla="*/ 195 w 604"/>
                <a:gd name="T17" fmla="*/ 512 h 584"/>
                <a:gd name="T18" fmla="*/ 141 w 604"/>
                <a:gd name="T19" fmla="*/ 571 h 584"/>
                <a:gd name="T20" fmla="*/ 144 w 604"/>
                <a:gd name="T21" fmla="*/ 303 h 584"/>
                <a:gd name="T22" fmla="*/ 0 w 604"/>
                <a:gd name="T23" fmla="*/ 468 h 584"/>
                <a:gd name="T24" fmla="*/ 144 w 604"/>
                <a:gd name="T25" fmla="*/ 174 h 584"/>
                <a:gd name="T26" fmla="*/ 129 w 604"/>
                <a:gd name="T27" fmla="*/ 162 h 584"/>
                <a:gd name="T28" fmla="*/ 44 w 604"/>
                <a:gd name="T29" fmla="*/ 150 h 584"/>
                <a:gd name="T30" fmla="*/ 144 w 604"/>
                <a:gd name="T31" fmla="*/ 86 h 584"/>
                <a:gd name="T32" fmla="*/ 146 w 604"/>
                <a:gd name="T33" fmla="*/ 1 h 584"/>
                <a:gd name="T34" fmla="*/ 280 w 604"/>
                <a:gd name="T35" fmla="*/ 142 h 584"/>
                <a:gd name="T36" fmla="*/ 370 w 604"/>
                <a:gd name="T37" fmla="*/ 123 h 584"/>
                <a:gd name="T38" fmla="*/ 368 w 604"/>
                <a:gd name="T39" fmla="*/ 4 h 584"/>
                <a:gd name="T40" fmla="*/ 441 w 604"/>
                <a:gd name="T41" fmla="*/ 23 h 584"/>
                <a:gd name="T42" fmla="*/ 426 w 604"/>
                <a:gd name="T43" fmla="*/ 69 h 584"/>
                <a:gd name="T44" fmla="*/ 497 w 604"/>
                <a:gd name="T45" fmla="*/ 121 h 584"/>
                <a:gd name="T46" fmla="*/ 567 w 604"/>
                <a:gd name="T47" fmla="*/ 123 h 584"/>
                <a:gd name="T48" fmla="*/ 426 w 604"/>
                <a:gd name="T49" fmla="*/ 135 h 584"/>
                <a:gd name="T50" fmla="*/ 462 w 604"/>
                <a:gd name="T51" fmla="*/ 247 h 584"/>
                <a:gd name="T52" fmla="*/ 543 w 604"/>
                <a:gd name="T53" fmla="*/ 252 h 584"/>
                <a:gd name="T54" fmla="*/ 523 w 604"/>
                <a:gd name="T55" fmla="*/ 279 h 584"/>
                <a:gd name="T56" fmla="*/ 601 w 604"/>
                <a:gd name="T57" fmla="*/ 529 h 584"/>
                <a:gd name="T58" fmla="*/ 523 w 604"/>
                <a:gd name="T59" fmla="*/ 580 h 584"/>
                <a:gd name="T60" fmla="*/ 195 w 604"/>
                <a:gd name="T61" fmla="*/ 583 h 584"/>
                <a:gd name="T62" fmla="*/ 363 w 604"/>
                <a:gd name="T63" fmla="*/ 439 h 584"/>
                <a:gd name="T64" fmla="*/ 275 w 604"/>
                <a:gd name="T65" fmla="*/ 266 h 584"/>
                <a:gd name="T66" fmla="*/ 273 w 604"/>
                <a:gd name="T67" fmla="*/ 254 h 584"/>
                <a:gd name="T68" fmla="*/ 370 w 604"/>
                <a:gd name="T69" fmla="*/ 135 h 584"/>
                <a:gd name="T70" fmla="*/ 465 w 604"/>
                <a:gd name="T71" fmla="*/ 259 h 584"/>
                <a:gd name="T72" fmla="*/ 392 w 604"/>
                <a:gd name="T73" fmla="*/ 40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4" h="584">
                  <a:moveTo>
                    <a:pt x="146" y="1"/>
                  </a:moveTo>
                  <a:cubicBezTo>
                    <a:pt x="202" y="28"/>
                    <a:pt x="202" y="28"/>
                    <a:pt x="202" y="28"/>
                  </a:cubicBezTo>
                  <a:cubicBezTo>
                    <a:pt x="205" y="31"/>
                    <a:pt x="205" y="33"/>
                    <a:pt x="202" y="33"/>
                  </a:cubicBezTo>
                  <a:cubicBezTo>
                    <a:pt x="192" y="52"/>
                    <a:pt x="192" y="52"/>
                    <a:pt x="192" y="52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73" y="152"/>
                    <a:pt x="273" y="152"/>
                    <a:pt x="273" y="152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5" y="156"/>
                    <a:pt x="274" y="158"/>
                    <a:pt x="270" y="159"/>
                  </a:cubicBezTo>
                  <a:cubicBezTo>
                    <a:pt x="192" y="162"/>
                    <a:pt x="192" y="162"/>
                    <a:pt x="192" y="162"/>
                  </a:cubicBezTo>
                  <a:cubicBezTo>
                    <a:pt x="192" y="232"/>
                    <a:pt x="192" y="232"/>
                    <a:pt x="192" y="232"/>
                  </a:cubicBezTo>
                  <a:cubicBezTo>
                    <a:pt x="231" y="247"/>
                    <a:pt x="255" y="262"/>
                    <a:pt x="263" y="279"/>
                  </a:cubicBezTo>
                  <a:cubicBezTo>
                    <a:pt x="266" y="292"/>
                    <a:pt x="260" y="304"/>
                    <a:pt x="244" y="315"/>
                  </a:cubicBezTo>
                  <a:cubicBezTo>
                    <a:pt x="234" y="322"/>
                    <a:pt x="227" y="319"/>
                    <a:pt x="224" y="308"/>
                  </a:cubicBezTo>
                  <a:cubicBezTo>
                    <a:pt x="214" y="277"/>
                    <a:pt x="204" y="256"/>
                    <a:pt x="192" y="245"/>
                  </a:cubicBezTo>
                  <a:cubicBezTo>
                    <a:pt x="190" y="403"/>
                    <a:pt x="190" y="403"/>
                    <a:pt x="190" y="403"/>
                  </a:cubicBezTo>
                  <a:cubicBezTo>
                    <a:pt x="195" y="512"/>
                    <a:pt x="195" y="512"/>
                    <a:pt x="195" y="512"/>
                  </a:cubicBezTo>
                  <a:cubicBezTo>
                    <a:pt x="193" y="535"/>
                    <a:pt x="182" y="556"/>
                    <a:pt x="161" y="575"/>
                  </a:cubicBezTo>
                  <a:cubicBezTo>
                    <a:pt x="151" y="582"/>
                    <a:pt x="145" y="580"/>
                    <a:pt x="141" y="571"/>
                  </a:cubicBezTo>
                  <a:cubicBezTo>
                    <a:pt x="144" y="400"/>
                    <a:pt x="144" y="400"/>
                    <a:pt x="144" y="400"/>
                  </a:cubicBezTo>
                  <a:cubicBezTo>
                    <a:pt x="144" y="303"/>
                    <a:pt x="144" y="303"/>
                    <a:pt x="144" y="303"/>
                  </a:cubicBezTo>
                  <a:cubicBezTo>
                    <a:pt x="115" y="348"/>
                    <a:pt x="69" y="404"/>
                    <a:pt x="8" y="468"/>
                  </a:cubicBezTo>
                  <a:cubicBezTo>
                    <a:pt x="4" y="470"/>
                    <a:pt x="2" y="470"/>
                    <a:pt x="0" y="468"/>
                  </a:cubicBezTo>
                  <a:cubicBezTo>
                    <a:pt x="0" y="467"/>
                    <a:pt x="1" y="464"/>
                    <a:pt x="3" y="461"/>
                  </a:cubicBezTo>
                  <a:cubicBezTo>
                    <a:pt x="61" y="380"/>
                    <a:pt x="108" y="284"/>
                    <a:pt x="144" y="174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9" y="162"/>
                    <a:pt x="129" y="162"/>
                    <a:pt x="129" y="162"/>
                  </a:cubicBezTo>
                  <a:cubicBezTo>
                    <a:pt x="100" y="162"/>
                    <a:pt x="77" y="164"/>
                    <a:pt x="61" y="169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4" y="49"/>
                    <a:pt x="144" y="22"/>
                    <a:pt x="144" y="4"/>
                  </a:cubicBezTo>
                  <a:cubicBezTo>
                    <a:pt x="144" y="1"/>
                    <a:pt x="145" y="0"/>
                    <a:pt x="146" y="1"/>
                  </a:cubicBezTo>
                  <a:close/>
                  <a:moveTo>
                    <a:pt x="348" y="135"/>
                  </a:moveTo>
                  <a:cubicBezTo>
                    <a:pt x="322" y="137"/>
                    <a:pt x="300" y="139"/>
                    <a:pt x="280" y="142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370" y="123"/>
                    <a:pt x="370" y="123"/>
                    <a:pt x="370" y="123"/>
                  </a:cubicBezTo>
                  <a:cubicBezTo>
                    <a:pt x="370" y="79"/>
                    <a:pt x="370" y="79"/>
                    <a:pt x="370" y="79"/>
                  </a:cubicBezTo>
                  <a:cubicBezTo>
                    <a:pt x="370" y="47"/>
                    <a:pt x="369" y="22"/>
                    <a:pt x="368" y="4"/>
                  </a:cubicBezTo>
                  <a:cubicBezTo>
                    <a:pt x="436" y="21"/>
                    <a:pt x="436" y="21"/>
                    <a:pt x="436" y="21"/>
                  </a:cubicBezTo>
                  <a:cubicBezTo>
                    <a:pt x="439" y="21"/>
                    <a:pt x="441" y="22"/>
                    <a:pt x="441" y="23"/>
                  </a:cubicBezTo>
                  <a:cubicBezTo>
                    <a:pt x="441" y="27"/>
                    <a:pt x="439" y="30"/>
                    <a:pt x="436" y="33"/>
                  </a:cubicBezTo>
                  <a:cubicBezTo>
                    <a:pt x="431" y="39"/>
                    <a:pt x="428" y="52"/>
                    <a:pt x="426" y="69"/>
                  </a:cubicBezTo>
                  <a:cubicBezTo>
                    <a:pt x="426" y="121"/>
                    <a:pt x="426" y="121"/>
                    <a:pt x="426" y="121"/>
                  </a:cubicBezTo>
                  <a:cubicBezTo>
                    <a:pt x="497" y="121"/>
                    <a:pt x="497" y="121"/>
                    <a:pt x="497" y="121"/>
                  </a:cubicBezTo>
                  <a:cubicBezTo>
                    <a:pt x="528" y="89"/>
                    <a:pt x="528" y="89"/>
                    <a:pt x="528" y="89"/>
                  </a:cubicBezTo>
                  <a:cubicBezTo>
                    <a:pt x="567" y="123"/>
                    <a:pt x="567" y="123"/>
                    <a:pt x="567" y="123"/>
                  </a:cubicBezTo>
                  <a:cubicBezTo>
                    <a:pt x="570" y="125"/>
                    <a:pt x="569" y="127"/>
                    <a:pt x="565" y="130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4" y="249"/>
                    <a:pt x="424" y="249"/>
                    <a:pt x="424" y="249"/>
                  </a:cubicBezTo>
                  <a:cubicBezTo>
                    <a:pt x="462" y="247"/>
                    <a:pt x="462" y="247"/>
                    <a:pt x="462" y="247"/>
                  </a:cubicBezTo>
                  <a:cubicBezTo>
                    <a:pt x="487" y="218"/>
                    <a:pt x="487" y="218"/>
                    <a:pt x="487" y="218"/>
                  </a:cubicBezTo>
                  <a:cubicBezTo>
                    <a:pt x="543" y="252"/>
                    <a:pt x="543" y="252"/>
                    <a:pt x="543" y="252"/>
                  </a:cubicBezTo>
                  <a:cubicBezTo>
                    <a:pt x="546" y="254"/>
                    <a:pt x="546" y="256"/>
                    <a:pt x="543" y="259"/>
                  </a:cubicBezTo>
                  <a:cubicBezTo>
                    <a:pt x="523" y="279"/>
                    <a:pt x="523" y="279"/>
                    <a:pt x="523" y="279"/>
                  </a:cubicBezTo>
                  <a:cubicBezTo>
                    <a:pt x="496" y="342"/>
                    <a:pt x="462" y="394"/>
                    <a:pt x="424" y="434"/>
                  </a:cubicBezTo>
                  <a:cubicBezTo>
                    <a:pt x="469" y="475"/>
                    <a:pt x="528" y="506"/>
                    <a:pt x="601" y="529"/>
                  </a:cubicBezTo>
                  <a:cubicBezTo>
                    <a:pt x="604" y="532"/>
                    <a:pt x="604" y="535"/>
                    <a:pt x="599" y="536"/>
                  </a:cubicBezTo>
                  <a:cubicBezTo>
                    <a:pt x="582" y="535"/>
                    <a:pt x="557" y="549"/>
                    <a:pt x="523" y="580"/>
                  </a:cubicBezTo>
                  <a:cubicBezTo>
                    <a:pt x="458" y="543"/>
                    <a:pt x="412" y="507"/>
                    <a:pt x="385" y="473"/>
                  </a:cubicBezTo>
                  <a:cubicBezTo>
                    <a:pt x="338" y="511"/>
                    <a:pt x="274" y="547"/>
                    <a:pt x="195" y="583"/>
                  </a:cubicBezTo>
                  <a:cubicBezTo>
                    <a:pt x="187" y="584"/>
                    <a:pt x="185" y="583"/>
                    <a:pt x="190" y="578"/>
                  </a:cubicBezTo>
                  <a:cubicBezTo>
                    <a:pt x="265" y="534"/>
                    <a:pt x="322" y="488"/>
                    <a:pt x="363" y="439"/>
                  </a:cubicBezTo>
                  <a:cubicBezTo>
                    <a:pt x="340" y="399"/>
                    <a:pt x="321" y="340"/>
                    <a:pt x="307" y="264"/>
                  </a:cubicBezTo>
                  <a:cubicBezTo>
                    <a:pt x="275" y="266"/>
                    <a:pt x="275" y="266"/>
                    <a:pt x="275" y="266"/>
                  </a:cubicBezTo>
                  <a:cubicBezTo>
                    <a:pt x="272" y="266"/>
                    <a:pt x="269" y="264"/>
                    <a:pt x="268" y="259"/>
                  </a:cubicBezTo>
                  <a:cubicBezTo>
                    <a:pt x="268" y="256"/>
                    <a:pt x="269" y="254"/>
                    <a:pt x="273" y="254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70" y="135"/>
                    <a:pt x="370" y="135"/>
                    <a:pt x="370" y="135"/>
                  </a:cubicBezTo>
                  <a:lnTo>
                    <a:pt x="348" y="135"/>
                  </a:lnTo>
                  <a:close/>
                  <a:moveTo>
                    <a:pt x="465" y="259"/>
                  </a:moveTo>
                  <a:cubicBezTo>
                    <a:pt x="317" y="264"/>
                    <a:pt x="317" y="264"/>
                    <a:pt x="317" y="264"/>
                  </a:cubicBezTo>
                  <a:cubicBezTo>
                    <a:pt x="336" y="321"/>
                    <a:pt x="361" y="366"/>
                    <a:pt x="392" y="400"/>
                  </a:cubicBezTo>
                  <a:cubicBezTo>
                    <a:pt x="421" y="360"/>
                    <a:pt x="445" y="313"/>
                    <a:pt x="465" y="2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xmlns="" id="{C2CC9ADB-D19E-4433-B790-FFC520305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157" y="3061859"/>
              <a:ext cx="1012676" cy="1006014"/>
            </a:xfrm>
            <a:custGeom>
              <a:avLst/>
              <a:gdLst>
                <a:gd name="T0" fmla="*/ 282 w 603"/>
                <a:gd name="T1" fmla="*/ 1 h 598"/>
                <a:gd name="T2" fmla="*/ 350 w 603"/>
                <a:gd name="T3" fmla="*/ 33 h 598"/>
                <a:gd name="T4" fmla="*/ 338 w 603"/>
                <a:gd name="T5" fmla="*/ 65 h 598"/>
                <a:gd name="T6" fmla="*/ 437 w 603"/>
                <a:gd name="T7" fmla="*/ 82 h 598"/>
                <a:gd name="T8" fmla="*/ 513 w 603"/>
                <a:gd name="T9" fmla="*/ 86 h 598"/>
                <a:gd name="T10" fmla="*/ 510 w 603"/>
                <a:gd name="T11" fmla="*/ 94 h 598"/>
                <a:gd name="T12" fmla="*/ 328 w 603"/>
                <a:gd name="T13" fmla="*/ 121 h 598"/>
                <a:gd name="T14" fmla="*/ 318 w 603"/>
                <a:gd name="T15" fmla="*/ 157 h 598"/>
                <a:gd name="T16" fmla="*/ 435 w 603"/>
                <a:gd name="T17" fmla="*/ 125 h 598"/>
                <a:gd name="T18" fmla="*/ 471 w 603"/>
                <a:gd name="T19" fmla="*/ 169 h 598"/>
                <a:gd name="T20" fmla="*/ 294 w 603"/>
                <a:gd name="T21" fmla="*/ 215 h 598"/>
                <a:gd name="T22" fmla="*/ 496 w 603"/>
                <a:gd name="T23" fmla="*/ 230 h 598"/>
                <a:gd name="T24" fmla="*/ 574 w 603"/>
                <a:gd name="T25" fmla="*/ 235 h 598"/>
                <a:gd name="T26" fmla="*/ 571 w 603"/>
                <a:gd name="T27" fmla="*/ 242 h 598"/>
                <a:gd name="T28" fmla="*/ 598 w 603"/>
                <a:gd name="T29" fmla="*/ 354 h 598"/>
                <a:gd name="T30" fmla="*/ 598 w 603"/>
                <a:gd name="T31" fmla="*/ 364 h 598"/>
                <a:gd name="T32" fmla="*/ 525 w 603"/>
                <a:gd name="T33" fmla="*/ 412 h 598"/>
                <a:gd name="T34" fmla="*/ 450 w 603"/>
                <a:gd name="T35" fmla="*/ 352 h 598"/>
                <a:gd name="T36" fmla="*/ 435 w 603"/>
                <a:gd name="T37" fmla="*/ 517 h 598"/>
                <a:gd name="T38" fmla="*/ 377 w 603"/>
                <a:gd name="T39" fmla="*/ 590 h 598"/>
                <a:gd name="T40" fmla="*/ 228 w 603"/>
                <a:gd name="T41" fmla="*/ 549 h 598"/>
                <a:gd name="T42" fmla="*/ 187 w 603"/>
                <a:gd name="T43" fmla="*/ 590 h 598"/>
                <a:gd name="T44" fmla="*/ 7 w 603"/>
                <a:gd name="T45" fmla="*/ 444 h 598"/>
                <a:gd name="T46" fmla="*/ 4 w 603"/>
                <a:gd name="T47" fmla="*/ 434 h 598"/>
                <a:gd name="T48" fmla="*/ 146 w 603"/>
                <a:gd name="T49" fmla="*/ 254 h 598"/>
                <a:gd name="T50" fmla="*/ 51 w 603"/>
                <a:gd name="T51" fmla="*/ 242 h 598"/>
                <a:gd name="T52" fmla="*/ 257 w 603"/>
                <a:gd name="T53" fmla="*/ 172 h 598"/>
                <a:gd name="T54" fmla="*/ 163 w 603"/>
                <a:gd name="T55" fmla="*/ 179 h 598"/>
                <a:gd name="T56" fmla="*/ 262 w 603"/>
                <a:gd name="T57" fmla="*/ 159 h 598"/>
                <a:gd name="T58" fmla="*/ 274 w 603"/>
                <a:gd name="T59" fmla="*/ 99 h 598"/>
                <a:gd name="T60" fmla="*/ 102 w 603"/>
                <a:gd name="T61" fmla="*/ 108 h 598"/>
                <a:gd name="T62" fmla="*/ 274 w 603"/>
                <a:gd name="T63" fmla="*/ 86 h 598"/>
                <a:gd name="T64" fmla="*/ 277 w 603"/>
                <a:gd name="T65" fmla="*/ 6 h 598"/>
                <a:gd name="T66" fmla="*/ 398 w 603"/>
                <a:gd name="T67" fmla="*/ 308 h 598"/>
                <a:gd name="T68" fmla="*/ 398 w 603"/>
                <a:gd name="T69" fmla="*/ 247 h 598"/>
                <a:gd name="T70" fmla="*/ 206 w 603"/>
                <a:gd name="T71" fmla="*/ 330 h 598"/>
                <a:gd name="T72" fmla="*/ 374 w 603"/>
                <a:gd name="T73" fmla="*/ 337 h 598"/>
                <a:gd name="T74" fmla="*/ 231 w 603"/>
                <a:gd name="T75" fmla="*/ 432 h 598"/>
                <a:gd name="T76" fmla="*/ 360 w 603"/>
                <a:gd name="T77" fmla="*/ 434 h 598"/>
                <a:gd name="T78" fmla="*/ 231 w 603"/>
                <a:gd name="T79" fmla="*/ 444 h 598"/>
                <a:gd name="T80" fmla="*/ 372 w 603"/>
                <a:gd name="T81" fmla="*/ 534 h 598"/>
                <a:gd name="T82" fmla="*/ 374 w 603"/>
                <a:gd name="T83" fmla="*/ 527 h 598"/>
                <a:gd name="T84" fmla="*/ 231 w 603"/>
                <a:gd name="T85" fmla="*/ 352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3" h="598">
                  <a:moveTo>
                    <a:pt x="277" y="6"/>
                  </a:moveTo>
                  <a:cubicBezTo>
                    <a:pt x="275" y="1"/>
                    <a:pt x="277" y="0"/>
                    <a:pt x="282" y="1"/>
                  </a:cubicBezTo>
                  <a:cubicBezTo>
                    <a:pt x="350" y="23"/>
                    <a:pt x="350" y="23"/>
                    <a:pt x="350" y="23"/>
                  </a:cubicBezTo>
                  <a:cubicBezTo>
                    <a:pt x="353" y="27"/>
                    <a:pt x="353" y="30"/>
                    <a:pt x="350" y="33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51"/>
                    <a:pt x="339" y="57"/>
                    <a:pt x="338" y="65"/>
                  </a:cubicBezTo>
                  <a:cubicBezTo>
                    <a:pt x="338" y="73"/>
                    <a:pt x="337" y="79"/>
                    <a:pt x="335" y="84"/>
                  </a:cubicBezTo>
                  <a:cubicBezTo>
                    <a:pt x="437" y="82"/>
                    <a:pt x="437" y="82"/>
                    <a:pt x="437" y="82"/>
                  </a:cubicBezTo>
                  <a:cubicBezTo>
                    <a:pt x="471" y="48"/>
                    <a:pt x="471" y="48"/>
                    <a:pt x="471" y="48"/>
                  </a:cubicBezTo>
                  <a:cubicBezTo>
                    <a:pt x="513" y="86"/>
                    <a:pt x="513" y="86"/>
                    <a:pt x="513" y="86"/>
                  </a:cubicBezTo>
                  <a:cubicBezTo>
                    <a:pt x="515" y="91"/>
                    <a:pt x="515" y="91"/>
                    <a:pt x="515" y="91"/>
                  </a:cubicBezTo>
                  <a:cubicBezTo>
                    <a:pt x="514" y="93"/>
                    <a:pt x="512" y="94"/>
                    <a:pt x="510" y="94"/>
                  </a:cubicBezTo>
                  <a:cubicBezTo>
                    <a:pt x="333" y="99"/>
                    <a:pt x="333" y="99"/>
                    <a:pt x="333" y="99"/>
                  </a:cubicBezTo>
                  <a:cubicBezTo>
                    <a:pt x="333" y="104"/>
                    <a:pt x="331" y="111"/>
                    <a:pt x="328" y="121"/>
                  </a:cubicBezTo>
                  <a:cubicBezTo>
                    <a:pt x="326" y="130"/>
                    <a:pt x="325" y="138"/>
                    <a:pt x="323" y="142"/>
                  </a:cubicBezTo>
                  <a:cubicBezTo>
                    <a:pt x="320" y="147"/>
                    <a:pt x="318" y="152"/>
                    <a:pt x="318" y="157"/>
                  </a:cubicBezTo>
                  <a:cubicBezTo>
                    <a:pt x="403" y="157"/>
                    <a:pt x="403" y="157"/>
                    <a:pt x="403" y="157"/>
                  </a:cubicBezTo>
                  <a:cubicBezTo>
                    <a:pt x="435" y="125"/>
                    <a:pt x="435" y="125"/>
                    <a:pt x="435" y="125"/>
                  </a:cubicBezTo>
                  <a:cubicBezTo>
                    <a:pt x="476" y="162"/>
                    <a:pt x="476" y="162"/>
                    <a:pt x="476" y="162"/>
                  </a:cubicBezTo>
                  <a:cubicBezTo>
                    <a:pt x="478" y="164"/>
                    <a:pt x="476" y="166"/>
                    <a:pt x="471" y="169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08" y="183"/>
                    <a:pt x="302" y="198"/>
                    <a:pt x="294" y="215"/>
                  </a:cubicBezTo>
                  <a:cubicBezTo>
                    <a:pt x="289" y="225"/>
                    <a:pt x="286" y="232"/>
                    <a:pt x="284" y="237"/>
                  </a:cubicBezTo>
                  <a:cubicBezTo>
                    <a:pt x="496" y="230"/>
                    <a:pt x="496" y="230"/>
                    <a:pt x="496" y="230"/>
                  </a:cubicBezTo>
                  <a:cubicBezTo>
                    <a:pt x="532" y="196"/>
                    <a:pt x="532" y="196"/>
                    <a:pt x="532" y="196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6" y="240"/>
                    <a:pt x="576" y="240"/>
                    <a:pt x="576" y="240"/>
                  </a:cubicBezTo>
                  <a:cubicBezTo>
                    <a:pt x="574" y="241"/>
                    <a:pt x="573" y="242"/>
                    <a:pt x="571" y="242"/>
                  </a:cubicBezTo>
                  <a:cubicBezTo>
                    <a:pt x="408" y="247"/>
                    <a:pt x="408" y="247"/>
                    <a:pt x="408" y="247"/>
                  </a:cubicBezTo>
                  <a:cubicBezTo>
                    <a:pt x="436" y="297"/>
                    <a:pt x="499" y="333"/>
                    <a:pt x="598" y="354"/>
                  </a:cubicBezTo>
                  <a:cubicBezTo>
                    <a:pt x="601" y="356"/>
                    <a:pt x="603" y="357"/>
                    <a:pt x="603" y="359"/>
                  </a:cubicBezTo>
                  <a:cubicBezTo>
                    <a:pt x="603" y="361"/>
                    <a:pt x="601" y="362"/>
                    <a:pt x="598" y="364"/>
                  </a:cubicBezTo>
                  <a:cubicBezTo>
                    <a:pt x="585" y="365"/>
                    <a:pt x="566" y="377"/>
                    <a:pt x="542" y="398"/>
                  </a:cubicBezTo>
                  <a:cubicBezTo>
                    <a:pt x="534" y="404"/>
                    <a:pt x="528" y="409"/>
                    <a:pt x="525" y="412"/>
                  </a:cubicBezTo>
                  <a:cubicBezTo>
                    <a:pt x="496" y="390"/>
                    <a:pt x="471" y="368"/>
                    <a:pt x="452" y="347"/>
                  </a:cubicBezTo>
                  <a:cubicBezTo>
                    <a:pt x="450" y="352"/>
                    <a:pt x="450" y="352"/>
                    <a:pt x="450" y="352"/>
                  </a:cubicBezTo>
                  <a:cubicBezTo>
                    <a:pt x="435" y="366"/>
                    <a:pt x="435" y="366"/>
                    <a:pt x="435" y="366"/>
                  </a:cubicBezTo>
                  <a:cubicBezTo>
                    <a:pt x="435" y="517"/>
                    <a:pt x="435" y="517"/>
                    <a:pt x="435" y="517"/>
                  </a:cubicBezTo>
                  <a:cubicBezTo>
                    <a:pt x="435" y="548"/>
                    <a:pt x="420" y="573"/>
                    <a:pt x="391" y="592"/>
                  </a:cubicBezTo>
                  <a:cubicBezTo>
                    <a:pt x="383" y="597"/>
                    <a:pt x="378" y="596"/>
                    <a:pt x="377" y="590"/>
                  </a:cubicBezTo>
                  <a:cubicBezTo>
                    <a:pt x="370" y="571"/>
                    <a:pt x="364" y="556"/>
                    <a:pt x="360" y="546"/>
                  </a:cubicBezTo>
                  <a:cubicBezTo>
                    <a:pt x="228" y="549"/>
                    <a:pt x="228" y="549"/>
                    <a:pt x="228" y="549"/>
                  </a:cubicBezTo>
                  <a:cubicBezTo>
                    <a:pt x="223" y="562"/>
                    <a:pt x="214" y="575"/>
                    <a:pt x="201" y="588"/>
                  </a:cubicBezTo>
                  <a:cubicBezTo>
                    <a:pt x="192" y="597"/>
                    <a:pt x="187" y="598"/>
                    <a:pt x="187" y="590"/>
                  </a:cubicBezTo>
                  <a:cubicBezTo>
                    <a:pt x="187" y="344"/>
                    <a:pt x="187" y="344"/>
                    <a:pt x="187" y="344"/>
                  </a:cubicBezTo>
                  <a:cubicBezTo>
                    <a:pt x="145" y="377"/>
                    <a:pt x="85" y="410"/>
                    <a:pt x="7" y="444"/>
                  </a:cubicBezTo>
                  <a:cubicBezTo>
                    <a:pt x="4" y="446"/>
                    <a:pt x="2" y="445"/>
                    <a:pt x="2" y="442"/>
                  </a:cubicBezTo>
                  <a:cubicBezTo>
                    <a:pt x="0" y="438"/>
                    <a:pt x="1" y="436"/>
                    <a:pt x="4" y="434"/>
                  </a:cubicBezTo>
                  <a:cubicBezTo>
                    <a:pt x="111" y="384"/>
                    <a:pt x="185" y="323"/>
                    <a:pt x="226" y="252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13" y="254"/>
                    <a:pt x="87" y="256"/>
                    <a:pt x="68" y="259"/>
                  </a:cubicBezTo>
                  <a:cubicBezTo>
                    <a:pt x="51" y="242"/>
                    <a:pt x="51" y="242"/>
                    <a:pt x="51" y="242"/>
                  </a:cubicBezTo>
                  <a:cubicBezTo>
                    <a:pt x="233" y="237"/>
                    <a:pt x="233" y="237"/>
                    <a:pt x="233" y="237"/>
                  </a:cubicBezTo>
                  <a:cubicBezTo>
                    <a:pt x="244" y="218"/>
                    <a:pt x="253" y="196"/>
                    <a:pt x="257" y="172"/>
                  </a:cubicBezTo>
                  <a:cubicBezTo>
                    <a:pt x="235" y="174"/>
                    <a:pt x="235" y="174"/>
                    <a:pt x="235" y="174"/>
                  </a:cubicBezTo>
                  <a:cubicBezTo>
                    <a:pt x="205" y="174"/>
                    <a:pt x="180" y="176"/>
                    <a:pt x="163" y="179"/>
                  </a:cubicBezTo>
                  <a:cubicBezTo>
                    <a:pt x="143" y="162"/>
                    <a:pt x="143" y="162"/>
                    <a:pt x="143" y="162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4" y="153"/>
                    <a:pt x="266" y="142"/>
                    <a:pt x="270" y="128"/>
                  </a:cubicBezTo>
                  <a:cubicBezTo>
                    <a:pt x="271" y="115"/>
                    <a:pt x="273" y="105"/>
                    <a:pt x="274" y="99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46" y="101"/>
                    <a:pt x="120" y="104"/>
                    <a:pt x="102" y="108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6" y="78"/>
                    <a:pt x="277" y="71"/>
                    <a:pt x="277" y="65"/>
                  </a:cubicBezTo>
                  <a:cubicBezTo>
                    <a:pt x="277" y="52"/>
                    <a:pt x="277" y="32"/>
                    <a:pt x="277" y="6"/>
                  </a:cubicBezTo>
                  <a:close/>
                  <a:moveTo>
                    <a:pt x="374" y="337"/>
                  </a:moveTo>
                  <a:cubicBezTo>
                    <a:pt x="398" y="308"/>
                    <a:pt x="398" y="308"/>
                    <a:pt x="398" y="308"/>
                  </a:cubicBezTo>
                  <a:cubicBezTo>
                    <a:pt x="447" y="339"/>
                    <a:pt x="447" y="339"/>
                    <a:pt x="447" y="339"/>
                  </a:cubicBezTo>
                  <a:cubicBezTo>
                    <a:pt x="424" y="309"/>
                    <a:pt x="408" y="278"/>
                    <a:pt x="398" y="247"/>
                  </a:cubicBezTo>
                  <a:cubicBezTo>
                    <a:pt x="274" y="249"/>
                    <a:pt x="274" y="249"/>
                    <a:pt x="274" y="249"/>
                  </a:cubicBezTo>
                  <a:cubicBezTo>
                    <a:pt x="258" y="279"/>
                    <a:pt x="235" y="305"/>
                    <a:pt x="206" y="330"/>
                  </a:cubicBezTo>
                  <a:cubicBezTo>
                    <a:pt x="231" y="339"/>
                    <a:pt x="231" y="339"/>
                    <a:pt x="231" y="339"/>
                  </a:cubicBezTo>
                  <a:lnTo>
                    <a:pt x="374" y="337"/>
                  </a:lnTo>
                  <a:close/>
                  <a:moveTo>
                    <a:pt x="231" y="352"/>
                  </a:moveTo>
                  <a:cubicBezTo>
                    <a:pt x="231" y="432"/>
                    <a:pt x="231" y="432"/>
                    <a:pt x="231" y="432"/>
                  </a:cubicBezTo>
                  <a:cubicBezTo>
                    <a:pt x="352" y="429"/>
                    <a:pt x="352" y="429"/>
                    <a:pt x="352" y="429"/>
                  </a:cubicBezTo>
                  <a:cubicBezTo>
                    <a:pt x="357" y="429"/>
                    <a:pt x="360" y="431"/>
                    <a:pt x="360" y="434"/>
                  </a:cubicBezTo>
                  <a:cubicBezTo>
                    <a:pt x="360" y="438"/>
                    <a:pt x="357" y="440"/>
                    <a:pt x="352" y="442"/>
                  </a:cubicBezTo>
                  <a:cubicBezTo>
                    <a:pt x="231" y="444"/>
                    <a:pt x="231" y="444"/>
                    <a:pt x="231" y="444"/>
                  </a:cubicBezTo>
                  <a:cubicBezTo>
                    <a:pt x="231" y="536"/>
                    <a:pt x="231" y="536"/>
                    <a:pt x="231" y="536"/>
                  </a:cubicBezTo>
                  <a:cubicBezTo>
                    <a:pt x="372" y="534"/>
                    <a:pt x="372" y="534"/>
                    <a:pt x="372" y="534"/>
                  </a:cubicBezTo>
                  <a:cubicBezTo>
                    <a:pt x="374" y="532"/>
                    <a:pt x="374" y="532"/>
                    <a:pt x="374" y="532"/>
                  </a:cubicBezTo>
                  <a:cubicBezTo>
                    <a:pt x="374" y="530"/>
                    <a:pt x="374" y="528"/>
                    <a:pt x="374" y="527"/>
                  </a:cubicBezTo>
                  <a:cubicBezTo>
                    <a:pt x="374" y="349"/>
                    <a:pt x="374" y="349"/>
                    <a:pt x="374" y="349"/>
                  </a:cubicBezTo>
                  <a:lnTo>
                    <a:pt x="231" y="3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E82B66AB-76B3-4364-B272-1E302D8D4E59}"/>
                </a:ext>
              </a:extLst>
            </p:cNvPr>
            <p:cNvSpPr>
              <a:spLocks/>
            </p:cNvSpPr>
            <p:nvPr/>
          </p:nvSpPr>
          <p:spPr>
            <a:xfrm>
              <a:off x="6455981" y="3738419"/>
              <a:ext cx="281753" cy="281753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EDA6096E-2899-4C79-B983-20FDABAC9667}"/>
                </a:ext>
              </a:extLst>
            </p:cNvPr>
            <p:cNvSpPr>
              <a:spLocks/>
            </p:cNvSpPr>
            <p:nvPr/>
          </p:nvSpPr>
          <p:spPr>
            <a:xfrm>
              <a:off x="3320123" y="4208503"/>
              <a:ext cx="37365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dobe Garamond Pro" panose="02020502060506020403" pitchFamily="18" charset="0"/>
                  <a:ea typeface="方正清刻本悦宋简体" panose="02000000000000000000" pitchFamily="2" charset="-122"/>
                </a:rPr>
                <a:t>I have nothing but the heart of spring </a:t>
              </a: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BC09AAE8-7049-4047-8392-66B2724D5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0354" y="3481924"/>
              <a:ext cx="194541" cy="124416"/>
            </a:xfrm>
            <a:custGeom>
              <a:avLst/>
              <a:gdLst>
                <a:gd name="connsiteX0" fmla="*/ 300756 w 355382"/>
                <a:gd name="connsiteY0" fmla="*/ 2521 h 227280"/>
                <a:gd name="connsiteX1" fmla="*/ 260548 w 355382"/>
                <a:gd name="connsiteY1" fmla="*/ 68547 h 227280"/>
                <a:gd name="connsiteX2" fmla="*/ 211989 w 355382"/>
                <a:gd name="connsiteY2" fmla="*/ 131787 h 227280"/>
                <a:gd name="connsiteX3" fmla="*/ 116044 w 355382"/>
                <a:gd name="connsiteY3" fmla="*/ 227280 h 227280"/>
                <a:gd name="connsiteX4" fmla="*/ 0 w 355382"/>
                <a:gd name="connsiteY4" fmla="*/ 211456 h 227280"/>
                <a:gd name="connsiteX5" fmla="*/ 40763 w 355382"/>
                <a:gd name="connsiteY5" fmla="*/ 168617 h 227280"/>
                <a:gd name="connsiteX6" fmla="*/ 154083 w 355382"/>
                <a:gd name="connsiteY6" fmla="*/ 10781 h 227280"/>
                <a:gd name="connsiteX7" fmla="*/ 146590 w 355382"/>
                <a:gd name="connsiteY7" fmla="*/ 10969 h 227280"/>
                <a:gd name="connsiteX8" fmla="*/ 149007 w 355382"/>
                <a:gd name="connsiteY8" fmla="*/ 9525 h 227280"/>
                <a:gd name="connsiteX9" fmla="*/ 355382 w 355382"/>
                <a:gd name="connsiteY9" fmla="*/ 0 h 227280"/>
                <a:gd name="connsiteX10" fmla="*/ 354989 w 355382"/>
                <a:gd name="connsiteY10" fmla="*/ 694 h 227280"/>
                <a:gd name="connsiteX11" fmla="*/ 348893 w 355382"/>
                <a:gd name="connsiteY11" fmla="*/ 793 h 227280"/>
                <a:gd name="connsiteX12" fmla="*/ 332447 w 355382"/>
                <a:gd name="connsiteY12" fmla="*/ 1059 h 22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5382" h="227280">
                  <a:moveTo>
                    <a:pt x="300756" y="2521"/>
                  </a:moveTo>
                  <a:lnTo>
                    <a:pt x="260548" y="68547"/>
                  </a:lnTo>
                  <a:cubicBezTo>
                    <a:pt x="245640" y="90203"/>
                    <a:pt x="229438" y="111235"/>
                    <a:pt x="211989" y="131787"/>
                  </a:cubicBezTo>
                  <a:lnTo>
                    <a:pt x="116044" y="227280"/>
                  </a:lnTo>
                  <a:lnTo>
                    <a:pt x="0" y="211456"/>
                  </a:lnTo>
                  <a:lnTo>
                    <a:pt x="40763" y="168617"/>
                  </a:lnTo>
                  <a:cubicBezTo>
                    <a:pt x="84864" y="117958"/>
                    <a:pt x="122637" y="65330"/>
                    <a:pt x="154083" y="10781"/>
                  </a:cubicBezTo>
                  <a:lnTo>
                    <a:pt x="146590" y="10969"/>
                  </a:lnTo>
                  <a:lnTo>
                    <a:pt x="149007" y="9525"/>
                  </a:lnTo>
                  <a:close/>
                  <a:moveTo>
                    <a:pt x="355382" y="0"/>
                  </a:moveTo>
                  <a:lnTo>
                    <a:pt x="354989" y="694"/>
                  </a:lnTo>
                  <a:lnTo>
                    <a:pt x="348893" y="793"/>
                  </a:lnTo>
                  <a:lnTo>
                    <a:pt x="332447" y="1059"/>
                  </a:lnTo>
                  <a:close/>
                </a:path>
              </a:pathLst>
            </a:custGeom>
            <a:gradFill>
              <a:gsLst>
                <a:gs pos="0">
                  <a:srgbClr val="79B8BD">
                    <a:alpha val="66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BB8CEC04-C206-4F6C-850E-D23B36B13165}"/>
                </a:ext>
              </a:extLst>
            </p:cNvPr>
            <p:cNvGrpSpPr/>
            <p:nvPr/>
          </p:nvGrpSpPr>
          <p:grpSpPr>
            <a:xfrm>
              <a:off x="1968240" y="1946715"/>
              <a:ext cx="4222495" cy="1247362"/>
              <a:chOff x="1729992" y="2319154"/>
              <a:chExt cx="4222495" cy="1247362"/>
            </a:xfrm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xmlns="" id="{C6E2F77D-2D03-4BD6-A0D2-4CF09A4D77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29992" y="2338447"/>
                <a:ext cx="1043451" cy="990678"/>
              </a:xfrm>
              <a:custGeom>
                <a:avLst/>
                <a:gdLst>
                  <a:gd name="T0" fmla="*/ 8 w 575"/>
                  <a:gd name="T1" fmla="*/ 157 h 545"/>
                  <a:gd name="T2" fmla="*/ 83 w 575"/>
                  <a:gd name="T3" fmla="*/ 223 h 545"/>
                  <a:gd name="T4" fmla="*/ 49 w 575"/>
                  <a:gd name="T5" fmla="*/ 257 h 545"/>
                  <a:gd name="T6" fmla="*/ 27 w 575"/>
                  <a:gd name="T7" fmla="*/ 240 h 545"/>
                  <a:gd name="T8" fmla="*/ 3 w 575"/>
                  <a:gd name="T9" fmla="*/ 162 h 545"/>
                  <a:gd name="T10" fmla="*/ 8 w 575"/>
                  <a:gd name="T11" fmla="*/ 157 h 545"/>
                  <a:gd name="T12" fmla="*/ 181 w 575"/>
                  <a:gd name="T13" fmla="*/ 128 h 545"/>
                  <a:gd name="T14" fmla="*/ 108 w 575"/>
                  <a:gd name="T15" fmla="*/ 422 h 545"/>
                  <a:gd name="T16" fmla="*/ 117 w 575"/>
                  <a:gd name="T17" fmla="*/ 495 h 545"/>
                  <a:gd name="T18" fmla="*/ 113 w 575"/>
                  <a:gd name="T19" fmla="*/ 524 h 545"/>
                  <a:gd name="T20" fmla="*/ 69 w 575"/>
                  <a:gd name="T21" fmla="*/ 544 h 545"/>
                  <a:gd name="T22" fmla="*/ 52 w 575"/>
                  <a:gd name="T23" fmla="*/ 527 h 545"/>
                  <a:gd name="T24" fmla="*/ 54 w 575"/>
                  <a:gd name="T25" fmla="*/ 505 h 545"/>
                  <a:gd name="T26" fmla="*/ 54 w 575"/>
                  <a:gd name="T27" fmla="*/ 485 h 545"/>
                  <a:gd name="T28" fmla="*/ 30 w 575"/>
                  <a:gd name="T29" fmla="*/ 454 h 545"/>
                  <a:gd name="T30" fmla="*/ 30 w 575"/>
                  <a:gd name="T31" fmla="*/ 449 h 545"/>
                  <a:gd name="T32" fmla="*/ 66 w 575"/>
                  <a:gd name="T33" fmla="*/ 432 h 545"/>
                  <a:gd name="T34" fmla="*/ 173 w 575"/>
                  <a:gd name="T35" fmla="*/ 125 h 545"/>
                  <a:gd name="T36" fmla="*/ 178 w 575"/>
                  <a:gd name="T37" fmla="*/ 123 h 545"/>
                  <a:gd name="T38" fmla="*/ 181 w 575"/>
                  <a:gd name="T39" fmla="*/ 128 h 545"/>
                  <a:gd name="T40" fmla="*/ 66 w 575"/>
                  <a:gd name="T41" fmla="*/ 1 h 545"/>
                  <a:gd name="T42" fmla="*/ 156 w 575"/>
                  <a:gd name="T43" fmla="*/ 55 h 545"/>
                  <a:gd name="T44" fmla="*/ 122 w 575"/>
                  <a:gd name="T45" fmla="*/ 101 h 545"/>
                  <a:gd name="T46" fmla="*/ 100 w 575"/>
                  <a:gd name="T47" fmla="*/ 89 h 545"/>
                  <a:gd name="T48" fmla="*/ 61 w 575"/>
                  <a:gd name="T49" fmla="*/ 6 h 545"/>
                  <a:gd name="T50" fmla="*/ 61 w 575"/>
                  <a:gd name="T51" fmla="*/ 4 h 545"/>
                  <a:gd name="T52" fmla="*/ 66 w 575"/>
                  <a:gd name="T53" fmla="*/ 1 h 545"/>
                  <a:gd name="T54" fmla="*/ 261 w 575"/>
                  <a:gd name="T55" fmla="*/ 52 h 545"/>
                  <a:gd name="T56" fmla="*/ 239 w 575"/>
                  <a:gd name="T57" fmla="*/ 55 h 545"/>
                  <a:gd name="T58" fmla="*/ 195 w 575"/>
                  <a:gd name="T59" fmla="*/ 60 h 545"/>
                  <a:gd name="T60" fmla="*/ 178 w 575"/>
                  <a:gd name="T61" fmla="*/ 40 h 545"/>
                  <a:gd name="T62" fmla="*/ 453 w 575"/>
                  <a:gd name="T63" fmla="*/ 38 h 545"/>
                  <a:gd name="T64" fmla="*/ 485 w 575"/>
                  <a:gd name="T65" fmla="*/ 1 h 545"/>
                  <a:gd name="T66" fmla="*/ 531 w 575"/>
                  <a:gd name="T67" fmla="*/ 43 h 545"/>
                  <a:gd name="T68" fmla="*/ 528 w 575"/>
                  <a:gd name="T69" fmla="*/ 48 h 545"/>
                  <a:gd name="T70" fmla="*/ 380 w 575"/>
                  <a:gd name="T71" fmla="*/ 50 h 545"/>
                  <a:gd name="T72" fmla="*/ 378 w 575"/>
                  <a:gd name="T73" fmla="*/ 490 h 545"/>
                  <a:gd name="T74" fmla="*/ 485 w 575"/>
                  <a:gd name="T75" fmla="*/ 488 h 545"/>
                  <a:gd name="T76" fmla="*/ 526 w 575"/>
                  <a:gd name="T77" fmla="*/ 449 h 545"/>
                  <a:gd name="T78" fmla="*/ 572 w 575"/>
                  <a:gd name="T79" fmla="*/ 490 h 545"/>
                  <a:gd name="T80" fmla="*/ 572 w 575"/>
                  <a:gd name="T81" fmla="*/ 498 h 545"/>
                  <a:gd name="T82" fmla="*/ 224 w 575"/>
                  <a:gd name="T83" fmla="*/ 505 h 545"/>
                  <a:gd name="T84" fmla="*/ 156 w 575"/>
                  <a:gd name="T85" fmla="*/ 515 h 545"/>
                  <a:gd name="T86" fmla="*/ 137 w 575"/>
                  <a:gd name="T87" fmla="*/ 495 h 545"/>
                  <a:gd name="T88" fmla="*/ 317 w 575"/>
                  <a:gd name="T89" fmla="*/ 490 h 545"/>
                  <a:gd name="T90" fmla="*/ 319 w 575"/>
                  <a:gd name="T91" fmla="*/ 52 h 545"/>
                  <a:gd name="T92" fmla="*/ 261 w 575"/>
                  <a:gd name="T93" fmla="*/ 52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75" h="545">
                    <a:moveTo>
                      <a:pt x="8" y="157"/>
                    </a:moveTo>
                    <a:cubicBezTo>
                      <a:pt x="58" y="178"/>
                      <a:pt x="83" y="200"/>
                      <a:pt x="83" y="223"/>
                    </a:cubicBezTo>
                    <a:cubicBezTo>
                      <a:pt x="82" y="241"/>
                      <a:pt x="70" y="252"/>
                      <a:pt x="49" y="257"/>
                    </a:cubicBezTo>
                    <a:cubicBezTo>
                      <a:pt x="35" y="258"/>
                      <a:pt x="27" y="253"/>
                      <a:pt x="27" y="240"/>
                    </a:cubicBezTo>
                    <a:cubicBezTo>
                      <a:pt x="26" y="206"/>
                      <a:pt x="18" y="180"/>
                      <a:pt x="3" y="162"/>
                    </a:cubicBezTo>
                    <a:cubicBezTo>
                      <a:pt x="0" y="157"/>
                      <a:pt x="1" y="155"/>
                      <a:pt x="8" y="157"/>
                    </a:cubicBezTo>
                    <a:close/>
                    <a:moveTo>
                      <a:pt x="181" y="128"/>
                    </a:moveTo>
                    <a:cubicBezTo>
                      <a:pt x="108" y="422"/>
                      <a:pt x="108" y="422"/>
                      <a:pt x="108" y="422"/>
                    </a:cubicBezTo>
                    <a:cubicBezTo>
                      <a:pt x="101" y="453"/>
                      <a:pt x="104" y="477"/>
                      <a:pt x="117" y="495"/>
                    </a:cubicBezTo>
                    <a:cubicBezTo>
                      <a:pt x="122" y="508"/>
                      <a:pt x="121" y="518"/>
                      <a:pt x="113" y="524"/>
                    </a:cubicBezTo>
                    <a:cubicBezTo>
                      <a:pt x="101" y="536"/>
                      <a:pt x="87" y="542"/>
                      <a:pt x="69" y="544"/>
                    </a:cubicBezTo>
                    <a:cubicBezTo>
                      <a:pt x="56" y="545"/>
                      <a:pt x="50" y="540"/>
                      <a:pt x="52" y="527"/>
                    </a:cubicBezTo>
                    <a:cubicBezTo>
                      <a:pt x="52" y="524"/>
                      <a:pt x="53" y="516"/>
                      <a:pt x="54" y="505"/>
                    </a:cubicBezTo>
                    <a:cubicBezTo>
                      <a:pt x="54" y="495"/>
                      <a:pt x="54" y="489"/>
                      <a:pt x="54" y="485"/>
                    </a:cubicBezTo>
                    <a:cubicBezTo>
                      <a:pt x="56" y="469"/>
                      <a:pt x="48" y="459"/>
                      <a:pt x="30" y="454"/>
                    </a:cubicBezTo>
                    <a:cubicBezTo>
                      <a:pt x="27" y="452"/>
                      <a:pt x="27" y="451"/>
                      <a:pt x="30" y="449"/>
                    </a:cubicBezTo>
                    <a:cubicBezTo>
                      <a:pt x="51" y="451"/>
                      <a:pt x="63" y="445"/>
                      <a:pt x="66" y="432"/>
                    </a:cubicBezTo>
                    <a:cubicBezTo>
                      <a:pt x="173" y="125"/>
                      <a:pt x="173" y="125"/>
                      <a:pt x="173" y="125"/>
                    </a:cubicBezTo>
                    <a:cubicBezTo>
                      <a:pt x="175" y="122"/>
                      <a:pt x="177" y="121"/>
                      <a:pt x="178" y="123"/>
                    </a:cubicBezTo>
                    <a:cubicBezTo>
                      <a:pt x="181" y="123"/>
                      <a:pt x="182" y="125"/>
                      <a:pt x="181" y="128"/>
                    </a:cubicBezTo>
                    <a:close/>
                    <a:moveTo>
                      <a:pt x="66" y="1"/>
                    </a:moveTo>
                    <a:cubicBezTo>
                      <a:pt x="125" y="16"/>
                      <a:pt x="155" y="34"/>
                      <a:pt x="156" y="55"/>
                    </a:cubicBezTo>
                    <a:cubicBezTo>
                      <a:pt x="158" y="73"/>
                      <a:pt x="147" y="88"/>
                      <a:pt x="122" y="101"/>
                    </a:cubicBezTo>
                    <a:cubicBezTo>
                      <a:pt x="111" y="106"/>
                      <a:pt x="104" y="102"/>
                      <a:pt x="100" y="89"/>
                    </a:cubicBezTo>
                    <a:cubicBezTo>
                      <a:pt x="96" y="55"/>
                      <a:pt x="83" y="27"/>
                      <a:pt x="61" y="6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1"/>
                      <a:pt x="61" y="0"/>
                      <a:pt x="66" y="1"/>
                    </a:cubicBezTo>
                    <a:close/>
                    <a:moveTo>
                      <a:pt x="261" y="52"/>
                    </a:moveTo>
                    <a:cubicBezTo>
                      <a:pt x="256" y="52"/>
                      <a:pt x="249" y="53"/>
                      <a:pt x="239" y="55"/>
                    </a:cubicBezTo>
                    <a:cubicBezTo>
                      <a:pt x="216" y="55"/>
                      <a:pt x="202" y="57"/>
                      <a:pt x="195" y="60"/>
                    </a:cubicBezTo>
                    <a:cubicBezTo>
                      <a:pt x="178" y="40"/>
                      <a:pt x="178" y="40"/>
                      <a:pt x="178" y="40"/>
                    </a:cubicBezTo>
                    <a:cubicBezTo>
                      <a:pt x="453" y="38"/>
                      <a:pt x="453" y="38"/>
                      <a:pt x="453" y="38"/>
                    </a:cubicBezTo>
                    <a:cubicBezTo>
                      <a:pt x="485" y="1"/>
                      <a:pt x="485" y="1"/>
                      <a:pt x="485" y="1"/>
                    </a:cubicBezTo>
                    <a:cubicBezTo>
                      <a:pt x="531" y="43"/>
                      <a:pt x="531" y="43"/>
                      <a:pt x="531" y="43"/>
                    </a:cubicBezTo>
                    <a:cubicBezTo>
                      <a:pt x="532" y="46"/>
                      <a:pt x="532" y="48"/>
                      <a:pt x="528" y="48"/>
                    </a:cubicBezTo>
                    <a:cubicBezTo>
                      <a:pt x="380" y="50"/>
                      <a:pt x="380" y="50"/>
                      <a:pt x="380" y="50"/>
                    </a:cubicBezTo>
                    <a:cubicBezTo>
                      <a:pt x="378" y="490"/>
                      <a:pt x="378" y="490"/>
                      <a:pt x="378" y="490"/>
                    </a:cubicBezTo>
                    <a:cubicBezTo>
                      <a:pt x="485" y="488"/>
                      <a:pt x="485" y="488"/>
                      <a:pt x="485" y="488"/>
                    </a:cubicBezTo>
                    <a:cubicBezTo>
                      <a:pt x="526" y="449"/>
                      <a:pt x="526" y="449"/>
                      <a:pt x="526" y="449"/>
                    </a:cubicBezTo>
                    <a:cubicBezTo>
                      <a:pt x="572" y="490"/>
                      <a:pt x="572" y="490"/>
                      <a:pt x="572" y="490"/>
                    </a:cubicBezTo>
                    <a:cubicBezTo>
                      <a:pt x="575" y="494"/>
                      <a:pt x="575" y="496"/>
                      <a:pt x="572" y="498"/>
                    </a:cubicBezTo>
                    <a:cubicBezTo>
                      <a:pt x="224" y="505"/>
                      <a:pt x="224" y="505"/>
                      <a:pt x="224" y="505"/>
                    </a:cubicBezTo>
                    <a:cubicBezTo>
                      <a:pt x="190" y="506"/>
                      <a:pt x="168" y="510"/>
                      <a:pt x="156" y="515"/>
                    </a:cubicBezTo>
                    <a:cubicBezTo>
                      <a:pt x="137" y="495"/>
                      <a:pt x="137" y="495"/>
                      <a:pt x="137" y="495"/>
                    </a:cubicBezTo>
                    <a:cubicBezTo>
                      <a:pt x="317" y="490"/>
                      <a:pt x="317" y="490"/>
                      <a:pt x="317" y="490"/>
                    </a:cubicBezTo>
                    <a:cubicBezTo>
                      <a:pt x="319" y="52"/>
                      <a:pt x="319" y="52"/>
                      <a:pt x="319" y="52"/>
                    </a:cubicBezTo>
                    <a:lnTo>
                      <a:pt x="261" y="52"/>
                    </a:lnTo>
                    <a:close/>
                  </a:path>
                </a:pathLst>
              </a:custGeom>
              <a:solidFill>
                <a:srgbClr val="95C7CB">
                  <a:alpha val="66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xmlns="" id="{6BBF1560-F58B-4E77-AEB8-3C0E7B980D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6330" y="2389897"/>
                <a:ext cx="683309" cy="721896"/>
              </a:xfrm>
              <a:custGeom>
                <a:avLst/>
                <a:gdLst>
                  <a:gd name="T0" fmla="*/ 22 w 562"/>
                  <a:gd name="T1" fmla="*/ 124 h 593"/>
                  <a:gd name="T2" fmla="*/ 245 w 562"/>
                  <a:gd name="T3" fmla="*/ 95 h 593"/>
                  <a:gd name="T4" fmla="*/ 321 w 562"/>
                  <a:gd name="T5" fmla="*/ 25 h 593"/>
                  <a:gd name="T6" fmla="*/ 306 w 562"/>
                  <a:gd name="T7" fmla="*/ 59 h 593"/>
                  <a:gd name="T8" fmla="*/ 474 w 562"/>
                  <a:gd name="T9" fmla="*/ 90 h 593"/>
                  <a:gd name="T10" fmla="*/ 559 w 562"/>
                  <a:gd name="T11" fmla="*/ 95 h 593"/>
                  <a:gd name="T12" fmla="*/ 299 w 562"/>
                  <a:gd name="T13" fmla="*/ 110 h 593"/>
                  <a:gd name="T14" fmla="*/ 421 w 562"/>
                  <a:gd name="T15" fmla="*/ 185 h 593"/>
                  <a:gd name="T16" fmla="*/ 501 w 562"/>
                  <a:gd name="T17" fmla="*/ 185 h 593"/>
                  <a:gd name="T18" fmla="*/ 484 w 562"/>
                  <a:gd name="T19" fmla="*/ 214 h 593"/>
                  <a:gd name="T20" fmla="*/ 486 w 562"/>
                  <a:gd name="T21" fmla="*/ 497 h 593"/>
                  <a:gd name="T22" fmla="*/ 413 w 562"/>
                  <a:gd name="T23" fmla="*/ 587 h 593"/>
                  <a:gd name="T24" fmla="*/ 391 w 562"/>
                  <a:gd name="T25" fmla="*/ 531 h 593"/>
                  <a:gd name="T26" fmla="*/ 423 w 562"/>
                  <a:gd name="T27" fmla="*/ 197 h 593"/>
                  <a:gd name="T28" fmla="*/ 129 w 562"/>
                  <a:gd name="T29" fmla="*/ 514 h 593"/>
                  <a:gd name="T30" fmla="*/ 80 w 562"/>
                  <a:gd name="T31" fmla="*/ 591 h 593"/>
                  <a:gd name="T32" fmla="*/ 78 w 562"/>
                  <a:gd name="T33" fmla="*/ 438 h 593"/>
                  <a:gd name="T34" fmla="*/ 78 w 562"/>
                  <a:gd name="T35" fmla="*/ 166 h 593"/>
                  <a:gd name="T36" fmla="*/ 129 w 562"/>
                  <a:gd name="T37" fmla="*/ 193 h 593"/>
                  <a:gd name="T38" fmla="*/ 243 w 562"/>
                  <a:gd name="T39" fmla="*/ 110 h 593"/>
                  <a:gd name="T40" fmla="*/ 323 w 562"/>
                  <a:gd name="T41" fmla="*/ 205 h 593"/>
                  <a:gd name="T42" fmla="*/ 382 w 562"/>
                  <a:gd name="T43" fmla="*/ 234 h 593"/>
                  <a:gd name="T44" fmla="*/ 367 w 562"/>
                  <a:gd name="T45" fmla="*/ 248 h 593"/>
                  <a:gd name="T46" fmla="*/ 340 w 562"/>
                  <a:gd name="T47" fmla="*/ 304 h 593"/>
                  <a:gd name="T48" fmla="*/ 396 w 562"/>
                  <a:gd name="T49" fmla="*/ 307 h 593"/>
                  <a:gd name="T50" fmla="*/ 301 w 562"/>
                  <a:gd name="T51" fmla="*/ 317 h 593"/>
                  <a:gd name="T52" fmla="*/ 352 w 562"/>
                  <a:gd name="T53" fmla="*/ 397 h 593"/>
                  <a:gd name="T54" fmla="*/ 413 w 562"/>
                  <a:gd name="T55" fmla="*/ 402 h 593"/>
                  <a:gd name="T56" fmla="*/ 301 w 562"/>
                  <a:gd name="T57" fmla="*/ 409 h 593"/>
                  <a:gd name="T58" fmla="*/ 304 w 562"/>
                  <a:gd name="T59" fmla="*/ 504 h 593"/>
                  <a:gd name="T60" fmla="*/ 245 w 562"/>
                  <a:gd name="T61" fmla="*/ 560 h 593"/>
                  <a:gd name="T62" fmla="*/ 248 w 562"/>
                  <a:gd name="T63" fmla="*/ 409 h 593"/>
                  <a:gd name="T64" fmla="*/ 143 w 562"/>
                  <a:gd name="T65" fmla="*/ 404 h 593"/>
                  <a:gd name="T66" fmla="*/ 248 w 562"/>
                  <a:gd name="T67" fmla="*/ 397 h 593"/>
                  <a:gd name="T68" fmla="*/ 170 w 562"/>
                  <a:gd name="T69" fmla="*/ 319 h 593"/>
                  <a:gd name="T70" fmla="*/ 168 w 562"/>
                  <a:gd name="T71" fmla="*/ 307 h 593"/>
                  <a:gd name="T72" fmla="*/ 197 w 562"/>
                  <a:gd name="T73" fmla="*/ 224 h 593"/>
                  <a:gd name="T74" fmla="*/ 243 w 562"/>
                  <a:gd name="T75" fmla="*/ 231 h 593"/>
                  <a:gd name="T76" fmla="*/ 245 w 562"/>
                  <a:gd name="T77" fmla="*/ 304 h 593"/>
                  <a:gd name="T78" fmla="*/ 323 w 562"/>
                  <a:gd name="T79" fmla="*/ 205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2" h="593">
                    <a:moveTo>
                      <a:pt x="90" y="115"/>
                    </a:moveTo>
                    <a:cubicBezTo>
                      <a:pt x="57" y="116"/>
                      <a:pt x="35" y="120"/>
                      <a:pt x="22" y="12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45" y="95"/>
                      <a:pt x="245" y="95"/>
                      <a:pt x="245" y="95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321" y="25"/>
                      <a:pt x="321" y="25"/>
                      <a:pt x="321" y="25"/>
                    </a:cubicBezTo>
                    <a:cubicBezTo>
                      <a:pt x="324" y="28"/>
                      <a:pt x="324" y="31"/>
                      <a:pt x="321" y="34"/>
                    </a:cubicBezTo>
                    <a:cubicBezTo>
                      <a:pt x="314" y="39"/>
                      <a:pt x="309" y="47"/>
                      <a:pt x="306" y="59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474" y="90"/>
                      <a:pt x="474" y="90"/>
                      <a:pt x="474" y="90"/>
                    </a:cubicBezTo>
                    <a:cubicBezTo>
                      <a:pt x="511" y="49"/>
                      <a:pt x="511" y="49"/>
                      <a:pt x="511" y="49"/>
                    </a:cubicBezTo>
                    <a:cubicBezTo>
                      <a:pt x="559" y="95"/>
                      <a:pt x="559" y="95"/>
                      <a:pt x="559" y="95"/>
                    </a:cubicBezTo>
                    <a:cubicBezTo>
                      <a:pt x="562" y="97"/>
                      <a:pt x="562" y="99"/>
                      <a:pt x="559" y="103"/>
                    </a:cubicBezTo>
                    <a:cubicBezTo>
                      <a:pt x="299" y="110"/>
                      <a:pt x="299" y="110"/>
                      <a:pt x="299" y="110"/>
                    </a:cubicBezTo>
                    <a:cubicBezTo>
                      <a:pt x="289" y="188"/>
                      <a:pt x="289" y="188"/>
                      <a:pt x="289" y="188"/>
                    </a:cubicBezTo>
                    <a:cubicBezTo>
                      <a:pt x="421" y="185"/>
                      <a:pt x="421" y="185"/>
                      <a:pt x="421" y="185"/>
                    </a:cubicBezTo>
                    <a:cubicBezTo>
                      <a:pt x="447" y="151"/>
                      <a:pt x="447" y="151"/>
                      <a:pt x="447" y="151"/>
                    </a:cubicBezTo>
                    <a:cubicBezTo>
                      <a:pt x="501" y="185"/>
                      <a:pt x="501" y="185"/>
                      <a:pt x="501" y="185"/>
                    </a:cubicBezTo>
                    <a:cubicBezTo>
                      <a:pt x="504" y="187"/>
                      <a:pt x="504" y="189"/>
                      <a:pt x="501" y="193"/>
                    </a:cubicBezTo>
                    <a:cubicBezTo>
                      <a:pt x="484" y="214"/>
                      <a:pt x="484" y="214"/>
                      <a:pt x="484" y="214"/>
                    </a:cubicBezTo>
                    <a:cubicBezTo>
                      <a:pt x="484" y="411"/>
                      <a:pt x="484" y="411"/>
                      <a:pt x="484" y="411"/>
                    </a:cubicBezTo>
                    <a:cubicBezTo>
                      <a:pt x="486" y="497"/>
                      <a:pt x="486" y="497"/>
                      <a:pt x="486" y="497"/>
                    </a:cubicBezTo>
                    <a:cubicBezTo>
                      <a:pt x="488" y="534"/>
                      <a:pt x="465" y="565"/>
                      <a:pt x="418" y="589"/>
                    </a:cubicBezTo>
                    <a:cubicBezTo>
                      <a:pt x="415" y="591"/>
                      <a:pt x="413" y="590"/>
                      <a:pt x="413" y="587"/>
                    </a:cubicBezTo>
                    <a:cubicBezTo>
                      <a:pt x="413" y="562"/>
                      <a:pt x="406" y="547"/>
                      <a:pt x="391" y="540"/>
                    </a:cubicBezTo>
                    <a:cubicBezTo>
                      <a:pt x="386" y="537"/>
                      <a:pt x="386" y="534"/>
                      <a:pt x="391" y="531"/>
                    </a:cubicBezTo>
                    <a:cubicBezTo>
                      <a:pt x="416" y="534"/>
                      <a:pt x="427" y="531"/>
                      <a:pt x="425" y="521"/>
                    </a:cubicBezTo>
                    <a:cubicBezTo>
                      <a:pt x="423" y="197"/>
                      <a:pt x="423" y="197"/>
                      <a:pt x="423" y="197"/>
                    </a:cubicBezTo>
                    <a:cubicBezTo>
                      <a:pt x="129" y="205"/>
                      <a:pt x="129" y="205"/>
                      <a:pt x="129" y="205"/>
                    </a:cubicBezTo>
                    <a:cubicBezTo>
                      <a:pt x="129" y="514"/>
                      <a:pt x="129" y="514"/>
                      <a:pt x="129" y="514"/>
                    </a:cubicBezTo>
                    <a:cubicBezTo>
                      <a:pt x="125" y="539"/>
                      <a:pt x="113" y="564"/>
                      <a:pt x="92" y="587"/>
                    </a:cubicBezTo>
                    <a:cubicBezTo>
                      <a:pt x="87" y="591"/>
                      <a:pt x="83" y="593"/>
                      <a:pt x="80" y="591"/>
                    </a:cubicBezTo>
                    <a:cubicBezTo>
                      <a:pt x="77" y="590"/>
                      <a:pt x="75" y="587"/>
                      <a:pt x="75" y="582"/>
                    </a:cubicBezTo>
                    <a:cubicBezTo>
                      <a:pt x="78" y="438"/>
                      <a:pt x="78" y="438"/>
                      <a:pt x="78" y="43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78" y="166"/>
                      <a:pt x="78" y="166"/>
                      <a:pt x="78" y="166"/>
                    </a:cubicBezTo>
                    <a:cubicBezTo>
                      <a:pt x="78" y="163"/>
                      <a:pt x="79" y="162"/>
                      <a:pt x="82" y="163"/>
                    </a:cubicBezTo>
                    <a:cubicBezTo>
                      <a:pt x="129" y="193"/>
                      <a:pt x="129" y="193"/>
                      <a:pt x="129" y="193"/>
                    </a:cubicBezTo>
                    <a:cubicBezTo>
                      <a:pt x="236" y="190"/>
                      <a:pt x="236" y="190"/>
                      <a:pt x="236" y="190"/>
                    </a:cubicBezTo>
                    <a:cubicBezTo>
                      <a:pt x="243" y="110"/>
                      <a:pt x="243" y="110"/>
                      <a:pt x="243" y="110"/>
                    </a:cubicBezTo>
                    <a:lnTo>
                      <a:pt x="90" y="115"/>
                    </a:lnTo>
                    <a:close/>
                    <a:moveTo>
                      <a:pt x="323" y="205"/>
                    </a:move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82" y="234"/>
                      <a:pt x="382" y="234"/>
                      <a:pt x="382" y="234"/>
                    </a:cubicBezTo>
                    <a:cubicBezTo>
                      <a:pt x="382" y="235"/>
                      <a:pt x="380" y="237"/>
                      <a:pt x="377" y="239"/>
                    </a:cubicBezTo>
                    <a:cubicBezTo>
                      <a:pt x="367" y="248"/>
                      <a:pt x="367" y="248"/>
                      <a:pt x="367" y="248"/>
                    </a:cubicBezTo>
                    <a:cubicBezTo>
                      <a:pt x="311" y="304"/>
                      <a:pt x="311" y="304"/>
                      <a:pt x="311" y="304"/>
                    </a:cubicBezTo>
                    <a:cubicBezTo>
                      <a:pt x="340" y="304"/>
                      <a:pt x="340" y="304"/>
                      <a:pt x="340" y="304"/>
                    </a:cubicBezTo>
                    <a:cubicBezTo>
                      <a:pt x="365" y="278"/>
                      <a:pt x="365" y="278"/>
                      <a:pt x="365" y="278"/>
                    </a:cubicBezTo>
                    <a:cubicBezTo>
                      <a:pt x="396" y="307"/>
                      <a:pt x="396" y="307"/>
                      <a:pt x="396" y="307"/>
                    </a:cubicBezTo>
                    <a:cubicBezTo>
                      <a:pt x="398" y="310"/>
                      <a:pt x="397" y="313"/>
                      <a:pt x="394" y="314"/>
                    </a:cubicBezTo>
                    <a:cubicBezTo>
                      <a:pt x="301" y="317"/>
                      <a:pt x="301" y="317"/>
                      <a:pt x="301" y="317"/>
                    </a:cubicBezTo>
                    <a:cubicBezTo>
                      <a:pt x="301" y="397"/>
                      <a:pt x="301" y="397"/>
                      <a:pt x="301" y="397"/>
                    </a:cubicBezTo>
                    <a:cubicBezTo>
                      <a:pt x="352" y="397"/>
                      <a:pt x="352" y="397"/>
                      <a:pt x="352" y="397"/>
                    </a:cubicBezTo>
                    <a:cubicBezTo>
                      <a:pt x="379" y="373"/>
                      <a:pt x="379" y="373"/>
                      <a:pt x="379" y="373"/>
                    </a:cubicBezTo>
                    <a:cubicBezTo>
                      <a:pt x="413" y="402"/>
                      <a:pt x="413" y="402"/>
                      <a:pt x="413" y="402"/>
                    </a:cubicBezTo>
                    <a:cubicBezTo>
                      <a:pt x="415" y="405"/>
                      <a:pt x="414" y="407"/>
                      <a:pt x="411" y="407"/>
                    </a:cubicBezTo>
                    <a:cubicBezTo>
                      <a:pt x="301" y="409"/>
                      <a:pt x="301" y="409"/>
                      <a:pt x="301" y="409"/>
                    </a:cubicBezTo>
                    <a:cubicBezTo>
                      <a:pt x="301" y="445"/>
                      <a:pt x="301" y="445"/>
                      <a:pt x="301" y="445"/>
                    </a:cubicBezTo>
                    <a:cubicBezTo>
                      <a:pt x="304" y="504"/>
                      <a:pt x="304" y="504"/>
                      <a:pt x="304" y="504"/>
                    </a:cubicBezTo>
                    <a:cubicBezTo>
                      <a:pt x="299" y="525"/>
                      <a:pt x="286" y="547"/>
                      <a:pt x="265" y="570"/>
                    </a:cubicBezTo>
                    <a:cubicBezTo>
                      <a:pt x="252" y="576"/>
                      <a:pt x="245" y="573"/>
                      <a:pt x="245" y="560"/>
                    </a:cubicBezTo>
                    <a:cubicBezTo>
                      <a:pt x="248" y="465"/>
                      <a:pt x="248" y="465"/>
                      <a:pt x="248" y="465"/>
                    </a:cubicBezTo>
                    <a:cubicBezTo>
                      <a:pt x="248" y="409"/>
                      <a:pt x="248" y="409"/>
                      <a:pt x="248" y="409"/>
                    </a:cubicBezTo>
                    <a:cubicBezTo>
                      <a:pt x="151" y="411"/>
                      <a:pt x="151" y="411"/>
                      <a:pt x="151" y="411"/>
                    </a:cubicBezTo>
                    <a:cubicBezTo>
                      <a:pt x="146" y="411"/>
                      <a:pt x="143" y="409"/>
                      <a:pt x="143" y="404"/>
                    </a:cubicBezTo>
                    <a:cubicBezTo>
                      <a:pt x="143" y="401"/>
                      <a:pt x="146" y="399"/>
                      <a:pt x="151" y="399"/>
                    </a:cubicBezTo>
                    <a:cubicBezTo>
                      <a:pt x="248" y="397"/>
                      <a:pt x="248" y="397"/>
                      <a:pt x="248" y="397"/>
                    </a:cubicBezTo>
                    <a:cubicBezTo>
                      <a:pt x="250" y="317"/>
                      <a:pt x="250" y="317"/>
                      <a:pt x="250" y="317"/>
                    </a:cubicBezTo>
                    <a:cubicBezTo>
                      <a:pt x="170" y="319"/>
                      <a:pt x="170" y="319"/>
                      <a:pt x="170" y="319"/>
                    </a:cubicBezTo>
                    <a:cubicBezTo>
                      <a:pt x="165" y="319"/>
                      <a:pt x="163" y="317"/>
                      <a:pt x="163" y="314"/>
                    </a:cubicBezTo>
                    <a:cubicBezTo>
                      <a:pt x="161" y="309"/>
                      <a:pt x="163" y="307"/>
                      <a:pt x="168" y="307"/>
                    </a:cubicBezTo>
                    <a:cubicBezTo>
                      <a:pt x="209" y="307"/>
                      <a:pt x="209" y="307"/>
                      <a:pt x="209" y="307"/>
                    </a:cubicBezTo>
                    <a:cubicBezTo>
                      <a:pt x="206" y="278"/>
                      <a:pt x="202" y="250"/>
                      <a:pt x="197" y="224"/>
                    </a:cubicBezTo>
                    <a:cubicBezTo>
                      <a:pt x="195" y="221"/>
                      <a:pt x="196" y="220"/>
                      <a:pt x="199" y="222"/>
                    </a:cubicBezTo>
                    <a:cubicBezTo>
                      <a:pt x="243" y="231"/>
                      <a:pt x="243" y="231"/>
                      <a:pt x="243" y="231"/>
                    </a:cubicBezTo>
                    <a:cubicBezTo>
                      <a:pt x="248" y="233"/>
                      <a:pt x="249" y="236"/>
                      <a:pt x="248" y="241"/>
                    </a:cubicBezTo>
                    <a:cubicBezTo>
                      <a:pt x="245" y="304"/>
                      <a:pt x="245" y="304"/>
                      <a:pt x="245" y="304"/>
                    </a:cubicBezTo>
                    <a:cubicBezTo>
                      <a:pt x="296" y="304"/>
                      <a:pt x="296" y="304"/>
                      <a:pt x="296" y="304"/>
                    </a:cubicBezTo>
                    <a:lnTo>
                      <a:pt x="323" y="205"/>
                    </a:lnTo>
                    <a:close/>
                  </a:path>
                </a:pathLst>
              </a:custGeom>
              <a:solidFill>
                <a:srgbClr val="95C7CB">
                  <a:alpha val="66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xmlns="" id="{157661B9-581E-4D61-911C-89217892D2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2177" y="2473574"/>
                <a:ext cx="1136830" cy="1054559"/>
              </a:xfrm>
              <a:custGeom>
                <a:avLst/>
                <a:gdLst>
                  <a:gd name="T0" fmla="*/ 134 w 603"/>
                  <a:gd name="T1" fmla="*/ 226 h 558"/>
                  <a:gd name="T2" fmla="*/ 68 w 603"/>
                  <a:gd name="T3" fmla="*/ 231 h 558"/>
                  <a:gd name="T4" fmla="*/ 46 w 603"/>
                  <a:gd name="T5" fmla="*/ 211 h 558"/>
                  <a:gd name="T6" fmla="*/ 265 w 603"/>
                  <a:gd name="T7" fmla="*/ 207 h 558"/>
                  <a:gd name="T8" fmla="*/ 268 w 603"/>
                  <a:gd name="T9" fmla="*/ 56 h 558"/>
                  <a:gd name="T10" fmla="*/ 185 w 603"/>
                  <a:gd name="T11" fmla="*/ 58 h 558"/>
                  <a:gd name="T12" fmla="*/ 119 w 603"/>
                  <a:gd name="T13" fmla="*/ 66 h 558"/>
                  <a:gd name="T14" fmla="*/ 100 w 603"/>
                  <a:gd name="T15" fmla="*/ 46 h 558"/>
                  <a:gd name="T16" fmla="*/ 435 w 603"/>
                  <a:gd name="T17" fmla="*/ 36 h 558"/>
                  <a:gd name="T18" fmla="*/ 472 w 603"/>
                  <a:gd name="T19" fmla="*/ 0 h 558"/>
                  <a:gd name="T20" fmla="*/ 518 w 603"/>
                  <a:gd name="T21" fmla="*/ 41 h 558"/>
                  <a:gd name="T22" fmla="*/ 521 w 603"/>
                  <a:gd name="T23" fmla="*/ 46 h 558"/>
                  <a:gd name="T24" fmla="*/ 516 w 603"/>
                  <a:gd name="T25" fmla="*/ 48 h 558"/>
                  <a:gd name="T26" fmla="*/ 324 w 603"/>
                  <a:gd name="T27" fmla="*/ 56 h 558"/>
                  <a:gd name="T28" fmla="*/ 319 w 603"/>
                  <a:gd name="T29" fmla="*/ 207 h 558"/>
                  <a:gd name="T30" fmla="*/ 489 w 603"/>
                  <a:gd name="T31" fmla="*/ 202 h 558"/>
                  <a:gd name="T32" fmla="*/ 523 w 603"/>
                  <a:gd name="T33" fmla="*/ 165 h 558"/>
                  <a:gd name="T34" fmla="*/ 569 w 603"/>
                  <a:gd name="T35" fmla="*/ 207 h 558"/>
                  <a:gd name="T36" fmla="*/ 572 w 603"/>
                  <a:gd name="T37" fmla="*/ 211 h 558"/>
                  <a:gd name="T38" fmla="*/ 567 w 603"/>
                  <a:gd name="T39" fmla="*/ 214 h 558"/>
                  <a:gd name="T40" fmla="*/ 345 w 603"/>
                  <a:gd name="T41" fmla="*/ 219 h 558"/>
                  <a:gd name="T42" fmla="*/ 401 w 603"/>
                  <a:gd name="T43" fmla="*/ 241 h 558"/>
                  <a:gd name="T44" fmla="*/ 406 w 603"/>
                  <a:gd name="T45" fmla="*/ 243 h 558"/>
                  <a:gd name="T46" fmla="*/ 401 w 603"/>
                  <a:gd name="T47" fmla="*/ 248 h 558"/>
                  <a:gd name="T48" fmla="*/ 389 w 603"/>
                  <a:gd name="T49" fmla="*/ 263 h 558"/>
                  <a:gd name="T50" fmla="*/ 372 w 603"/>
                  <a:gd name="T51" fmla="*/ 430 h 558"/>
                  <a:gd name="T52" fmla="*/ 406 w 603"/>
                  <a:gd name="T53" fmla="*/ 464 h 558"/>
                  <a:gd name="T54" fmla="*/ 511 w 603"/>
                  <a:gd name="T55" fmla="*/ 460 h 558"/>
                  <a:gd name="T56" fmla="*/ 560 w 603"/>
                  <a:gd name="T57" fmla="*/ 396 h 558"/>
                  <a:gd name="T58" fmla="*/ 564 w 603"/>
                  <a:gd name="T59" fmla="*/ 391 h 558"/>
                  <a:gd name="T60" fmla="*/ 569 w 603"/>
                  <a:gd name="T61" fmla="*/ 399 h 558"/>
                  <a:gd name="T62" fmla="*/ 579 w 603"/>
                  <a:gd name="T63" fmla="*/ 455 h 558"/>
                  <a:gd name="T64" fmla="*/ 569 w 603"/>
                  <a:gd name="T65" fmla="*/ 511 h 558"/>
                  <a:gd name="T66" fmla="*/ 409 w 603"/>
                  <a:gd name="T67" fmla="*/ 523 h 558"/>
                  <a:gd name="T68" fmla="*/ 328 w 603"/>
                  <a:gd name="T69" fmla="*/ 394 h 558"/>
                  <a:gd name="T70" fmla="*/ 333 w 603"/>
                  <a:gd name="T71" fmla="*/ 287 h 558"/>
                  <a:gd name="T72" fmla="*/ 333 w 603"/>
                  <a:gd name="T73" fmla="*/ 219 h 558"/>
                  <a:gd name="T74" fmla="*/ 319 w 603"/>
                  <a:gd name="T75" fmla="*/ 221 h 558"/>
                  <a:gd name="T76" fmla="*/ 7 w 603"/>
                  <a:gd name="T77" fmla="*/ 557 h 558"/>
                  <a:gd name="T78" fmla="*/ 0 w 603"/>
                  <a:gd name="T79" fmla="*/ 554 h 558"/>
                  <a:gd name="T80" fmla="*/ 5 w 603"/>
                  <a:gd name="T81" fmla="*/ 547 h 558"/>
                  <a:gd name="T82" fmla="*/ 263 w 603"/>
                  <a:gd name="T83" fmla="*/ 221 h 558"/>
                  <a:gd name="T84" fmla="*/ 134 w 603"/>
                  <a:gd name="T85" fmla="*/ 226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3" h="558">
                    <a:moveTo>
                      <a:pt x="134" y="226"/>
                    </a:moveTo>
                    <a:cubicBezTo>
                      <a:pt x="105" y="226"/>
                      <a:pt x="83" y="228"/>
                      <a:pt x="68" y="231"/>
                    </a:cubicBezTo>
                    <a:cubicBezTo>
                      <a:pt x="46" y="211"/>
                      <a:pt x="46" y="211"/>
                      <a:pt x="46" y="211"/>
                    </a:cubicBezTo>
                    <a:cubicBezTo>
                      <a:pt x="265" y="207"/>
                      <a:pt x="265" y="207"/>
                      <a:pt x="265" y="207"/>
                    </a:cubicBezTo>
                    <a:cubicBezTo>
                      <a:pt x="267" y="163"/>
                      <a:pt x="268" y="113"/>
                      <a:pt x="268" y="56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156" y="58"/>
                      <a:pt x="134" y="61"/>
                      <a:pt x="119" y="66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435" y="36"/>
                      <a:pt x="435" y="36"/>
                      <a:pt x="435" y="36"/>
                    </a:cubicBezTo>
                    <a:cubicBezTo>
                      <a:pt x="472" y="0"/>
                      <a:pt x="472" y="0"/>
                      <a:pt x="472" y="0"/>
                    </a:cubicBezTo>
                    <a:cubicBezTo>
                      <a:pt x="518" y="41"/>
                      <a:pt x="518" y="41"/>
                      <a:pt x="518" y="41"/>
                    </a:cubicBezTo>
                    <a:cubicBezTo>
                      <a:pt x="521" y="46"/>
                      <a:pt x="521" y="46"/>
                      <a:pt x="521" y="46"/>
                    </a:cubicBezTo>
                    <a:cubicBezTo>
                      <a:pt x="519" y="48"/>
                      <a:pt x="517" y="48"/>
                      <a:pt x="516" y="48"/>
                    </a:cubicBezTo>
                    <a:cubicBezTo>
                      <a:pt x="324" y="56"/>
                      <a:pt x="324" y="56"/>
                      <a:pt x="324" y="56"/>
                    </a:cubicBezTo>
                    <a:cubicBezTo>
                      <a:pt x="325" y="113"/>
                      <a:pt x="324" y="163"/>
                      <a:pt x="319" y="207"/>
                    </a:cubicBezTo>
                    <a:cubicBezTo>
                      <a:pt x="489" y="202"/>
                      <a:pt x="489" y="202"/>
                      <a:pt x="489" y="202"/>
                    </a:cubicBezTo>
                    <a:cubicBezTo>
                      <a:pt x="523" y="165"/>
                      <a:pt x="523" y="165"/>
                      <a:pt x="523" y="165"/>
                    </a:cubicBezTo>
                    <a:cubicBezTo>
                      <a:pt x="569" y="207"/>
                      <a:pt x="569" y="207"/>
                      <a:pt x="569" y="207"/>
                    </a:cubicBezTo>
                    <a:cubicBezTo>
                      <a:pt x="571" y="208"/>
                      <a:pt x="572" y="210"/>
                      <a:pt x="572" y="211"/>
                    </a:cubicBezTo>
                    <a:cubicBezTo>
                      <a:pt x="572" y="213"/>
                      <a:pt x="570" y="214"/>
                      <a:pt x="567" y="214"/>
                    </a:cubicBezTo>
                    <a:cubicBezTo>
                      <a:pt x="345" y="219"/>
                      <a:pt x="345" y="219"/>
                      <a:pt x="345" y="219"/>
                    </a:cubicBezTo>
                    <a:cubicBezTo>
                      <a:pt x="401" y="241"/>
                      <a:pt x="401" y="241"/>
                      <a:pt x="401" y="241"/>
                    </a:cubicBezTo>
                    <a:cubicBezTo>
                      <a:pt x="403" y="241"/>
                      <a:pt x="405" y="241"/>
                      <a:pt x="406" y="243"/>
                    </a:cubicBezTo>
                    <a:cubicBezTo>
                      <a:pt x="405" y="245"/>
                      <a:pt x="403" y="246"/>
                      <a:pt x="401" y="248"/>
                    </a:cubicBezTo>
                    <a:cubicBezTo>
                      <a:pt x="389" y="263"/>
                      <a:pt x="389" y="263"/>
                      <a:pt x="389" y="263"/>
                    </a:cubicBezTo>
                    <a:cubicBezTo>
                      <a:pt x="372" y="430"/>
                      <a:pt x="372" y="430"/>
                      <a:pt x="372" y="430"/>
                    </a:cubicBezTo>
                    <a:cubicBezTo>
                      <a:pt x="369" y="455"/>
                      <a:pt x="380" y="466"/>
                      <a:pt x="406" y="464"/>
                    </a:cubicBezTo>
                    <a:cubicBezTo>
                      <a:pt x="452" y="466"/>
                      <a:pt x="487" y="464"/>
                      <a:pt x="511" y="460"/>
                    </a:cubicBezTo>
                    <a:cubicBezTo>
                      <a:pt x="532" y="460"/>
                      <a:pt x="548" y="438"/>
                      <a:pt x="560" y="396"/>
                    </a:cubicBezTo>
                    <a:cubicBezTo>
                      <a:pt x="560" y="393"/>
                      <a:pt x="561" y="391"/>
                      <a:pt x="564" y="391"/>
                    </a:cubicBezTo>
                    <a:cubicBezTo>
                      <a:pt x="568" y="393"/>
                      <a:pt x="569" y="396"/>
                      <a:pt x="569" y="399"/>
                    </a:cubicBezTo>
                    <a:cubicBezTo>
                      <a:pt x="566" y="428"/>
                      <a:pt x="569" y="447"/>
                      <a:pt x="579" y="455"/>
                    </a:cubicBezTo>
                    <a:cubicBezTo>
                      <a:pt x="603" y="476"/>
                      <a:pt x="600" y="494"/>
                      <a:pt x="569" y="511"/>
                    </a:cubicBezTo>
                    <a:cubicBezTo>
                      <a:pt x="525" y="527"/>
                      <a:pt x="472" y="531"/>
                      <a:pt x="409" y="523"/>
                    </a:cubicBezTo>
                    <a:cubicBezTo>
                      <a:pt x="349" y="521"/>
                      <a:pt x="322" y="478"/>
                      <a:pt x="328" y="394"/>
                    </a:cubicBezTo>
                    <a:cubicBezTo>
                      <a:pt x="333" y="287"/>
                      <a:pt x="333" y="287"/>
                      <a:pt x="333" y="287"/>
                    </a:cubicBezTo>
                    <a:cubicBezTo>
                      <a:pt x="333" y="219"/>
                      <a:pt x="333" y="219"/>
                      <a:pt x="333" y="219"/>
                    </a:cubicBezTo>
                    <a:cubicBezTo>
                      <a:pt x="319" y="221"/>
                      <a:pt x="319" y="221"/>
                      <a:pt x="319" y="221"/>
                    </a:cubicBezTo>
                    <a:cubicBezTo>
                      <a:pt x="319" y="377"/>
                      <a:pt x="215" y="489"/>
                      <a:pt x="7" y="557"/>
                    </a:cubicBezTo>
                    <a:cubicBezTo>
                      <a:pt x="4" y="558"/>
                      <a:pt x="2" y="558"/>
                      <a:pt x="0" y="554"/>
                    </a:cubicBezTo>
                    <a:cubicBezTo>
                      <a:pt x="0" y="551"/>
                      <a:pt x="2" y="549"/>
                      <a:pt x="5" y="547"/>
                    </a:cubicBezTo>
                    <a:cubicBezTo>
                      <a:pt x="177" y="482"/>
                      <a:pt x="263" y="374"/>
                      <a:pt x="263" y="221"/>
                    </a:cubicBezTo>
                    <a:lnTo>
                      <a:pt x="134" y="226"/>
                    </a:lnTo>
                    <a:close/>
                  </a:path>
                </a:pathLst>
              </a:custGeom>
              <a:solidFill>
                <a:srgbClr val="95C7CB">
                  <a:alpha val="66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xmlns="" id="{B1F411CE-6397-400F-A4F4-E66E12512C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8494" y="2449386"/>
                <a:ext cx="734759" cy="713856"/>
              </a:xfrm>
              <a:custGeom>
                <a:avLst/>
                <a:gdLst>
                  <a:gd name="T0" fmla="*/ 282 w 605"/>
                  <a:gd name="T1" fmla="*/ 23 h 587"/>
                  <a:gd name="T2" fmla="*/ 311 w 605"/>
                  <a:gd name="T3" fmla="*/ 69 h 587"/>
                  <a:gd name="T4" fmla="*/ 170 w 605"/>
                  <a:gd name="T5" fmla="*/ 99 h 587"/>
                  <a:gd name="T6" fmla="*/ 245 w 605"/>
                  <a:gd name="T7" fmla="*/ 189 h 587"/>
                  <a:gd name="T8" fmla="*/ 313 w 605"/>
                  <a:gd name="T9" fmla="*/ 189 h 587"/>
                  <a:gd name="T10" fmla="*/ 301 w 605"/>
                  <a:gd name="T11" fmla="*/ 213 h 587"/>
                  <a:gd name="T12" fmla="*/ 306 w 605"/>
                  <a:gd name="T13" fmla="*/ 330 h 587"/>
                  <a:gd name="T14" fmla="*/ 162 w 605"/>
                  <a:gd name="T15" fmla="*/ 337 h 587"/>
                  <a:gd name="T16" fmla="*/ 2 w 605"/>
                  <a:gd name="T17" fmla="*/ 578 h 587"/>
                  <a:gd name="T18" fmla="*/ 124 w 605"/>
                  <a:gd name="T19" fmla="*/ 215 h 587"/>
                  <a:gd name="T20" fmla="*/ 124 w 605"/>
                  <a:gd name="T21" fmla="*/ 67 h 587"/>
                  <a:gd name="T22" fmla="*/ 170 w 605"/>
                  <a:gd name="T23" fmla="*/ 84 h 587"/>
                  <a:gd name="T24" fmla="*/ 347 w 605"/>
                  <a:gd name="T25" fmla="*/ 43 h 587"/>
                  <a:gd name="T26" fmla="*/ 488 w 605"/>
                  <a:gd name="T27" fmla="*/ 4 h 587"/>
                  <a:gd name="T28" fmla="*/ 542 w 605"/>
                  <a:gd name="T29" fmla="*/ 57 h 587"/>
                  <a:gd name="T30" fmla="*/ 537 w 605"/>
                  <a:gd name="T31" fmla="*/ 64 h 587"/>
                  <a:gd name="T32" fmla="*/ 396 w 605"/>
                  <a:gd name="T33" fmla="*/ 86 h 587"/>
                  <a:gd name="T34" fmla="*/ 393 w 605"/>
                  <a:gd name="T35" fmla="*/ 201 h 587"/>
                  <a:gd name="T36" fmla="*/ 561 w 605"/>
                  <a:gd name="T37" fmla="*/ 162 h 587"/>
                  <a:gd name="T38" fmla="*/ 605 w 605"/>
                  <a:gd name="T39" fmla="*/ 206 h 587"/>
                  <a:gd name="T40" fmla="*/ 481 w 605"/>
                  <a:gd name="T41" fmla="*/ 213 h 587"/>
                  <a:gd name="T42" fmla="*/ 522 w 605"/>
                  <a:gd name="T43" fmla="*/ 249 h 587"/>
                  <a:gd name="T44" fmla="*/ 510 w 605"/>
                  <a:gd name="T45" fmla="*/ 512 h 587"/>
                  <a:gd name="T46" fmla="*/ 454 w 605"/>
                  <a:gd name="T47" fmla="*/ 568 h 587"/>
                  <a:gd name="T48" fmla="*/ 393 w 605"/>
                  <a:gd name="T49" fmla="*/ 213 h 587"/>
                  <a:gd name="T50" fmla="*/ 128 w 605"/>
                  <a:gd name="T51" fmla="*/ 587 h 587"/>
                  <a:gd name="T52" fmla="*/ 126 w 605"/>
                  <a:gd name="T53" fmla="*/ 580 h 587"/>
                  <a:gd name="T54" fmla="*/ 342 w 605"/>
                  <a:gd name="T55" fmla="*/ 196 h 587"/>
                  <a:gd name="T56" fmla="*/ 342 w 605"/>
                  <a:gd name="T57" fmla="*/ 47 h 587"/>
                  <a:gd name="T58" fmla="*/ 248 w 605"/>
                  <a:gd name="T59" fmla="*/ 201 h 587"/>
                  <a:gd name="T60" fmla="*/ 170 w 605"/>
                  <a:gd name="T61" fmla="*/ 203 h 587"/>
                  <a:gd name="T62" fmla="*/ 245 w 605"/>
                  <a:gd name="T63" fmla="*/ 322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05" h="587">
                    <a:moveTo>
                      <a:pt x="277" y="28"/>
                    </a:moveTo>
                    <a:cubicBezTo>
                      <a:pt x="282" y="23"/>
                      <a:pt x="282" y="23"/>
                      <a:pt x="282" y="23"/>
                    </a:cubicBezTo>
                    <a:cubicBezTo>
                      <a:pt x="283" y="23"/>
                      <a:pt x="285" y="25"/>
                      <a:pt x="286" y="28"/>
                    </a:cubicBezTo>
                    <a:cubicBezTo>
                      <a:pt x="311" y="69"/>
                      <a:pt x="311" y="69"/>
                      <a:pt x="311" y="69"/>
                    </a:cubicBezTo>
                    <a:cubicBezTo>
                      <a:pt x="312" y="74"/>
                      <a:pt x="311" y="77"/>
                      <a:pt x="306" y="77"/>
                    </a:cubicBezTo>
                    <a:cubicBezTo>
                      <a:pt x="243" y="88"/>
                      <a:pt x="197" y="95"/>
                      <a:pt x="170" y="99"/>
                    </a:cubicBezTo>
                    <a:cubicBezTo>
                      <a:pt x="170" y="189"/>
                      <a:pt x="170" y="189"/>
                      <a:pt x="170" y="189"/>
                    </a:cubicBezTo>
                    <a:cubicBezTo>
                      <a:pt x="245" y="189"/>
                      <a:pt x="245" y="189"/>
                      <a:pt x="245" y="189"/>
                    </a:cubicBezTo>
                    <a:cubicBezTo>
                      <a:pt x="267" y="162"/>
                      <a:pt x="267" y="162"/>
                      <a:pt x="267" y="162"/>
                    </a:cubicBezTo>
                    <a:cubicBezTo>
                      <a:pt x="313" y="189"/>
                      <a:pt x="313" y="189"/>
                      <a:pt x="313" y="189"/>
                    </a:cubicBezTo>
                    <a:cubicBezTo>
                      <a:pt x="316" y="190"/>
                      <a:pt x="316" y="193"/>
                      <a:pt x="313" y="198"/>
                    </a:cubicBezTo>
                    <a:cubicBezTo>
                      <a:pt x="301" y="213"/>
                      <a:pt x="301" y="213"/>
                      <a:pt x="301" y="213"/>
                    </a:cubicBezTo>
                    <a:cubicBezTo>
                      <a:pt x="299" y="320"/>
                      <a:pt x="299" y="320"/>
                      <a:pt x="299" y="320"/>
                    </a:cubicBezTo>
                    <a:cubicBezTo>
                      <a:pt x="306" y="330"/>
                      <a:pt x="306" y="330"/>
                      <a:pt x="306" y="330"/>
                    </a:cubicBezTo>
                    <a:cubicBezTo>
                      <a:pt x="308" y="336"/>
                      <a:pt x="306" y="339"/>
                      <a:pt x="301" y="339"/>
                    </a:cubicBezTo>
                    <a:cubicBezTo>
                      <a:pt x="280" y="338"/>
                      <a:pt x="234" y="337"/>
                      <a:pt x="162" y="337"/>
                    </a:cubicBezTo>
                    <a:cubicBezTo>
                      <a:pt x="156" y="446"/>
                      <a:pt x="104" y="527"/>
                      <a:pt x="7" y="580"/>
                    </a:cubicBezTo>
                    <a:cubicBezTo>
                      <a:pt x="2" y="583"/>
                      <a:pt x="0" y="583"/>
                      <a:pt x="2" y="578"/>
                    </a:cubicBezTo>
                    <a:cubicBezTo>
                      <a:pt x="55" y="534"/>
                      <a:pt x="89" y="489"/>
                      <a:pt x="102" y="444"/>
                    </a:cubicBezTo>
                    <a:cubicBezTo>
                      <a:pt x="118" y="405"/>
                      <a:pt x="125" y="329"/>
                      <a:pt x="124" y="215"/>
                    </a:cubicBez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90"/>
                      <a:pt x="124" y="77"/>
                      <a:pt x="124" y="67"/>
                    </a:cubicBezTo>
                    <a:cubicBezTo>
                      <a:pt x="122" y="64"/>
                      <a:pt x="124" y="62"/>
                      <a:pt x="128" y="62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214" y="69"/>
                      <a:pt x="249" y="51"/>
                      <a:pt x="277" y="28"/>
                    </a:cubicBezTo>
                    <a:close/>
                    <a:moveTo>
                      <a:pt x="347" y="43"/>
                    </a:moveTo>
                    <a:cubicBezTo>
                      <a:pt x="393" y="69"/>
                      <a:pt x="393" y="69"/>
                      <a:pt x="393" y="69"/>
                    </a:cubicBezTo>
                    <a:cubicBezTo>
                      <a:pt x="434" y="47"/>
                      <a:pt x="466" y="25"/>
                      <a:pt x="488" y="4"/>
                    </a:cubicBezTo>
                    <a:cubicBezTo>
                      <a:pt x="495" y="0"/>
                      <a:pt x="499" y="0"/>
                      <a:pt x="501" y="4"/>
                    </a:cubicBezTo>
                    <a:cubicBezTo>
                      <a:pt x="542" y="57"/>
                      <a:pt x="542" y="57"/>
                      <a:pt x="542" y="57"/>
                    </a:cubicBezTo>
                    <a:cubicBezTo>
                      <a:pt x="543" y="60"/>
                      <a:pt x="543" y="62"/>
                      <a:pt x="542" y="62"/>
                    </a:cubicBezTo>
                    <a:cubicBezTo>
                      <a:pt x="542" y="64"/>
                      <a:pt x="540" y="64"/>
                      <a:pt x="537" y="64"/>
                    </a:cubicBezTo>
                    <a:cubicBezTo>
                      <a:pt x="522" y="66"/>
                      <a:pt x="483" y="72"/>
                      <a:pt x="420" y="81"/>
                    </a:cubicBezTo>
                    <a:cubicBezTo>
                      <a:pt x="409" y="83"/>
                      <a:pt x="401" y="85"/>
                      <a:pt x="396" y="86"/>
                    </a:cubicBezTo>
                    <a:cubicBezTo>
                      <a:pt x="393" y="89"/>
                      <a:pt x="393" y="89"/>
                      <a:pt x="393" y="89"/>
                    </a:cubicBezTo>
                    <a:cubicBezTo>
                      <a:pt x="393" y="201"/>
                      <a:pt x="393" y="201"/>
                      <a:pt x="393" y="201"/>
                    </a:cubicBezTo>
                    <a:cubicBezTo>
                      <a:pt x="527" y="198"/>
                      <a:pt x="527" y="198"/>
                      <a:pt x="527" y="198"/>
                    </a:cubicBezTo>
                    <a:cubicBezTo>
                      <a:pt x="561" y="162"/>
                      <a:pt x="561" y="162"/>
                      <a:pt x="561" y="162"/>
                    </a:cubicBezTo>
                    <a:cubicBezTo>
                      <a:pt x="603" y="201"/>
                      <a:pt x="603" y="201"/>
                      <a:pt x="603" y="201"/>
                    </a:cubicBezTo>
                    <a:cubicBezTo>
                      <a:pt x="604" y="202"/>
                      <a:pt x="605" y="204"/>
                      <a:pt x="605" y="206"/>
                    </a:cubicBezTo>
                    <a:cubicBezTo>
                      <a:pt x="605" y="207"/>
                      <a:pt x="603" y="208"/>
                      <a:pt x="600" y="208"/>
                    </a:cubicBezTo>
                    <a:cubicBezTo>
                      <a:pt x="481" y="213"/>
                      <a:pt x="481" y="213"/>
                      <a:pt x="481" y="213"/>
                    </a:cubicBezTo>
                    <a:cubicBezTo>
                      <a:pt x="522" y="237"/>
                      <a:pt x="522" y="237"/>
                      <a:pt x="522" y="237"/>
                    </a:cubicBezTo>
                    <a:cubicBezTo>
                      <a:pt x="527" y="239"/>
                      <a:pt x="527" y="243"/>
                      <a:pt x="522" y="249"/>
                    </a:cubicBezTo>
                    <a:cubicBezTo>
                      <a:pt x="508" y="266"/>
                      <a:pt x="508" y="266"/>
                      <a:pt x="508" y="266"/>
                    </a:cubicBezTo>
                    <a:cubicBezTo>
                      <a:pt x="510" y="512"/>
                      <a:pt x="510" y="512"/>
                      <a:pt x="510" y="512"/>
                    </a:cubicBezTo>
                    <a:cubicBezTo>
                      <a:pt x="510" y="536"/>
                      <a:pt x="497" y="556"/>
                      <a:pt x="471" y="570"/>
                    </a:cubicBezTo>
                    <a:cubicBezTo>
                      <a:pt x="462" y="575"/>
                      <a:pt x="456" y="574"/>
                      <a:pt x="454" y="568"/>
                    </a:cubicBezTo>
                    <a:cubicBezTo>
                      <a:pt x="452" y="213"/>
                      <a:pt x="452" y="213"/>
                      <a:pt x="452" y="213"/>
                    </a:cubicBezTo>
                    <a:cubicBezTo>
                      <a:pt x="393" y="213"/>
                      <a:pt x="393" y="213"/>
                      <a:pt x="393" y="213"/>
                    </a:cubicBezTo>
                    <a:cubicBezTo>
                      <a:pt x="395" y="325"/>
                      <a:pt x="378" y="404"/>
                      <a:pt x="342" y="451"/>
                    </a:cubicBezTo>
                    <a:cubicBezTo>
                      <a:pt x="308" y="500"/>
                      <a:pt x="237" y="545"/>
                      <a:pt x="128" y="587"/>
                    </a:cubicBezTo>
                    <a:cubicBezTo>
                      <a:pt x="125" y="587"/>
                      <a:pt x="124" y="587"/>
                      <a:pt x="124" y="585"/>
                    </a:cubicBezTo>
                    <a:cubicBezTo>
                      <a:pt x="124" y="583"/>
                      <a:pt x="124" y="582"/>
                      <a:pt x="126" y="580"/>
                    </a:cubicBezTo>
                    <a:cubicBezTo>
                      <a:pt x="226" y="530"/>
                      <a:pt x="287" y="484"/>
                      <a:pt x="308" y="441"/>
                    </a:cubicBezTo>
                    <a:cubicBezTo>
                      <a:pt x="333" y="403"/>
                      <a:pt x="344" y="321"/>
                      <a:pt x="342" y="196"/>
                    </a:cubicBezTo>
                    <a:cubicBezTo>
                      <a:pt x="342" y="118"/>
                      <a:pt x="342" y="118"/>
                      <a:pt x="342" y="118"/>
                    </a:cubicBezTo>
                    <a:cubicBezTo>
                      <a:pt x="342" y="84"/>
                      <a:pt x="342" y="60"/>
                      <a:pt x="342" y="47"/>
                    </a:cubicBezTo>
                    <a:cubicBezTo>
                      <a:pt x="342" y="43"/>
                      <a:pt x="344" y="41"/>
                      <a:pt x="347" y="43"/>
                    </a:cubicBezTo>
                    <a:close/>
                    <a:moveTo>
                      <a:pt x="248" y="201"/>
                    </a:moveTo>
                    <a:cubicBezTo>
                      <a:pt x="170" y="201"/>
                      <a:pt x="170" y="201"/>
                      <a:pt x="170" y="201"/>
                    </a:cubicBezTo>
                    <a:cubicBezTo>
                      <a:pt x="170" y="203"/>
                      <a:pt x="170" y="203"/>
                      <a:pt x="170" y="203"/>
                    </a:cubicBezTo>
                    <a:cubicBezTo>
                      <a:pt x="170" y="242"/>
                      <a:pt x="168" y="283"/>
                      <a:pt x="165" y="325"/>
                    </a:cubicBezTo>
                    <a:cubicBezTo>
                      <a:pt x="245" y="322"/>
                      <a:pt x="245" y="322"/>
                      <a:pt x="245" y="322"/>
                    </a:cubicBezTo>
                    <a:lnTo>
                      <a:pt x="248" y="201"/>
                    </a:lnTo>
                    <a:close/>
                  </a:path>
                </a:pathLst>
              </a:custGeom>
              <a:solidFill>
                <a:srgbClr val="95C7CB">
                  <a:alpha val="66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xmlns="" id="{FD807E23-3B1E-48A9-9ABF-115CDFFDA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946" y="2668174"/>
                <a:ext cx="734629" cy="733020"/>
              </a:xfrm>
              <a:custGeom>
                <a:avLst/>
                <a:gdLst>
                  <a:gd name="T0" fmla="*/ 138 w 604"/>
                  <a:gd name="T1" fmla="*/ 134 h 602"/>
                  <a:gd name="T2" fmla="*/ 70 w 604"/>
                  <a:gd name="T3" fmla="*/ 142 h 602"/>
                  <a:gd name="T4" fmla="*/ 53 w 604"/>
                  <a:gd name="T5" fmla="*/ 120 h 602"/>
                  <a:gd name="T6" fmla="*/ 270 w 604"/>
                  <a:gd name="T7" fmla="*/ 120 h 602"/>
                  <a:gd name="T8" fmla="*/ 311 w 604"/>
                  <a:gd name="T9" fmla="*/ 0 h 602"/>
                  <a:gd name="T10" fmla="*/ 374 w 604"/>
                  <a:gd name="T11" fmla="*/ 42 h 602"/>
                  <a:gd name="T12" fmla="*/ 374 w 604"/>
                  <a:gd name="T13" fmla="*/ 54 h 602"/>
                  <a:gd name="T14" fmla="*/ 352 w 604"/>
                  <a:gd name="T15" fmla="*/ 66 h 602"/>
                  <a:gd name="T16" fmla="*/ 325 w 604"/>
                  <a:gd name="T17" fmla="*/ 117 h 602"/>
                  <a:gd name="T18" fmla="*/ 518 w 604"/>
                  <a:gd name="T19" fmla="*/ 117 h 602"/>
                  <a:gd name="T20" fmla="*/ 557 w 604"/>
                  <a:gd name="T21" fmla="*/ 78 h 602"/>
                  <a:gd name="T22" fmla="*/ 603 w 604"/>
                  <a:gd name="T23" fmla="*/ 120 h 602"/>
                  <a:gd name="T24" fmla="*/ 598 w 604"/>
                  <a:gd name="T25" fmla="*/ 127 h 602"/>
                  <a:gd name="T26" fmla="*/ 321 w 604"/>
                  <a:gd name="T27" fmla="*/ 132 h 602"/>
                  <a:gd name="T28" fmla="*/ 260 w 604"/>
                  <a:gd name="T29" fmla="*/ 229 h 602"/>
                  <a:gd name="T30" fmla="*/ 442 w 604"/>
                  <a:gd name="T31" fmla="*/ 224 h 602"/>
                  <a:gd name="T32" fmla="*/ 464 w 604"/>
                  <a:gd name="T33" fmla="*/ 200 h 602"/>
                  <a:gd name="T34" fmla="*/ 515 w 604"/>
                  <a:gd name="T35" fmla="*/ 236 h 602"/>
                  <a:gd name="T36" fmla="*/ 513 w 604"/>
                  <a:gd name="T37" fmla="*/ 244 h 602"/>
                  <a:gd name="T38" fmla="*/ 498 w 604"/>
                  <a:gd name="T39" fmla="*/ 261 h 602"/>
                  <a:gd name="T40" fmla="*/ 503 w 604"/>
                  <a:gd name="T41" fmla="*/ 487 h 602"/>
                  <a:gd name="T42" fmla="*/ 442 w 604"/>
                  <a:gd name="T43" fmla="*/ 599 h 602"/>
                  <a:gd name="T44" fmla="*/ 433 w 604"/>
                  <a:gd name="T45" fmla="*/ 596 h 602"/>
                  <a:gd name="T46" fmla="*/ 413 w 604"/>
                  <a:gd name="T47" fmla="*/ 557 h 602"/>
                  <a:gd name="T48" fmla="*/ 411 w 604"/>
                  <a:gd name="T49" fmla="*/ 555 h 602"/>
                  <a:gd name="T50" fmla="*/ 415 w 604"/>
                  <a:gd name="T51" fmla="*/ 550 h 602"/>
                  <a:gd name="T52" fmla="*/ 445 w 604"/>
                  <a:gd name="T53" fmla="*/ 526 h 602"/>
                  <a:gd name="T54" fmla="*/ 440 w 604"/>
                  <a:gd name="T55" fmla="*/ 236 h 602"/>
                  <a:gd name="T56" fmla="*/ 250 w 604"/>
                  <a:gd name="T57" fmla="*/ 244 h 602"/>
                  <a:gd name="T58" fmla="*/ 248 w 604"/>
                  <a:gd name="T59" fmla="*/ 246 h 602"/>
                  <a:gd name="T60" fmla="*/ 248 w 604"/>
                  <a:gd name="T61" fmla="*/ 331 h 602"/>
                  <a:gd name="T62" fmla="*/ 408 w 604"/>
                  <a:gd name="T63" fmla="*/ 326 h 602"/>
                  <a:gd name="T64" fmla="*/ 418 w 604"/>
                  <a:gd name="T65" fmla="*/ 331 h 602"/>
                  <a:gd name="T66" fmla="*/ 411 w 604"/>
                  <a:gd name="T67" fmla="*/ 339 h 602"/>
                  <a:gd name="T68" fmla="*/ 248 w 604"/>
                  <a:gd name="T69" fmla="*/ 346 h 602"/>
                  <a:gd name="T70" fmla="*/ 245 w 604"/>
                  <a:gd name="T71" fmla="*/ 431 h 602"/>
                  <a:gd name="T72" fmla="*/ 413 w 604"/>
                  <a:gd name="T73" fmla="*/ 424 h 602"/>
                  <a:gd name="T74" fmla="*/ 423 w 604"/>
                  <a:gd name="T75" fmla="*/ 431 h 602"/>
                  <a:gd name="T76" fmla="*/ 415 w 604"/>
                  <a:gd name="T77" fmla="*/ 436 h 602"/>
                  <a:gd name="T78" fmla="*/ 245 w 604"/>
                  <a:gd name="T79" fmla="*/ 443 h 602"/>
                  <a:gd name="T80" fmla="*/ 245 w 604"/>
                  <a:gd name="T81" fmla="*/ 511 h 602"/>
                  <a:gd name="T82" fmla="*/ 216 w 604"/>
                  <a:gd name="T83" fmla="*/ 584 h 602"/>
                  <a:gd name="T84" fmla="*/ 204 w 604"/>
                  <a:gd name="T85" fmla="*/ 596 h 602"/>
                  <a:gd name="T86" fmla="*/ 199 w 604"/>
                  <a:gd name="T87" fmla="*/ 584 h 602"/>
                  <a:gd name="T88" fmla="*/ 206 w 604"/>
                  <a:gd name="T89" fmla="*/ 300 h 602"/>
                  <a:gd name="T90" fmla="*/ 7 w 604"/>
                  <a:gd name="T91" fmla="*/ 472 h 602"/>
                  <a:gd name="T92" fmla="*/ 2 w 604"/>
                  <a:gd name="T93" fmla="*/ 470 h 602"/>
                  <a:gd name="T94" fmla="*/ 4 w 604"/>
                  <a:gd name="T95" fmla="*/ 465 h 602"/>
                  <a:gd name="T96" fmla="*/ 262 w 604"/>
                  <a:gd name="T97" fmla="*/ 132 h 602"/>
                  <a:gd name="T98" fmla="*/ 138 w 604"/>
                  <a:gd name="T99" fmla="*/ 13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04" h="602">
                    <a:moveTo>
                      <a:pt x="138" y="134"/>
                    </a:moveTo>
                    <a:cubicBezTo>
                      <a:pt x="112" y="134"/>
                      <a:pt x="90" y="137"/>
                      <a:pt x="70" y="142"/>
                    </a:cubicBezTo>
                    <a:cubicBezTo>
                      <a:pt x="53" y="120"/>
                      <a:pt x="53" y="120"/>
                      <a:pt x="53" y="120"/>
                    </a:cubicBezTo>
                    <a:cubicBezTo>
                      <a:pt x="270" y="120"/>
                      <a:pt x="270" y="120"/>
                      <a:pt x="270" y="120"/>
                    </a:cubicBezTo>
                    <a:cubicBezTo>
                      <a:pt x="286" y="81"/>
                      <a:pt x="300" y="41"/>
                      <a:pt x="311" y="0"/>
                    </a:cubicBezTo>
                    <a:cubicBezTo>
                      <a:pt x="374" y="42"/>
                      <a:pt x="374" y="42"/>
                      <a:pt x="374" y="42"/>
                    </a:cubicBezTo>
                    <a:cubicBezTo>
                      <a:pt x="381" y="47"/>
                      <a:pt x="381" y="51"/>
                      <a:pt x="374" y="54"/>
                    </a:cubicBezTo>
                    <a:cubicBezTo>
                      <a:pt x="352" y="66"/>
                      <a:pt x="352" y="66"/>
                      <a:pt x="352" y="66"/>
                    </a:cubicBezTo>
                    <a:cubicBezTo>
                      <a:pt x="344" y="82"/>
                      <a:pt x="335" y="99"/>
                      <a:pt x="325" y="117"/>
                    </a:cubicBezTo>
                    <a:cubicBezTo>
                      <a:pt x="518" y="117"/>
                      <a:pt x="518" y="117"/>
                      <a:pt x="518" y="117"/>
                    </a:cubicBezTo>
                    <a:cubicBezTo>
                      <a:pt x="557" y="78"/>
                      <a:pt x="557" y="78"/>
                      <a:pt x="557" y="78"/>
                    </a:cubicBezTo>
                    <a:cubicBezTo>
                      <a:pt x="603" y="120"/>
                      <a:pt x="603" y="120"/>
                      <a:pt x="603" y="120"/>
                    </a:cubicBezTo>
                    <a:cubicBezTo>
                      <a:pt x="604" y="123"/>
                      <a:pt x="603" y="125"/>
                      <a:pt x="598" y="127"/>
                    </a:cubicBezTo>
                    <a:cubicBezTo>
                      <a:pt x="321" y="132"/>
                      <a:pt x="321" y="132"/>
                      <a:pt x="321" y="132"/>
                    </a:cubicBezTo>
                    <a:cubicBezTo>
                      <a:pt x="301" y="166"/>
                      <a:pt x="281" y="198"/>
                      <a:pt x="260" y="229"/>
                    </a:cubicBezTo>
                    <a:cubicBezTo>
                      <a:pt x="442" y="224"/>
                      <a:pt x="442" y="224"/>
                      <a:pt x="442" y="224"/>
                    </a:cubicBezTo>
                    <a:cubicBezTo>
                      <a:pt x="464" y="200"/>
                      <a:pt x="464" y="200"/>
                      <a:pt x="464" y="200"/>
                    </a:cubicBezTo>
                    <a:cubicBezTo>
                      <a:pt x="515" y="236"/>
                      <a:pt x="515" y="236"/>
                      <a:pt x="515" y="236"/>
                    </a:cubicBezTo>
                    <a:cubicBezTo>
                      <a:pt x="518" y="238"/>
                      <a:pt x="518" y="240"/>
                      <a:pt x="513" y="244"/>
                    </a:cubicBezTo>
                    <a:cubicBezTo>
                      <a:pt x="498" y="261"/>
                      <a:pt x="498" y="261"/>
                      <a:pt x="498" y="261"/>
                    </a:cubicBezTo>
                    <a:cubicBezTo>
                      <a:pt x="503" y="487"/>
                      <a:pt x="503" y="487"/>
                      <a:pt x="503" y="487"/>
                    </a:cubicBezTo>
                    <a:cubicBezTo>
                      <a:pt x="508" y="537"/>
                      <a:pt x="488" y="575"/>
                      <a:pt x="442" y="599"/>
                    </a:cubicBezTo>
                    <a:cubicBezTo>
                      <a:pt x="437" y="602"/>
                      <a:pt x="434" y="601"/>
                      <a:pt x="433" y="596"/>
                    </a:cubicBezTo>
                    <a:cubicBezTo>
                      <a:pt x="431" y="575"/>
                      <a:pt x="424" y="562"/>
                      <a:pt x="413" y="557"/>
                    </a:cubicBezTo>
                    <a:cubicBezTo>
                      <a:pt x="411" y="557"/>
                      <a:pt x="411" y="557"/>
                      <a:pt x="411" y="555"/>
                    </a:cubicBezTo>
                    <a:cubicBezTo>
                      <a:pt x="412" y="552"/>
                      <a:pt x="414" y="550"/>
                      <a:pt x="415" y="550"/>
                    </a:cubicBezTo>
                    <a:cubicBezTo>
                      <a:pt x="438" y="553"/>
                      <a:pt x="448" y="545"/>
                      <a:pt x="445" y="526"/>
                    </a:cubicBezTo>
                    <a:cubicBezTo>
                      <a:pt x="440" y="236"/>
                      <a:pt x="440" y="236"/>
                      <a:pt x="440" y="236"/>
                    </a:cubicBezTo>
                    <a:cubicBezTo>
                      <a:pt x="250" y="244"/>
                      <a:pt x="250" y="244"/>
                      <a:pt x="250" y="244"/>
                    </a:cubicBezTo>
                    <a:cubicBezTo>
                      <a:pt x="248" y="246"/>
                      <a:pt x="248" y="246"/>
                      <a:pt x="248" y="246"/>
                    </a:cubicBezTo>
                    <a:cubicBezTo>
                      <a:pt x="248" y="331"/>
                      <a:pt x="248" y="331"/>
                      <a:pt x="248" y="331"/>
                    </a:cubicBezTo>
                    <a:cubicBezTo>
                      <a:pt x="408" y="326"/>
                      <a:pt x="408" y="326"/>
                      <a:pt x="408" y="326"/>
                    </a:cubicBezTo>
                    <a:cubicBezTo>
                      <a:pt x="413" y="328"/>
                      <a:pt x="416" y="330"/>
                      <a:pt x="418" y="331"/>
                    </a:cubicBezTo>
                    <a:cubicBezTo>
                      <a:pt x="418" y="335"/>
                      <a:pt x="415" y="337"/>
                      <a:pt x="411" y="339"/>
                    </a:cubicBezTo>
                    <a:cubicBezTo>
                      <a:pt x="248" y="346"/>
                      <a:pt x="248" y="346"/>
                      <a:pt x="248" y="346"/>
                    </a:cubicBezTo>
                    <a:cubicBezTo>
                      <a:pt x="245" y="431"/>
                      <a:pt x="245" y="431"/>
                      <a:pt x="245" y="431"/>
                    </a:cubicBezTo>
                    <a:cubicBezTo>
                      <a:pt x="413" y="424"/>
                      <a:pt x="413" y="424"/>
                      <a:pt x="413" y="424"/>
                    </a:cubicBezTo>
                    <a:cubicBezTo>
                      <a:pt x="420" y="425"/>
                      <a:pt x="423" y="428"/>
                      <a:pt x="423" y="431"/>
                    </a:cubicBezTo>
                    <a:cubicBezTo>
                      <a:pt x="423" y="433"/>
                      <a:pt x="420" y="434"/>
                      <a:pt x="415" y="436"/>
                    </a:cubicBezTo>
                    <a:cubicBezTo>
                      <a:pt x="245" y="443"/>
                      <a:pt x="245" y="443"/>
                      <a:pt x="245" y="443"/>
                    </a:cubicBezTo>
                    <a:cubicBezTo>
                      <a:pt x="245" y="511"/>
                      <a:pt x="245" y="511"/>
                      <a:pt x="245" y="511"/>
                    </a:cubicBezTo>
                    <a:cubicBezTo>
                      <a:pt x="245" y="534"/>
                      <a:pt x="235" y="558"/>
                      <a:pt x="216" y="584"/>
                    </a:cubicBezTo>
                    <a:cubicBezTo>
                      <a:pt x="211" y="591"/>
                      <a:pt x="207" y="595"/>
                      <a:pt x="204" y="596"/>
                    </a:cubicBezTo>
                    <a:cubicBezTo>
                      <a:pt x="201" y="595"/>
                      <a:pt x="199" y="591"/>
                      <a:pt x="199" y="584"/>
                    </a:cubicBezTo>
                    <a:cubicBezTo>
                      <a:pt x="206" y="300"/>
                      <a:pt x="206" y="300"/>
                      <a:pt x="206" y="300"/>
                    </a:cubicBezTo>
                    <a:cubicBezTo>
                      <a:pt x="150" y="366"/>
                      <a:pt x="83" y="424"/>
                      <a:pt x="7" y="472"/>
                    </a:cubicBezTo>
                    <a:cubicBezTo>
                      <a:pt x="4" y="474"/>
                      <a:pt x="2" y="473"/>
                      <a:pt x="2" y="470"/>
                    </a:cubicBezTo>
                    <a:cubicBezTo>
                      <a:pt x="0" y="468"/>
                      <a:pt x="1" y="467"/>
                      <a:pt x="4" y="465"/>
                    </a:cubicBezTo>
                    <a:cubicBezTo>
                      <a:pt x="113" y="387"/>
                      <a:pt x="199" y="276"/>
                      <a:pt x="262" y="132"/>
                    </a:cubicBezTo>
                    <a:lnTo>
                      <a:pt x="138" y="134"/>
                    </a:lnTo>
                    <a:close/>
                  </a:path>
                </a:pathLst>
              </a:custGeom>
              <a:solidFill>
                <a:srgbClr val="95C7CB">
                  <a:alpha val="66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xmlns="" id="{0A4061AB-9BDC-45A9-9922-B41018632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574" y="2365781"/>
                <a:ext cx="400338" cy="703453"/>
              </a:xfrm>
              <a:custGeom>
                <a:avLst/>
                <a:gdLst>
                  <a:gd name="T0" fmla="*/ 7 w 92"/>
                  <a:gd name="T1" fmla="*/ 163 h 163"/>
                  <a:gd name="T2" fmla="*/ 0 w 92"/>
                  <a:gd name="T3" fmla="*/ 161 h 163"/>
                  <a:gd name="T4" fmla="*/ 56 w 92"/>
                  <a:gd name="T5" fmla="*/ 78 h 163"/>
                  <a:gd name="T6" fmla="*/ 46 w 92"/>
                  <a:gd name="T7" fmla="*/ 78 h 163"/>
                  <a:gd name="T8" fmla="*/ 0 w 92"/>
                  <a:gd name="T9" fmla="*/ 39 h 163"/>
                  <a:gd name="T10" fmla="*/ 46 w 92"/>
                  <a:gd name="T11" fmla="*/ 0 h 163"/>
                  <a:gd name="T12" fmla="*/ 92 w 92"/>
                  <a:gd name="T13" fmla="*/ 63 h 163"/>
                  <a:gd name="T14" fmla="*/ 7 w 92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63">
                    <a:moveTo>
                      <a:pt x="7" y="163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42" y="133"/>
                      <a:pt x="61" y="106"/>
                      <a:pt x="56" y="78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17" y="76"/>
                      <a:pt x="1" y="63"/>
                      <a:pt x="0" y="39"/>
                    </a:cubicBezTo>
                    <a:cubicBezTo>
                      <a:pt x="1" y="15"/>
                      <a:pt x="17" y="2"/>
                      <a:pt x="46" y="0"/>
                    </a:cubicBezTo>
                    <a:cubicBezTo>
                      <a:pt x="77" y="0"/>
                      <a:pt x="92" y="21"/>
                      <a:pt x="92" y="63"/>
                    </a:cubicBezTo>
                    <a:cubicBezTo>
                      <a:pt x="83" y="107"/>
                      <a:pt x="54" y="140"/>
                      <a:pt x="7" y="163"/>
                    </a:cubicBezTo>
                    <a:close/>
                  </a:path>
                </a:pathLst>
              </a:custGeom>
              <a:solidFill>
                <a:srgbClr val="95C7CB">
                  <a:alpha val="66000"/>
                </a:srgb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xmlns="" id="{D445C9D4-7C83-4523-9E89-F51CFC63D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2566" y="2319154"/>
                <a:ext cx="1043451" cy="990678"/>
              </a:xfrm>
              <a:custGeom>
                <a:avLst/>
                <a:gdLst>
                  <a:gd name="T0" fmla="*/ 8 w 575"/>
                  <a:gd name="T1" fmla="*/ 157 h 545"/>
                  <a:gd name="T2" fmla="*/ 83 w 575"/>
                  <a:gd name="T3" fmla="*/ 223 h 545"/>
                  <a:gd name="T4" fmla="*/ 49 w 575"/>
                  <a:gd name="T5" fmla="*/ 257 h 545"/>
                  <a:gd name="T6" fmla="*/ 27 w 575"/>
                  <a:gd name="T7" fmla="*/ 240 h 545"/>
                  <a:gd name="T8" fmla="*/ 3 w 575"/>
                  <a:gd name="T9" fmla="*/ 162 h 545"/>
                  <a:gd name="T10" fmla="*/ 8 w 575"/>
                  <a:gd name="T11" fmla="*/ 157 h 545"/>
                  <a:gd name="T12" fmla="*/ 181 w 575"/>
                  <a:gd name="T13" fmla="*/ 128 h 545"/>
                  <a:gd name="T14" fmla="*/ 108 w 575"/>
                  <a:gd name="T15" fmla="*/ 422 h 545"/>
                  <a:gd name="T16" fmla="*/ 117 w 575"/>
                  <a:gd name="T17" fmla="*/ 495 h 545"/>
                  <a:gd name="T18" fmla="*/ 113 w 575"/>
                  <a:gd name="T19" fmla="*/ 524 h 545"/>
                  <a:gd name="T20" fmla="*/ 69 w 575"/>
                  <a:gd name="T21" fmla="*/ 544 h 545"/>
                  <a:gd name="T22" fmla="*/ 52 w 575"/>
                  <a:gd name="T23" fmla="*/ 527 h 545"/>
                  <a:gd name="T24" fmla="*/ 54 w 575"/>
                  <a:gd name="T25" fmla="*/ 505 h 545"/>
                  <a:gd name="T26" fmla="*/ 54 w 575"/>
                  <a:gd name="T27" fmla="*/ 485 h 545"/>
                  <a:gd name="T28" fmla="*/ 30 w 575"/>
                  <a:gd name="T29" fmla="*/ 454 h 545"/>
                  <a:gd name="T30" fmla="*/ 30 w 575"/>
                  <a:gd name="T31" fmla="*/ 449 h 545"/>
                  <a:gd name="T32" fmla="*/ 66 w 575"/>
                  <a:gd name="T33" fmla="*/ 432 h 545"/>
                  <a:gd name="T34" fmla="*/ 173 w 575"/>
                  <a:gd name="T35" fmla="*/ 125 h 545"/>
                  <a:gd name="T36" fmla="*/ 178 w 575"/>
                  <a:gd name="T37" fmla="*/ 123 h 545"/>
                  <a:gd name="T38" fmla="*/ 181 w 575"/>
                  <a:gd name="T39" fmla="*/ 128 h 545"/>
                  <a:gd name="T40" fmla="*/ 66 w 575"/>
                  <a:gd name="T41" fmla="*/ 1 h 545"/>
                  <a:gd name="T42" fmla="*/ 156 w 575"/>
                  <a:gd name="T43" fmla="*/ 55 h 545"/>
                  <a:gd name="T44" fmla="*/ 122 w 575"/>
                  <a:gd name="T45" fmla="*/ 101 h 545"/>
                  <a:gd name="T46" fmla="*/ 100 w 575"/>
                  <a:gd name="T47" fmla="*/ 89 h 545"/>
                  <a:gd name="T48" fmla="*/ 61 w 575"/>
                  <a:gd name="T49" fmla="*/ 6 h 545"/>
                  <a:gd name="T50" fmla="*/ 61 w 575"/>
                  <a:gd name="T51" fmla="*/ 4 h 545"/>
                  <a:gd name="T52" fmla="*/ 66 w 575"/>
                  <a:gd name="T53" fmla="*/ 1 h 545"/>
                  <a:gd name="T54" fmla="*/ 261 w 575"/>
                  <a:gd name="T55" fmla="*/ 52 h 545"/>
                  <a:gd name="T56" fmla="*/ 239 w 575"/>
                  <a:gd name="T57" fmla="*/ 55 h 545"/>
                  <a:gd name="T58" fmla="*/ 195 w 575"/>
                  <a:gd name="T59" fmla="*/ 60 h 545"/>
                  <a:gd name="T60" fmla="*/ 178 w 575"/>
                  <a:gd name="T61" fmla="*/ 40 h 545"/>
                  <a:gd name="T62" fmla="*/ 453 w 575"/>
                  <a:gd name="T63" fmla="*/ 38 h 545"/>
                  <a:gd name="T64" fmla="*/ 485 w 575"/>
                  <a:gd name="T65" fmla="*/ 1 h 545"/>
                  <a:gd name="T66" fmla="*/ 531 w 575"/>
                  <a:gd name="T67" fmla="*/ 43 h 545"/>
                  <a:gd name="T68" fmla="*/ 528 w 575"/>
                  <a:gd name="T69" fmla="*/ 48 h 545"/>
                  <a:gd name="T70" fmla="*/ 380 w 575"/>
                  <a:gd name="T71" fmla="*/ 50 h 545"/>
                  <a:gd name="T72" fmla="*/ 378 w 575"/>
                  <a:gd name="T73" fmla="*/ 490 h 545"/>
                  <a:gd name="T74" fmla="*/ 485 w 575"/>
                  <a:gd name="T75" fmla="*/ 488 h 545"/>
                  <a:gd name="T76" fmla="*/ 526 w 575"/>
                  <a:gd name="T77" fmla="*/ 449 h 545"/>
                  <a:gd name="T78" fmla="*/ 572 w 575"/>
                  <a:gd name="T79" fmla="*/ 490 h 545"/>
                  <a:gd name="T80" fmla="*/ 572 w 575"/>
                  <a:gd name="T81" fmla="*/ 498 h 545"/>
                  <a:gd name="T82" fmla="*/ 224 w 575"/>
                  <a:gd name="T83" fmla="*/ 505 h 545"/>
                  <a:gd name="T84" fmla="*/ 156 w 575"/>
                  <a:gd name="T85" fmla="*/ 515 h 545"/>
                  <a:gd name="T86" fmla="*/ 137 w 575"/>
                  <a:gd name="T87" fmla="*/ 495 h 545"/>
                  <a:gd name="T88" fmla="*/ 317 w 575"/>
                  <a:gd name="T89" fmla="*/ 490 h 545"/>
                  <a:gd name="T90" fmla="*/ 319 w 575"/>
                  <a:gd name="T91" fmla="*/ 52 h 545"/>
                  <a:gd name="T92" fmla="*/ 261 w 575"/>
                  <a:gd name="T93" fmla="*/ 52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75" h="545">
                    <a:moveTo>
                      <a:pt x="8" y="157"/>
                    </a:moveTo>
                    <a:cubicBezTo>
                      <a:pt x="58" y="178"/>
                      <a:pt x="83" y="200"/>
                      <a:pt x="83" y="223"/>
                    </a:cubicBezTo>
                    <a:cubicBezTo>
                      <a:pt x="82" y="241"/>
                      <a:pt x="70" y="252"/>
                      <a:pt x="49" y="257"/>
                    </a:cubicBezTo>
                    <a:cubicBezTo>
                      <a:pt x="35" y="258"/>
                      <a:pt x="27" y="253"/>
                      <a:pt x="27" y="240"/>
                    </a:cubicBezTo>
                    <a:cubicBezTo>
                      <a:pt x="26" y="206"/>
                      <a:pt x="18" y="180"/>
                      <a:pt x="3" y="162"/>
                    </a:cubicBezTo>
                    <a:cubicBezTo>
                      <a:pt x="0" y="157"/>
                      <a:pt x="1" y="155"/>
                      <a:pt x="8" y="157"/>
                    </a:cubicBezTo>
                    <a:close/>
                    <a:moveTo>
                      <a:pt x="181" y="128"/>
                    </a:moveTo>
                    <a:cubicBezTo>
                      <a:pt x="108" y="422"/>
                      <a:pt x="108" y="422"/>
                      <a:pt x="108" y="422"/>
                    </a:cubicBezTo>
                    <a:cubicBezTo>
                      <a:pt x="101" y="453"/>
                      <a:pt x="104" y="477"/>
                      <a:pt x="117" y="495"/>
                    </a:cubicBezTo>
                    <a:cubicBezTo>
                      <a:pt x="122" y="508"/>
                      <a:pt x="121" y="518"/>
                      <a:pt x="113" y="524"/>
                    </a:cubicBezTo>
                    <a:cubicBezTo>
                      <a:pt x="101" y="536"/>
                      <a:pt x="87" y="542"/>
                      <a:pt x="69" y="544"/>
                    </a:cubicBezTo>
                    <a:cubicBezTo>
                      <a:pt x="56" y="545"/>
                      <a:pt x="50" y="540"/>
                      <a:pt x="52" y="527"/>
                    </a:cubicBezTo>
                    <a:cubicBezTo>
                      <a:pt x="52" y="524"/>
                      <a:pt x="53" y="516"/>
                      <a:pt x="54" y="505"/>
                    </a:cubicBezTo>
                    <a:cubicBezTo>
                      <a:pt x="54" y="495"/>
                      <a:pt x="54" y="489"/>
                      <a:pt x="54" y="485"/>
                    </a:cubicBezTo>
                    <a:cubicBezTo>
                      <a:pt x="56" y="469"/>
                      <a:pt x="48" y="459"/>
                      <a:pt x="30" y="454"/>
                    </a:cubicBezTo>
                    <a:cubicBezTo>
                      <a:pt x="27" y="452"/>
                      <a:pt x="27" y="451"/>
                      <a:pt x="30" y="449"/>
                    </a:cubicBezTo>
                    <a:cubicBezTo>
                      <a:pt x="51" y="451"/>
                      <a:pt x="63" y="445"/>
                      <a:pt x="66" y="432"/>
                    </a:cubicBezTo>
                    <a:cubicBezTo>
                      <a:pt x="173" y="125"/>
                      <a:pt x="173" y="125"/>
                      <a:pt x="173" y="125"/>
                    </a:cubicBezTo>
                    <a:cubicBezTo>
                      <a:pt x="175" y="122"/>
                      <a:pt x="177" y="121"/>
                      <a:pt x="178" y="123"/>
                    </a:cubicBezTo>
                    <a:cubicBezTo>
                      <a:pt x="181" y="123"/>
                      <a:pt x="182" y="125"/>
                      <a:pt x="181" y="128"/>
                    </a:cubicBezTo>
                    <a:close/>
                    <a:moveTo>
                      <a:pt x="66" y="1"/>
                    </a:moveTo>
                    <a:cubicBezTo>
                      <a:pt x="125" y="16"/>
                      <a:pt x="155" y="34"/>
                      <a:pt x="156" y="55"/>
                    </a:cubicBezTo>
                    <a:cubicBezTo>
                      <a:pt x="158" y="73"/>
                      <a:pt x="147" y="88"/>
                      <a:pt x="122" y="101"/>
                    </a:cubicBezTo>
                    <a:cubicBezTo>
                      <a:pt x="111" y="106"/>
                      <a:pt x="104" y="102"/>
                      <a:pt x="100" y="89"/>
                    </a:cubicBezTo>
                    <a:cubicBezTo>
                      <a:pt x="96" y="55"/>
                      <a:pt x="83" y="27"/>
                      <a:pt x="61" y="6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1"/>
                      <a:pt x="61" y="0"/>
                      <a:pt x="66" y="1"/>
                    </a:cubicBezTo>
                    <a:close/>
                    <a:moveTo>
                      <a:pt x="261" y="52"/>
                    </a:moveTo>
                    <a:cubicBezTo>
                      <a:pt x="256" y="52"/>
                      <a:pt x="249" y="53"/>
                      <a:pt x="239" y="55"/>
                    </a:cubicBezTo>
                    <a:cubicBezTo>
                      <a:pt x="216" y="55"/>
                      <a:pt x="202" y="57"/>
                      <a:pt x="195" y="60"/>
                    </a:cubicBezTo>
                    <a:cubicBezTo>
                      <a:pt x="178" y="40"/>
                      <a:pt x="178" y="40"/>
                      <a:pt x="178" y="40"/>
                    </a:cubicBezTo>
                    <a:cubicBezTo>
                      <a:pt x="453" y="38"/>
                      <a:pt x="453" y="38"/>
                      <a:pt x="453" y="38"/>
                    </a:cubicBezTo>
                    <a:cubicBezTo>
                      <a:pt x="485" y="1"/>
                      <a:pt x="485" y="1"/>
                      <a:pt x="485" y="1"/>
                    </a:cubicBezTo>
                    <a:cubicBezTo>
                      <a:pt x="531" y="43"/>
                      <a:pt x="531" y="43"/>
                      <a:pt x="531" y="43"/>
                    </a:cubicBezTo>
                    <a:cubicBezTo>
                      <a:pt x="532" y="46"/>
                      <a:pt x="532" y="48"/>
                      <a:pt x="528" y="48"/>
                    </a:cubicBezTo>
                    <a:cubicBezTo>
                      <a:pt x="380" y="50"/>
                      <a:pt x="380" y="50"/>
                      <a:pt x="380" y="50"/>
                    </a:cubicBezTo>
                    <a:cubicBezTo>
                      <a:pt x="378" y="490"/>
                      <a:pt x="378" y="490"/>
                      <a:pt x="378" y="490"/>
                    </a:cubicBezTo>
                    <a:cubicBezTo>
                      <a:pt x="485" y="488"/>
                      <a:pt x="485" y="488"/>
                      <a:pt x="485" y="488"/>
                    </a:cubicBezTo>
                    <a:cubicBezTo>
                      <a:pt x="526" y="449"/>
                      <a:pt x="526" y="449"/>
                      <a:pt x="526" y="449"/>
                    </a:cubicBezTo>
                    <a:cubicBezTo>
                      <a:pt x="572" y="490"/>
                      <a:pt x="572" y="490"/>
                      <a:pt x="572" y="490"/>
                    </a:cubicBezTo>
                    <a:cubicBezTo>
                      <a:pt x="575" y="494"/>
                      <a:pt x="575" y="496"/>
                      <a:pt x="572" y="498"/>
                    </a:cubicBezTo>
                    <a:cubicBezTo>
                      <a:pt x="224" y="505"/>
                      <a:pt x="224" y="505"/>
                      <a:pt x="224" y="505"/>
                    </a:cubicBezTo>
                    <a:cubicBezTo>
                      <a:pt x="190" y="506"/>
                      <a:pt x="168" y="510"/>
                      <a:pt x="156" y="515"/>
                    </a:cubicBezTo>
                    <a:cubicBezTo>
                      <a:pt x="137" y="495"/>
                      <a:pt x="137" y="495"/>
                      <a:pt x="137" y="495"/>
                    </a:cubicBezTo>
                    <a:cubicBezTo>
                      <a:pt x="317" y="490"/>
                      <a:pt x="317" y="490"/>
                      <a:pt x="317" y="490"/>
                    </a:cubicBezTo>
                    <a:cubicBezTo>
                      <a:pt x="319" y="52"/>
                      <a:pt x="319" y="52"/>
                      <a:pt x="319" y="52"/>
                    </a:cubicBezTo>
                    <a:lnTo>
                      <a:pt x="261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xmlns="" id="{4186CACA-C411-4D60-A91D-4ADE614DD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903" y="2370603"/>
                <a:ext cx="683309" cy="721896"/>
              </a:xfrm>
              <a:custGeom>
                <a:avLst/>
                <a:gdLst>
                  <a:gd name="T0" fmla="*/ 22 w 562"/>
                  <a:gd name="T1" fmla="*/ 124 h 593"/>
                  <a:gd name="T2" fmla="*/ 245 w 562"/>
                  <a:gd name="T3" fmla="*/ 95 h 593"/>
                  <a:gd name="T4" fmla="*/ 321 w 562"/>
                  <a:gd name="T5" fmla="*/ 25 h 593"/>
                  <a:gd name="T6" fmla="*/ 306 w 562"/>
                  <a:gd name="T7" fmla="*/ 59 h 593"/>
                  <a:gd name="T8" fmla="*/ 474 w 562"/>
                  <a:gd name="T9" fmla="*/ 90 h 593"/>
                  <a:gd name="T10" fmla="*/ 559 w 562"/>
                  <a:gd name="T11" fmla="*/ 95 h 593"/>
                  <a:gd name="T12" fmla="*/ 299 w 562"/>
                  <a:gd name="T13" fmla="*/ 110 h 593"/>
                  <a:gd name="T14" fmla="*/ 421 w 562"/>
                  <a:gd name="T15" fmla="*/ 185 h 593"/>
                  <a:gd name="T16" fmla="*/ 501 w 562"/>
                  <a:gd name="T17" fmla="*/ 185 h 593"/>
                  <a:gd name="T18" fmla="*/ 484 w 562"/>
                  <a:gd name="T19" fmla="*/ 214 h 593"/>
                  <a:gd name="T20" fmla="*/ 486 w 562"/>
                  <a:gd name="T21" fmla="*/ 497 h 593"/>
                  <a:gd name="T22" fmla="*/ 413 w 562"/>
                  <a:gd name="T23" fmla="*/ 587 h 593"/>
                  <a:gd name="T24" fmla="*/ 391 w 562"/>
                  <a:gd name="T25" fmla="*/ 531 h 593"/>
                  <a:gd name="T26" fmla="*/ 423 w 562"/>
                  <a:gd name="T27" fmla="*/ 197 h 593"/>
                  <a:gd name="T28" fmla="*/ 129 w 562"/>
                  <a:gd name="T29" fmla="*/ 514 h 593"/>
                  <a:gd name="T30" fmla="*/ 80 w 562"/>
                  <a:gd name="T31" fmla="*/ 591 h 593"/>
                  <a:gd name="T32" fmla="*/ 78 w 562"/>
                  <a:gd name="T33" fmla="*/ 438 h 593"/>
                  <a:gd name="T34" fmla="*/ 78 w 562"/>
                  <a:gd name="T35" fmla="*/ 166 h 593"/>
                  <a:gd name="T36" fmla="*/ 129 w 562"/>
                  <a:gd name="T37" fmla="*/ 193 h 593"/>
                  <a:gd name="T38" fmla="*/ 243 w 562"/>
                  <a:gd name="T39" fmla="*/ 110 h 593"/>
                  <a:gd name="T40" fmla="*/ 323 w 562"/>
                  <a:gd name="T41" fmla="*/ 205 h 593"/>
                  <a:gd name="T42" fmla="*/ 382 w 562"/>
                  <a:gd name="T43" fmla="*/ 234 h 593"/>
                  <a:gd name="T44" fmla="*/ 367 w 562"/>
                  <a:gd name="T45" fmla="*/ 248 h 593"/>
                  <a:gd name="T46" fmla="*/ 340 w 562"/>
                  <a:gd name="T47" fmla="*/ 304 h 593"/>
                  <a:gd name="T48" fmla="*/ 396 w 562"/>
                  <a:gd name="T49" fmla="*/ 307 h 593"/>
                  <a:gd name="T50" fmla="*/ 301 w 562"/>
                  <a:gd name="T51" fmla="*/ 317 h 593"/>
                  <a:gd name="T52" fmla="*/ 352 w 562"/>
                  <a:gd name="T53" fmla="*/ 397 h 593"/>
                  <a:gd name="T54" fmla="*/ 413 w 562"/>
                  <a:gd name="T55" fmla="*/ 402 h 593"/>
                  <a:gd name="T56" fmla="*/ 301 w 562"/>
                  <a:gd name="T57" fmla="*/ 409 h 593"/>
                  <a:gd name="T58" fmla="*/ 304 w 562"/>
                  <a:gd name="T59" fmla="*/ 504 h 593"/>
                  <a:gd name="T60" fmla="*/ 245 w 562"/>
                  <a:gd name="T61" fmla="*/ 560 h 593"/>
                  <a:gd name="T62" fmla="*/ 248 w 562"/>
                  <a:gd name="T63" fmla="*/ 409 h 593"/>
                  <a:gd name="T64" fmla="*/ 143 w 562"/>
                  <a:gd name="T65" fmla="*/ 404 h 593"/>
                  <a:gd name="T66" fmla="*/ 248 w 562"/>
                  <a:gd name="T67" fmla="*/ 397 h 593"/>
                  <a:gd name="T68" fmla="*/ 170 w 562"/>
                  <a:gd name="T69" fmla="*/ 319 h 593"/>
                  <a:gd name="T70" fmla="*/ 168 w 562"/>
                  <a:gd name="T71" fmla="*/ 307 h 593"/>
                  <a:gd name="T72" fmla="*/ 197 w 562"/>
                  <a:gd name="T73" fmla="*/ 224 h 593"/>
                  <a:gd name="T74" fmla="*/ 243 w 562"/>
                  <a:gd name="T75" fmla="*/ 231 h 593"/>
                  <a:gd name="T76" fmla="*/ 245 w 562"/>
                  <a:gd name="T77" fmla="*/ 304 h 593"/>
                  <a:gd name="T78" fmla="*/ 323 w 562"/>
                  <a:gd name="T79" fmla="*/ 205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62" h="593">
                    <a:moveTo>
                      <a:pt x="90" y="115"/>
                    </a:moveTo>
                    <a:cubicBezTo>
                      <a:pt x="57" y="116"/>
                      <a:pt x="35" y="120"/>
                      <a:pt x="22" y="12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45" y="95"/>
                      <a:pt x="245" y="95"/>
                      <a:pt x="245" y="95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321" y="25"/>
                      <a:pt x="321" y="25"/>
                      <a:pt x="321" y="25"/>
                    </a:cubicBezTo>
                    <a:cubicBezTo>
                      <a:pt x="324" y="28"/>
                      <a:pt x="324" y="31"/>
                      <a:pt x="321" y="34"/>
                    </a:cubicBezTo>
                    <a:cubicBezTo>
                      <a:pt x="314" y="39"/>
                      <a:pt x="309" y="47"/>
                      <a:pt x="306" y="59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474" y="90"/>
                      <a:pt x="474" y="90"/>
                      <a:pt x="474" y="90"/>
                    </a:cubicBezTo>
                    <a:cubicBezTo>
                      <a:pt x="511" y="49"/>
                      <a:pt x="511" y="49"/>
                      <a:pt x="511" y="49"/>
                    </a:cubicBezTo>
                    <a:cubicBezTo>
                      <a:pt x="559" y="95"/>
                      <a:pt x="559" y="95"/>
                      <a:pt x="559" y="95"/>
                    </a:cubicBezTo>
                    <a:cubicBezTo>
                      <a:pt x="562" y="97"/>
                      <a:pt x="562" y="99"/>
                      <a:pt x="559" y="103"/>
                    </a:cubicBezTo>
                    <a:cubicBezTo>
                      <a:pt x="299" y="110"/>
                      <a:pt x="299" y="110"/>
                      <a:pt x="299" y="110"/>
                    </a:cubicBezTo>
                    <a:cubicBezTo>
                      <a:pt x="289" y="188"/>
                      <a:pt x="289" y="188"/>
                      <a:pt x="289" y="188"/>
                    </a:cubicBezTo>
                    <a:cubicBezTo>
                      <a:pt x="421" y="185"/>
                      <a:pt x="421" y="185"/>
                      <a:pt x="421" y="185"/>
                    </a:cubicBezTo>
                    <a:cubicBezTo>
                      <a:pt x="447" y="151"/>
                      <a:pt x="447" y="151"/>
                      <a:pt x="447" y="151"/>
                    </a:cubicBezTo>
                    <a:cubicBezTo>
                      <a:pt x="501" y="185"/>
                      <a:pt x="501" y="185"/>
                      <a:pt x="501" y="185"/>
                    </a:cubicBezTo>
                    <a:cubicBezTo>
                      <a:pt x="504" y="187"/>
                      <a:pt x="504" y="189"/>
                      <a:pt x="501" y="193"/>
                    </a:cubicBezTo>
                    <a:cubicBezTo>
                      <a:pt x="484" y="214"/>
                      <a:pt x="484" y="214"/>
                      <a:pt x="484" y="214"/>
                    </a:cubicBezTo>
                    <a:cubicBezTo>
                      <a:pt x="484" y="411"/>
                      <a:pt x="484" y="411"/>
                      <a:pt x="484" y="411"/>
                    </a:cubicBezTo>
                    <a:cubicBezTo>
                      <a:pt x="486" y="497"/>
                      <a:pt x="486" y="497"/>
                      <a:pt x="486" y="497"/>
                    </a:cubicBezTo>
                    <a:cubicBezTo>
                      <a:pt x="488" y="534"/>
                      <a:pt x="465" y="565"/>
                      <a:pt x="418" y="589"/>
                    </a:cubicBezTo>
                    <a:cubicBezTo>
                      <a:pt x="415" y="591"/>
                      <a:pt x="413" y="590"/>
                      <a:pt x="413" y="587"/>
                    </a:cubicBezTo>
                    <a:cubicBezTo>
                      <a:pt x="413" y="562"/>
                      <a:pt x="406" y="547"/>
                      <a:pt x="391" y="540"/>
                    </a:cubicBezTo>
                    <a:cubicBezTo>
                      <a:pt x="386" y="537"/>
                      <a:pt x="386" y="534"/>
                      <a:pt x="391" y="531"/>
                    </a:cubicBezTo>
                    <a:cubicBezTo>
                      <a:pt x="416" y="534"/>
                      <a:pt x="427" y="531"/>
                      <a:pt x="425" y="521"/>
                    </a:cubicBezTo>
                    <a:cubicBezTo>
                      <a:pt x="423" y="197"/>
                      <a:pt x="423" y="197"/>
                      <a:pt x="423" y="197"/>
                    </a:cubicBezTo>
                    <a:cubicBezTo>
                      <a:pt x="129" y="205"/>
                      <a:pt x="129" y="205"/>
                      <a:pt x="129" y="205"/>
                    </a:cubicBezTo>
                    <a:cubicBezTo>
                      <a:pt x="129" y="514"/>
                      <a:pt x="129" y="514"/>
                      <a:pt x="129" y="514"/>
                    </a:cubicBezTo>
                    <a:cubicBezTo>
                      <a:pt x="125" y="539"/>
                      <a:pt x="113" y="564"/>
                      <a:pt x="92" y="587"/>
                    </a:cubicBezTo>
                    <a:cubicBezTo>
                      <a:pt x="87" y="591"/>
                      <a:pt x="83" y="593"/>
                      <a:pt x="80" y="591"/>
                    </a:cubicBezTo>
                    <a:cubicBezTo>
                      <a:pt x="77" y="590"/>
                      <a:pt x="75" y="587"/>
                      <a:pt x="75" y="582"/>
                    </a:cubicBezTo>
                    <a:cubicBezTo>
                      <a:pt x="78" y="438"/>
                      <a:pt x="78" y="438"/>
                      <a:pt x="78" y="43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78" y="166"/>
                      <a:pt x="78" y="166"/>
                      <a:pt x="78" y="166"/>
                    </a:cubicBezTo>
                    <a:cubicBezTo>
                      <a:pt x="78" y="163"/>
                      <a:pt x="79" y="162"/>
                      <a:pt x="82" y="163"/>
                    </a:cubicBezTo>
                    <a:cubicBezTo>
                      <a:pt x="129" y="193"/>
                      <a:pt x="129" y="193"/>
                      <a:pt x="129" y="193"/>
                    </a:cubicBezTo>
                    <a:cubicBezTo>
                      <a:pt x="236" y="190"/>
                      <a:pt x="236" y="190"/>
                      <a:pt x="236" y="190"/>
                    </a:cubicBezTo>
                    <a:cubicBezTo>
                      <a:pt x="243" y="110"/>
                      <a:pt x="243" y="110"/>
                      <a:pt x="243" y="110"/>
                    </a:cubicBezTo>
                    <a:lnTo>
                      <a:pt x="90" y="115"/>
                    </a:lnTo>
                    <a:close/>
                    <a:moveTo>
                      <a:pt x="323" y="205"/>
                    </a:moveTo>
                    <a:cubicBezTo>
                      <a:pt x="377" y="231"/>
                      <a:pt x="377" y="231"/>
                      <a:pt x="377" y="231"/>
                    </a:cubicBezTo>
                    <a:cubicBezTo>
                      <a:pt x="382" y="234"/>
                      <a:pt x="382" y="234"/>
                      <a:pt x="382" y="234"/>
                    </a:cubicBezTo>
                    <a:cubicBezTo>
                      <a:pt x="382" y="235"/>
                      <a:pt x="380" y="237"/>
                      <a:pt x="377" y="239"/>
                    </a:cubicBezTo>
                    <a:cubicBezTo>
                      <a:pt x="367" y="248"/>
                      <a:pt x="367" y="248"/>
                      <a:pt x="367" y="248"/>
                    </a:cubicBezTo>
                    <a:cubicBezTo>
                      <a:pt x="311" y="304"/>
                      <a:pt x="311" y="304"/>
                      <a:pt x="311" y="304"/>
                    </a:cubicBezTo>
                    <a:cubicBezTo>
                      <a:pt x="340" y="304"/>
                      <a:pt x="340" y="304"/>
                      <a:pt x="340" y="304"/>
                    </a:cubicBezTo>
                    <a:cubicBezTo>
                      <a:pt x="365" y="278"/>
                      <a:pt x="365" y="278"/>
                      <a:pt x="365" y="278"/>
                    </a:cubicBezTo>
                    <a:cubicBezTo>
                      <a:pt x="396" y="307"/>
                      <a:pt x="396" y="307"/>
                      <a:pt x="396" y="307"/>
                    </a:cubicBezTo>
                    <a:cubicBezTo>
                      <a:pt x="398" y="310"/>
                      <a:pt x="397" y="313"/>
                      <a:pt x="394" y="314"/>
                    </a:cubicBezTo>
                    <a:cubicBezTo>
                      <a:pt x="301" y="317"/>
                      <a:pt x="301" y="317"/>
                      <a:pt x="301" y="317"/>
                    </a:cubicBezTo>
                    <a:cubicBezTo>
                      <a:pt x="301" y="397"/>
                      <a:pt x="301" y="397"/>
                      <a:pt x="301" y="397"/>
                    </a:cubicBezTo>
                    <a:cubicBezTo>
                      <a:pt x="352" y="397"/>
                      <a:pt x="352" y="397"/>
                      <a:pt x="352" y="397"/>
                    </a:cubicBezTo>
                    <a:cubicBezTo>
                      <a:pt x="379" y="373"/>
                      <a:pt x="379" y="373"/>
                      <a:pt x="379" y="373"/>
                    </a:cubicBezTo>
                    <a:cubicBezTo>
                      <a:pt x="413" y="402"/>
                      <a:pt x="413" y="402"/>
                      <a:pt x="413" y="402"/>
                    </a:cubicBezTo>
                    <a:cubicBezTo>
                      <a:pt x="415" y="405"/>
                      <a:pt x="414" y="407"/>
                      <a:pt x="411" y="407"/>
                    </a:cubicBezTo>
                    <a:cubicBezTo>
                      <a:pt x="301" y="409"/>
                      <a:pt x="301" y="409"/>
                      <a:pt x="301" y="409"/>
                    </a:cubicBezTo>
                    <a:cubicBezTo>
                      <a:pt x="301" y="445"/>
                      <a:pt x="301" y="445"/>
                      <a:pt x="301" y="445"/>
                    </a:cubicBezTo>
                    <a:cubicBezTo>
                      <a:pt x="304" y="504"/>
                      <a:pt x="304" y="504"/>
                      <a:pt x="304" y="504"/>
                    </a:cubicBezTo>
                    <a:cubicBezTo>
                      <a:pt x="299" y="525"/>
                      <a:pt x="286" y="547"/>
                      <a:pt x="265" y="570"/>
                    </a:cubicBezTo>
                    <a:cubicBezTo>
                      <a:pt x="252" y="576"/>
                      <a:pt x="245" y="573"/>
                      <a:pt x="245" y="560"/>
                    </a:cubicBezTo>
                    <a:cubicBezTo>
                      <a:pt x="248" y="465"/>
                      <a:pt x="248" y="465"/>
                      <a:pt x="248" y="465"/>
                    </a:cubicBezTo>
                    <a:cubicBezTo>
                      <a:pt x="248" y="409"/>
                      <a:pt x="248" y="409"/>
                      <a:pt x="248" y="409"/>
                    </a:cubicBezTo>
                    <a:cubicBezTo>
                      <a:pt x="151" y="411"/>
                      <a:pt x="151" y="411"/>
                      <a:pt x="151" y="411"/>
                    </a:cubicBezTo>
                    <a:cubicBezTo>
                      <a:pt x="146" y="411"/>
                      <a:pt x="143" y="409"/>
                      <a:pt x="143" y="404"/>
                    </a:cubicBezTo>
                    <a:cubicBezTo>
                      <a:pt x="143" y="401"/>
                      <a:pt x="146" y="399"/>
                      <a:pt x="151" y="399"/>
                    </a:cubicBezTo>
                    <a:cubicBezTo>
                      <a:pt x="248" y="397"/>
                      <a:pt x="248" y="397"/>
                      <a:pt x="248" y="397"/>
                    </a:cubicBezTo>
                    <a:cubicBezTo>
                      <a:pt x="250" y="317"/>
                      <a:pt x="250" y="317"/>
                      <a:pt x="250" y="317"/>
                    </a:cubicBezTo>
                    <a:cubicBezTo>
                      <a:pt x="170" y="319"/>
                      <a:pt x="170" y="319"/>
                      <a:pt x="170" y="319"/>
                    </a:cubicBezTo>
                    <a:cubicBezTo>
                      <a:pt x="165" y="319"/>
                      <a:pt x="163" y="317"/>
                      <a:pt x="163" y="314"/>
                    </a:cubicBezTo>
                    <a:cubicBezTo>
                      <a:pt x="161" y="309"/>
                      <a:pt x="163" y="307"/>
                      <a:pt x="168" y="307"/>
                    </a:cubicBezTo>
                    <a:cubicBezTo>
                      <a:pt x="209" y="307"/>
                      <a:pt x="209" y="307"/>
                      <a:pt x="209" y="307"/>
                    </a:cubicBezTo>
                    <a:cubicBezTo>
                      <a:pt x="206" y="278"/>
                      <a:pt x="202" y="250"/>
                      <a:pt x="197" y="224"/>
                    </a:cubicBezTo>
                    <a:cubicBezTo>
                      <a:pt x="195" y="221"/>
                      <a:pt x="196" y="220"/>
                      <a:pt x="199" y="222"/>
                    </a:cubicBezTo>
                    <a:cubicBezTo>
                      <a:pt x="243" y="231"/>
                      <a:pt x="243" y="231"/>
                      <a:pt x="243" y="231"/>
                    </a:cubicBezTo>
                    <a:cubicBezTo>
                      <a:pt x="248" y="233"/>
                      <a:pt x="249" y="236"/>
                      <a:pt x="248" y="241"/>
                    </a:cubicBezTo>
                    <a:cubicBezTo>
                      <a:pt x="245" y="304"/>
                      <a:pt x="245" y="304"/>
                      <a:pt x="245" y="304"/>
                    </a:cubicBezTo>
                    <a:cubicBezTo>
                      <a:pt x="296" y="304"/>
                      <a:pt x="296" y="304"/>
                      <a:pt x="296" y="304"/>
                    </a:cubicBezTo>
                    <a:lnTo>
                      <a:pt x="323" y="2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Freeform 7">
                <a:extLst>
                  <a:ext uri="{FF2B5EF4-FFF2-40B4-BE49-F238E27FC236}">
                    <a16:creationId xmlns:a16="http://schemas.microsoft.com/office/drawing/2014/main" xmlns="" id="{022B9F62-0622-4290-B0B9-3E93C523D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4751" y="2454281"/>
                <a:ext cx="1136830" cy="1054559"/>
              </a:xfrm>
              <a:custGeom>
                <a:avLst/>
                <a:gdLst>
                  <a:gd name="T0" fmla="*/ 134 w 603"/>
                  <a:gd name="T1" fmla="*/ 226 h 558"/>
                  <a:gd name="T2" fmla="*/ 68 w 603"/>
                  <a:gd name="T3" fmla="*/ 231 h 558"/>
                  <a:gd name="T4" fmla="*/ 46 w 603"/>
                  <a:gd name="T5" fmla="*/ 211 h 558"/>
                  <a:gd name="T6" fmla="*/ 265 w 603"/>
                  <a:gd name="T7" fmla="*/ 207 h 558"/>
                  <a:gd name="T8" fmla="*/ 268 w 603"/>
                  <a:gd name="T9" fmla="*/ 56 h 558"/>
                  <a:gd name="T10" fmla="*/ 185 w 603"/>
                  <a:gd name="T11" fmla="*/ 58 h 558"/>
                  <a:gd name="T12" fmla="*/ 119 w 603"/>
                  <a:gd name="T13" fmla="*/ 66 h 558"/>
                  <a:gd name="T14" fmla="*/ 100 w 603"/>
                  <a:gd name="T15" fmla="*/ 46 h 558"/>
                  <a:gd name="T16" fmla="*/ 435 w 603"/>
                  <a:gd name="T17" fmla="*/ 36 h 558"/>
                  <a:gd name="T18" fmla="*/ 472 w 603"/>
                  <a:gd name="T19" fmla="*/ 0 h 558"/>
                  <a:gd name="T20" fmla="*/ 518 w 603"/>
                  <a:gd name="T21" fmla="*/ 41 h 558"/>
                  <a:gd name="T22" fmla="*/ 521 w 603"/>
                  <a:gd name="T23" fmla="*/ 46 h 558"/>
                  <a:gd name="T24" fmla="*/ 516 w 603"/>
                  <a:gd name="T25" fmla="*/ 48 h 558"/>
                  <a:gd name="T26" fmla="*/ 324 w 603"/>
                  <a:gd name="T27" fmla="*/ 56 h 558"/>
                  <a:gd name="T28" fmla="*/ 319 w 603"/>
                  <a:gd name="T29" fmla="*/ 207 h 558"/>
                  <a:gd name="T30" fmla="*/ 489 w 603"/>
                  <a:gd name="T31" fmla="*/ 202 h 558"/>
                  <a:gd name="T32" fmla="*/ 523 w 603"/>
                  <a:gd name="T33" fmla="*/ 165 h 558"/>
                  <a:gd name="T34" fmla="*/ 569 w 603"/>
                  <a:gd name="T35" fmla="*/ 207 h 558"/>
                  <a:gd name="T36" fmla="*/ 572 w 603"/>
                  <a:gd name="T37" fmla="*/ 211 h 558"/>
                  <a:gd name="T38" fmla="*/ 567 w 603"/>
                  <a:gd name="T39" fmla="*/ 214 h 558"/>
                  <a:gd name="T40" fmla="*/ 345 w 603"/>
                  <a:gd name="T41" fmla="*/ 219 h 558"/>
                  <a:gd name="T42" fmla="*/ 401 w 603"/>
                  <a:gd name="T43" fmla="*/ 241 h 558"/>
                  <a:gd name="T44" fmla="*/ 406 w 603"/>
                  <a:gd name="T45" fmla="*/ 243 h 558"/>
                  <a:gd name="T46" fmla="*/ 401 w 603"/>
                  <a:gd name="T47" fmla="*/ 248 h 558"/>
                  <a:gd name="T48" fmla="*/ 389 w 603"/>
                  <a:gd name="T49" fmla="*/ 263 h 558"/>
                  <a:gd name="T50" fmla="*/ 372 w 603"/>
                  <a:gd name="T51" fmla="*/ 430 h 558"/>
                  <a:gd name="T52" fmla="*/ 406 w 603"/>
                  <a:gd name="T53" fmla="*/ 464 h 558"/>
                  <a:gd name="T54" fmla="*/ 511 w 603"/>
                  <a:gd name="T55" fmla="*/ 460 h 558"/>
                  <a:gd name="T56" fmla="*/ 560 w 603"/>
                  <a:gd name="T57" fmla="*/ 396 h 558"/>
                  <a:gd name="T58" fmla="*/ 564 w 603"/>
                  <a:gd name="T59" fmla="*/ 391 h 558"/>
                  <a:gd name="T60" fmla="*/ 569 w 603"/>
                  <a:gd name="T61" fmla="*/ 399 h 558"/>
                  <a:gd name="T62" fmla="*/ 579 w 603"/>
                  <a:gd name="T63" fmla="*/ 455 h 558"/>
                  <a:gd name="T64" fmla="*/ 569 w 603"/>
                  <a:gd name="T65" fmla="*/ 511 h 558"/>
                  <a:gd name="T66" fmla="*/ 409 w 603"/>
                  <a:gd name="T67" fmla="*/ 523 h 558"/>
                  <a:gd name="T68" fmla="*/ 328 w 603"/>
                  <a:gd name="T69" fmla="*/ 394 h 558"/>
                  <a:gd name="T70" fmla="*/ 333 w 603"/>
                  <a:gd name="T71" fmla="*/ 287 h 558"/>
                  <a:gd name="T72" fmla="*/ 333 w 603"/>
                  <a:gd name="T73" fmla="*/ 219 h 558"/>
                  <a:gd name="T74" fmla="*/ 319 w 603"/>
                  <a:gd name="T75" fmla="*/ 221 h 558"/>
                  <a:gd name="T76" fmla="*/ 7 w 603"/>
                  <a:gd name="T77" fmla="*/ 557 h 558"/>
                  <a:gd name="T78" fmla="*/ 0 w 603"/>
                  <a:gd name="T79" fmla="*/ 554 h 558"/>
                  <a:gd name="T80" fmla="*/ 5 w 603"/>
                  <a:gd name="T81" fmla="*/ 547 h 558"/>
                  <a:gd name="T82" fmla="*/ 263 w 603"/>
                  <a:gd name="T83" fmla="*/ 221 h 558"/>
                  <a:gd name="T84" fmla="*/ 134 w 603"/>
                  <a:gd name="T85" fmla="*/ 226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03" h="558">
                    <a:moveTo>
                      <a:pt x="134" y="226"/>
                    </a:moveTo>
                    <a:cubicBezTo>
                      <a:pt x="105" y="226"/>
                      <a:pt x="83" y="228"/>
                      <a:pt x="68" y="231"/>
                    </a:cubicBezTo>
                    <a:cubicBezTo>
                      <a:pt x="46" y="211"/>
                      <a:pt x="46" y="211"/>
                      <a:pt x="46" y="211"/>
                    </a:cubicBezTo>
                    <a:cubicBezTo>
                      <a:pt x="265" y="207"/>
                      <a:pt x="265" y="207"/>
                      <a:pt x="265" y="207"/>
                    </a:cubicBezTo>
                    <a:cubicBezTo>
                      <a:pt x="267" y="163"/>
                      <a:pt x="268" y="113"/>
                      <a:pt x="268" y="56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156" y="58"/>
                      <a:pt x="134" y="61"/>
                      <a:pt x="119" y="66"/>
                    </a:cubicBezTo>
                    <a:cubicBezTo>
                      <a:pt x="100" y="46"/>
                      <a:pt x="100" y="46"/>
                      <a:pt x="100" y="46"/>
                    </a:cubicBezTo>
                    <a:cubicBezTo>
                      <a:pt x="435" y="36"/>
                      <a:pt x="435" y="36"/>
                      <a:pt x="435" y="36"/>
                    </a:cubicBezTo>
                    <a:cubicBezTo>
                      <a:pt x="472" y="0"/>
                      <a:pt x="472" y="0"/>
                      <a:pt x="472" y="0"/>
                    </a:cubicBezTo>
                    <a:cubicBezTo>
                      <a:pt x="518" y="41"/>
                      <a:pt x="518" y="41"/>
                      <a:pt x="518" y="41"/>
                    </a:cubicBezTo>
                    <a:cubicBezTo>
                      <a:pt x="521" y="46"/>
                      <a:pt x="521" y="46"/>
                      <a:pt x="521" y="46"/>
                    </a:cubicBezTo>
                    <a:cubicBezTo>
                      <a:pt x="519" y="48"/>
                      <a:pt x="517" y="48"/>
                      <a:pt x="516" y="48"/>
                    </a:cubicBezTo>
                    <a:cubicBezTo>
                      <a:pt x="324" y="56"/>
                      <a:pt x="324" y="56"/>
                      <a:pt x="324" y="56"/>
                    </a:cubicBezTo>
                    <a:cubicBezTo>
                      <a:pt x="325" y="113"/>
                      <a:pt x="324" y="163"/>
                      <a:pt x="319" y="207"/>
                    </a:cubicBezTo>
                    <a:cubicBezTo>
                      <a:pt x="489" y="202"/>
                      <a:pt x="489" y="202"/>
                      <a:pt x="489" y="202"/>
                    </a:cubicBezTo>
                    <a:cubicBezTo>
                      <a:pt x="523" y="165"/>
                      <a:pt x="523" y="165"/>
                      <a:pt x="523" y="165"/>
                    </a:cubicBezTo>
                    <a:cubicBezTo>
                      <a:pt x="569" y="207"/>
                      <a:pt x="569" y="207"/>
                      <a:pt x="569" y="207"/>
                    </a:cubicBezTo>
                    <a:cubicBezTo>
                      <a:pt x="571" y="208"/>
                      <a:pt x="572" y="210"/>
                      <a:pt x="572" y="211"/>
                    </a:cubicBezTo>
                    <a:cubicBezTo>
                      <a:pt x="572" y="213"/>
                      <a:pt x="570" y="214"/>
                      <a:pt x="567" y="214"/>
                    </a:cubicBezTo>
                    <a:cubicBezTo>
                      <a:pt x="345" y="219"/>
                      <a:pt x="345" y="219"/>
                      <a:pt x="345" y="219"/>
                    </a:cubicBezTo>
                    <a:cubicBezTo>
                      <a:pt x="401" y="241"/>
                      <a:pt x="401" y="241"/>
                      <a:pt x="401" y="241"/>
                    </a:cubicBezTo>
                    <a:cubicBezTo>
                      <a:pt x="403" y="241"/>
                      <a:pt x="405" y="241"/>
                      <a:pt x="406" y="243"/>
                    </a:cubicBezTo>
                    <a:cubicBezTo>
                      <a:pt x="405" y="245"/>
                      <a:pt x="403" y="246"/>
                      <a:pt x="401" y="248"/>
                    </a:cubicBezTo>
                    <a:cubicBezTo>
                      <a:pt x="389" y="263"/>
                      <a:pt x="389" y="263"/>
                      <a:pt x="389" y="263"/>
                    </a:cubicBezTo>
                    <a:cubicBezTo>
                      <a:pt x="372" y="430"/>
                      <a:pt x="372" y="430"/>
                      <a:pt x="372" y="430"/>
                    </a:cubicBezTo>
                    <a:cubicBezTo>
                      <a:pt x="369" y="455"/>
                      <a:pt x="380" y="466"/>
                      <a:pt x="406" y="464"/>
                    </a:cubicBezTo>
                    <a:cubicBezTo>
                      <a:pt x="452" y="466"/>
                      <a:pt x="487" y="464"/>
                      <a:pt x="511" y="460"/>
                    </a:cubicBezTo>
                    <a:cubicBezTo>
                      <a:pt x="532" y="460"/>
                      <a:pt x="548" y="438"/>
                      <a:pt x="560" y="396"/>
                    </a:cubicBezTo>
                    <a:cubicBezTo>
                      <a:pt x="560" y="393"/>
                      <a:pt x="561" y="391"/>
                      <a:pt x="564" y="391"/>
                    </a:cubicBezTo>
                    <a:cubicBezTo>
                      <a:pt x="568" y="393"/>
                      <a:pt x="569" y="396"/>
                      <a:pt x="569" y="399"/>
                    </a:cubicBezTo>
                    <a:cubicBezTo>
                      <a:pt x="566" y="428"/>
                      <a:pt x="569" y="447"/>
                      <a:pt x="579" y="455"/>
                    </a:cubicBezTo>
                    <a:cubicBezTo>
                      <a:pt x="603" y="476"/>
                      <a:pt x="600" y="494"/>
                      <a:pt x="569" y="511"/>
                    </a:cubicBezTo>
                    <a:cubicBezTo>
                      <a:pt x="525" y="527"/>
                      <a:pt x="472" y="531"/>
                      <a:pt x="409" y="523"/>
                    </a:cubicBezTo>
                    <a:cubicBezTo>
                      <a:pt x="349" y="521"/>
                      <a:pt x="322" y="478"/>
                      <a:pt x="328" y="394"/>
                    </a:cubicBezTo>
                    <a:cubicBezTo>
                      <a:pt x="333" y="287"/>
                      <a:pt x="333" y="287"/>
                      <a:pt x="333" y="287"/>
                    </a:cubicBezTo>
                    <a:cubicBezTo>
                      <a:pt x="333" y="219"/>
                      <a:pt x="333" y="219"/>
                      <a:pt x="333" y="219"/>
                    </a:cubicBezTo>
                    <a:cubicBezTo>
                      <a:pt x="319" y="221"/>
                      <a:pt x="319" y="221"/>
                      <a:pt x="319" y="221"/>
                    </a:cubicBezTo>
                    <a:cubicBezTo>
                      <a:pt x="319" y="377"/>
                      <a:pt x="215" y="489"/>
                      <a:pt x="7" y="557"/>
                    </a:cubicBezTo>
                    <a:cubicBezTo>
                      <a:pt x="4" y="558"/>
                      <a:pt x="2" y="558"/>
                      <a:pt x="0" y="554"/>
                    </a:cubicBezTo>
                    <a:cubicBezTo>
                      <a:pt x="0" y="551"/>
                      <a:pt x="2" y="549"/>
                      <a:pt x="5" y="547"/>
                    </a:cubicBezTo>
                    <a:cubicBezTo>
                      <a:pt x="177" y="482"/>
                      <a:pt x="263" y="374"/>
                      <a:pt x="263" y="221"/>
                    </a:cubicBezTo>
                    <a:lnTo>
                      <a:pt x="134" y="2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xmlns="" id="{14E40A4A-E17E-4558-9D6C-D800A4290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2149" y="2346487"/>
                <a:ext cx="400338" cy="703453"/>
              </a:xfrm>
              <a:custGeom>
                <a:avLst/>
                <a:gdLst>
                  <a:gd name="T0" fmla="*/ 7 w 92"/>
                  <a:gd name="T1" fmla="*/ 163 h 163"/>
                  <a:gd name="T2" fmla="*/ 0 w 92"/>
                  <a:gd name="T3" fmla="*/ 161 h 163"/>
                  <a:gd name="T4" fmla="*/ 56 w 92"/>
                  <a:gd name="T5" fmla="*/ 78 h 163"/>
                  <a:gd name="T6" fmla="*/ 46 w 92"/>
                  <a:gd name="T7" fmla="*/ 78 h 163"/>
                  <a:gd name="T8" fmla="*/ 0 w 92"/>
                  <a:gd name="T9" fmla="*/ 39 h 163"/>
                  <a:gd name="T10" fmla="*/ 46 w 92"/>
                  <a:gd name="T11" fmla="*/ 0 h 163"/>
                  <a:gd name="T12" fmla="*/ 92 w 92"/>
                  <a:gd name="T13" fmla="*/ 63 h 163"/>
                  <a:gd name="T14" fmla="*/ 7 w 92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63">
                    <a:moveTo>
                      <a:pt x="7" y="163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42" y="133"/>
                      <a:pt x="61" y="106"/>
                      <a:pt x="56" y="78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17" y="76"/>
                      <a:pt x="1" y="63"/>
                      <a:pt x="0" y="39"/>
                    </a:cubicBezTo>
                    <a:cubicBezTo>
                      <a:pt x="1" y="15"/>
                      <a:pt x="17" y="2"/>
                      <a:pt x="46" y="0"/>
                    </a:cubicBezTo>
                    <a:cubicBezTo>
                      <a:pt x="77" y="0"/>
                      <a:pt x="92" y="21"/>
                      <a:pt x="92" y="63"/>
                    </a:cubicBezTo>
                    <a:cubicBezTo>
                      <a:pt x="83" y="107"/>
                      <a:pt x="54" y="140"/>
                      <a:pt x="7" y="1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8">
                <a:extLst>
                  <a:ext uri="{FF2B5EF4-FFF2-40B4-BE49-F238E27FC236}">
                    <a16:creationId xmlns:a16="http://schemas.microsoft.com/office/drawing/2014/main" xmlns="" id="{DB3BEF5A-324E-450B-8959-87C82AFF3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1069" y="2430092"/>
                <a:ext cx="734758" cy="713856"/>
              </a:xfrm>
              <a:custGeom>
                <a:avLst/>
                <a:gdLst>
                  <a:gd name="T0" fmla="*/ 282 w 605"/>
                  <a:gd name="T1" fmla="*/ 23 h 587"/>
                  <a:gd name="T2" fmla="*/ 311 w 605"/>
                  <a:gd name="T3" fmla="*/ 69 h 587"/>
                  <a:gd name="T4" fmla="*/ 170 w 605"/>
                  <a:gd name="T5" fmla="*/ 99 h 587"/>
                  <a:gd name="T6" fmla="*/ 245 w 605"/>
                  <a:gd name="T7" fmla="*/ 189 h 587"/>
                  <a:gd name="T8" fmla="*/ 313 w 605"/>
                  <a:gd name="T9" fmla="*/ 189 h 587"/>
                  <a:gd name="T10" fmla="*/ 301 w 605"/>
                  <a:gd name="T11" fmla="*/ 213 h 587"/>
                  <a:gd name="T12" fmla="*/ 306 w 605"/>
                  <a:gd name="T13" fmla="*/ 330 h 587"/>
                  <a:gd name="T14" fmla="*/ 162 w 605"/>
                  <a:gd name="T15" fmla="*/ 337 h 587"/>
                  <a:gd name="T16" fmla="*/ 2 w 605"/>
                  <a:gd name="T17" fmla="*/ 578 h 587"/>
                  <a:gd name="T18" fmla="*/ 124 w 605"/>
                  <a:gd name="T19" fmla="*/ 215 h 587"/>
                  <a:gd name="T20" fmla="*/ 124 w 605"/>
                  <a:gd name="T21" fmla="*/ 67 h 587"/>
                  <a:gd name="T22" fmla="*/ 170 w 605"/>
                  <a:gd name="T23" fmla="*/ 84 h 587"/>
                  <a:gd name="T24" fmla="*/ 347 w 605"/>
                  <a:gd name="T25" fmla="*/ 43 h 587"/>
                  <a:gd name="T26" fmla="*/ 488 w 605"/>
                  <a:gd name="T27" fmla="*/ 4 h 587"/>
                  <a:gd name="T28" fmla="*/ 542 w 605"/>
                  <a:gd name="T29" fmla="*/ 57 h 587"/>
                  <a:gd name="T30" fmla="*/ 537 w 605"/>
                  <a:gd name="T31" fmla="*/ 64 h 587"/>
                  <a:gd name="T32" fmla="*/ 396 w 605"/>
                  <a:gd name="T33" fmla="*/ 86 h 587"/>
                  <a:gd name="T34" fmla="*/ 393 w 605"/>
                  <a:gd name="T35" fmla="*/ 201 h 587"/>
                  <a:gd name="T36" fmla="*/ 561 w 605"/>
                  <a:gd name="T37" fmla="*/ 162 h 587"/>
                  <a:gd name="T38" fmla="*/ 605 w 605"/>
                  <a:gd name="T39" fmla="*/ 206 h 587"/>
                  <a:gd name="T40" fmla="*/ 481 w 605"/>
                  <a:gd name="T41" fmla="*/ 213 h 587"/>
                  <a:gd name="T42" fmla="*/ 522 w 605"/>
                  <a:gd name="T43" fmla="*/ 249 h 587"/>
                  <a:gd name="T44" fmla="*/ 510 w 605"/>
                  <a:gd name="T45" fmla="*/ 512 h 587"/>
                  <a:gd name="T46" fmla="*/ 454 w 605"/>
                  <a:gd name="T47" fmla="*/ 568 h 587"/>
                  <a:gd name="T48" fmla="*/ 393 w 605"/>
                  <a:gd name="T49" fmla="*/ 213 h 587"/>
                  <a:gd name="T50" fmla="*/ 128 w 605"/>
                  <a:gd name="T51" fmla="*/ 587 h 587"/>
                  <a:gd name="T52" fmla="*/ 126 w 605"/>
                  <a:gd name="T53" fmla="*/ 580 h 587"/>
                  <a:gd name="T54" fmla="*/ 342 w 605"/>
                  <a:gd name="T55" fmla="*/ 196 h 587"/>
                  <a:gd name="T56" fmla="*/ 342 w 605"/>
                  <a:gd name="T57" fmla="*/ 47 h 587"/>
                  <a:gd name="T58" fmla="*/ 248 w 605"/>
                  <a:gd name="T59" fmla="*/ 201 h 587"/>
                  <a:gd name="T60" fmla="*/ 170 w 605"/>
                  <a:gd name="T61" fmla="*/ 203 h 587"/>
                  <a:gd name="T62" fmla="*/ 245 w 605"/>
                  <a:gd name="T63" fmla="*/ 322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05" h="587">
                    <a:moveTo>
                      <a:pt x="277" y="28"/>
                    </a:moveTo>
                    <a:cubicBezTo>
                      <a:pt x="282" y="23"/>
                      <a:pt x="282" y="23"/>
                      <a:pt x="282" y="23"/>
                    </a:cubicBezTo>
                    <a:cubicBezTo>
                      <a:pt x="283" y="23"/>
                      <a:pt x="285" y="25"/>
                      <a:pt x="286" y="28"/>
                    </a:cubicBezTo>
                    <a:cubicBezTo>
                      <a:pt x="311" y="69"/>
                      <a:pt x="311" y="69"/>
                      <a:pt x="311" y="69"/>
                    </a:cubicBezTo>
                    <a:cubicBezTo>
                      <a:pt x="312" y="74"/>
                      <a:pt x="311" y="77"/>
                      <a:pt x="306" y="77"/>
                    </a:cubicBezTo>
                    <a:cubicBezTo>
                      <a:pt x="243" y="88"/>
                      <a:pt x="197" y="95"/>
                      <a:pt x="170" y="99"/>
                    </a:cubicBezTo>
                    <a:cubicBezTo>
                      <a:pt x="170" y="189"/>
                      <a:pt x="170" y="189"/>
                      <a:pt x="170" y="189"/>
                    </a:cubicBezTo>
                    <a:cubicBezTo>
                      <a:pt x="245" y="189"/>
                      <a:pt x="245" y="189"/>
                      <a:pt x="245" y="189"/>
                    </a:cubicBezTo>
                    <a:cubicBezTo>
                      <a:pt x="267" y="162"/>
                      <a:pt x="267" y="162"/>
                      <a:pt x="267" y="162"/>
                    </a:cubicBezTo>
                    <a:cubicBezTo>
                      <a:pt x="313" y="189"/>
                      <a:pt x="313" y="189"/>
                      <a:pt x="313" y="189"/>
                    </a:cubicBezTo>
                    <a:cubicBezTo>
                      <a:pt x="316" y="190"/>
                      <a:pt x="316" y="193"/>
                      <a:pt x="313" y="198"/>
                    </a:cubicBezTo>
                    <a:cubicBezTo>
                      <a:pt x="301" y="213"/>
                      <a:pt x="301" y="213"/>
                      <a:pt x="301" y="213"/>
                    </a:cubicBezTo>
                    <a:cubicBezTo>
                      <a:pt x="299" y="320"/>
                      <a:pt x="299" y="320"/>
                      <a:pt x="299" y="320"/>
                    </a:cubicBezTo>
                    <a:cubicBezTo>
                      <a:pt x="306" y="330"/>
                      <a:pt x="306" y="330"/>
                      <a:pt x="306" y="330"/>
                    </a:cubicBezTo>
                    <a:cubicBezTo>
                      <a:pt x="308" y="336"/>
                      <a:pt x="306" y="339"/>
                      <a:pt x="301" y="339"/>
                    </a:cubicBezTo>
                    <a:cubicBezTo>
                      <a:pt x="280" y="338"/>
                      <a:pt x="234" y="337"/>
                      <a:pt x="162" y="337"/>
                    </a:cubicBezTo>
                    <a:cubicBezTo>
                      <a:pt x="156" y="446"/>
                      <a:pt x="104" y="527"/>
                      <a:pt x="7" y="580"/>
                    </a:cubicBezTo>
                    <a:cubicBezTo>
                      <a:pt x="2" y="583"/>
                      <a:pt x="0" y="583"/>
                      <a:pt x="2" y="578"/>
                    </a:cubicBezTo>
                    <a:cubicBezTo>
                      <a:pt x="55" y="534"/>
                      <a:pt x="89" y="489"/>
                      <a:pt x="102" y="444"/>
                    </a:cubicBezTo>
                    <a:cubicBezTo>
                      <a:pt x="118" y="405"/>
                      <a:pt x="125" y="329"/>
                      <a:pt x="124" y="215"/>
                    </a:cubicBez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90"/>
                      <a:pt x="124" y="77"/>
                      <a:pt x="124" y="67"/>
                    </a:cubicBezTo>
                    <a:cubicBezTo>
                      <a:pt x="122" y="64"/>
                      <a:pt x="124" y="62"/>
                      <a:pt x="128" y="62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214" y="69"/>
                      <a:pt x="249" y="51"/>
                      <a:pt x="277" y="28"/>
                    </a:cubicBezTo>
                    <a:close/>
                    <a:moveTo>
                      <a:pt x="347" y="43"/>
                    </a:moveTo>
                    <a:cubicBezTo>
                      <a:pt x="393" y="69"/>
                      <a:pt x="393" y="69"/>
                      <a:pt x="393" y="69"/>
                    </a:cubicBezTo>
                    <a:cubicBezTo>
                      <a:pt x="434" y="47"/>
                      <a:pt x="466" y="25"/>
                      <a:pt x="488" y="4"/>
                    </a:cubicBezTo>
                    <a:cubicBezTo>
                      <a:pt x="495" y="0"/>
                      <a:pt x="499" y="0"/>
                      <a:pt x="501" y="4"/>
                    </a:cubicBezTo>
                    <a:cubicBezTo>
                      <a:pt x="542" y="57"/>
                      <a:pt x="542" y="57"/>
                      <a:pt x="542" y="57"/>
                    </a:cubicBezTo>
                    <a:cubicBezTo>
                      <a:pt x="543" y="60"/>
                      <a:pt x="543" y="62"/>
                      <a:pt x="542" y="62"/>
                    </a:cubicBezTo>
                    <a:cubicBezTo>
                      <a:pt x="542" y="64"/>
                      <a:pt x="540" y="64"/>
                      <a:pt x="537" y="64"/>
                    </a:cubicBezTo>
                    <a:cubicBezTo>
                      <a:pt x="522" y="66"/>
                      <a:pt x="483" y="72"/>
                      <a:pt x="420" y="81"/>
                    </a:cubicBezTo>
                    <a:cubicBezTo>
                      <a:pt x="409" y="83"/>
                      <a:pt x="401" y="85"/>
                      <a:pt x="396" y="86"/>
                    </a:cubicBezTo>
                    <a:cubicBezTo>
                      <a:pt x="393" y="89"/>
                      <a:pt x="393" y="89"/>
                      <a:pt x="393" y="89"/>
                    </a:cubicBezTo>
                    <a:cubicBezTo>
                      <a:pt x="393" y="201"/>
                      <a:pt x="393" y="201"/>
                      <a:pt x="393" y="201"/>
                    </a:cubicBezTo>
                    <a:cubicBezTo>
                      <a:pt x="527" y="198"/>
                      <a:pt x="527" y="198"/>
                      <a:pt x="527" y="198"/>
                    </a:cubicBezTo>
                    <a:cubicBezTo>
                      <a:pt x="561" y="162"/>
                      <a:pt x="561" y="162"/>
                      <a:pt x="561" y="162"/>
                    </a:cubicBezTo>
                    <a:cubicBezTo>
                      <a:pt x="603" y="201"/>
                      <a:pt x="603" y="201"/>
                      <a:pt x="603" y="201"/>
                    </a:cubicBezTo>
                    <a:cubicBezTo>
                      <a:pt x="604" y="202"/>
                      <a:pt x="605" y="204"/>
                      <a:pt x="605" y="206"/>
                    </a:cubicBezTo>
                    <a:cubicBezTo>
                      <a:pt x="605" y="207"/>
                      <a:pt x="603" y="208"/>
                      <a:pt x="600" y="208"/>
                    </a:cubicBezTo>
                    <a:cubicBezTo>
                      <a:pt x="481" y="213"/>
                      <a:pt x="481" y="213"/>
                      <a:pt x="481" y="213"/>
                    </a:cubicBezTo>
                    <a:cubicBezTo>
                      <a:pt x="522" y="237"/>
                      <a:pt x="522" y="237"/>
                      <a:pt x="522" y="237"/>
                    </a:cubicBezTo>
                    <a:cubicBezTo>
                      <a:pt x="527" y="239"/>
                      <a:pt x="527" y="243"/>
                      <a:pt x="522" y="249"/>
                    </a:cubicBezTo>
                    <a:cubicBezTo>
                      <a:pt x="508" y="266"/>
                      <a:pt x="508" y="266"/>
                      <a:pt x="508" y="266"/>
                    </a:cubicBezTo>
                    <a:cubicBezTo>
                      <a:pt x="510" y="512"/>
                      <a:pt x="510" y="512"/>
                      <a:pt x="510" y="512"/>
                    </a:cubicBezTo>
                    <a:cubicBezTo>
                      <a:pt x="510" y="536"/>
                      <a:pt x="497" y="556"/>
                      <a:pt x="471" y="570"/>
                    </a:cubicBezTo>
                    <a:cubicBezTo>
                      <a:pt x="462" y="575"/>
                      <a:pt x="456" y="574"/>
                      <a:pt x="454" y="568"/>
                    </a:cubicBezTo>
                    <a:cubicBezTo>
                      <a:pt x="452" y="213"/>
                      <a:pt x="452" y="213"/>
                      <a:pt x="452" y="213"/>
                    </a:cubicBezTo>
                    <a:cubicBezTo>
                      <a:pt x="393" y="213"/>
                      <a:pt x="393" y="213"/>
                      <a:pt x="393" y="213"/>
                    </a:cubicBezTo>
                    <a:cubicBezTo>
                      <a:pt x="395" y="325"/>
                      <a:pt x="378" y="404"/>
                      <a:pt x="342" y="451"/>
                    </a:cubicBezTo>
                    <a:cubicBezTo>
                      <a:pt x="308" y="500"/>
                      <a:pt x="237" y="545"/>
                      <a:pt x="128" y="587"/>
                    </a:cubicBezTo>
                    <a:cubicBezTo>
                      <a:pt x="125" y="587"/>
                      <a:pt x="124" y="587"/>
                      <a:pt x="124" y="585"/>
                    </a:cubicBezTo>
                    <a:cubicBezTo>
                      <a:pt x="124" y="583"/>
                      <a:pt x="124" y="582"/>
                      <a:pt x="126" y="580"/>
                    </a:cubicBezTo>
                    <a:cubicBezTo>
                      <a:pt x="226" y="530"/>
                      <a:pt x="287" y="484"/>
                      <a:pt x="308" y="441"/>
                    </a:cubicBezTo>
                    <a:cubicBezTo>
                      <a:pt x="333" y="403"/>
                      <a:pt x="344" y="321"/>
                      <a:pt x="342" y="196"/>
                    </a:cubicBezTo>
                    <a:cubicBezTo>
                      <a:pt x="342" y="118"/>
                      <a:pt x="342" y="118"/>
                      <a:pt x="342" y="118"/>
                    </a:cubicBezTo>
                    <a:cubicBezTo>
                      <a:pt x="342" y="84"/>
                      <a:pt x="342" y="60"/>
                      <a:pt x="342" y="47"/>
                    </a:cubicBezTo>
                    <a:cubicBezTo>
                      <a:pt x="342" y="43"/>
                      <a:pt x="344" y="41"/>
                      <a:pt x="347" y="43"/>
                    </a:cubicBezTo>
                    <a:close/>
                    <a:moveTo>
                      <a:pt x="248" y="201"/>
                    </a:moveTo>
                    <a:cubicBezTo>
                      <a:pt x="170" y="201"/>
                      <a:pt x="170" y="201"/>
                      <a:pt x="170" y="201"/>
                    </a:cubicBezTo>
                    <a:cubicBezTo>
                      <a:pt x="170" y="203"/>
                      <a:pt x="170" y="203"/>
                      <a:pt x="170" y="203"/>
                    </a:cubicBezTo>
                    <a:cubicBezTo>
                      <a:pt x="170" y="242"/>
                      <a:pt x="168" y="283"/>
                      <a:pt x="165" y="325"/>
                    </a:cubicBezTo>
                    <a:cubicBezTo>
                      <a:pt x="245" y="322"/>
                      <a:pt x="245" y="322"/>
                      <a:pt x="245" y="322"/>
                    </a:cubicBezTo>
                    <a:lnTo>
                      <a:pt x="248" y="2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xmlns="" id="{42580389-8C35-49F0-9BED-96A807F47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7521" y="2648880"/>
                <a:ext cx="734629" cy="733020"/>
              </a:xfrm>
              <a:custGeom>
                <a:avLst/>
                <a:gdLst>
                  <a:gd name="T0" fmla="*/ 138 w 604"/>
                  <a:gd name="T1" fmla="*/ 134 h 602"/>
                  <a:gd name="T2" fmla="*/ 70 w 604"/>
                  <a:gd name="T3" fmla="*/ 142 h 602"/>
                  <a:gd name="T4" fmla="*/ 53 w 604"/>
                  <a:gd name="T5" fmla="*/ 120 h 602"/>
                  <a:gd name="T6" fmla="*/ 270 w 604"/>
                  <a:gd name="T7" fmla="*/ 120 h 602"/>
                  <a:gd name="T8" fmla="*/ 311 w 604"/>
                  <a:gd name="T9" fmla="*/ 0 h 602"/>
                  <a:gd name="T10" fmla="*/ 374 w 604"/>
                  <a:gd name="T11" fmla="*/ 42 h 602"/>
                  <a:gd name="T12" fmla="*/ 374 w 604"/>
                  <a:gd name="T13" fmla="*/ 54 h 602"/>
                  <a:gd name="T14" fmla="*/ 352 w 604"/>
                  <a:gd name="T15" fmla="*/ 66 h 602"/>
                  <a:gd name="T16" fmla="*/ 325 w 604"/>
                  <a:gd name="T17" fmla="*/ 117 h 602"/>
                  <a:gd name="T18" fmla="*/ 518 w 604"/>
                  <a:gd name="T19" fmla="*/ 117 h 602"/>
                  <a:gd name="T20" fmla="*/ 557 w 604"/>
                  <a:gd name="T21" fmla="*/ 78 h 602"/>
                  <a:gd name="T22" fmla="*/ 603 w 604"/>
                  <a:gd name="T23" fmla="*/ 120 h 602"/>
                  <a:gd name="T24" fmla="*/ 598 w 604"/>
                  <a:gd name="T25" fmla="*/ 127 h 602"/>
                  <a:gd name="T26" fmla="*/ 321 w 604"/>
                  <a:gd name="T27" fmla="*/ 132 h 602"/>
                  <a:gd name="T28" fmla="*/ 260 w 604"/>
                  <a:gd name="T29" fmla="*/ 229 h 602"/>
                  <a:gd name="T30" fmla="*/ 442 w 604"/>
                  <a:gd name="T31" fmla="*/ 224 h 602"/>
                  <a:gd name="T32" fmla="*/ 464 w 604"/>
                  <a:gd name="T33" fmla="*/ 200 h 602"/>
                  <a:gd name="T34" fmla="*/ 515 w 604"/>
                  <a:gd name="T35" fmla="*/ 236 h 602"/>
                  <a:gd name="T36" fmla="*/ 513 w 604"/>
                  <a:gd name="T37" fmla="*/ 244 h 602"/>
                  <a:gd name="T38" fmla="*/ 498 w 604"/>
                  <a:gd name="T39" fmla="*/ 261 h 602"/>
                  <a:gd name="T40" fmla="*/ 503 w 604"/>
                  <a:gd name="T41" fmla="*/ 487 h 602"/>
                  <a:gd name="T42" fmla="*/ 442 w 604"/>
                  <a:gd name="T43" fmla="*/ 599 h 602"/>
                  <a:gd name="T44" fmla="*/ 433 w 604"/>
                  <a:gd name="T45" fmla="*/ 596 h 602"/>
                  <a:gd name="T46" fmla="*/ 413 w 604"/>
                  <a:gd name="T47" fmla="*/ 557 h 602"/>
                  <a:gd name="T48" fmla="*/ 411 w 604"/>
                  <a:gd name="T49" fmla="*/ 555 h 602"/>
                  <a:gd name="T50" fmla="*/ 415 w 604"/>
                  <a:gd name="T51" fmla="*/ 550 h 602"/>
                  <a:gd name="T52" fmla="*/ 445 w 604"/>
                  <a:gd name="T53" fmla="*/ 526 h 602"/>
                  <a:gd name="T54" fmla="*/ 440 w 604"/>
                  <a:gd name="T55" fmla="*/ 236 h 602"/>
                  <a:gd name="T56" fmla="*/ 250 w 604"/>
                  <a:gd name="T57" fmla="*/ 244 h 602"/>
                  <a:gd name="T58" fmla="*/ 248 w 604"/>
                  <a:gd name="T59" fmla="*/ 246 h 602"/>
                  <a:gd name="T60" fmla="*/ 248 w 604"/>
                  <a:gd name="T61" fmla="*/ 331 h 602"/>
                  <a:gd name="T62" fmla="*/ 408 w 604"/>
                  <a:gd name="T63" fmla="*/ 326 h 602"/>
                  <a:gd name="T64" fmla="*/ 418 w 604"/>
                  <a:gd name="T65" fmla="*/ 331 h 602"/>
                  <a:gd name="T66" fmla="*/ 411 w 604"/>
                  <a:gd name="T67" fmla="*/ 339 h 602"/>
                  <a:gd name="T68" fmla="*/ 248 w 604"/>
                  <a:gd name="T69" fmla="*/ 346 h 602"/>
                  <a:gd name="T70" fmla="*/ 245 w 604"/>
                  <a:gd name="T71" fmla="*/ 431 h 602"/>
                  <a:gd name="T72" fmla="*/ 413 w 604"/>
                  <a:gd name="T73" fmla="*/ 424 h 602"/>
                  <a:gd name="T74" fmla="*/ 423 w 604"/>
                  <a:gd name="T75" fmla="*/ 431 h 602"/>
                  <a:gd name="T76" fmla="*/ 415 w 604"/>
                  <a:gd name="T77" fmla="*/ 436 h 602"/>
                  <a:gd name="T78" fmla="*/ 245 w 604"/>
                  <a:gd name="T79" fmla="*/ 443 h 602"/>
                  <a:gd name="T80" fmla="*/ 245 w 604"/>
                  <a:gd name="T81" fmla="*/ 511 h 602"/>
                  <a:gd name="T82" fmla="*/ 216 w 604"/>
                  <a:gd name="T83" fmla="*/ 584 h 602"/>
                  <a:gd name="T84" fmla="*/ 204 w 604"/>
                  <a:gd name="T85" fmla="*/ 596 h 602"/>
                  <a:gd name="T86" fmla="*/ 199 w 604"/>
                  <a:gd name="T87" fmla="*/ 584 h 602"/>
                  <a:gd name="T88" fmla="*/ 206 w 604"/>
                  <a:gd name="T89" fmla="*/ 300 h 602"/>
                  <a:gd name="T90" fmla="*/ 7 w 604"/>
                  <a:gd name="T91" fmla="*/ 472 h 602"/>
                  <a:gd name="T92" fmla="*/ 2 w 604"/>
                  <a:gd name="T93" fmla="*/ 470 h 602"/>
                  <a:gd name="T94" fmla="*/ 4 w 604"/>
                  <a:gd name="T95" fmla="*/ 465 h 602"/>
                  <a:gd name="T96" fmla="*/ 262 w 604"/>
                  <a:gd name="T97" fmla="*/ 132 h 602"/>
                  <a:gd name="T98" fmla="*/ 138 w 604"/>
                  <a:gd name="T99" fmla="*/ 13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04" h="602">
                    <a:moveTo>
                      <a:pt x="138" y="134"/>
                    </a:moveTo>
                    <a:cubicBezTo>
                      <a:pt x="112" y="134"/>
                      <a:pt x="90" y="137"/>
                      <a:pt x="70" y="142"/>
                    </a:cubicBezTo>
                    <a:cubicBezTo>
                      <a:pt x="53" y="120"/>
                      <a:pt x="53" y="120"/>
                      <a:pt x="53" y="120"/>
                    </a:cubicBezTo>
                    <a:cubicBezTo>
                      <a:pt x="270" y="120"/>
                      <a:pt x="270" y="120"/>
                      <a:pt x="270" y="120"/>
                    </a:cubicBezTo>
                    <a:cubicBezTo>
                      <a:pt x="286" y="81"/>
                      <a:pt x="300" y="41"/>
                      <a:pt x="311" y="0"/>
                    </a:cubicBezTo>
                    <a:cubicBezTo>
                      <a:pt x="374" y="42"/>
                      <a:pt x="374" y="42"/>
                      <a:pt x="374" y="42"/>
                    </a:cubicBezTo>
                    <a:cubicBezTo>
                      <a:pt x="381" y="47"/>
                      <a:pt x="381" y="51"/>
                      <a:pt x="374" y="54"/>
                    </a:cubicBezTo>
                    <a:cubicBezTo>
                      <a:pt x="352" y="66"/>
                      <a:pt x="352" y="66"/>
                      <a:pt x="352" y="66"/>
                    </a:cubicBezTo>
                    <a:cubicBezTo>
                      <a:pt x="344" y="82"/>
                      <a:pt x="335" y="99"/>
                      <a:pt x="325" y="117"/>
                    </a:cubicBezTo>
                    <a:cubicBezTo>
                      <a:pt x="518" y="117"/>
                      <a:pt x="518" y="117"/>
                      <a:pt x="518" y="117"/>
                    </a:cubicBezTo>
                    <a:cubicBezTo>
                      <a:pt x="557" y="78"/>
                      <a:pt x="557" y="78"/>
                      <a:pt x="557" y="78"/>
                    </a:cubicBezTo>
                    <a:cubicBezTo>
                      <a:pt x="603" y="120"/>
                      <a:pt x="603" y="120"/>
                      <a:pt x="603" y="120"/>
                    </a:cubicBezTo>
                    <a:cubicBezTo>
                      <a:pt x="604" y="123"/>
                      <a:pt x="603" y="125"/>
                      <a:pt x="598" y="127"/>
                    </a:cubicBezTo>
                    <a:cubicBezTo>
                      <a:pt x="321" y="132"/>
                      <a:pt x="321" y="132"/>
                      <a:pt x="321" y="132"/>
                    </a:cubicBezTo>
                    <a:cubicBezTo>
                      <a:pt x="301" y="166"/>
                      <a:pt x="281" y="198"/>
                      <a:pt x="260" y="229"/>
                    </a:cubicBezTo>
                    <a:cubicBezTo>
                      <a:pt x="442" y="224"/>
                      <a:pt x="442" y="224"/>
                      <a:pt x="442" y="224"/>
                    </a:cubicBezTo>
                    <a:cubicBezTo>
                      <a:pt x="464" y="200"/>
                      <a:pt x="464" y="200"/>
                      <a:pt x="464" y="200"/>
                    </a:cubicBezTo>
                    <a:cubicBezTo>
                      <a:pt x="515" y="236"/>
                      <a:pt x="515" y="236"/>
                      <a:pt x="515" y="236"/>
                    </a:cubicBezTo>
                    <a:cubicBezTo>
                      <a:pt x="518" y="238"/>
                      <a:pt x="518" y="240"/>
                      <a:pt x="513" y="244"/>
                    </a:cubicBezTo>
                    <a:cubicBezTo>
                      <a:pt x="498" y="261"/>
                      <a:pt x="498" y="261"/>
                      <a:pt x="498" y="261"/>
                    </a:cubicBezTo>
                    <a:cubicBezTo>
                      <a:pt x="503" y="487"/>
                      <a:pt x="503" y="487"/>
                      <a:pt x="503" y="487"/>
                    </a:cubicBezTo>
                    <a:cubicBezTo>
                      <a:pt x="508" y="537"/>
                      <a:pt x="488" y="575"/>
                      <a:pt x="442" y="599"/>
                    </a:cubicBezTo>
                    <a:cubicBezTo>
                      <a:pt x="437" y="602"/>
                      <a:pt x="434" y="601"/>
                      <a:pt x="433" y="596"/>
                    </a:cubicBezTo>
                    <a:cubicBezTo>
                      <a:pt x="431" y="575"/>
                      <a:pt x="424" y="562"/>
                      <a:pt x="413" y="557"/>
                    </a:cubicBezTo>
                    <a:cubicBezTo>
                      <a:pt x="411" y="557"/>
                      <a:pt x="411" y="557"/>
                      <a:pt x="411" y="555"/>
                    </a:cubicBezTo>
                    <a:cubicBezTo>
                      <a:pt x="412" y="552"/>
                      <a:pt x="414" y="550"/>
                      <a:pt x="415" y="550"/>
                    </a:cubicBezTo>
                    <a:cubicBezTo>
                      <a:pt x="438" y="553"/>
                      <a:pt x="448" y="545"/>
                      <a:pt x="445" y="526"/>
                    </a:cubicBezTo>
                    <a:cubicBezTo>
                      <a:pt x="440" y="236"/>
                      <a:pt x="440" y="236"/>
                      <a:pt x="440" y="236"/>
                    </a:cubicBezTo>
                    <a:cubicBezTo>
                      <a:pt x="250" y="244"/>
                      <a:pt x="250" y="244"/>
                      <a:pt x="250" y="244"/>
                    </a:cubicBezTo>
                    <a:cubicBezTo>
                      <a:pt x="248" y="246"/>
                      <a:pt x="248" y="246"/>
                      <a:pt x="248" y="246"/>
                    </a:cubicBezTo>
                    <a:cubicBezTo>
                      <a:pt x="248" y="331"/>
                      <a:pt x="248" y="331"/>
                      <a:pt x="248" y="331"/>
                    </a:cubicBezTo>
                    <a:cubicBezTo>
                      <a:pt x="408" y="326"/>
                      <a:pt x="408" y="326"/>
                      <a:pt x="408" y="326"/>
                    </a:cubicBezTo>
                    <a:cubicBezTo>
                      <a:pt x="413" y="328"/>
                      <a:pt x="416" y="330"/>
                      <a:pt x="418" y="331"/>
                    </a:cubicBezTo>
                    <a:cubicBezTo>
                      <a:pt x="418" y="335"/>
                      <a:pt x="415" y="337"/>
                      <a:pt x="411" y="339"/>
                    </a:cubicBezTo>
                    <a:cubicBezTo>
                      <a:pt x="248" y="346"/>
                      <a:pt x="248" y="346"/>
                      <a:pt x="248" y="346"/>
                    </a:cubicBezTo>
                    <a:cubicBezTo>
                      <a:pt x="245" y="431"/>
                      <a:pt x="245" y="431"/>
                      <a:pt x="245" y="431"/>
                    </a:cubicBezTo>
                    <a:cubicBezTo>
                      <a:pt x="413" y="424"/>
                      <a:pt x="413" y="424"/>
                      <a:pt x="413" y="424"/>
                    </a:cubicBezTo>
                    <a:cubicBezTo>
                      <a:pt x="420" y="425"/>
                      <a:pt x="423" y="428"/>
                      <a:pt x="423" y="431"/>
                    </a:cubicBezTo>
                    <a:cubicBezTo>
                      <a:pt x="423" y="433"/>
                      <a:pt x="420" y="434"/>
                      <a:pt x="415" y="436"/>
                    </a:cubicBezTo>
                    <a:cubicBezTo>
                      <a:pt x="245" y="443"/>
                      <a:pt x="245" y="443"/>
                      <a:pt x="245" y="443"/>
                    </a:cubicBezTo>
                    <a:cubicBezTo>
                      <a:pt x="245" y="511"/>
                      <a:pt x="245" y="511"/>
                      <a:pt x="245" y="511"/>
                    </a:cubicBezTo>
                    <a:cubicBezTo>
                      <a:pt x="245" y="534"/>
                      <a:pt x="235" y="558"/>
                      <a:pt x="216" y="584"/>
                    </a:cubicBezTo>
                    <a:cubicBezTo>
                      <a:pt x="211" y="591"/>
                      <a:pt x="207" y="595"/>
                      <a:pt x="204" y="596"/>
                    </a:cubicBezTo>
                    <a:cubicBezTo>
                      <a:pt x="201" y="595"/>
                      <a:pt x="199" y="591"/>
                      <a:pt x="199" y="584"/>
                    </a:cubicBezTo>
                    <a:cubicBezTo>
                      <a:pt x="206" y="300"/>
                      <a:pt x="206" y="300"/>
                      <a:pt x="206" y="300"/>
                    </a:cubicBezTo>
                    <a:cubicBezTo>
                      <a:pt x="150" y="366"/>
                      <a:pt x="83" y="424"/>
                      <a:pt x="7" y="472"/>
                    </a:cubicBezTo>
                    <a:cubicBezTo>
                      <a:pt x="4" y="474"/>
                      <a:pt x="2" y="473"/>
                      <a:pt x="2" y="470"/>
                    </a:cubicBezTo>
                    <a:cubicBezTo>
                      <a:pt x="0" y="468"/>
                      <a:pt x="1" y="467"/>
                      <a:pt x="4" y="465"/>
                    </a:cubicBezTo>
                    <a:cubicBezTo>
                      <a:pt x="113" y="387"/>
                      <a:pt x="199" y="276"/>
                      <a:pt x="262" y="132"/>
                    </a:cubicBezTo>
                    <a:lnTo>
                      <a:pt x="138" y="1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142D6881-6B0D-4B15-8FC7-7F40950EAF07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735141">
                <a:off x="2911940" y="2767402"/>
                <a:ext cx="845136" cy="753091"/>
              </a:xfrm>
              <a:prstGeom prst="rect">
                <a:avLst/>
              </a:prstGeom>
            </p:spPr>
          </p:pic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97E82B16-F409-4DF6-8835-37FD82EB566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331377" y="2414015"/>
                <a:ext cx="109329" cy="249206"/>
              </a:xfrm>
              <a:prstGeom prst="rect">
                <a:avLst/>
              </a:prstGeom>
              <a:gradFill>
                <a:gsLst>
                  <a:gs pos="0">
                    <a:srgbClr val="79B8BD">
                      <a:alpha val="6600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EC137BA9-8612-49D8-86E0-20C09C37683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98350" y="2755323"/>
                <a:ext cx="112725" cy="245073"/>
              </a:xfrm>
              <a:custGeom>
                <a:avLst/>
                <a:gdLst>
                  <a:gd name="connsiteX0" fmla="*/ 0 w 111302"/>
                  <a:gd name="connsiteY0" fmla="*/ 0 h 241981"/>
                  <a:gd name="connsiteX1" fmla="*/ 111302 w 111302"/>
                  <a:gd name="connsiteY1" fmla="*/ 0 h 241981"/>
                  <a:gd name="connsiteX2" fmla="*/ 111302 w 111302"/>
                  <a:gd name="connsiteY2" fmla="*/ 357 h 241981"/>
                  <a:gd name="connsiteX3" fmla="*/ 100076 w 111302"/>
                  <a:gd name="connsiteY3" fmla="*/ 719 h 241981"/>
                  <a:gd name="connsiteX4" fmla="*/ 86120 w 111302"/>
                  <a:gd name="connsiteY4" fmla="*/ 1170 h 241981"/>
                  <a:gd name="connsiteX5" fmla="*/ 86120 w 111302"/>
                  <a:gd name="connsiteY5" fmla="*/ 97330 h 241981"/>
                  <a:gd name="connsiteX6" fmla="*/ 111302 w 111302"/>
                  <a:gd name="connsiteY6" fmla="*/ 97330 h 241981"/>
                  <a:gd name="connsiteX7" fmla="*/ 111302 w 111302"/>
                  <a:gd name="connsiteY7" fmla="*/ 111296 h 241981"/>
                  <a:gd name="connsiteX8" fmla="*/ 102627 w 111302"/>
                  <a:gd name="connsiteY8" fmla="*/ 111454 h 241981"/>
                  <a:gd name="connsiteX9" fmla="*/ 86120 w 111302"/>
                  <a:gd name="connsiteY9" fmla="*/ 111754 h 241981"/>
                  <a:gd name="connsiteX10" fmla="*/ 86120 w 111302"/>
                  <a:gd name="connsiteY10" fmla="*/ 155027 h 241981"/>
                  <a:gd name="connsiteX11" fmla="*/ 89722 w 111302"/>
                  <a:gd name="connsiteY11" fmla="*/ 225945 h 241981"/>
                  <a:gd name="connsiteX12" fmla="*/ 83017 w 111302"/>
                  <a:gd name="connsiteY12" fmla="*/ 241981 h 241981"/>
                  <a:gd name="connsiteX13" fmla="*/ 20509 w 111302"/>
                  <a:gd name="connsiteY13" fmla="*/ 241981 h 241981"/>
                  <a:gd name="connsiteX14" fmla="*/ 20974 w 111302"/>
                  <a:gd name="connsiteY14" fmla="*/ 227241 h 241981"/>
                  <a:gd name="connsiteX15" fmla="*/ 22493 w 111302"/>
                  <a:gd name="connsiteY15" fmla="*/ 179067 h 241981"/>
                  <a:gd name="connsiteX16" fmla="*/ 22493 w 111302"/>
                  <a:gd name="connsiteY16" fmla="*/ 111754 h 241981"/>
                  <a:gd name="connsiteX17" fmla="*/ 0 w 111302"/>
                  <a:gd name="connsiteY17" fmla="*/ 112219 h 241981"/>
                  <a:gd name="connsiteX18" fmla="*/ 0 w 111302"/>
                  <a:gd name="connsiteY18" fmla="*/ 97795 h 241981"/>
                  <a:gd name="connsiteX19" fmla="*/ 7937 w 111302"/>
                  <a:gd name="connsiteY19" fmla="*/ 97631 h 241981"/>
                  <a:gd name="connsiteX20" fmla="*/ 22493 w 111302"/>
                  <a:gd name="connsiteY20" fmla="*/ 97330 h 241981"/>
                  <a:gd name="connsiteX21" fmla="*/ 24894 w 111302"/>
                  <a:gd name="connsiteY21" fmla="*/ 1170 h 241981"/>
                  <a:gd name="connsiteX22" fmla="*/ 0 w 111302"/>
                  <a:gd name="connsiteY22" fmla="*/ 1793 h 24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1302" h="241981">
                    <a:moveTo>
                      <a:pt x="0" y="0"/>
                    </a:moveTo>
                    <a:lnTo>
                      <a:pt x="111302" y="0"/>
                    </a:lnTo>
                    <a:lnTo>
                      <a:pt x="111302" y="357"/>
                    </a:lnTo>
                    <a:lnTo>
                      <a:pt x="100076" y="719"/>
                    </a:lnTo>
                    <a:cubicBezTo>
                      <a:pt x="86120" y="1170"/>
                      <a:pt x="86120" y="1170"/>
                      <a:pt x="86120" y="1170"/>
                    </a:cubicBezTo>
                    <a:cubicBezTo>
                      <a:pt x="86120" y="97330"/>
                      <a:pt x="86120" y="97330"/>
                      <a:pt x="86120" y="97330"/>
                    </a:cubicBezTo>
                    <a:lnTo>
                      <a:pt x="111302" y="97330"/>
                    </a:lnTo>
                    <a:lnTo>
                      <a:pt x="111302" y="111296"/>
                    </a:lnTo>
                    <a:lnTo>
                      <a:pt x="102627" y="111454"/>
                    </a:lnTo>
                    <a:cubicBezTo>
                      <a:pt x="86120" y="111754"/>
                      <a:pt x="86120" y="111754"/>
                      <a:pt x="86120" y="111754"/>
                    </a:cubicBezTo>
                    <a:cubicBezTo>
                      <a:pt x="86120" y="155027"/>
                      <a:pt x="86120" y="155027"/>
                      <a:pt x="86120" y="155027"/>
                    </a:cubicBezTo>
                    <a:cubicBezTo>
                      <a:pt x="89722" y="225945"/>
                      <a:pt x="89722" y="225945"/>
                      <a:pt x="89722" y="225945"/>
                    </a:cubicBezTo>
                    <a:lnTo>
                      <a:pt x="83017" y="241981"/>
                    </a:lnTo>
                    <a:lnTo>
                      <a:pt x="20509" y="241981"/>
                    </a:lnTo>
                    <a:lnTo>
                      <a:pt x="20974" y="227241"/>
                    </a:lnTo>
                    <a:cubicBezTo>
                      <a:pt x="22493" y="179067"/>
                      <a:pt x="22493" y="179067"/>
                      <a:pt x="22493" y="179067"/>
                    </a:cubicBezTo>
                    <a:cubicBezTo>
                      <a:pt x="22493" y="111754"/>
                      <a:pt x="22493" y="111754"/>
                      <a:pt x="22493" y="111754"/>
                    </a:cubicBezTo>
                    <a:lnTo>
                      <a:pt x="0" y="112219"/>
                    </a:lnTo>
                    <a:lnTo>
                      <a:pt x="0" y="97795"/>
                    </a:lnTo>
                    <a:lnTo>
                      <a:pt x="7937" y="97631"/>
                    </a:lnTo>
                    <a:cubicBezTo>
                      <a:pt x="22493" y="97330"/>
                      <a:pt x="22493" y="97330"/>
                      <a:pt x="22493" y="97330"/>
                    </a:cubicBezTo>
                    <a:cubicBezTo>
                      <a:pt x="24894" y="1170"/>
                      <a:pt x="24894" y="1170"/>
                      <a:pt x="24894" y="1170"/>
                    </a:cubicBezTo>
                    <a:lnTo>
                      <a:pt x="0" y="1793"/>
                    </a:lnTo>
                    <a:close/>
                  </a:path>
                </a:pathLst>
              </a:custGeom>
              <a:gradFill>
                <a:gsLst>
                  <a:gs pos="0">
                    <a:srgbClr val="79B8BD">
                      <a:alpha val="6600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3D8C10E2-5644-4DB2-A5DD-2C6E49E37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1995" y="2556303"/>
                <a:ext cx="130201" cy="221961"/>
              </a:xfrm>
              <a:custGeom>
                <a:avLst/>
                <a:gdLst>
                  <a:gd name="connsiteX0" fmla="*/ 3696 w 128558"/>
                  <a:gd name="connsiteY0" fmla="*/ 0 h 219161"/>
                  <a:gd name="connsiteX1" fmla="*/ 128558 w 128558"/>
                  <a:gd name="connsiteY1" fmla="*/ 2870 h 219161"/>
                  <a:gd name="connsiteX2" fmla="*/ 125986 w 128558"/>
                  <a:gd name="connsiteY2" fmla="*/ 2978 h 219161"/>
                  <a:gd name="connsiteX3" fmla="*/ 107138 w 128558"/>
                  <a:gd name="connsiteY3" fmla="*/ 3765 h 219161"/>
                  <a:gd name="connsiteX4" fmla="*/ 106673 w 128558"/>
                  <a:gd name="connsiteY4" fmla="*/ 153748 h 219161"/>
                  <a:gd name="connsiteX5" fmla="*/ 102284 w 128558"/>
                  <a:gd name="connsiteY5" fmla="*/ 219161 h 219161"/>
                  <a:gd name="connsiteX6" fmla="*/ 0 w 128558"/>
                  <a:gd name="connsiteY6" fmla="*/ 200896 h 219161"/>
                  <a:gd name="connsiteX7" fmla="*/ 1498 w 128558"/>
                  <a:gd name="connsiteY7" fmla="*/ 153748 h 219161"/>
                  <a:gd name="connsiteX8" fmla="*/ 2894 w 128558"/>
                  <a:gd name="connsiteY8" fmla="*/ 3765 h 219161"/>
                  <a:gd name="connsiteX9" fmla="*/ 1181 w 128558"/>
                  <a:gd name="connsiteY9" fmla="*/ 3806 h 21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8558" h="219161">
                    <a:moveTo>
                      <a:pt x="3696" y="0"/>
                    </a:moveTo>
                    <a:lnTo>
                      <a:pt x="128558" y="2870"/>
                    </a:lnTo>
                    <a:lnTo>
                      <a:pt x="125986" y="2978"/>
                    </a:lnTo>
                    <a:cubicBezTo>
                      <a:pt x="107138" y="3765"/>
                      <a:pt x="107138" y="3765"/>
                      <a:pt x="107138" y="3765"/>
                    </a:cubicBezTo>
                    <a:cubicBezTo>
                      <a:pt x="108069" y="56947"/>
                      <a:pt x="108069" y="106864"/>
                      <a:pt x="106673" y="153748"/>
                    </a:cubicBezTo>
                    <a:lnTo>
                      <a:pt x="102284" y="219161"/>
                    </a:lnTo>
                    <a:lnTo>
                      <a:pt x="0" y="200896"/>
                    </a:lnTo>
                    <a:lnTo>
                      <a:pt x="1498" y="153748"/>
                    </a:lnTo>
                    <a:cubicBezTo>
                      <a:pt x="2429" y="106864"/>
                      <a:pt x="2894" y="56947"/>
                      <a:pt x="2894" y="3765"/>
                    </a:cubicBezTo>
                    <a:lnTo>
                      <a:pt x="1181" y="3806"/>
                    </a:lnTo>
                    <a:close/>
                  </a:path>
                </a:pathLst>
              </a:custGeom>
              <a:gradFill>
                <a:gsLst>
                  <a:gs pos="0">
                    <a:srgbClr val="79B8BD">
                      <a:alpha val="6600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EEDCD538-5170-4FD8-863A-2A31C041061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387155" y="2627521"/>
                <a:ext cx="176777" cy="213384"/>
              </a:xfrm>
              <a:custGeom>
                <a:avLst/>
                <a:gdLst>
                  <a:gd name="connsiteX0" fmla="*/ 0 w 322932"/>
                  <a:gd name="connsiteY0" fmla="*/ 0 h 389804"/>
                  <a:gd name="connsiteX1" fmla="*/ 685 w 322932"/>
                  <a:gd name="connsiteY1" fmla="*/ 0 h 389804"/>
                  <a:gd name="connsiteX2" fmla="*/ 685 w 322932"/>
                  <a:gd name="connsiteY2" fmla="*/ 7757 h 389804"/>
                  <a:gd name="connsiteX3" fmla="*/ 685 w 322932"/>
                  <a:gd name="connsiteY3" fmla="*/ 56570 h 389804"/>
                  <a:gd name="connsiteX4" fmla="*/ 167078 w 322932"/>
                  <a:gd name="connsiteY4" fmla="*/ 56570 h 389804"/>
                  <a:gd name="connsiteX5" fmla="*/ 209785 w 322932"/>
                  <a:gd name="connsiteY5" fmla="*/ 4086 h 389804"/>
                  <a:gd name="connsiteX6" fmla="*/ 213110 w 322932"/>
                  <a:gd name="connsiteY6" fmla="*/ 0 h 389804"/>
                  <a:gd name="connsiteX7" fmla="*/ 221691 w 322932"/>
                  <a:gd name="connsiteY7" fmla="*/ 0 h 389804"/>
                  <a:gd name="connsiteX8" fmla="*/ 249572 w 322932"/>
                  <a:gd name="connsiteY8" fmla="*/ 16387 h 389804"/>
                  <a:gd name="connsiteX9" fmla="*/ 317941 w 322932"/>
                  <a:gd name="connsiteY9" fmla="*/ 56570 h 389804"/>
                  <a:gd name="connsiteX10" fmla="*/ 317941 w 322932"/>
                  <a:gd name="connsiteY10" fmla="*/ 76564 h 389804"/>
                  <a:gd name="connsiteX11" fmla="*/ 291318 w 322932"/>
                  <a:gd name="connsiteY11" fmla="*/ 109888 h 389804"/>
                  <a:gd name="connsiteX12" fmla="*/ 286881 w 322932"/>
                  <a:gd name="connsiteY12" fmla="*/ 347594 h 389804"/>
                  <a:gd name="connsiteX13" fmla="*/ 302411 w 322932"/>
                  <a:gd name="connsiteY13" fmla="*/ 369810 h 389804"/>
                  <a:gd name="connsiteX14" fmla="*/ 291318 w 322932"/>
                  <a:gd name="connsiteY14" fmla="*/ 389804 h 389804"/>
                  <a:gd name="connsiteX15" fmla="*/ 91958 w 322932"/>
                  <a:gd name="connsiteY15" fmla="*/ 385743 h 389804"/>
                  <a:gd name="connsiteX16" fmla="*/ 0 w 322932"/>
                  <a:gd name="connsiteY16" fmla="*/ 385421 h 389804"/>
                  <a:gd name="connsiteX17" fmla="*/ 0 w 322932"/>
                  <a:gd name="connsiteY17" fmla="*/ 358311 h 389804"/>
                  <a:gd name="connsiteX18" fmla="*/ 48176 w 322932"/>
                  <a:gd name="connsiteY18" fmla="*/ 356502 h 389804"/>
                  <a:gd name="connsiteX19" fmla="*/ 167078 w 322932"/>
                  <a:gd name="connsiteY19" fmla="*/ 352038 h 389804"/>
                  <a:gd name="connsiteX20" fmla="*/ 173733 w 322932"/>
                  <a:gd name="connsiteY20" fmla="*/ 83229 h 389804"/>
                  <a:gd name="connsiteX21" fmla="*/ 685 w 322932"/>
                  <a:gd name="connsiteY21" fmla="*/ 83229 h 389804"/>
                  <a:gd name="connsiteX22" fmla="*/ 685 w 322932"/>
                  <a:gd name="connsiteY22" fmla="*/ 87672 h 389804"/>
                  <a:gd name="connsiteX23" fmla="*/ 0 w 322932"/>
                  <a:gd name="connsiteY23" fmla="*/ 104397 h 389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2932" h="389804">
                    <a:moveTo>
                      <a:pt x="0" y="0"/>
                    </a:moveTo>
                    <a:lnTo>
                      <a:pt x="685" y="0"/>
                    </a:lnTo>
                    <a:lnTo>
                      <a:pt x="685" y="7757"/>
                    </a:lnTo>
                    <a:cubicBezTo>
                      <a:pt x="685" y="56570"/>
                      <a:pt x="685" y="56570"/>
                      <a:pt x="685" y="56570"/>
                    </a:cubicBezTo>
                    <a:cubicBezTo>
                      <a:pt x="167078" y="56570"/>
                      <a:pt x="167078" y="56570"/>
                      <a:pt x="167078" y="56570"/>
                    </a:cubicBezTo>
                    <a:cubicBezTo>
                      <a:pt x="191482" y="26579"/>
                      <a:pt x="203684" y="11584"/>
                      <a:pt x="209785" y="4086"/>
                    </a:cubicBezTo>
                    <a:lnTo>
                      <a:pt x="213110" y="0"/>
                    </a:lnTo>
                    <a:lnTo>
                      <a:pt x="221691" y="0"/>
                    </a:lnTo>
                    <a:lnTo>
                      <a:pt x="249572" y="16387"/>
                    </a:lnTo>
                    <a:cubicBezTo>
                      <a:pt x="317941" y="56570"/>
                      <a:pt x="317941" y="56570"/>
                      <a:pt x="317941" y="56570"/>
                    </a:cubicBezTo>
                    <a:cubicBezTo>
                      <a:pt x="324596" y="58792"/>
                      <a:pt x="324596" y="65457"/>
                      <a:pt x="317941" y="76564"/>
                    </a:cubicBezTo>
                    <a:cubicBezTo>
                      <a:pt x="291318" y="109888"/>
                      <a:pt x="291318" y="109888"/>
                      <a:pt x="291318" y="109888"/>
                    </a:cubicBezTo>
                    <a:cubicBezTo>
                      <a:pt x="286881" y="347594"/>
                      <a:pt x="286881" y="347594"/>
                      <a:pt x="286881" y="347594"/>
                    </a:cubicBezTo>
                    <a:cubicBezTo>
                      <a:pt x="302411" y="369810"/>
                      <a:pt x="302411" y="369810"/>
                      <a:pt x="302411" y="369810"/>
                    </a:cubicBezTo>
                    <a:cubicBezTo>
                      <a:pt x="306848" y="383139"/>
                      <a:pt x="302411" y="389804"/>
                      <a:pt x="291318" y="389804"/>
                    </a:cubicBezTo>
                    <a:cubicBezTo>
                      <a:pt x="256375" y="388138"/>
                      <a:pt x="190234" y="386472"/>
                      <a:pt x="91958" y="385743"/>
                    </a:cubicBezTo>
                    <a:lnTo>
                      <a:pt x="0" y="385421"/>
                    </a:lnTo>
                    <a:lnTo>
                      <a:pt x="0" y="358311"/>
                    </a:lnTo>
                    <a:lnTo>
                      <a:pt x="48176" y="356502"/>
                    </a:lnTo>
                    <a:cubicBezTo>
                      <a:pt x="167078" y="352038"/>
                      <a:pt x="167078" y="352038"/>
                      <a:pt x="167078" y="352038"/>
                    </a:cubicBezTo>
                    <a:lnTo>
                      <a:pt x="173733" y="83229"/>
                    </a:lnTo>
                    <a:cubicBezTo>
                      <a:pt x="685" y="83229"/>
                      <a:pt x="685" y="83229"/>
                      <a:pt x="685" y="83229"/>
                    </a:cubicBezTo>
                    <a:cubicBezTo>
                      <a:pt x="685" y="87672"/>
                      <a:pt x="685" y="87672"/>
                      <a:pt x="685" y="87672"/>
                    </a:cubicBezTo>
                    <a:lnTo>
                      <a:pt x="0" y="104397"/>
                    </a:lnTo>
                    <a:close/>
                  </a:path>
                </a:pathLst>
              </a:custGeom>
              <a:gradFill>
                <a:gsLst>
                  <a:gs pos="0">
                    <a:srgbClr val="79B8BD">
                      <a:alpha val="66000"/>
                    </a:srgbClr>
                  </a:gs>
                  <a:gs pos="100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5EFEE63B-6429-4583-B374-9682AA794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611" y="2690174"/>
                <a:ext cx="89553" cy="435546"/>
              </a:xfrm>
              <a:custGeom>
                <a:avLst/>
                <a:gdLst>
                  <a:gd name="connsiteX0" fmla="*/ 0 w 163593"/>
                  <a:gd name="connsiteY0" fmla="*/ 0 h 795643"/>
                  <a:gd name="connsiteX1" fmla="*/ 72102 w 163593"/>
                  <a:gd name="connsiteY1" fmla="*/ 0 h 795643"/>
                  <a:gd name="connsiteX2" fmla="*/ 94337 w 163593"/>
                  <a:gd name="connsiteY2" fmla="*/ 13034 h 795643"/>
                  <a:gd name="connsiteX3" fmla="*/ 155274 w 163593"/>
                  <a:gd name="connsiteY3" fmla="*/ 48752 h 795643"/>
                  <a:gd name="connsiteX4" fmla="*/ 155274 w 163593"/>
                  <a:gd name="connsiteY4" fmla="*/ 75411 h 795643"/>
                  <a:gd name="connsiteX5" fmla="*/ 124214 w 163593"/>
                  <a:gd name="connsiteY5" fmla="*/ 113177 h 795643"/>
                  <a:gd name="connsiteX6" fmla="*/ 128652 w 163593"/>
                  <a:gd name="connsiteY6" fmla="*/ 659680 h 795643"/>
                  <a:gd name="connsiteX7" fmla="*/ 42127 w 163593"/>
                  <a:gd name="connsiteY7" fmla="*/ 788531 h 795643"/>
                  <a:gd name="connsiteX8" fmla="*/ 4411 w 163593"/>
                  <a:gd name="connsiteY8" fmla="*/ 784088 h 795643"/>
                  <a:gd name="connsiteX9" fmla="*/ 44 w 163593"/>
                  <a:gd name="connsiteY9" fmla="*/ 7757 h 7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3593" h="795643">
                    <a:moveTo>
                      <a:pt x="0" y="0"/>
                    </a:moveTo>
                    <a:lnTo>
                      <a:pt x="72102" y="0"/>
                    </a:lnTo>
                    <a:lnTo>
                      <a:pt x="94337" y="13034"/>
                    </a:lnTo>
                    <a:cubicBezTo>
                      <a:pt x="155274" y="48752"/>
                      <a:pt x="155274" y="48752"/>
                      <a:pt x="155274" y="48752"/>
                    </a:cubicBezTo>
                    <a:cubicBezTo>
                      <a:pt x="166367" y="53195"/>
                      <a:pt x="166367" y="62081"/>
                      <a:pt x="155274" y="75411"/>
                    </a:cubicBezTo>
                    <a:cubicBezTo>
                      <a:pt x="124214" y="113177"/>
                      <a:pt x="124214" y="113177"/>
                      <a:pt x="124214" y="113177"/>
                    </a:cubicBezTo>
                    <a:cubicBezTo>
                      <a:pt x="128652" y="659680"/>
                      <a:pt x="128652" y="659680"/>
                      <a:pt x="128652" y="659680"/>
                    </a:cubicBezTo>
                    <a:cubicBezTo>
                      <a:pt x="128652" y="712998"/>
                      <a:pt x="99810" y="757429"/>
                      <a:pt x="42127" y="788531"/>
                    </a:cubicBezTo>
                    <a:cubicBezTo>
                      <a:pt x="22160" y="799639"/>
                      <a:pt x="8849" y="797417"/>
                      <a:pt x="4411" y="784088"/>
                    </a:cubicBezTo>
                    <a:cubicBezTo>
                      <a:pt x="1084" y="192598"/>
                      <a:pt x="252" y="44726"/>
                      <a:pt x="44" y="7757"/>
                    </a:cubicBezTo>
                    <a:close/>
                  </a:path>
                </a:pathLst>
              </a:custGeom>
              <a:gradFill>
                <a:gsLst>
                  <a:gs pos="0">
                    <a:srgbClr val="79B8BD">
                      <a:alpha val="6600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C79043F3-AA88-4465-A1DF-9EA28858AB8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059559" y="2890960"/>
                <a:ext cx="386833" cy="487893"/>
              </a:xfrm>
              <a:custGeom>
                <a:avLst/>
                <a:gdLst>
                  <a:gd name="connsiteX0" fmla="*/ 108871 w 706655"/>
                  <a:gd name="connsiteY0" fmla="*/ 102540 h 891271"/>
                  <a:gd name="connsiteX1" fmla="*/ 108871 w 706655"/>
                  <a:gd name="connsiteY1" fmla="*/ 164729 h 891271"/>
                  <a:gd name="connsiteX2" fmla="*/ 108871 w 706655"/>
                  <a:gd name="connsiteY2" fmla="*/ 291391 h 891271"/>
                  <a:gd name="connsiteX3" fmla="*/ 464368 w 706655"/>
                  <a:gd name="connsiteY3" fmla="*/ 280269 h 891271"/>
                  <a:gd name="connsiteX4" fmla="*/ 486586 w 706655"/>
                  <a:gd name="connsiteY4" fmla="*/ 291391 h 891271"/>
                  <a:gd name="connsiteX5" fmla="*/ 471033 w 706655"/>
                  <a:gd name="connsiteY5" fmla="*/ 309186 h 891271"/>
                  <a:gd name="connsiteX6" fmla="*/ 108871 w 706655"/>
                  <a:gd name="connsiteY6" fmla="*/ 324756 h 891271"/>
                  <a:gd name="connsiteX7" fmla="*/ 102205 w 706655"/>
                  <a:gd name="connsiteY7" fmla="*/ 513826 h 891271"/>
                  <a:gd name="connsiteX8" fmla="*/ 475477 w 706655"/>
                  <a:gd name="connsiteY8" fmla="*/ 498256 h 891271"/>
                  <a:gd name="connsiteX9" fmla="*/ 497696 w 706655"/>
                  <a:gd name="connsiteY9" fmla="*/ 513826 h 891271"/>
                  <a:gd name="connsiteX10" fmla="*/ 479921 w 706655"/>
                  <a:gd name="connsiteY10" fmla="*/ 524948 h 891271"/>
                  <a:gd name="connsiteX11" fmla="*/ 102205 w 706655"/>
                  <a:gd name="connsiteY11" fmla="*/ 540519 h 891271"/>
                  <a:gd name="connsiteX12" fmla="*/ 102205 w 706655"/>
                  <a:gd name="connsiteY12" fmla="*/ 691775 h 891271"/>
                  <a:gd name="connsiteX13" fmla="*/ 37772 w 706655"/>
                  <a:gd name="connsiteY13" fmla="*/ 854153 h 891271"/>
                  <a:gd name="connsiteX14" fmla="*/ 11109 w 706655"/>
                  <a:gd name="connsiteY14" fmla="*/ 880845 h 891271"/>
                  <a:gd name="connsiteX15" fmla="*/ 0 w 706655"/>
                  <a:gd name="connsiteY15" fmla="*/ 854153 h 891271"/>
                  <a:gd name="connsiteX16" fmla="*/ 15310 w 706655"/>
                  <a:gd name="connsiteY16" fmla="*/ 232306 h 891271"/>
                  <a:gd name="connsiteX17" fmla="*/ 15523 w 706655"/>
                  <a:gd name="connsiteY17" fmla="*/ 223673 h 891271"/>
                  <a:gd name="connsiteX18" fmla="*/ 17178 w 706655"/>
                  <a:gd name="connsiteY18" fmla="*/ 220431 h 891271"/>
                  <a:gd name="connsiteX19" fmla="*/ 588792 w 706655"/>
                  <a:gd name="connsiteY19" fmla="*/ 0 h 891271"/>
                  <a:gd name="connsiteX20" fmla="*/ 702106 w 706655"/>
                  <a:gd name="connsiteY20" fmla="*/ 80077 h 891271"/>
                  <a:gd name="connsiteX21" fmla="*/ 697662 w 706655"/>
                  <a:gd name="connsiteY21" fmla="*/ 97872 h 891271"/>
                  <a:gd name="connsiteX22" fmla="*/ 664335 w 706655"/>
                  <a:gd name="connsiteY22" fmla="*/ 135686 h 891271"/>
                  <a:gd name="connsiteX23" fmla="*/ 675444 w 706655"/>
                  <a:gd name="connsiteY23" fmla="*/ 638390 h 891271"/>
                  <a:gd name="connsiteX24" fmla="*/ 539911 w 706655"/>
                  <a:gd name="connsiteY24" fmla="*/ 887518 h 891271"/>
                  <a:gd name="connsiteX25" fmla="*/ 519914 w 706655"/>
                  <a:gd name="connsiteY25" fmla="*/ 880845 h 891271"/>
                  <a:gd name="connsiteX26" fmla="*/ 475477 w 706655"/>
                  <a:gd name="connsiteY26" fmla="*/ 794095 h 891271"/>
                  <a:gd name="connsiteX27" fmla="*/ 471033 w 706655"/>
                  <a:gd name="connsiteY27" fmla="*/ 789646 h 891271"/>
                  <a:gd name="connsiteX28" fmla="*/ 479921 w 706655"/>
                  <a:gd name="connsiteY28" fmla="*/ 778525 h 891271"/>
                  <a:gd name="connsiteX29" fmla="*/ 546576 w 706655"/>
                  <a:gd name="connsiteY29" fmla="*/ 725140 h 891271"/>
                  <a:gd name="connsiteX30" fmla="*/ 535467 w 706655"/>
                  <a:gd name="connsiteY30" fmla="*/ 80077 h 891271"/>
                  <a:gd name="connsiteX31" fmla="*/ 113315 w 706655"/>
                  <a:gd name="connsiteY31" fmla="*/ 97872 h 891271"/>
                  <a:gd name="connsiteX32" fmla="*/ 109643 w 706655"/>
                  <a:gd name="connsiteY32" fmla="*/ 101548 h 891271"/>
                  <a:gd name="connsiteX33" fmla="*/ 138517 w 706655"/>
                  <a:gd name="connsiteY33" fmla="*/ 64425 h 891271"/>
                  <a:gd name="connsiteX34" fmla="*/ 206714 w 706655"/>
                  <a:gd name="connsiteY34" fmla="*/ 62549 h 891271"/>
                  <a:gd name="connsiteX35" fmla="*/ 539911 w 706655"/>
                  <a:gd name="connsiteY35" fmla="*/ 53385 h 891271"/>
                  <a:gd name="connsiteX36" fmla="*/ 588792 w 706655"/>
                  <a:gd name="connsiteY36" fmla="*/ 0 h 89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706655" h="891271">
                    <a:moveTo>
                      <a:pt x="108871" y="102540"/>
                    </a:moveTo>
                    <a:lnTo>
                      <a:pt x="108871" y="164729"/>
                    </a:lnTo>
                    <a:cubicBezTo>
                      <a:pt x="108871" y="291391"/>
                      <a:pt x="108871" y="291391"/>
                      <a:pt x="108871" y="291391"/>
                    </a:cubicBezTo>
                    <a:cubicBezTo>
                      <a:pt x="464368" y="280269"/>
                      <a:pt x="464368" y="280269"/>
                      <a:pt x="464368" y="280269"/>
                    </a:cubicBezTo>
                    <a:cubicBezTo>
                      <a:pt x="475477" y="284718"/>
                      <a:pt x="482143" y="289166"/>
                      <a:pt x="486586" y="291391"/>
                    </a:cubicBezTo>
                    <a:cubicBezTo>
                      <a:pt x="486586" y="300288"/>
                      <a:pt x="479921" y="304737"/>
                      <a:pt x="471033" y="309186"/>
                    </a:cubicBezTo>
                    <a:cubicBezTo>
                      <a:pt x="108871" y="324756"/>
                      <a:pt x="108871" y="324756"/>
                      <a:pt x="108871" y="324756"/>
                    </a:cubicBezTo>
                    <a:cubicBezTo>
                      <a:pt x="102205" y="513826"/>
                      <a:pt x="102205" y="513826"/>
                      <a:pt x="102205" y="513826"/>
                    </a:cubicBezTo>
                    <a:cubicBezTo>
                      <a:pt x="475477" y="498256"/>
                      <a:pt x="475477" y="498256"/>
                      <a:pt x="475477" y="498256"/>
                    </a:cubicBezTo>
                    <a:cubicBezTo>
                      <a:pt x="491030" y="500480"/>
                      <a:pt x="497696" y="507153"/>
                      <a:pt x="497696" y="513826"/>
                    </a:cubicBezTo>
                    <a:cubicBezTo>
                      <a:pt x="497696" y="518275"/>
                      <a:pt x="491030" y="520499"/>
                      <a:pt x="479921" y="524948"/>
                    </a:cubicBezTo>
                    <a:cubicBezTo>
                      <a:pt x="102205" y="540519"/>
                      <a:pt x="102205" y="540519"/>
                      <a:pt x="102205" y="540519"/>
                    </a:cubicBezTo>
                    <a:cubicBezTo>
                      <a:pt x="102205" y="691775"/>
                      <a:pt x="102205" y="691775"/>
                      <a:pt x="102205" y="691775"/>
                    </a:cubicBezTo>
                    <a:cubicBezTo>
                      <a:pt x="102205" y="742935"/>
                      <a:pt x="79987" y="796320"/>
                      <a:pt x="37772" y="854153"/>
                    </a:cubicBezTo>
                    <a:cubicBezTo>
                      <a:pt x="26662" y="869723"/>
                      <a:pt x="17775" y="878621"/>
                      <a:pt x="11109" y="880845"/>
                    </a:cubicBezTo>
                    <a:cubicBezTo>
                      <a:pt x="4444" y="878621"/>
                      <a:pt x="0" y="869723"/>
                      <a:pt x="0" y="854153"/>
                    </a:cubicBezTo>
                    <a:cubicBezTo>
                      <a:pt x="11665" y="380365"/>
                      <a:pt x="14581" y="261918"/>
                      <a:pt x="15310" y="232306"/>
                    </a:cubicBezTo>
                    <a:lnTo>
                      <a:pt x="15523" y="223673"/>
                    </a:lnTo>
                    <a:lnTo>
                      <a:pt x="17178" y="220431"/>
                    </a:lnTo>
                    <a:close/>
                    <a:moveTo>
                      <a:pt x="588792" y="0"/>
                    </a:moveTo>
                    <a:cubicBezTo>
                      <a:pt x="702106" y="80077"/>
                      <a:pt x="702106" y="80077"/>
                      <a:pt x="702106" y="80077"/>
                    </a:cubicBezTo>
                    <a:cubicBezTo>
                      <a:pt x="708772" y="84526"/>
                      <a:pt x="708772" y="88974"/>
                      <a:pt x="697662" y="97872"/>
                    </a:cubicBezTo>
                    <a:cubicBezTo>
                      <a:pt x="664335" y="135686"/>
                      <a:pt x="664335" y="135686"/>
                      <a:pt x="664335" y="135686"/>
                    </a:cubicBezTo>
                    <a:cubicBezTo>
                      <a:pt x="675444" y="638390"/>
                      <a:pt x="675444" y="638390"/>
                      <a:pt x="675444" y="638390"/>
                    </a:cubicBezTo>
                    <a:cubicBezTo>
                      <a:pt x="686553" y="749608"/>
                      <a:pt x="642116" y="834134"/>
                      <a:pt x="539911" y="887518"/>
                    </a:cubicBezTo>
                    <a:cubicBezTo>
                      <a:pt x="528801" y="894191"/>
                      <a:pt x="522136" y="891967"/>
                      <a:pt x="519914" y="880845"/>
                    </a:cubicBezTo>
                    <a:cubicBezTo>
                      <a:pt x="515470" y="834134"/>
                      <a:pt x="499917" y="805217"/>
                      <a:pt x="475477" y="794095"/>
                    </a:cubicBezTo>
                    <a:cubicBezTo>
                      <a:pt x="471033" y="794095"/>
                      <a:pt x="471033" y="794095"/>
                      <a:pt x="471033" y="789646"/>
                    </a:cubicBezTo>
                    <a:cubicBezTo>
                      <a:pt x="473255" y="782973"/>
                      <a:pt x="477699" y="778525"/>
                      <a:pt x="479921" y="778525"/>
                    </a:cubicBezTo>
                    <a:cubicBezTo>
                      <a:pt x="531023" y="785198"/>
                      <a:pt x="553242" y="767403"/>
                      <a:pt x="546576" y="725140"/>
                    </a:cubicBezTo>
                    <a:cubicBezTo>
                      <a:pt x="535467" y="80077"/>
                      <a:pt x="535467" y="80077"/>
                      <a:pt x="535467" y="80077"/>
                    </a:cubicBezTo>
                    <a:cubicBezTo>
                      <a:pt x="113315" y="97872"/>
                      <a:pt x="113315" y="97872"/>
                      <a:pt x="113315" y="97872"/>
                    </a:cubicBezTo>
                    <a:lnTo>
                      <a:pt x="109643" y="101548"/>
                    </a:lnTo>
                    <a:lnTo>
                      <a:pt x="138517" y="64425"/>
                    </a:lnTo>
                    <a:lnTo>
                      <a:pt x="206714" y="62549"/>
                    </a:lnTo>
                    <a:cubicBezTo>
                      <a:pt x="539911" y="53385"/>
                      <a:pt x="539911" y="53385"/>
                      <a:pt x="539911" y="53385"/>
                    </a:cubicBezTo>
                    <a:cubicBezTo>
                      <a:pt x="588792" y="0"/>
                      <a:pt x="588792" y="0"/>
                      <a:pt x="588792" y="0"/>
                    </a:cubicBezTo>
                    <a:close/>
                  </a:path>
                </a:pathLst>
              </a:custGeom>
              <a:gradFill>
                <a:gsLst>
                  <a:gs pos="46000">
                    <a:schemeClr val="bg1">
                      <a:alpha val="69000"/>
                    </a:schemeClr>
                  </a:gs>
                  <a:gs pos="0">
                    <a:srgbClr val="79B8BD">
                      <a:alpha val="63000"/>
                    </a:srgbClr>
                  </a:gs>
                  <a:gs pos="100000">
                    <a:schemeClr val="bg1"/>
                  </a:gs>
                </a:gsLst>
                <a:lin ang="1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EA24E30C-85AF-4877-9C32-70E13DFD125C}"/>
                </a:ext>
              </a:extLst>
            </p:cNvPr>
            <p:cNvSpPr>
              <a:spLocks/>
            </p:cNvSpPr>
            <p:nvPr/>
          </p:nvSpPr>
          <p:spPr>
            <a:xfrm>
              <a:off x="2369374" y="3823220"/>
              <a:ext cx="285450" cy="324326"/>
            </a:xfrm>
            <a:custGeom>
              <a:avLst/>
              <a:gdLst>
                <a:gd name="connsiteX0" fmla="*/ 241842 w 521454"/>
                <a:gd name="connsiteY0" fmla="*/ 0 h 592471"/>
                <a:gd name="connsiteX1" fmla="*/ 358948 w 521454"/>
                <a:gd name="connsiteY1" fmla="*/ 0 h 592471"/>
                <a:gd name="connsiteX2" fmla="*/ 358138 w 521454"/>
                <a:gd name="connsiteY2" fmla="*/ 29821 h 592471"/>
                <a:gd name="connsiteX3" fmla="*/ 349957 w 521454"/>
                <a:gd name="connsiteY3" fmla="*/ 330889 h 592471"/>
                <a:gd name="connsiteX4" fmla="*/ 512112 w 521454"/>
                <a:gd name="connsiteY4" fmla="*/ 266946 h 592471"/>
                <a:gd name="connsiteX5" fmla="*/ 521454 w 521454"/>
                <a:gd name="connsiteY5" fmla="*/ 263263 h 592471"/>
                <a:gd name="connsiteX6" fmla="*/ 521454 w 521454"/>
                <a:gd name="connsiteY6" fmla="*/ 328810 h 592471"/>
                <a:gd name="connsiteX7" fmla="*/ 431507 w 521454"/>
                <a:gd name="connsiteY7" fmla="*/ 380130 h 592471"/>
                <a:gd name="connsiteX8" fmla="*/ 220895 w 521454"/>
                <a:gd name="connsiteY8" fmla="*/ 500294 h 592471"/>
                <a:gd name="connsiteX9" fmla="*/ 164637 w 521454"/>
                <a:gd name="connsiteY9" fmla="*/ 540154 h 592471"/>
                <a:gd name="connsiteX10" fmla="*/ 108380 w 521454"/>
                <a:gd name="connsiteY10" fmla="*/ 580015 h 592471"/>
                <a:gd name="connsiteX11" fmla="*/ 75287 w 521454"/>
                <a:gd name="connsiteY11" fmla="*/ 580015 h 592471"/>
                <a:gd name="connsiteX12" fmla="*/ 2482 w 521454"/>
                <a:gd name="connsiteY12" fmla="*/ 483686 h 592471"/>
                <a:gd name="connsiteX13" fmla="*/ 2482 w 521454"/>
                <a:gd name="connsiteY13" fmla="*/ 460434 h 592471"/>
                <a:gd name="connsiteX14" fmla="*/ 62050 w 521454"/>
                <a:gd name="connsiteY14" fmla="*/ 443826 h 592471"/>
                <a:gd name="connsiteX15" fmla="*/ 181184 w 521454"/>
                <a:gd name="connsiteY15" fmla="*/ 403966 h 592471"/>
                <a:gd name="connsiteX16" fmla="*/ 244060 w 521454"/>
                <a:gd name="connsiteY16" fmla="*/ 370749 h 592471"/>
                <a:gd name="connsiteX17" fmla="*/ 241876 w 521454"/>
                <a:gd name="connsiteY17" fmla="*/ 5643 h 59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1454" h="592471">
                  <a:moveTo>
                    <a:pt x="241842" y="0"/>
                  </a:moveTo>
                  <a:lnTo>
                    <a:pt x="358948" y="0"/>
                  </a:lnTo>
                  <a:lnTo>
                    <a:pt x="358138" y="29821"/>
                  </a:lnTo>
                  <a:cubicBezTo>
                    <a:pt x="349957" y="330889"/>
                    <a:pt x="349957" y="330889"/>
                    <a:pt x="349957" y="330889"/>
                  </a:cubicBezTo>
                  <a:cubicBezTo>
                    <a:pt x="442617" y="294350"/>
                    <a:pt x="488947" y="276081"/>
                    <a:pt x="512112" y="266946"/>
                  </a:cubicBezTo>
                  <a:lnTo>
                    <a:pt x="521454" y="263263"/>
                  </a:lnTo>
                  <a:lnTo>
                    <a:pt x="521454" y="328810"/>
                  </a:lnTo>
                  <a:lnTo>
                    <a:pt x="431507" y="380130"/>
                  </a:lnTo>
                  <a:cubicBezTo>
                    <a:pt x="220895" y="500294"/>
                    <a:pt x="220895" y="500294"/>
                    <a:pt x="220895" y="500294"/>
                  </a:cubicBezTo>
                  <a:cubicBezTo>
                    <a:pt x="204349" y="510259"/>
                    <a:pt x="187802" y="523546"/>
                    <a:pt x="164637" y="540154"/>
                  </a:cubicBezTo>
                  <a:cubicBezTo>
                    <a:pt x="144782" y="556763"/>
                    <a:pt x="124926" y="570050"/>
                    <a:pt x="108380" y="580015"/>
                  </a:cubicBezTo>
                  <a:cubicBezTo>
                    <a:pt x="98452" y="596623"/>
                    <a:pt x="88524" y="596623"/>
                    <a:pt x="75287" y="580015"/>
                  </a:cubicBezTo>
                  <a:cubicBezTo>
                    <a:pt x="2482" y="483686"/>
                    <a:pt x="2482" y="483686"/>
                    <a:pt x="2482" y="483686"/>
                  </a:cubicBezTo>
                  <a:cubicBezTo>
                    <a:pt x="-827" y="467078"/>
                    <a:pt x="-827" y="460434"/>
                    <a:pt x="2482" y="460434"/>
                  </a:cubicBezTo>
                  <a:cubicBezTo>
                    <a:pt x="15720" y="453791"/>
                    <a:pt x="32266" y="447148"/>
                    <a:pt x="62050" y="443826"/>
                  </a:cubicBezTo>
                  <a:cubicBezTo>
                    <a:pt x="114998" y="427217"/>
                    <a:pt x="154710" y="413931"/>
                    <a:pt x="181184" y="403966"/>
                  </a:cubicBezTo>
                  <a:cubicBezTo>
                    <a:pt x="244060" y="370749"/>
                    <a:pt x="244060" y="370749"/>
                    <a:pt x="244060" y="370749"/>
                  </a:cubicBezTo>
                  <a:cubicBezTo>
                    <a:pt x="243233" y="232484"/>
                    <a:pt x="242509" y="111502"/>
                    <a:pt x="241876" y="5643"/>
                  </a:cubicBezTo>
                  <a:close/>
                </a:path>
              </a:pathLst>
            </a:custGeom>
            <a:gradFill>
              <a:gsLst>
                <a:gs pos="37000">
                  <a:schemeClr val="bg1"/>
                </a:gs>
                <a:gs pos="0">
                  <a:srgbClr val="79B8BD">
                    <a:alpha val="44000"/>
                  </a:srgbClr>
                </a:gs>
                <a:gs pos="100000">
                  <a:schemeClr val="bg1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6BB3E7E2-45A3-437A-AAA6-FC8CE7553B7B}"/>
                </a:ext>
              </a:extLst>
            </p:cNvPr>
            <p:cNvSpPr>
              <a:spLocks/>
            </p:cNvSpPr>
            <p:nvPr/>
          </p:nvSpPr>
          <p:spPr>
            <a:xfrm>
              <a:off x="3255920" y="3453247"/>
              <a:ext cx="128407" cy="505549"/>
            </a:xfrm>
            <a:custGeom>
              <a:avLst/>
              <a:gdLst>
                <a:gd name="connsiteX0" fmla="*/ 94775 w 234571"/>
                <a:gd name="connsiteY0" fmla="*/ 0 h 923524"/>
                <a:gd name="connsiteX1" fmla="*/ 234571 w 234571"/>
                <a:gd name="connsiteY1" fmla="*/ 34004 h 923524"/>
                <a:gd name="connsiteX2" fmla="*/ 231007 w 234571"/>
                <a:gd name="connsiteY2" fmla="*/ 38297 h 923524"/>
                <a:gd name="connsiteX3" fmla="*/ 226870 w 234571"/>
                <a:gd name="connsiteY3" fmla="*/ 43280 h 923524"/>
                <a:gd name="connsiteX4" fmla="*/ 226870 w 234571"/>
                <a:gd name="connsiteY4" fmla="*/ 534888 h 923524"/>
                <a:gd name="connsiteX5" fmla="*/ 226870 w 234571"/>
                <a:gd name="connsiteY5" fmla="*/ 697650 h 923524"/>
                <a:gd name="connsiteX6" fmla="*/ 68025 w 234571"/>
                <a:gd name="connsiteY6" fmla="*/ 923524 h 923524"/>
                <a:gd name="connsiteX7" fmla="*/ 1839 w 234571"/>
                <a:gd name="connsiteY7" fmla="*/ 777370 h 923524"/>
                <a:gd name="connsiteX8" fmla="*/ 11767 w 234571"/>
                <a:gd name="connsiteY8" fmla="*/ 754119 h 923524"/>
                <a:gd name="connsiteX9" fmla="*/ 68025 w 234571"/>
                <a:gd name="connsiteY9" fmla="*/ 754119 h 923524"/>
                <a:gd name="connsiteX10" fmla="*/ 84571 w 234571"/>
                <a:gd name="connsiteY10" fmla="*/ 714259 h 923524"/>
                <a:gd name="connsiteX11" fmla="*/ 91190 w 234571"/>
                <a:gd name="connsiteY11" fmla="*/ 10063 h 923524"/>
                <a:gd name="connsiteX12" fmla="*/ 90242 w 234571"/>
                <a:gd name="connsiteY12" fmla="*/ 10199 h 923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571" h="923524">
                  <a:moveTo>
                    <a:pt x="94775" y="0"/>
                  </a:moveTo>
                  <a:lnTo>
                    <a:pt x="234571" y="34004"/>
                  </a:lnTo>
                  <a:lnTo>
                    <a:pt x="231007" y="38297"/>
                  </a:lnTo>
                  <a:cubicBezTo>
                    <a:pt x="226870" y="43280"/>
                    <a:pt x="226870" y="43280"/>
                    <a:pt x="226870" y="43280"/>
                  </a:cubicBezTo>
                  <a:cubicBezTo>
                    <a:pt x="226870" y="534888"/>
                    <a:pt x="226870" y="534888"/>
                    <a:pt x="226870" y="534888"/>
                  </a:cubicBezTo>
                  <a:cubicBezTo>
                    <a:pt x="226870" y="697650"/>
                    <a:pt x="226870" y="697650"/>
                    <a:pt x="226870" y="697650"/>
                  </a:cubicBezTo>
                  <a:cubicBezTo>
                    <a:pt x="223561" y="800622"/>
                    <a:pt x="167303" y="873699"/>
                    <a:pt x="68025" y="923524"/>
                  </a:cubicBezTo>
                  <a:cubicBezTo>
                    <a:pt x="68025" y="847126"/>
                    <a:pt x="44860" y="800622"/>
                    <a:pt x="1839" y="777370"/>
                  </a:cubicBezTo>
                  <a:cubicBezTo>
                    <a:pt x="-1470" y="767405"/>
                    <a:pt x="-1470" y="760762"/>
                    <a:pt x="11767" y="754119"/>
                  </a:cubicBezTo>
                  <a:cubicBezTo>
                    <a:pt x="31623" y="760762"/>
                    <a:pt x="51478" y="760762"/>
                    <a:pt x="68025" y="754119"/>
                  </a:cubicBezTo>
                  <a:cubicBezTo>
                    <a:pt x="84571" y="747475"/>
                    <a:pt x="87881" y="734189"/>
                    <a:pt x="84571" y="714259"/>
                  </a:cubicBezTo>
                  <a:cubicBezTo>
                    <a:pt x="91190" y="10063"/>
                    <a:pt x="91190" y="10063"/>
                    <a:pt x="91190" y="10063"/>
                  </a:cubicBezTo>
                  <a:lnTo>
                    <a:pt x="90242" y="10199"/>
                  </a:lnTo>
                  <a:close/>
                </a:path>
              </a:pathLst>
            </a:custGeom>
            <a:gradFill>
              <a:gsLst>
                <a:gs pos="0">
                  <a:srgbClr val="79B8BD">
                    <a:alpha val="32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2A371D1C-F088-4675-8D7E-D78F377E2885}"/>
                </a:ext>
              </a:extLst>
            </p:cNvPr>
            <p:cNvSpPr>
              <a:spLocks/>
            </p:cNvSpPr>
            <p:nvPr/>
          </p:nvSpPr>
          <p:spPr>
            <a:xfrm>
              <a:off x="3840754" y="3426307"/>
              <a:ext cx="61078" cy="186054"/>
            </a:xfrm>
            <a:custGeom>
              <a:avLst/>
              <a:gdLst>
                <a:gd name="connsiteX0" fmla="*/ 0 w 111576"/>
                <a:gd name="connsiteY0" fmla="*/ 0 h 339879"/>
                <a:gd name="connsiteX1" fmla="*/ 97688 w 111576"/>
                <a:gd name="connsiteY1" fmla="*/ 0 h 339879"/>
                <a:gd name="connsiteX2" fmla="*/ 95501 w 111576"/>
                <a:gd name="connsiteY2" fmla="*/ 85566 h 339879"/>
                <a:gd name="connsiteX3" fmla="*/ 91038 w 111576"/>
                <a:gd name="connsiteY3" fmla="*/ 260128 h 339879"/>
                <a:gd name="connsiteX4" fmla="*/ 111576 w 111576"/>
                <a:gd name="connsiteY4" fmla="*/ 210528 h 339879"/>
                <a:gd name="connsiteX5" fmla="*/ 111576 w 111576"/>
                <a:gd name="connsiteY5" fmla="*/ 274105 h 339879"/>
                <a:gd name="connsiteX6" fmla="*/ 110189 w 111576"/>
                <a:gd name="connsiteY6" fmla="*/ 275718 h 339879"/>
                <a:gd name="connsiteX7" fmla="*/ 91038 w 111576"/>
                <a:gd name="connsiteY7" fmla="*/ 297989 h 339879"/>
                <a:gd name="connsiteX8" fmla="*/ 91038 w 111576"/>
                <a:gd name="connsiteY8" fmla="*/ 336963 h 339879"/>
                <a:gd name="connsiteX9" fmla="*/ 91038 w 111576"/>
                <a:gd name="connsiteY9" fmla="*/ 339879 h 339879"/>
                <a:gd name="connsiteX10" fmla="*/ 0 w 111576"/>
                <a:gd name="connsiteY10" fmla="*/ 339879 h 339879"/>
                <a:gd name="connsiteX11" fmla="*/ 0 w 111576"/>
                <a:gd name="connsiteY11" fmla="*/ 232307 h 339879"/>
                <a:gd name="connsiteX12" fmla="*/ 0 w 111576"/>
                <a:gd name="connsiteY12" fmla="*/ 4985 h 339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1576" h="339879">
                  <a:moveTo>
                    <a:pt x="0" y="0"/>
                  </a:moveTo>
                  <a:lnTo>
                    <a:pt x="97688" y="0"/>
                  </a:lnTo>
                  <a:lnTo>
                    <a:pt x="95501" y="85566"/>
                  </a:lnTo>
                  <a:cubicBezTo>
                    <a:pt x="91038" y="260128"/>
                    <a:pt x="91038" y="260128"/>
                    <a:pt x="91038" y="260128"/>
                  </a:cubicBezTo>
                  <a:lnTo>
                    <a:pt x="111576" y="210528"/>
                  </a:lnTo>
                  <a:lnTo>
                    <a:pt x="111576" y="274105"/>
                  </a:lnTo>
                  <a:lnTo>
                    <a:pt x="110189" y="275718"/>
                  </a:lnTo>
                  <a:cubicBezTo>
                    <a:pt x="91038" y="297989"/>
                    <a:pt x="91038" y="297989"/>
                    <a:pt x="91038" y="297989"/>
                  </a:cubicBezTo>
                  <a:cubicBezTo>
                    <a:pt x="91038" y="320260"/>
                    <a:pt x="91038" y="331396"/>
                    <a:pt x="91038" y="336963"/>
                  </a:cubicBezTo>
                  <a:lnTo>
                    <a:pt x="91038" y="339879"/>
                  </a:lnTo>
                  <a:lnTo>
                    <a:pt x="0" y="339879"/>
                  </a:lnTo>
                  <a:lnTo>
                    <a:pt x="0" y="232307"/>
                  </a:lnTo>
                  <a:cubicBezTo>
                    <a:pt x="0" y="66057"/>
                    <a:pt x="0" y="18557"/>
                    <a:pt x="0" y="4985"/>
                  </a:cubicBezTo>
                  <a:close/>
                </a:path>
              </a:pathLst>
            </a:custGeom>
            <a:gradFill>
              <a:gsLst>
                <a:gs pos="0">
                  <a:srgbClr val="79B8BD">
                    <a:alpha val="66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DBD6661C-4C8D-40F6-A08A-DA4ED9CECC44}"/>
                </a:ext>
              </a:extLst>
            </p:cNvPr>
            <p:cNvSpPr>
              <a:spLocks/>
            </p:cNvSpPr>
            <p:nvPr/>
          </p:nvSpPr>
          <p:spPr>
            <a:xfrm>
              <a:off x="5105771" y="4022346"/>
              <a:ext cx="180622" cy="152442"/>
            </a:xfrm>
            <a:custGeom>
              <a:avLst/>
              <a:gdLst>
                <a:gd name="connsiteX0" fmla="*/ 87014 w 329957"/>
                <a:gd name="connsiteY0" fmla="*/ 0 h 278476"/>
                <a:gd name="connsiteX1" fmla="*/ 166887 w 329957"/>
                <a:gd name="connsiteY1" fmla="*/ 63492 h 278476"/>
                <a:gd name="connsiteX2" fmla="*/ 259388 w 329957"/>
                <a:gd name="connsiteY2" fmla="*/ 119828 h 278476"/>
                <a:gd name="connsiteX3" fmla="*/ 329957 w 329957"/>
                <a:gd name="connsiteY3" fmla="*/ 152912 h 278476"/>
                <a:gd name="connsiteX4" fmla="*/ 299297 w 329957"/>
                <a:gd name="connsiteY4" fmla="*/ 262928 h 278476"/>
                <a:gd name="connsiteX5" fmla="*/ 231761 w 329957"/>
                <a:gd name="connsiteY5" fmla="*/ 278476 h 278476"/>
                <a:gd name="connsiteX6" fmla="*/ 205637 w 329957"/>
                <a:gd name="connsiteY6" fmla="*/ 262546 h 278476"/>
                <a:gd name="connsiteX7" fmla="*/ 52302 w 329957"/>
                <a:gd name="connsiteY7" fmla="*/ 143412 h 278476"/>
                <a:gd name="connsiteX8" fmla="*/ 0 w 329957"/>
                <a:gd name="connsiteY8" fmla="*/ 86597 h 278476"/>
                <a:gd name="connsiteX9" fmla="*/ 82603 w 329957"/>
                <a:gd name="connsiteY9" fmla="*/ 990 h 27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9957" h="278476">
                  <a:moveTo>
                    <a:pt x="87014" y="0"/>
                  </a:moveTo>
                  <a:lnTo>
                    <a:pt x="166887" y="63492"/>
                  </a:lnTo>
                  <a:cubicBezTo>
                    <a:pt x="195776" y="83567"/>
                    <a:pt x="226610" y="102323"/>
                    <a:pt x="259388" y="119828"/>
                  </a:cubicBezTo>
                  <a:lnTo>
                    <a:pt x="329957" y="152912"/>
                  </a:lnTo>
                  <a:lnTo>
                    <a:pt x="299297" y="262928"/>
                  </a:lnTo>
                  <a:lnTo>
                    <a:pt x="231761" y="278476"/>
                  </a:lnTo>
                  <a:lnTo>
                    <a:pt x="205637" y="262546"/>
                  </a:lnTo>
                  <a:cubicBezTo>
                    <a:pt x="143970" y="222048"/>
                    <a:pt x="92858" y="182244"/>
                    <a:pt x="52302" y="143412"/>
                  </a:cubicBezTo>
                  <a:lnTo>
                    <a:pt x="0" y="86597"/>
                  </a:lnTo>
                  <a:lnTo>
                    <a:pt x="82603" y="990"/>
                  </a:lnTo>
                  <a:close/>
                </a:path>
              </a:pathLst>
            </a:custGeom>
            <a:gradFill>
              <a:gsLst>
                <a:gs pos="0">
                  <a:srgbClr val="79B8BD">
                    <a:alpha val="66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2C8F321A-AED1-414C-AB30-2AD03E564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170" y="3919246"/>
              <a:ext cx="77713" cy="111765"/>
            </a:xfrm>
            <a:custGeom>
              <a:avLst/>
              <a:gdLst>
                <a:gd name="connsiteX0" fmla="*/ 0 w 141964"/>
                <a:gd name="connsiteY0" fmla="*/ 0 h 204170"/>
                <a:gd name="connsiteX1" fmla="*/ 66538 w 141964"/>
                <a:gd name="connsiteY1" fmla="*/ 5118 h 204170"/>
                <a:gd name="connsiteX2" fmla="*/ 94191 w 141964"/>
                <a:gd name="connsiteY2" fmla="*/ 49372 h 204170"/>
                <a:gd name="connsiteX3" fmla="*/ 141920 w 141964"/>
                <a:gd name="connsiteY3" fmla="*/ 108882 h 204170"/>
                <a:gd name="connsiteX4" fmla="*/ 141964 w 141964"/>
                <a:gd name="connsiteY4" fmla="*/ 110750 h 204170"/>
                <a:gd name="connsiteX5" fmla="*/ 77670 w 141964"/>
                <a:gd name="connsiteY5" fmla="*/ 203618 h 204170"/>
                <a:gd name="connsiteX6" fmla="*/ 72569 w 141964"/>
                <a:gd name="connsiteY6" fmla="*/ 204170 h 204170"/>
                <a:gd name="connsiteX7" fmla="*/ 78913 w 141964"/>
                <a:gd name="connsiteY7" fmla="*/ 197369 h 204170"/>
                <a:gd name="connsiteX8" fmla="*/ 9190 w 141964"/>
                <a:gd name="connsiteY8" fmla="*/ 32874 h 20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64" h="204170">
                  <a:moveTo>
                    <a:pt x="0" y="0"/>
                  </a:moveTo>
                  <a:lnTo>
                    <a:pt x="66538" y="5118"/>
                  </a:lnTo>
                  <a:lnTo>
                    <a:pt x="94191" y="49372"/>
                  </a:lnTo>
                  <a:lnTo>
                    <a:pt x="141920" y="108882"/>
                  </a:lnTo>
                  <a:lnTo>
                    <a:pt x="141964" y="110750"/>
                  </a:lnTo>
                  <a:lnTo>
                    <a:pt x="77670" y="203618"/>
                  </a:lnTo>
                  <a:lnTo>
                    <a:pt x="72569" y="204170"/>
                  </a:lnTo>
                  <a:lnTo>
                    <a:pt x="78913" y="197369"/>
                  </a:lnTo>
                  <a:cubicBezTo>
                    <a:pt x="53357" y="152911"/>
                    <a:pt x="30023" y="97894"/>
                    <a:pt x="9190" y="32874"/>
                  </a:cubicBezTo>
                  <a:close/>
                </a:path>
              </a:pathLst>
            </a:custGeom>
            <a:gradFill>
              <a:gsLst>
                <a:gs pos="0">
                  <a:srgbClr val="79B8BD">
                    <a:alpha val="66000"/>
                  </a:srgbClr>
                </a:gs>
                <a:gs pos="100000">
                  <a:schemeClr val="bg1"/>
                </a:gs>
              </a:gsLst>
              <a:lin ang="11100000" scaled="0"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5E478629-AE43-4D7D-B373-A68DBDB6623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85369" y="9901"/>
            <a:ext cx="1089452" cy="970798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6EB8D5B3-1A32-4085-A7EF-B1605EED93B2}"/>
              </a:ext>
            </a:extLst>
          </p:cNvPr>
          <p:cNvCxnSpPr>
            <a:cxnSpLocks/>
          </p:cNvCxnSpPr>
          <p:nvPr/>
        </p:nvCxnSpPr>
        <p:spPr>
          <a:xfrm flipH="1">
            <a:off x="1294292" y="3201708"/>
            <a:ext cx="914400" cy="914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EE1338BC-D1D8-437E-89F3-7DE20D2F0250}"/>
              </a:ext>
            </a:extLst>
          </p:cNvPr>
          <p:cNvCxnSpPr>
            <a:cxnSpLocks/>
          </p:cNvCxnSpPr>
          <p:nvPr/>
        </p:nvCxnSpPr>
        <p:spPr>
          <a:xfrm flipH="1">
            <a:off x="6903070" y="1571378"/>
            <a:ext cx="914400" cy="914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9AC9254A-DC5A-4BDC-9DCA-55D48D617CFF}"/>
              </a:ext>
            </a:extLst>
          </p:cNvPr>
          <p:cNvCxnSpPr>
            <a:cxnSpLocks/>
          </p:cNvCxnSpPr>
          <p:nvPr/>
        </p:nvCxnSpPr>
        <p:spPr>
          <a:xfrm flipH="1">
            <a:off x="6864958" y="2463964"/>
            <a:ext cx="392821" cy="392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551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92D381C-708A-464D-A56C-C5819E5E051D}"/>
              </a:ext>
            </a:extLst>
          </p:cNvPr>
          <p:cNvSpPr/>
          <p:nvPr/>
        </p:nvSpPr>
        <p:spPr>
          <a:xfrm>
            <a:off x="1541238" y="2279037"/>
            <a:ext cx="2932198" cy="1784837"/>
          </a:xfrm>
          <a:prstGeom prst="rect">
            <a:avLst/>
          </a:prstGeom>
          <a:blipFill>
            <a:blip r:embed="rId2"/>
            <a:srcRect/>
            <a:stretch>
              <a:fillRect t="-9136" b="-91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19">
            <a:extLst>
              <a:ext uri="{FF2B5EF4-FFF2-40B4-BE49-F238E27FC236}">
                <a16:creationId xmlns:a16="http://schemas.microsoft.com/office/drawing/2014/main" xmlns="" id="{299D891C-5EDE-444A-908A-850858BF35BE}"/>
              </a:ext>
            </a:extLst>
          </p:cNvPr>
          <p:cNvSpPr/>
          <p:nvPr/>
        </p:nvSpPr>
        <p:spPr>
          <a:xfrm>
            <a:off x="7728386" y="2279037"/>
            <a:ext cx="2922376" cy="1784837"/>
          </a:xfrm>
          <a:prstGeom prst="rect">
            <a:avLst/>
          </a:prstGeom>
          <a:blipFill dpi="0"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tile tx="0" ty="-63500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B57E4C40-A0C2-477F-A682-B5B9D0E166DD}"/>
              </a:ext>
            </a:extLst>
          </p:cNvPr>
          <p:cNvSpPr/>
          <p:nvPr/>
        </p:nvSpPr>
        <p:spPr>
          <a:xfrm>
            <a:off x="4629901" y="2279037"/>
            <a:ext cx="2932198" cy="1784837"/>
          </a:xfrm>
          <a:prstGeom prst="rect">
            <a:avLst/>
          </a:prstGeom>
          <a:blipFill>
            <a:blip r:embed="rId4"/>
            <a:srcRect/>
            <a:stretch>
              <a:fillRect t="-9136" b="-91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72989" y="1470615"/>
            <a:ext cx="7846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乱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渐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欲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迷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眼    浅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草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才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能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没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马</a:t>
            </a:r>
            <a:r>
              <a:rPr lang="en-US" altLang="zh-CN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b="1" dirty="0">
                <a:solidFill>
                  <a:srgbClr val="416C6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蹄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4D0D472-DA6E-4DDE-A690-8F22C82B6F02}"/>
              </a:ext>
            </a:extLst>
          </p:cNvPr>
          <p:cNvSpPr>
            <a:spLocks/>
          </p:cNvSpPr>
          <p:nvPr/>
        </p:nvSpPr>
        <p:spPr>
          <a:xfrm>
            <a:off x="2947291" y="4362484"/>
            <a:ext cx="62974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57A09F"/>
                </a:solidFill>
                <a:latin typeface="Adobe Garamond Pro" panose="02020502060506020403" pitchFamily="18" charset="0"/>
                <a:ea typeface="方正清刻本悦宋简体" panose="02000000000000000000" pitchFamily="2" charset="-122"/>
              </a:rPr>
              <a:t>Unified fonts make reading more fluent.</a:t>
            </a:r>
          </a:p>
          <a:p>
            <a:pPr algn="ctr"/>
            <a:r>
              <a:rPr lang="en-US" altLang="zh-CN" dirty="0">
                <a:solidFill>
                  <a:srgbClr val="57A09F"/>
                </a:solidFill>
                <a:latin typeface="Adobe Garamond Pro" panose="02020502060506020403" pitchFamily="18" charset="0"/>
                <a:ea typeface="方正清刻本悦宋简体" panose="02000000000000000000" pitchFamily="2" charset="-122"/>
              </a:rPr>
              <a:t>Theme color makes PPT more convenient to change.</a:t>
            </a:r>
          </a:p>
          <a:p>
            <a:pPr algn="ctr"/>
            <a:r>
              <a:rPr lang="en-US" altLang="zh-CN" dirty="0">
                <a:solidFill>
                  <a:srgbClr val="57A09F"/>
                </a:solidFill>
                <a:latin typeface="Adobe Garamond Pro" panose="02020502060506020403" pitchFamily="18" charset="0"/>
                <a:ea typeface="方正清刻本悦宋简体" panose="02000000000000000000" pitchFamily="2" charset="-122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181091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86C5DFFC-1766-4122-A1CA-241FD252B6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801" y="1278830"/>
            <a:ext cx="1055316" cy="940380"/>
          </a:xfrm>
          <a:prstGeom prst="rect">
            <a:avLst/>
          </a:pr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E3B17A49-9ED4-4A14-9C3F-62E5812C1BCB}"/>
              </a:ext>
            </a:extLst>
          </p:cNvPr>
          <p:cNvSpPr>
            <a:spLocks/>
          </p:cNvSpPr>
          <p:nvPr/>
        </p:nvSpPr>
        <p:spPr>
          <a:xfrm>
            <a:off x="3141790" y="4783615"/>
            <a:ext cx="59084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dobe Garamond Pro" panose="02020502060506020403" pitchFamily="18" charset="0"/>
                <a:ea typeface="方正清刻本悦宋简体" panose="02000000000000000000" pitchFamily="2" charset="-122"/>
              </a:rPr>
              <a:t>Unified fonts make reading more fluent.</a:t>
            </a:r>
          </a:p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dobe Garamond Pro" panose="02020502060506020403" pitchFamily="18" charset="0"/>
                <a:ea typeface="方正清刻本悦宋简体" panose="02000000000000000000" pitchFamily="2" charset="-122"/>
              </a:rPr>
              <a:t>Theme color makes PPT more convenient to change.</a:t>
            </a:r>
          </a:p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dobe Garamond Pro" panose="02020502060506020403" pitchFamily="18" charset="0"/>
                <a:ea typeface="方正清刻本悦宋简体" panose="02000000000000000000" pitchFamily="2" charset="-122"/>
              </a:rPr>
              <a:t>Adjust the spacing to adapt to Chinese typesetting, use the reference line in PPT.</a:t>
            </a:r>
          </a:p>
        </p:txBody>
      </p:sp>
      <p:grpSp>
        <p:nvGrpSpPr>
          <p:cNvPr id="45" name="6be7549c-303f-4563-bc43-865731d32d34" descr="kggAAB+LCAAAAAAABADdVMtuwjAQ/Be3vUUocQsiuUGrVBz6EKByqDi4xCSuYgc5TkWF8u+1sR1CSdsg9QI3Z3d2d2Z3lA24FJ8rDAIwoYiLO4JijuhIYAocMIpAwIo0dcCQsIiw+J5nxSoHweumKqtnZkQkLygtsKplRBCU6s/gAG9hD4QRWlADczuuDKF1LeS5OkiiKMV12IgJzD+qCZ6Kbd8TweWAMOMUCTlw45ZXwKRA0PU7bqmKI7yWRQ6YalqWj6GnFtCoUyWUzEH0XuSCYiZ2Rc9Irg5LVg16D+t26IoObLGP6567VWD6ThK0wo+ykWJr9KuQB+aVtj2ucqx87KkunR/pTvH6SIGqoi6t6Rq/0lcN6uwNhSbe8wbmp2LEvlc3IjxbI8KTNiL8ByPeZmnG/zaihR3kn5ZLssBjvJBjLWgcvylH9nvwpu9LEbzIEwm9CEPfH4aDLrCsvbLpb2fbtDXZN3yb9W9L6vuXMnIsBoudDO0qHR9yEieC4Tw3Yc30yD+d5bl3Ix08kRvBs7wRbH2jefkFWVsAZ5IIAAA=">
            <a:extLst>
              <a:ext uri="{FF2B5EF4-FFF2-40B4-BE49-F238E27FC236}">
                <a16:creationId xmlns:a16="http://schemas.microsoft.com/office/drawing/2014/main" xmlns="" id="{08373775-955E-40E2-AB1F-797190B09C56}"/>
              </a:ext>
            </a:extLst>
          </p:cNvPr>
          <p:cNvGrpSpPr>
            <a:grpSpLocks noChangeAspect="1"/>
          </p:cNvGrpSpPr>
          <p:nvPr/>
        </p:nvGrpSpPr>
        <p:grpSpPr>
          <a:xfrm>
            <a:off x="3106360" y="1349829"/>
            <a:ext cx="5979280" cy="2667324"/>
            <a:chOff x="2383616" y="1494972"/>
            <a:chExt cx="7543364" cy="3365048"/>
          </a:xfrm>
        </p:grpSpPr>
        <p:sp>
          <p:nvSpPr>
            <p:cNvPr id="47" name="ValueText2">
              <a:extLst>
                <a:ext uri="{FF2B5EF4-FFF2-40B4-BE49-F238E27FC236}">
                  <a16:creationId xmlns:a16="http://schemas.microsoft.com/office/drawing/2014/main" xmlns="" id="{48BE3745-84E5-4B8B-A450-F39342FC7B9A}"/>
                </a:ext>
              </a:extLst>
            </p:cNvPr>
            <p:cNvSpPr txBox="1"/>
            <p:nvPr/>
          </p:nvSpPr>
          <p:spPr>
            <a:xfrm>
              <a:off x="8492247" y="3055229"/>
              <a:ext cx="777926" cy="583445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rgbClr val="416C6F"/>
                  </a:solidFill>
                  <a:latin typeface="Impact" panose="020B0806030902050204" pitchFamily="34" charset="0"/>
                </a:rPr>
                <a:t>81%</a:t>
              </a:r>
            </a:p>
          </p:txBody>
        </p:sp>
        <p:sp>
          <p:nvSpPr>
            <p:cNvPr id="49" name="ValueText1">
              <a:extLst>
                <a:ext uri="{FF2B5EF4-FFF2-40B4-BE49-F238E27FC236}">
                  <a16:creationId xmlns:a16="http://schemas.microsoft.com/office/drawing/2014/main" xmlns="" id="{D5A17AC2-CDFA-4C90-9571-F32E93D34E06}"/>
                </a:ext>
              </a:extLst>
            </p:cNvPr>
            <p:cNvSpPr txBox="1"/>
            <p:nvPr/>
          </p:nvSpPr>
          <p:spPr>
            <a:xfrm>
              <a:off x="2987597" y="3055229"/>
              <a:ext cx="777926" cy="583445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>
                  <a:solidFill>
                    <a:srgbClr val="416C6F"/>
                  </a:solidFill>
                  <a:latin typeface="Impact" panose="020B0806030902050204" pitchFamily="34" charset="0"/>
                </a:rPr>
                <a:t>59%</a:t>
              </a:r>
            </a:p>
          </p:txBody>
        </p:sp>
        <p:sp>
          <p:nvSpPr>
            <p:cNvPr id="50" name="ValueShape2">
              <a:extLst>
                <a:ext uri="{FF2B5EF4-FFF2-40B4-BE49-F238E27FC236}">
                  <a16:creationId xmlns:a16="http://schemas.microsoft.com/office/drawing/2014/main" xmlns="" id="{1837578C-34EC-4520-984A-FBBE98BB8EF1}"/>
                </a:ext>
              </a:extLst>
            </p:cNvPr>
            <p:cNvSpPr/>
            <p:nvPr/>
          </p:nvSpPr>
          <p:spPr>
            <a:xfrm rot="14840222">
              <a:off x="6807151" y="3075659"/>
              <a:ext cx="1233595" cy="1232741"/>
            </a:xfrm>
            <a:prstGeom prst="pie">
              <a:avLst>
                <a:gd name="adj1" fmla="val 0"/>
                <a:gd name="adj2" fmla="val 17496000"/>
              </a:avLst>
            </a:prstGeom>
            <a:solidFill>
              <a:srgbClr val="99BFA5"/>
            </a:solidFill>
            <a:ln w="381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ValueShape1">
              <a:extLst>
                <a:ext uri="{FF2B5EF4-FFF2-40B4-BE49-F238E27FC236}">
                  <a16:creationId xmlns:a16="http://schemas.microsoft.com/office/drawing/2014/main" xmlns="" id="{811C0200-9CC7-4831-9AAD-2A85CEF28FDB}"/>
                </a:ext>
              </a:extLst>
            </p:cNvPr>
            <p:cNvSpPr/>
            <p:nvPr/>
          </p:nvSpPr>
          <p:spPr>
            <a:xfrm rot="17661424">
              <a:off x="4168880" y="3075659"/>
              <a:ext cx="1233595" cy="1232741"/>
            </a:xfrm>
            <a:prstGeom prst="pie">
              <a:avLst>
                <a:gd name="adj1" fmla="val 0"/>
                <a:gd name="adj2" fmla="val 12744000"/>
              </a:avLst>
            </a:prstGeom>
            <a:solidFill>
              <a:srgbClr val="99BFA5"/>
            </a:solidFill>
            <a:ln w="381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ExtraShape3">
              <a:extLst>
                <a:ext uri="{FF2B5EF4-FFF2-40B4-BE49-F238E27FC236}">
                  <a16:creationId xmlns:a16="http://schemas.microsoft.com/office/drawing/2014/main" xmlns="" id="{1D67949D-A5C4-4C99-A200-BEB220293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27" y="4713378"/>
              <a:ext cx="1167991" cy="146642"/>
            </a:xfrm>
            <a:custGeom>
              <a:avLst/>
              <a:gdLst>
                <a:gd name="T0" fmla="*/ 410 w 437"/>
                <a:gd name="T1" fmla="*/ 0 h 55"/>
                <a:gd name="T2" fmla="*/ 27 w 437"/>
                <a:gd name="T3" fmla="*/ 0 h 55"/>
                <a:gd name="T4" fmla="*/ 0 w 437"/>
                <a:gd name="T5" fmla="*/ 27 h 55"/>
                <a:gd name="T6" fmla="*/ 27 w 437"/>
                <a:gd name="T7" fmla="*/ 55 h 55"/>
                <a:gd name="T8" fmla="*/ 410 w 437"/>
                <a:gd name="T9" fmla="*/ 55 h 55"/>
                <a:gd name="T10" fmla="*/ 437 w 437"/>
                <a:gd name="T11" fmla="*/ 27 h 55"/>
                <a:gd name="T12" fmla="*/ 410 w 437"/>
                <a:gd name="T13" fmla="*/ 0 h 55"/>
                <a:gd name="T14" fmla="*/ 410 w 437"/>
                <a:gd name="T15" fmla="*/ 0 h 55"/>
                <a:gd name="T16" fmla="*/ 410 w 43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55">
                  <a:moveTo>
                    <a:pt x="41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410" y="55"/>
                    <a:pt x="410" y="55"/>
                    <a:pt x="410" y="55"/>
                  </a:cubicBezTo>
                  <a:cubicBezTo>
                    <a:pt x="425" y="55"/>
                    <a:pt x="437" y="42"/>
                    <a:pt x="437" y="27"/>
                  </a:cubicBezTo>
                  <a:cubicBezTo>
                    <a:pt x="437" y="12"/>
                    <a:pt x="425" y="0"/>
                    <a:pt x="410" y="0"/>
                  </a:cubicBezTo>
                  <a:close/>
                  <a:moveTo>
                    <a:pt x="410" y="0"/>
                  </a:moveTo>
                  <a:cubicBezTo>
                    <a:pt x="410" y="0"/>
                    <a:pt x="410" y="0"/>
                    <a:pt x="410" y="0"/>
                  </a:cubicBezTo>
                </a:path>
              </a:pathLst>
            </a:custGeom>
            <a:solidFill>
              <a:srgbClr val="C1B68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ValueBack">
              <a:extLst>
                <a:ext uri="{FF2B5EF4-FFF2-40B4-BE49-F238E27FC236}">
                  <a16:creationId xmlns:a16="http://schemas.microsoft.com/office/drawing/2014/main" xmlns="" id="{88151F91-EC2F-4653-A59C-1A39A754C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327" y="2817323"/>
              <a:ext cx="1750700" cy="1749413"/>
            </a:xfrm>
            <a:custGeom>
              <a:avLst/>
              <a:gdLst>
                <a:gd name="T0" fmla="*/ 328 w 655"/>
                <a:gd name="T1" fmla="*/ 655 h 655"/>
                <a:gd name="T2" fmla="*/ 655 w 655"/>
                <a:gd name="T3" fmla="*/ 328 h 655"/>
                <a:gd name="T4" fmla="*/ 554 w 655"/>
                <a:gd name="T5" fmla="*/ 90 h 655"/>
                <a:gd name="T6" fmla="*/ 515 w 655"/>
                <a:gd name="T7" fmla="*/ 91 h 655"/>
                <a:gd name="T8" fmla="*/ 516 w 655"/>
                <a:gd name="T9" fmla="*/ 130 h 655"/>
                <a:gd name="T10" fmla="*/ 601 w 655"/>
                <a:gd name="T11" fmla="*/ 328 h 655"/>
                <a:gd name="T12" fmla="*/ 328 w 655"/>
                <a:gd name="T13" fmla="*/ 601 h 655"/>
                <a:gd name="T14" fmla="*/ 55 w 655"/>
                <a:gd name="T15" fmla="*/ 328 h 655"/>
                <a:gd name="T16" fmla="*/ 328 w 655"/>
                <a:gd name="T17" fmla="*/ 54 h 655"/>
                <a:gd name="T18" fmla="*/ 355 w 655"/>
                <a:gd name="T19" fmla="*/ 27 h 655"/>
                <a:gd name="T20" fmla="*/ 328 w 655"/>
                <a:gd name="T21" fmla="*/ 0 h 655"/>
                <a:gd name="T22" fmla="*/ 0 w 655"/>
                <a:gd name="T23" fmla="*/ 328 h 655"/>
                <a:gd name="T24" fmla="*/ 328 w 655"/>
                <a:gd name="T25" fmla="*/ 655 h 655"/>
                <a:gd name="T26" fmla="*/ 328 w 655"/>
                <a:gd name="T27" fmla="*/ 655 h 655"/>
                <a:gd name="T28" fmla="*/ 328 w 655"/>
                <a:gd name="T29" fmla="*/ 655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5" h="655">
                  <a:moveTo>
                    <a:pt x="328" y="655"/>
                  </a:moveTo>
                  <a:cubicBezTo>
                    <a:pt x="508" y="655"/>
                    <a:pt x="655" y="508"/>
                    <a:pt x="655" y="328"/>
                  </a:cubicBezTo>
                  <a:cubicBezTo>
                    <a:pt x="655" y="237"/>
                    <a:pt x="619" y="153"/>
                    <a:pt x="554" y="90"/>
                  </a:cubicBezTo>
                  <a:cubicBezTo>
                    <a:pt x="543" y="80"/>
                    <a:pt x="526" y="80"/>
                    <a:pt x="515" y="91"/>
                  </a:cubicBezTo>
                  <a:cubicBezTo>
                    <a:pt x="505" y="102"/>
                    <a:pt x="505" y="119"/>
                    <a:pt x="516" y="130"/>
                  </a:cubicBezTo>
                  <a:cubicBezTo>
                    <a:pt x="571" y="182"/>
                    <a:pt x="601" y="252"/>
                    <a:pt x="601" y="328"/>
                  </a:cubicBezTo>
                  <a:cubicBezTo>
                    <a:pt x="601" y="478"/>
                    <a:pt x="478" y="601"/>
                    <a:pt x="328" y="601"/>
                  </a:cubicBezTo>
                  <a:cubicBezTo>
                    <a:pt x="177" y="601"/>
                    <a:pt x="55" y="478"/>
                    <a:pt x="55" y="328"/>
                  </a:cubicBezTo>
                  <a:cubicBezTo>
                    <a:pt x="55" y="177"/>
                    <a:pt x="177" y="54"/>
                    <a:pt x="328" y="54"/>
                  </a:cubicBezTo>
                  <a:cubicBezTo>
                    <a:pt x="343" y="54"/>
                    <a:pt x="355" y="42"/>
                    <a:pt x="355" y="27"/>
                  </a:cubicBezTo>
                  <a:cubicBezTo>
                    <a:pt x="355" y="12"/>
                    <a:pt x="343" y="0"/>
                    <a:pt x="328" y="0"/>
                  </a:cubicBezTo>
                  <a:cubicBezTo>
                    <a:pt x="147" y="0"/>
                    <a:pt x="0" y="147"/>
                    <a:pt x="0" y="328"/>
                  </a:cubicBezTo>
                  <a:cubicBezTo>
                    <a:pt x="0" y="508"/>
                    <a:pt x="147" y="655"/>
                    <a:pt x="328" y="655"/>
                  </a:cubicBezTo>
                  <a:close/>
                  <a:moveTo>
                    <a:pt x="328" y="655"/>
                  </a:moveTo>
                  <a:cubicBezTo>
                    <a:pt x="328" y="655"/>
                    <a:pt x="328" y="655"/>
                    <a:pt x="328" y="655"/>
                  </a:cubicBezTo>
                </a:path>
              </a:pathLst>
            </a:custGeom>
            <a:solidFill>
              <a:srgbClr val="7297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ExtraShape5">
              <a:extLst>
                <a:ext uri="{FF2B5EF4-FFF2-40B4-BE49-F238E27FC236}">
                  <a16:creationId xmlns:a16="http://schemas.microsoft.com/office/drawing/2014/main" xmlns="" id="{04B61292-6D12-4849-AE18-97211D76C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9678" y="2087972"/>
              <a:ext cx="1278615" cy="1749413"/>
            </a:xfrm>
            <a:custGeom>
              <a:avLst/>
              <a:gdLst>
                <a:gd name="T0" fmla="*/ 191 w 478"/>
                <a:gd name="T1" fmla="*/ 164 h 655"/>
                <a:gd name="T2" fmla="*/ 205 w 478"/>
                <a:gd name="T3" fmla="*/ 164 h 655"/>
                <a:gd name="T4" fmla="*/ 47 w 478"/>
                <a:gd name="T5" fmla="*/ 547 h 655"/>
                <a:gd name="T6" fmla="*/ 0 w 478"/>
                <a:gd name="T7" fmla="*/ 601 h 655"/>
                <a:gd name="T8" fmla="*/ 55 w 478"/>
                <a:gd name="T9" fmla="*/ 655 h 655"/>
                <a:gd name="T10" fmla="*/ 109 w 478"/>
                <a:gd name="T11" fmla="*/ 601 h 655"/>
                <a:gd name="T12" fmla="*/ 98 w 478"/>
                <a:gd name="T13" fmla="*/ 567 h 655"/>
                <a:gd name="T14" fmla="*/ 252 w 478"/>
                <a:gd name="T15" fmla="*/ 193 h 655"/>
                <a:gd name="T16" fmla="*/ 425 w 478"/>
                <a:gd name="T17" fmla="*/ 444 h 655"/>
                <a:gd name="T18" fmla="*/ 463 w 478"/>
                <a:gd name="T19" fmla="*/ 451 h 655"/>
                <a:gd name="T20" fmla="*/ 470 w 478"/>
                <a:gd name="T21" fmla="*/ 413 h 655"/>
                <a:gd name="T22" fmla="*/ 298 w 478"/>
                <a:gd name="T23" fmla="*/ 164 h 655"/>
                <a:gd name="T24" fmla="*/ 355 w 478"/>
                <a:gd name="T25" fmla="*/ 164 h 655"/>
                <a:gd name="T26" fmla="*/ 437 w 478"/>
                <a:gd name="T27" fmla="*/ 82 h 655"/>
                <a:gd name="T28" fmla="*/ 355 w 478"/>
                <a:gd name="T29" fmla="*/ 0 h 655"/>
                <a:gd name="T30" fmla="*/ 191 w 478"/>
                <a:gd name="T31" fmla="*/ 0 h 655"/>
                <a:gd name="T32" fmla="*/ 164 w 478"/>
                <a:gd name="T33" fmla="*/ 27 h 655"/>
                <a:gd name="T34" fmla="*/ 164 w 478"/>
                <a:gd name="T35" fmla="*/ 136 h 655"/>
                <a:gd name="T36" fmla="*/ 191 w 478"/>
                <a:gd name="T37" fmla="*/ 164 h 655"/>
                <a:gd name="T38" fmla="*/ 219 w 478"/>
                <a:gd name="T39" fmla="*/ 54 h 655"/>
                <a:gd name="T40" fmla="*/ 355 w 478"/>
                <a:gd name="T41" fmla="*/ 54 h 655"/>
                <a:gd name="T42" fmla="*/ 382 w 478"/>
                <a:gd name="T43" fmla="*/ 82 h 655"/>
                <a:gd name="T44" fmla="*/ 355 w 478"/>
                <a:gd name="T45" fmla="*/ 109 h 655"/>
                <a:gd name="T46" fmla="*/ 219 w 478"/>
                <a:gd name="T47" fmla="*/ 109 h 655"/>
                <a:gd name="T48" fmla="*/ 219 w 478"/>
                <a:gd name="T49" fmla="*/ 54 h 655"/>
                <a:gd name="T50" fmla="*/ 219 w 478"/>
                <a:gd name="T51" fmla="*/ 54 h 655"/>
                <a:gd name="T52" fmla="*/ 219 w 478"/>
                <a:gd name="T53" fmla="*/ 54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8" h="655">
                  <a:moveTo>
                    <a:pt x="191" y="164"/>
                  </a:moveTo>
                  <a:cubicBezTo>
                    <a:pt x="205" y="164"/>
                    <a:pt x="205" y="164"/>
                    <a:pt x="205" y="164"/>
                  </a:cubicBezTo>
                  <a:cubicBezTo>
                    <a:pt x="47" y="547"/>
                    <a:pt x="47" y="547"/>
                    <a:pt x="47" y="547"/>
                  </a:cubicBezTo>
                  <a:cubicBezTo>
                    <a:pt x="21" y="550"/>
                    <a:pt x="0" y="573"/>
                    <a:pt x="0" y="601"/>
                  </a:cubicBezTo>
                  <a:cubicBezTo>
                    <a:pt x="0" y="631"/>
                    <a:pt x="25" y="655"/>
                    <a:pt x="55" y="655"/>
                  </a:cubicBezTo>
                  <a:cubicBezTo>
                    <a:pt x="85" y="655"/>
                    <a:pt x="109" y="631"/>
                    <a:pt x="109" y="601"/>
                  </a:cubicBezTo>
                  <a:cubicBezTo>
                    <a:pt x="109" y="588"/>
                    <a:pt x="105" y="577"/>
                    <a:pt x="98" y="567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425" y="444"/>
                    <a:pt x="425" y="444"/>
                    <a:pt x="425" y="444"/>
                  </a:cubicBezTo>
                  <a:cubicBezTo>
                    <a:pt x="433" y="457"/>
                    <a:pt x="450" y="460"/>
                    <a:pt x="463" y="451"/>
                  </a:cubicBezTo>
                  <a:cubicBezTo>
                    <a:pt x="475" y="443"/>
                    <a:pt x="478" y="426"/>
                    <a:pt x="470" y="413"/>
                  </a:cubicBezTo>
                  <a:cubicBezTo>
                    <a:pt x="298" y="164"/>
                    <a:pt x="298" y="164"/>
                    <a:pt x="298" y="164"/>
                  </a:cubicBezTo>
                  <a:cubicBezTo>
                    <a:pt x="355" y="164"/>
                    <a:pt x="355" y="164"/>
                    <a:pt x="355" y="164"/>
                  </a:cubicBezTo>
                  <a:cubicBezTo>
                    <a:pt x="400" y="164"/>
                    <a:pt x="437" y="127"/>
                    <a:pt x="437" y="82"/>
                  </a:cubicBezTo>
                  <a:cubicBezTo>
                    <a:pt x="437" y="37"/>
                    <a:pt x="400" y="0"/>
                    <a:pt x="355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6" y="0"/>
                    <a:pt x="164" y="12"/>
                    <a:pt x="164" y="27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164" y="151"/>
                    <a:pt x="176" y="164"/>
                    <a:pt x="191" y="164"/>
                  </a:cubicBezTo>
                  <a:close/>
                  <a:moveTo>
                    <a:pt x="219" y="54"/>
                  </a:moveTo>
                  <a:cubicBezTo>
                    <a:pt x="355" y="54"/>
                    <a:pt x="355" y="54"/>
                    <a:pt x="355" y="54"/>
                  </a:cubicBezTo>
                  <a:cubicBezTo>
                    <a:pt x="370" y="54"/>
                    <a:pt x="382" y="67"/>
                    <a:pt x="382" y="82"/>
                  </a:cubicBezTo>
                  <a:cubicBezTo>
                    <a:pt x="382" y="97"/>
                    <a:pt x="370" y="109"/>
                    <a:pt x="355" y="109"/>
                  </a:cubicBezTo>
                  <a:cubicBezTo>
                    <a:pt x="219" y="109"/>
                    <a:pt x="219" y="109"/>
                    <a:pt x="219" y="109"/>
                  </a:cubicBezTo>
                  <a:lnTo>
                    <a:pt x="219" y="54"/>
                  </a:lnTo>
                  <a:close/>
                  <a:moveTo>
                    <a:pt x="219" y="54"/>
                  </a:moveTo>
                  <a:cubicBezTo>
                    <a:pt x="219" y="54"/>
                    <a:pt x="219" y="54"/>
                    <a:pt x="219" y="54"/>
                  </a:cubicBezTo>
                </a:path>
              </a:pathLst>
            </a:custGeom>
            <a:solidFill>
              <a:srgbClr val="416C6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ExtraShape6">
              <a:extLst>
                <a:ext uri="{FF2B5EF4-FFF2-40B4-BE49-F238E27FC236}">
                  <a16:creationId xmlns:a16="http://schemas.microsoft.com/office/drawing/2014/main" xmlns="" id="{206D3F11-4B8E-421C-98C2-D3CD7BF8E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306" y="2817323"/>
              <a:ext cx="1750700" cy="1749413"/>
            </a:xfrm>
            <a:custGeom>
              <a:avLst/>
              <a:gdLst>
                <a:gd name="T0" fmla="*/ 300 w 655"/>
                <a:gd name="T1" fmla="*/ 27 h 655"/>
                <a:gd name="T2" fmla="*/ 328 w 655"/>
                <a:gd name="T3" fmla="*/ 54 h 655"/>
                <a:gd name="T4" fmla="*/ 601 w 655"/>
                <a:gd name="T5" fmla="*/ 328 h 655"/>
                <a:gd name="T6" fmla="*/ 328 w 655"/>
                <a:gd name="T7" fmla="*/ 601 h 655"/>
                <a:gd name="T8" fmla="*/ 55 w 655"/>
                <a:gd name="T9" fmla="*/ 328 h 655"/>
                <a:gd name="T10" fmla="*/ 154 w 655"/>
                <a:gd name="T11" fmla="*/ 117 h 655"/>
                <a:gd name="T12" fmla="*/ 158 w 655"/>
                <a:gd name="T13" fmla="*/ 78 h 655"/>
                <a:gd name="T14" fmla="*/ 119 w 655"/>
                <a:gd name="T15" fmla="*/ 75 h 655"/>
                <a:gd name="T16" fmla="*/ 0 w 655"/>
                <a:gd name="T17" fmla="*/ 328 h 655"/>
                <a:gd name="T18" fmla="*/ 328 w 655"/>
                <a:gd name="T19" fmla="*/ 655 h 655"/>
                <a:gd name="T20" fmla="*/ 655 w 655"/>
                <a:gd name="T21" fmla="*/ 328 h 655"/>
                <a:gd name="T22" fmla="*/ 328 w 655"/>
                <a:gd name="T23" fmla="*/ 0 h 655"/>
                <a:gd name="T24" fmla="*/ 300 w 655"/>
                <a:gd name="T25" fmla="*/ 27 h 655"/>
                <a:gd name="T26" fmla="*/ 300 w 655"/>
                <a:gd name="T27" fmla="*/ 27 h 655"/>
                <a:gd name="T28" fmla="*/ 300 w 655"/>
                <a:gd name="T29" fmla="*/ 27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5" h="655">
                  <a:moveTo>
                    <a:pt x="300" y="27"/>
                  </a:moveTo>
                  <a:cubicBezTo>
                    <a:pt x="300" y="42"/>
                    <a:pt x="313" y="54"/>
                    <a:pt x="328" y="54"/>
                  </a:cubicBezTo>
                  <a:cubicBezTo>
                    <a:pt x="478" y="54"/>
                    <a:pt x="601" y="177"/>
                    <a:pt x="601" y="328"/>
                  </a:cubicBezTo>
                  <a:cubicBezTo>
                    <a:pt x="601" y="478"/>
                    <a:pt x="478" y="601"/>
                    <a:pt x="328" y="601"/>
                  </a:cubicBezTo>
                  <a:cubicBezTo>
                    <a:pt x="177" y="601"/>
                    <a:pt x="55" y="478"/>
                    <a:pt x="55" y="328"/>
                  </a:cubicBezTo>
                  <a:cubicBezTo>
                    <a:pt x="55" y="246"/>
                    <a:pt x="91" y="169"/>
                    <a:pt x="154" y="117"/>
                  </a:cubicBezTo>
                  <a:cubicBezTo>
                    <a:pt x="166" y="107"/>
                    <a:pt x="167" y="90"/>
                    <a:pt x="158" y="78"/>
                  </a:cubicBezTo>
                  <a:cubicBezTo>
                    <a:pt x="148" y="67"/>
                    <a:pt x="131" y="65"/>
                    <a:pt x="119" y="75"/>
                  </a:cubicBezTo>
                  <a:cubicBezTo>
                    <a:pt x="44" y="137"/>
                    <a:pt x="0" y="229"/>
                    <a:pt x="0" y="328"/>
                  </a:cubicBezTo>
                  <a:cubicBezTo>
                    <a:pt x="0" y="508"/>
                    <a:pt x="147" y="655"/>
                    <a:pt x="328" y="655"/>
                  </a:cubicBezTo>
                  <a:cubicBezTo>
                    <a:pt x="508" y="655"/>
                    <a:pt x="655" y="508"/>
                    <a:pt x="655" y="328"/>
                  </a:cubicBezTo>
                  <a:cubicBezTo>
                    <a:pt x="655" y="147"/>
                    <a:pt x="508" y="0"/>
                    <a:pt x="328" y="0"/>
                  </a:cubicBezTo>
                  <a:cubicBezTo>
                    <a:pt x="313" y="0"/>
                    <a:pt x="300" y="12"/>
                    <a:pt x="300" y="27"/>
                  </a:cubicBezTo>
                  <a:close/>
                  <a:moveTo>
                    <a:pt x="300" y="27"/>
                  </a:moveTo>
                  <a:cubicBezTo>
                    <a:pt x="300" y="27"/>
                    <a:pt x="300" y="27"/>
                    <a:pt x="300" y="27"/>
                  </a:cubicBezTo>
                </a:path>
              </a:pathLst>
            </a:custGeom>
            <a:solidFill>
              <a:srgbClr val="7297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ExtraShape7">
              <a:extLst>
                <a:ext uri="{FF2B5EF4-FFF2-40B4-BE49-F238E27FC236}">
                  <a16:creationId xmlns:a16="http://schemas.microsoft.com/office/drawing/2014/main" xmlns="" id="{80127232-AFF0-44C4-8091-7966FCA11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16" y="4713378"/>
              <a:ext cx="875993" cy="146642"/>
            </a:xfrm>
            <a:custGeom>
              <a:avLst/>
              <a:gdLst>
                <a:gd name="T0" fmla="*/ 301 w 328"/>
                <a:gd name="T1" fmla="*/ 0 h 55"/>
                <a:gd name="T2" fmla="*/ 27 w 328"/>
                <a:gd name="T3" fmla="*/ 0 h 55"/>
                <a:gd name="T4" fmla="*/ 0 w 328"/>
                <a:gd name="T5" fmla="*/ 27 h 55"/>
                <a:gd name="T6" fmla="*/ 27 w 328"/>
                <a:gd name="T7" fmla="*/ 55 h 55"/>
                <a:gd name="T8" fmla="*/ 301 w 328"/>
                <a:gd name="T9" fmla="*/ 55 h 55"/>
                <a:gd name="T10" fmla="*/ 328 w 328"/>
                <a:gd name="T11" fmla="*/ 27 h 55"/>
                <a:gd name="T12" fmla="*/ 301 w 328"/>
                <a:gd name="T13" fmla="*/ 0 h 55"/>
                <a:gd name="T14" fmla="*/ 301 w 328"/>
                <a:gd name="T15" fmla="*/ 0 h 55"/>
                <a:gd name="T16" fmla="*/ 301 w 328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55">
                  <a:moveTo>
                    <a:pt x="301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316" y="55"/>
                    <a:pt x="328" y="42"/>
                    <a:pt x="328" y="27"/>
                  </a:cubicBezTo>
                  <a:cubicBezTo>
                    <a:pt x="328" y="12"/>
                    <a:pt x="316" y="0"/>
                    <a:pt x="301" y="0"/>
                  </a:cubicBezTo>
                  <a:close/>
                  <a:moveTo>
                    <a:pt x="301" y="0"/>
                  </a:moveTo>
                  <a:cubicBezTo>
                    <a:pt x="301" y="0"/>
                    <a:pt x="301" y="0"/>
                    <a:pt x="301" y="0"/>
                  </a:cubicBezTo>
                </a:path>
              </a:pathLst>
            </a:custGeom>
            <a:solidFill>
              <a:srgbClr val="C1B68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ExtraShape8">
              <a:extLst>
                <a:ext uri="{FF2B5EF4-FFF2-40B4-BE49-F238E27FC236}">
                  <a16:creationId xmlns:a16="http://schemas.microsoft.com/office/drawing/2014/main" xmlns="" id="{3049AB15-56A0-4E0A-B785-74131FCB2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7669" y="2961392"/>
              <a:ext cx="582709" cy="1313347"/>
            </a:xfrm>
            <a:custGeom>
              <a:avLst/>
              <a:gdLst>
                <a:gd name="T0" fmla="*/ 137 w 218"/>
                <a:gd name="T1" fmla="*/ 141 h 492"/>
                <a:gd name="T2" fmla="*/ 137 w 218"/>
                <a:gd name="T3" fmla="*/ 55 h 492"/>
                <a:gd name="T4" fmla="*/ 164 w 218"/>
                <a:gd name="T5" fmla="*/ 28 h 492"/>
                <a:gd name="T6" fmla="*/ 137 w 218"/>
                <a:gd name="T7" fmla="*/ 0 h 492"/>
                <a:gd name="T8" fmla="*/ 82 w 218"/>
                <a:gd name="T9" fmla="*/ 0 h 492"/>
                <a:gd name="T10" fmla="*/ 55 w 218"/>
                <a:gd name="T11" fmla="*/ 28 h 492"/>
                <a:gd name="T12" fmla="*/ 82 w 218"/>
                <a:gd name="T13" fmla="*/ 55 h 492"/>
                <a:gd name="T14" fmla="*/ 82 w 218"/>
                <a:gd name="T15" fmla="*/ 141 h 492"/>
                <a:gd name="T16" fmla="*/ 0 w 218"/>
                <a:gd name="T17" fmla="*/ 246 h 492"/>
                <a:gd name="T18" fmla="*/ 82 w 218"/>
                <a:gd name="T19" fmla="*/ 352 h 492"/>
                <a:gd name="T20" fmla="*/ 82 w 218"/>
                <a:gd name="T21" fmla="*/ 437 h 492"/>
                <a:gd name="T22" fmla="*/ 55 w 218"/>
                <a:gd name="T23" fmla="*/ 465 h 492"/>
                <a:gd name="T24" fmla="*/ 82 w 218"/>
                <a:gd name="T25" fmla="*/ 492 h 492"/>
                <a:gd name="T26" fmla="*/ 137 w 218"/>
                <a:gd name="T27" fmla="*/ 492 h 492"/>
                <a:gd name="T28" fmla="*/ 164 w 218"/>
                <a:gd name="T29" fmla="*/ 465 h 492"/>
                <a:gd name="T30" fmla="*/ 137 w 218"/>
                <a:gd name="T31" fmla="*/ 437 h 492"/>
                <a:gd name="T32" fmla="*/ 137 w 218"/>
                <a:gd name="T33" fmla="*/ 352 h 492"/>
                <a:gd name="T34" fmla="*/ 218 w 218"/>
                <a:gd name="T35" fmla="*/ 246 h 492"/>
                <a:gd name="T36" fmla="*/ 137 w 218"/>
                <a:gd name="T37" fmla="*/ 141 h 492"/>
                <a:gd name="T38" fmla="*/ 109 w 218"/>
                <a:gd name="T39" fmla="*/ 301 h 492"/>
                <a:gd name="T40" fmla="*/ 55 w 218"/>
                <a:gd name="T41" fmla="*/ 246 h 492"/>
                <a:gd name="T42" fmla="*/ 109 w 218"/>
                <a:gd name="T43" fmla="*/ 192 h 492"/>
                <a:gd name="T44" fmla="*/ 164 w 218"/>
                <a:gd name="T45" fmla="*/ 246 h 492"/>
                <a:gd name="T46" fmla="*/ 109 w 218"/>
                <a:gd name="T47" fmla="*/ 301 h 492"/>
                <a:gd name="T48" fmla="*/ 109 w 218"/>
                <a:gd name="T49" fmla="*/ 301 h 492"/>
                <a:gd name="T50" fmla="*/ 109 w 218"/>
                <a:gd name="T51" fmla="*/ 301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8" h="492">
                  <a:moveTo>
                    <a:pt x="137" y="141"/>
                  </a:moveTo>
                  <a:cubicBezTo>
                    <a:pt x="137" y="55"/>
                    <a:pt x="137" y="55"/>
                    <a:pt x="137" y="55"/>
                  </a:cubicBezTo>
                  <a:cubicBezTo>
                    <a:pt x="152" y="55"/>
                    <a:pt x="164" y="43"/>
                    <a:pt x="164" y="28"/>
                  </a:cubicBezTo>
                  <a:cubicBezTo>
                    <a:pt x="164" y="13"/>
                    <a:pt x="152" y="0"/>
                    <a:pt x="13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7" y="0"/>
                    <a:pt x="55" y="13"/>
                    <a:pt x="55" y="28"/>
                  </a:cubicBezTo>
                  <a:cubicBezTo>
                    <a:pt x="55" y="43"/>
                    <a:pt x="67" y="55"/>
                    <a:pt x="82" y="55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35" y="153"/>
                    <a:pt x="0" y="195"/>
                    <a:pt x="0" y="246"/>
                  </a:cubicBezTo>
                  <a:cubicBezTo>
                    <a:pt x="0" y="297"/>
                    <a:pt x="35" y="339"/>
                    <a:pt x="82" y="352"/>
                  </a:cubicBezTo>
                  <a:cubicBezTo>
                    <a:pt x="82" y="437"/>
                    <a:pt x="82" y="437"/>
                    <a:pt x="82" y="437"/>
                  </a:cubicBezTo>
                  <a:cubicBezTo>
                    <a:pt x="67" y="437"/>
                    <a:pt x="55" y="450"/>
                    <a:pt x="55" y="465"/>
                  </a:cubicBezTo>
                  <a:cubicBezTo>
                    <a:pt x="55" y="480"/>
                    <a:pt x="67" y="492"/>
                    <a:pt x="82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52" y="492"/>
                    <a:pt x="164" y="480"/>
                    <a:pt x="164" y="465"/>
                  </a:cubicBezTo>
                  <a:cubicBezTo>
                    <a:pt x="164" y="450"/>
                    <a:pt x="152" y="437"/>
                    <a:pt x="137" y="437"/>
                  </a:cubicBezTo>
                  <a:cubicBezTo>
                    <a:pt x="137" y="352"/>
                    <a:pt x="137" y="352"/>
                    <a:pt x="137" y="352"/>
                  </a:cubicBezTo>
                  <a:cubicBezTo>
                    <a:pt x="184" y="339"/>
                    <a:pt x="218" y="297"/>
                    <a:pt x="218" y="246"/>
                  </a:cubicBezTo>
                  <a:cubicBezTo>
                    <a:pt x="218" y="195"/>
                    <a:pt x="184" y="153"/>
                    <a:pt x="137" y="141"/>
                  </a:cubicBezTo>
                  <a:close/>
                  <a:moveTo>
                    <a:pt x="109" y="301"/>
                  </a:moveTo>
                  <a:cubicBezTo>
                    <a:pt x="79" y="301"/>
                    <a:pt x="55" y="276"/>
                    <a:pt x="55" y="246"/>
                  </a:cubicBezTo>
                  <a:cubicBezTo>
                    <a:pt x="55" y="216"/>
                    <a:pt x="79" y="192"/>
                    <a:pt x="109" y="192"/>
                  </a:cubicBezTo>
                  <a:cubicBezTo>
                    <a:pt x="139" y="192"/>
                    <a:pt x="164" y="216"/>
                    <a:pt x="164" y="246"/>
                  </a:cubicBezTo>
                  <a:cubicBezTo>
                    <a:pt x="164" y="276"/>
                    <a:pt x="139" y="301"/>
                    <a:pt x="109" y="301"/>
                  </a:cubicBezTo>
                  <a:close/>
                  <a:moveTo>
                    <a:pt x="109" y="301"/>
                  </a:moveTo>
                  <a:cubicBezTo>
                    <a:pt x="109" y="301"/>
                    <a:pt x="109" y="301"/>
                    <a:pt x="109" y="301"/>
                  </a:cubicBezTo>
                </a:path>
              </a:pathLst>
            </a:custGeom>
            <a:solidFill>
              <a:srgbClr val="416C6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ExtraShape9">
              <a:extLst>
                <a:ext uri="{FF2B5EF4-FFF2-40B4-BE49-F238E27FC236}">
                  <a16:creationId xmlns:a16="http://schemas.microsoft.com/office/drawing/2014/main" xmlns="" id="{35750087-B5F2-40FE-9ECA-0378B3B43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5065" y="1494972"/>
              <a:ext cx="1520446" cy="2342413"/>
            </a:xfrm>
            <a:custGeom>
              <a:avLst/>
              <a:gdLst>
                <a:gd name="T0" fmla="*/ 362 w 569"/>
                <a:gd name="T1" fmla="*/ 788 h 877"/>
                <a:gd name="T2" fmla="*/ 349 w 569"/>
                <a:gd name="T3" fmla="*/ 823 h 877"/>
                <a:gd name="T4" fmla="*/ 404 w 569"/>
                <a:gd name="T5" fmla="*/ 877 h 877"/>
                <a:gd name="T6" fmla="*/ 458 w 569"/>
                <a:gd name="T7" fmla="*/ 823 h 877"/>
                <a:gd name="T8" fmla="*/ 413 w 569"/>
                <a:gd name="T9" fmla="*/ 769 h 877"/>
                <a:gd name="T10" fmla="*/ 290 w 569"/>
                <a:gd name="T11" fmla="*/ 440 h 877"/>
                <a:gd name="T12" fmla="*/ 484 w 569"/>
                <a:gd name="T13" fmla="*/ 440 h 877"/>
                <a:gd name="T14" fmla="*/ 540 w 569"/>
                <a:gd name="T15" fmla="*/ 391 h 877"/>
                <a:gd name="T16" fmla="*/ 567 w 569"/>
                <a:gd name="T17" fmla="*/ 254 h 877"/>
                <a:gd name="T18" fmla="*/ 561 w 569"/>
                <a:gd name="T19" fmla="*/ 232 h 877"/>
                <a:gd name="T20" fmla="*/ 540 w 569"/>
                <a:gd name="T21" fmla="*/ 222 h 877"/>
                <a:gd name="T22" fmla="*/ 295 w 569"/>
                <a:gd name="T23" fmla="*/ 222 h 877"/>
                <a:gd name="T24" fmla="*/ 267 w 569"/>
                <a:gd name="T25" fmla="*/ 249 h 877"/>
                <a:gd name="T26" fmla="*/ 295 w 569"/>
                <a:gd name="T27" fmla="*/ 276 h 877"/>
                <a:gd name="T28" fmla="*/ 507 w 569"/>
                <a:gd name="T29" fmla="*/ 276 h 877"/>
                <a:gd name="T30" fmla="*/ 486 w 569"/>
                <a:gd name="T31" fmla="*/ 381 h 877"/>
                <a:gd name="T32" fmla="*/ 484 w 569"/>
                <a:gd name="T33" fmla="*/ 386 h 877"/>
                <a:gd name="T34" fmla="*/ 269 w 569"/>
                <a:gd name="T35" fmla="*/ 386 h 877"/>
                <a:gd name="T36" fmla="*/ 184 w 569"/>
                <a:gd name="T37" fmla="*/ 158 h 877"/>
                <a:gd name="T38" fmla="*/ 183 w 569"/>
                <a:gd name="T39" fmla="*/ 157 h 877"/>
                <a:gd name="T40" fmla="*/ 183 w 569"/>
                <a:gd name="T41" fmla="*/ 157 h 877"/>
                <a:gd name="T42" fmla="*/ 129 w 569"/>
                <a:gd name="T43" fmla="*/ 21 h 877"/>
                <a:gd name="T44" fmla="*/ 93 w 569"/>
                <a:gd name="T45" fmla="*/ 5 h 877"/>
                <a:gd name="T46" fmla="*/ 78 w 569"/>
                <a:gd name="T47" fmla="*/ 41 h 877"/>
                <a:gd name="T48" fmla="*/ 128 w 569"/>
                <a:gd name="T49" fmla="*/ 165 h 877"/>
                <a:gd name="T50" fmla="*/ 25 w 569"/>
                <a:gd name="T51" fmla="*/ 345 h 877"/>
                <a:gd name="T52" fmla="*/ 35 w 569"/>
                <a:gd name="T53" fmla="*/ 382 h 877"/>
                <a:gd name="T54" fmla="*/ 49 w 569"/>
                <a:gd name="T55" fmla="*/ 386 h 877"/>
                <a:gd name="T56" fmla="*/ 72 w 569"/>
                <a:gd name="T57" fmla="*/ 372 h 877"/>
                <a:gd name="T58" fmla="*/ 153 w 569"/>
                <a:gd name="T59" fmla="*/ 231 h 877"/>
                <a:gd name="T60" fmla="*/ 219 w 569"/>
                <a:gd name="T61" fmla="*/ 406 h 877"/>
                <a:gd name="T62" fmla="*/ 10 w 569"/>
                <a:gd name="T63" fmla="*/ 641 h 877"/>
                <a:gd name="T64" fmla="*/ 13 w 569"/>
                <a:gd name="T65" fmla="*/ 679 h 877"/>
                <a:gd name="T66" fmla="*/ 31 w 569"/>
                <a:gd name="T67" fmla="*/ 686 h 877"/>
                <a:gd name="T68" fmla="*/ 51 w 569"/>
                <a:gd name="T69" fmla="*/ 677 h 877"/>
                <a:gd name="T70" fmla="*/ 240 w 569"/>
                <a:gd name="T71" fmla="*/ 464 h 877"/>
                <a:gd name="T72" fmla="*/ 362 w 569"/>
                <a:gd name="T73" fmla="*/ 788 h 877"/>
                <a:gd name="T74" fmla="*/ 362 w 569"/>
                <a:gd name="T75" fmla="*/ 788 h 877"/>
                <a:gd name="T76" fmla="*/ 362 w 569"/>
                <a:gd name="T77" fmla="*/ 788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9" h="877">
                  <a:moveTo>
                    <a:pt x="362" y="788"/>
                  </a:moveTo>
                  <a:cubicBezTo>
                    <a:pt x="354" y="798"/>
                    <a:pt x="349" y="809"/>
                    <a:pt x="349" y="823"/>
                  </a:cubicBezTo>
                  <a:cubicBezTo>
                    <a:pt x="349" y="853"/>
                    <a:pt x="374" y="877"/>
                    <a:pt x="404" y="877"/>
                  </a:cubicBezTo>
                  <a:cubicBezTo>
                    <a:pt x="434" y="877"/>
                    <a:pt x="458" y="853"/>
                    <a:pt x="458" y="823"/>
                  </a:cubicBezTo>
                  <a:cubicBezTo>
                    <a:pt x="458" y="796"/>
                    <a:pt x="439" y="773"/>
                    <a:pt x="413" y="769"/>
                  </a:cubicBezTo>
                  <a:cubicBezTo>
                    <a:pt x="290" y="440"/>
                    <a:pt x="290" y="440"/>
                    <a:pt x="290" y="440"/>
                  </a:cubicBezTo>
                  <a:cubicBezTo>
                    <a:pt x="484" y="440"/>
                    <a:pt x="484" y="440"/>
                    <a:pt x="484" y="440"/>
                  </a:cubicBezTo>
                  <a:cubicBezTo>
                    <a:pt x="517" y="440"/>
                    <a:pt x="536" y="414"/>
                    <a:pt x="540" y="391"/>
                  </a:cubicBezTo>
                  <a:cubicBezTo>
                    <a:pt x="567" y="254"/>
                    <a:pt x="567" y="254"/>
                    <a:pt x="567" y="254"/>
                  </a:cubicBezTo>
                  <a:cubicBezTo>
                    <a:pt x="569" y="246"/>
                    <a:pt x="567" y="238"/>
                    <a:pt x="561" y="232"/>
                  </a:cubicBezTo>
                  <a:cubicBezTo>
                    <a:pt x="556" y="225"/>
                    <a:pt x="548" y="222"/>
                    <a:pt x="540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79" y="222"/>
                    <a:pt x="267" y="234"/>
                    <a:pt x="267" y="249"/>
                  </a:cubicBezTo>
                  <a:cubicBezTo>
                    <a:pt x="267" y="264"/>
                    <a:pt x="279" y="276"/>
                    <a:pt x="295" y="276"/>
                  </a:cubicBezTo>
                  <a:cubicBezTo>
                    <a:pt x="507" y="276"/>
                    <a:pt x="507" y="276"/>
                    <a:pt x="507" y="276"/>
                  </a:cubicBezTo>
                  <a:cubicBezTo>
                    <a:pt x="486" y="381"/>
                    <a:pt x="486" y="381"/>
                    <a:pt x="486" y="381"/>
                  </a:cubicBezTo>
                  <a:cubicBezTo>
                    <a:pt x="486" y="383"/>
                    <a:pt x="485" y="385"/>
                    <a:pt x="484" y="386"/>
                  </a:cubicBezTo>
                  <a:cubicBezTo>
                    <a:pt x="269" y="386"/>
                    <a:pt x="269" y="386"/>
                    <a:pt x="269" y="386"/>
                  </a:cubicBezTo>
                  <a:cubicBezTo>
                    <a:pt x="184" y="158"/>
                    <a:pt x="184" y="158"/>
                    <a:pt x="184" y="158"/>
                  </a:cubicBezTo>
                  <a:cubicBezTo>
                    <a:pt x="184" y="158"/>
                    <a:pt x="183" y="157"/>
                    <a:pt x="183" y="157"/>
                  </a:cubicBezTo>
                  <a:cubicBezTo>
                    <a:pt x="183" y="157"/>
                    <a:pt x="183" y="157"/>
                    <a:pt x="183" y="157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3" y="6"/>
                    <a:pt x="107" y="0"/>
                    <a:pt x="93" y="5"/>
                  </a:cubicBezTo>
                  <a:cubicBezTo>
                    <a:pt x="79" y="11"/>
                    <a:pt x="72" y="27"/>
                    <a:pt x="78" y="41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18" y="358"/>
                    <a:pt x="22" y="375"/>
                    <a:pt x="35" y="382"/>
                  </a:cubicBezTo>
                  <a:cubicBezTo>
                    <a:pt x="39" y="384"/>
                    <a:pt x="44" y="386"/>
                    <a:pt x="49" y="386"/>
                  </a:cubicBezTo>
                  <a:cubicBezTo>
                    <a:pt x="58" y="386"/>
                    <a:pt x="67" y="381"/>
                    <a:pt x="72" y="372"/>
                  </a:cubicBezTo>
                  <a:cubicBezTo>
                    <a:pt x="153" y="231"/>
                    <a:pt x="153" y="231"/>
                    <a:pt x="153" y="231"/>
                  </a:cubicBezTo>
                  <a:cubicBezTo>
                    <a:pt x="219" y="406"/>
                    <a:pt x="219" y="406"/>
                    <a:pt x="219" y="406"/>
                  </a:cubicBezTo>
                  <a:cubicBezTo>
                    <a:pt x="10" y="641"/>
                    <a:pt x="10" y="641"/>
                    <a:pt x="10" y="641"/>
                  </a:cubicBezTo>
                  <a:cubicBezTo>
                    <a:pt x="0" y="652"/>
                    <a:pt x="1" y="669"/>
                    <a:pt x="13" y="679"/>
                  </a:cubicBezTo>
                  <a:cubicBezTo>
                    <a:pt x="18" y="684"/>
                    <a:pt x="24" y="686"/>
                    <a:pt x="31" y="686"/>
                  </a:cubicBezTo>
                  <a:cubicBezTo>
                    <a:pt x="38" y="686"/>
                    <a:pt x="46" y="683"/>
                    <a:pt x="51" y="677"/>
                  </a:cubicBezTo>
                  <a:cubicBezTo>
                    <a:pt x="240" y="464"/>
                    <a:pt x="240" y="464"/>
                    <a:pt x="240" y="464"/>
                  </a:cubicBezTo>
                  <a:lnTo>
                    <a:pt x="362" y="788"/>
                  </a:lnTo>
                  <a:close/>
                  <a:moveTo>
                    <a:pt x="362" y="788"/>
                  </a:moveTo>
                  <a:cubicBezTo>
                    <a:pt x="362" y="788"/>
                    <a:pt x="362" y="788"/>
                    <a:pt x="362" y="788"/>
                  </a:cubicBezTo>
                </a:path>
              </a:pathLst>
            </a:custGeom>
            <a:solidFill>
              <a:srgbClr val="416C6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ExtraShape10">
              <a:extLst>
                <a:ext uri="{FF2B5EF4-FFF2-40B4-BE49-F238E27FC236}">
                  <a16:creationId xmlns:a16="http://schemas.microsoft.com/office/drawing/2014/main" xmlns="" id="{3A53DDD4-672F-40D6-86FD-BD385F490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6946" y="4713378"/>
              <a:ext cx="1312060" cy="146642"/>
            </a:xfrm>
            <a:custGeom>
              <a:avLst/>
              <a:gdLst>
                <a:gd name="T0" fmla="*/ 464 w 491"/>
                <a:gd name="T1" fmla="*/ 0 h 55"/>
                <a:gd name="T2" fmla="*/ 27 w 491"/>
                <a:gd name="T3" fmla="*/ 0 h 55"/>
                <a:gd name="T4" fmla="*/ 0 w 491"/>
                <a:gd name="T5" fmla="*/ 27 h 55"/>
                <a:gd name="T6" fmla="*/ 27 w 491"/>
                <a:gd name="T7" fmla="*/ 55 h 55"/>
                <a:gd name="T8" fmla="*/ 464 w 491"/>
                <a:gd name="T9" fmla="*/ 55 h 55"/>
                <a:gd name="T10" fmla="*/ 491 w 491"/>
                <a:gd name="T11" fmla="*/ 27 h 55"/>
                <a:gd name="T12" fmla="*/ 464 w 491"/>
                <a:gd name="T13" fmla="*/ 0 h 55"/>
                <a:gd name="T14" fmla="*/ 464 w 491"/>
                <a:gd name="T15" fmla="*/ 0 h 55"/>
                <a:gd name="T16" fmla="*/ 464 w 491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55">
                  <a:moveTo>
                    <a:pt x="464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464" y="55"/>
                    <a:pt x="464" y="55"/>
                    <a:pt x="464" y="55"/>
                  </a:cubicBezTo>
                  <a:cubicBezTo>
                    <a:pt x="479" y="55"/>
                    <a:pt x="491" y="42"/>
                    <a:pt x="491" y="27"/>
                  </a:cubicBezTo>
                  <a:cubicBezTo>
                    <a:pt x="491" y="12"/>
                    <a:pt x="479" y="0"/>
                    <a:pt x="464" y="0"/>
                  </a:cubicBezTo>
                  <a:close/>
                  <a:moveTo>
                    <a:pt x="464" y="0"/>
                  </a:moveTo>
                  <a:cubicBezTo>
                    <a:pt x="464" y="0"/>
                    <a:pt x="464" y="0"/>
                    <a:pt x="464" y="0"/>
                  </a:cubicBezTo>
                </a:path>
              </a:pathLst>
            </a:custGeom>
            <a:solidFill>
              <a:srgbClr val="C1B68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ExtraShape11">
              <a:extLst>
                <a:ext uri="{FF2B5EF4-FFF2-40B4-BE49-F238E27FC236}">
                  <a16:creationId xmlns:a16="http://schemas.microsoft.com/office/drawing/2014/main" xmlns="" id="{143A678A-D889-4A52-9B15-CF273057F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8306" y="4713378"/>
              <a:ext cx="290711" cy="146642"/>
            </a:xfrm>
            <a:custGeom>
              <a:avLst/>
              <a:gdLst>
                <a:gd name="T0" fmla="*/ 82 w 109"/>
                <a:gd name="T1" fmla="*/ 0 h 55"/>
                <a:gd name="T2" fmla="*/ 27 w 109"/>
                <a:gd name="T3" fmla="*/ 0 h 55"/>
                <a:gd name="T4" fmla="*/ 0 w 109"/>
                <a:gd name="T5" fmla="*/ 27 h 55"/>
                <a:gd name="T6" fmla="*/ 27 w 109"/>
                <a:gd name="T7" fmla="*/ 55 h 55"/>
                <a:gd name="T8" fmla="*/ 82 w 109"/>
                <a:gd name="T9" fmla="*/ 55 h 55"/>
                <a:gd name="T10" fmla="*/ 109 w 109"/>
                <a:gd name="T11" fmla="*/ 27 h 55"/>
                <a:gd name="T12" fmla="*/ 82 w 109"/>
                <a:gd name="T13" fmla="*/ 0 h 55"/>
                <a:gd name="T14" fmla="*/ 82 w 109"/>
                <a:gd name="T15" fmla="*/ 0 h 55"/>
                <a:gd name="T16" fmla="*/ 82 w 109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55">
                  <a:moveTo>
                    <a:pt x="8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7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7" y="55"/>
                    <a:pt x="109" y="42"/>
                    <a:pt x="109" y="27"/>
                  </a:cubicBezTo>
                  <a:cubicBezTo>
                    <a:pt x="109" y="12"/>
                    <a:pt x="97" y="0"/>
                    <a:pt x="82" y="0"/>
                  </a:cubicBezTo>
                  <a:close/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C1B68A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CustomText1">
              <a:extLst>
                <a:ext uri="{FF2B5EF4-FFF2-40B4-BE49-F238E27FC236}">
                  <a16:creationId xmlns:a16="http://schemas.microsoft.com/office/drawing/2014/main" xmlns="" id="{AA4D5CD0-A777-4354-96C3-ED2CF21A3D83}"/>
                </a:ext>
              </a:extLst>
            </p:cNvPr>
            <p:cNvSpPr/>
            <p:nvPr/>
          </p:nvSpPr>
          <p:spPr>
            <a:xfrm>
              <a:off x="8400269" y="3692029"/>
              <a:ext cx="1526711" cy="28152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r>
                <a:rPr lang="en-US" altLang="zh-CN" b="1" dirty="0">
                  <a:solidFill>
                    <a:srgbClr val="416C6F"/>
                  </a:solidFill>
                </a:rPr>
                <a:t>TEXT HERE</a:t>
              </a:r>
            </a:p>
          </p:txBody>
        </p:sp>
        <p:sp>
          <p:nvSpPr>
            <p:cNvPr id="64" name="CustomText2">
              <a:extLst>
                <a:ext uri="{FF2B5EF4-FFF2-40B4-BE49-F238E27FC236}">
                  <a16:creationId xmlns:a16="http://schemas.microsoft.com/office/drawing/2014/main" xmlns="" id="{217292DF-E7C9-44F6-8988-62400F74BB0C}"/>
                </a:ext>
              </a:extLst>
            </p:cNvPr>
            <p:cNvSpPr/>
            <p:nvPr/>
          </p:nvSpPr>
          <p:spPr>
            <a:xfrm>
              <a:off x="2383616" y="3692029"/>
              <a:ext cx="1526711" cy="28152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Autofit/>
            </a:bodyPr>
            <a:lstStyle/>
            <a:p>
              <a:pPr algn="r"/>
              <a:r>
                <a:rPr lang="en-US" altLang="zh-CN" b="1" dirty="0">
                  <a:solidFill>
                    <a:srgbClr val="416C6F"/>
                  </a:solidFill>
                </a:rPr>
                <a:t>TEXT HERE</a:t>
              </a: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56A085DE-C163-4033-B003-44BAAF2B6804}"/>
              </a:ext>
            </a:extLst>
          </p:cNvPr>
          <p:cNvSpPr txBox="1"/>
          <p:nvPr/>
        </p:nvSpPr>
        <p:spPr>
          <a:xfrm>
            <a:off x="3652034" y="4317372"/>
            <a:ext cx="5398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rgbClr val="416C6F"/>
                </a:solidFill>
              </a:rPr>
              <a:t>天街小雨润如酥，草色遥看近却无。</a:t>
            </a:r>
          </a:p>
        </p:txBody>
      </p:sp>
    </p:spTree>
    <p:extLst>
      <p:ext uri="{BB962C8B-B14F-4D97-AF65-F5344CB8AC3E}">
        <p14:creationId xmlns:p14="http://schemas.microsoft.com/office/powerpoint/2010/main" val="186051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382962" y="2122338"/>
            <a:ext cx="5426076" cy="718371"/>
          </a:xfrm>
          <a:prstGeom prst="rect">
            <a:avLst/>
          </a:prstGeom>
        </p:spPr>
        <p:txBody>
          <a:bodyPr>
            <a:normAutofit fontScale="3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1990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118</Words>
  <Application>Microsoft Office PowerPoint</Application>
  <PresentationFormat>宽屏</PresentationFormat>
  <Paragraphs>14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Adobe Garamond Pro</vt:lpstr>
      <vt:lpstr>方正清刻本悦宋简体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30</cp:revision>
  <dcterms:created xsi:type="dcterms:W3CDTF">2018-03-22T06:52:01Z</dcterms:created>
  <dcterms:modified xsi:type="dcterms:W3CDTF">2019-03-13T12:55:12Z</dcterms:modified>
</cp:coreProperties>
</file>