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5"/>
  </p:notesMasterIdLst>
  <p:handoutMasterIdLst>
    <p:handoutMasterId r:id="rId26"/>
  </p:handoutMasterIdLst>
  <p:sldIdLst>
    <p:sldId id="3084" r:id="rId2"/>
    <p:sldId id="3063" r:id="rId3"/>
    <p:sldId id="3064" r:id="rId4"/>
    <p:sldId id="3065" r:id="rId5"/>
    <p:sldId id="3072" r:id="rId6"/>
    <p:sldId id="3076" r:id="rId7"/>
    <p:sldId id="3082" r:id="rId8"/>
    <p:sldId id="3069" r:id="rId9"/>
    <p:sldId id="3075" r:id="rId10"/>
    <p:sldId id="3066" r:id="rId11"/>
    <p:sldId id="3071" r:id="rId12"/>
    <p:sldId id="3081" r:id="rId13"/>
    <p:sldId id="3074" r:id="rId14"/>
    <p:sldId id="3067" r:id="rId15"/>
    <p:sldId id="3068" r:id="rId16"/>
    <p:sldId id="3077" r:id="rId17"/>
    <p:sldId id="3078" r:id="rId18"/>
    <p:sldId id="3079" r:id="rId19"/>
    <p:sldId id="3070" r:id="rId20"/>
    <p:sldId id="3073" r:id="rId21"/>
    <p:sldId id="3080" r:id="rId22"/>
    <p:sldId id="3085" r:id="rId23"/>
    <p:sldId id="3086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C1DD"/>
    <a:srgbClr val="92D050"/>
    <a:srgbClr val="F39800"/>
    <a:srgbClr val="4B342A"/>
    <a:srgbClr val="64ACA5"/>
    <a:srgbClr val="424C80"/>
    <a:srgbClr val="B2409E"/>
    <a:srgbClr val="83CF8F"/>
    <a:srgbClr val="FED9E8"/>
    <a:srgbClr val="FB4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3" autoAdjust="0"/>
    <p:restoredTop sz="95317" autoAdjust="0"/>
  </p:normalViewPr>
  <p:slideViewPr>
    <p:cSldViewPr>
      <p:cViewPr>
        <p:scale>
          <a:sx n="50" d="100"/>
          <a:sy n="50" d="100"/>
        </p:scale>
        <p:origin x="1356" y="99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4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71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89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59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511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381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9720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81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84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772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55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2491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230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57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1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72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276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270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86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0459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563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757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57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3160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02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691570" y="1744117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0778546" y="653292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410967" y="2330269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381714" y="-928142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-1682716" y="2242837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63266" y="1105283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333624" y="2511325"/>
            <a:ext cx="61915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4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Minion Pro SmBd" pitchFamily="18" charset="0"/>
                <a:cs typeface="Arial" panose="020B0604020202020204" pitchFamily="34" charset="0"/>
              </a:rPr>
              <a:t>Business General PPT</a:t>
            </a:r>
            <a:endParaRPr lang="zh-CN" altLang="en-US" sz="85700" cap="all" dirty="0">
              <a:solidFill>
                <a:schemeClr val="tx1">
                  <a:lumMod val="65000"/>
                  <a:lumOff val="35000"/>
                </a:schemeClr>
              </a:solidFill>
              <a:latin typeface="Minion Pro SmBd" pitchFamily="18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822775" y="3038878"/>
            <a:ext cx="763904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cap="all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商务</a:t>
            </a:r>
            <a:r>
              <a:rPr lang="zh-CN" altLang="en-US" sz="7200" b="1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汇报</a:t>
            </a:r>
            <a:r>
              <a:rPr lang="en-US" altLang="zh-CN" sz="7200" b="1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7200" b="1" cap="all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879888" y="4761188"/>
            <a:ext cx="5098974" cy="31334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0" tIns="35998" rIns="35998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 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: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张三   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Report Person :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张三</a:t>
            </a:r>
          </a:p>
        </p:txBody>
      </p:sp>
    </p:spTree>
    <p:extLst>
      <p:ext uri="{BB962C8B-B14F-4D97-AF65-F5344CB8AC3E}">
        <p14:creationId xmlns:p14="http://schemas.microsoft.com/office/powerpoint/2010/main" val="92587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8" grpId="0" animBg="1"/>
          <p:bldP spid="10" grpId="0" animBg="1"/>
          <p:bldP spid="11" grpId="0" animBg="1"/>
          <p:bldP spid="13" grpId="0" animBg="1"/>
          <p:bldP spid="4" grpId="0"/>
          <p:bldP spid="4" grpId="1"/>
          <p:bldP spid="7" grpId="0"/>
          <p:bldP spid="7" grpId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8" grpId="0" animBg="1"/>
          <p:bldP spid="10" grpId="0" animBg="1"/>
          <p:bldP spid="11" grpId="0" animBg="1"/>
          <p:bldP spid="13" grpId="0" animBg="1"/>
          <p:bldP spid="4" grpId="0"/>
          <p:bldP spid="4" grpId="1"/>
          <p:bldP spid="7" grpId="0"/>
          <p:bldP spid="7" grpId="1"/>
          <p:bldP spid="9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83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5468327" y="3164379"/>
            <a:ext cx="1931786" cy="1672394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defTabSz="1116686">
              <a:lnSpc>
                <a:spcPct val="120000"/>
              </a:lnSpc>
              <a:spcBef>
                <a:spcPts val="733"/>
              </a:spcBef>
              <a:spcAft>
                <a:spcPts val="733"/>
              </a:spcAft>
              <a:defRPr/>
            </a:pPr>
            <a:endParaRPr lang="en-US" sz="800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566393" y="4799216"/>
            <a:ext cx="4122149" cy="1604124"/>
            <a:chOff x="2892825" y="3396274"/>
            <a:chExt cx="3375582" cy="1313600"/>
          </a:xfrm>
        </p:grpSpPr>
        <p:grpSp>
          <p:nvGrpSpPr>
            <p:cNvPr id="3" name="组合 4"/>
            <p:cNvGrpSpPr/>
            <p:nvPr/>
          </p:nvGrpSpPr>
          <p:grpSpPr>
            <a:xfrm>
              <a:off x="2892825" y="3396274"/>
              <a:ext cx="3375582" cy="917610"/>
              <a:chOff x="2769358" y="4737820"/>
              <a:chExt cx="3834642" cy="1042402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769358" y="5434830"/>
                <a:ext cx="3236514" cy="345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252731" y="4403442"/>
              <a:ext cx="2438257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26711" y="1766735"/>
            <a:ext cx="2191222" cy="3426065"/>
            <a:chOff x="4334331" y="913008"/>
            <a:chExt cx="1794367" cy="2805567"/>
          </a:xfrm>
        </p:grpSpPr>
        <p:grpSp>
          <p:nvGrpSpPr>
            <p:cNvPr id="6" name="组合 7"/>
            <p:cNvGrpSpPr/>
            <p:nvPr/>
          </p:nvGrpSpPr>
          <p:grpSpPr>
            <a:xfrm>
              <a:off x="4334331" y="913008"/>
              <a:ext cx="1590303" cy="2805567"/>
              <a:chOff x="4406900" y="1916832"/>
              <a:chExt cx="1806575" cy="3187108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3" y="3497504"/>
                <a:ext cx="2867480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pPr defTabSz="1116686">
                  <a:lnSpc>
                    <a:spcPct val="120000"/>
                  </a:lnSpc>
                  <a:defRPr/>
                </a:pPr>
                <a:r>
                  <a:rPr lang="zh-CN" altLang="en-US" sz="1400" b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54068" y="2233772"/>
              <a:ext cx="2442828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19838" y="1933940"/>
            <a:ext cx="2368657" cy="3725376"/>
            <a:chOff x="2690925" y="1049931"/>
            <a:chExt cx="1939666" cy="3050670"/>
          </a:xfrm>
        </p:grpSpPr>
        <p:grpSp>
          <p:nvGrpSpPr>
            <p:cNvPr id="9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defTabSz="1116686">
                  <a:lnSpc>
                    <a:spcPct val="120000"/>
                  </a:lnSpc>
                  <a:defRPr/>
                </a:pPr>
                <a:endParaRPr lang="en-US" sz="800" kern="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700694"/>
                <a:ext cx="2744671" cy="345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 defTabSz="1116686">
                  <a:lnSpc>
                    <a:spcPct val="120000"/>
                  </a:lnSpc>
                  <a:defRPr/>
                </a:pPr>
                <a:r>
                  <a:rPr lang="zh-CN" altLang="en-US" sz="1400" kern="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宋体" pitchFamily="2" charset="-122"/>
                    <a:sym typeface="Arial" panose="020B0604020202020204" pitchFamily="34" charset="0"/>
                  </a:rPr>
                  <a:t>请替换文字内容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62991" y="2099093"/>
              <a:ext cx="2404756" cy="30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2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27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607537" y="3280489"/>
            <a:ext cx="1144281" cy="989145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9139688" y="3280489"/>
            <a:ext cx="1144281" cy="989145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 flipH="1">
            <a:off x="6607537" y="4876369"/>
            <a:ext cx="1144281" cy="989145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"/>
          <p:cNvGrpSpPr>
            <a:grpSpLocks noChangeAspect="1"/>
          </p:cNvGrpSpPr>
          <p:nvPr/>
        </p:nvGrpSpPr>
        <p:grpSpPr bwMode="auto">
          <a:xfrm flipH="1">
            <a:off x="9183285" y="4876369"/>
            <a:ext cx="1144281" cy="989145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6572145" y="2243255"/>
            <a:ext cx="4884557" cy="8032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766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70766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96801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78"/>
          <p:cNvSpPr txBox="1"/>
          <p:nvPr/>
        </p:nvSpPr>
        <p:spPr>
          <a:xfrm>
            <a:off x="96801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70766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8"/>
          <p:cNvSpPr txBox="1"/>
          <p:nvPr/>
        </p:nvSpPr>
        <p:spPr>
          <a:xfrm>
            <a:off x="70766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96801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8"/>
          <p:cNvSpPr txBox="1"/>
          <p:nvPr/>
        </p:nvSpPr>
        <p:spPr>
          <a:xfrm>
            <a:off x="96801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19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87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7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13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07427" y="2284672"/>
            <a:ext cx="3877559" cy="3877559"/>
            <a:chOff x="4031112" y="1829957"/>
            <a:chExt cx="4125053" cy="412505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315598" y="2638497"/>
              <a:ext cx="1014419" cy="1253986"/>
            </a:xfrm>
            <a:custGeom>
              <a:avLst/>
              <a:gdLst>
                <a:gd name="T0" fmla="*/ 114 w 114"/>
                <a:gd name="T1" fmla="*/ 55 h 141"/>
                <a:gd name="T2" fmla="*/ 59 w 114"/>
                <a:gd name="T3" fmla="*/ 0 h 141"/>
                <a:gd name="T4" fmla="*/ 0 w 114"/>
                <a:gd name="T5" fmla="*/ 141 h 141"/>
                <a:gd name="T6" fmla="*/ 78 w 114"/>
                <a:gd name="T7" fmla="*/ 141 h 141"/>
                <a:gd name="T8" fmla="*/ 114 w 114"/>
                <a:gd name="T9" fmla="*/ 5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114" y="55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23" y="36"/>
                    <a:pt x="0" y="86"/>
                    <a:pt x="0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07"/>
                    <a:pt x="92" y="77"/>
                    <a:pt x="114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633774" y="1829957"/>
              <a:ext cx="1459864" cy="1171635"/>
            </a:xfrm>
            <a:custGeom>
              <a:avLst/>
              <a:gdLst>
                <a:gd name="T0" fmla="*/ 164 w 164"/>
                <a:gd name="T1" fmla="*/ 90 h 132"/>
                <a:gd name="T2" fmla="*/ 164 w 164"/>
                <a:gd name="T3" fmla="*/ 0 h 132"/>
                <a:gd name="T4" fmla="*/ 0 w 164"/>
                <a:gd name="T5" fmla="*/ 68 h 132"/>
                <a:gd name="T6" fmla="*/ 64 w 164"/>
                <a:gd name="T7" fmla="*/ 132 h 132"/>
                <a:gd name="T8" fmla="*/ 164 w 164"/>
                <a:gd name="T9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164" y="90"/>
                  </a:moveTo>
                  <a:cubicBezTo>
                    <a:pt x="164" y="0"/>
                    <a:pt x="164" y="0"/>
                    <a:pt x="164" y="0"/>
                  </a:cubicBezTo>
                  <a:cubicBezTo>
                    <a:pt x="100" y="0"/>
                    <a:pt x="42" y="26"/>
                    <a:pt x="0" y="68"/>
                  </a:cubicBezTo>
                  <a:cubicBezTo>
                    <a:pt x="64" y="132"/>
                    <a:pt x="64" y="132"/>
                    <a:pt x="64" y="132"/>
                  </a:cubicBezTo>
                  <a:cubicBezTo>
                    <a:pt x="89" y="106"/>
                    <a:pt x="125" y="90"/>
                    <a:pt x="164" y="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093638" y="2114443"/>
              <a:ext cx="1253986" cy="1014419"/>
            </a:xfrm>
            <a:custGeom>
              <a:avLst/>
              <a:gdLst>
                <a:gd name="T0" fmla="*/ 86 w 141"/>
                <a:gd name="T1" fmla="*/ 114 h 114"/>
                <a:gd name="T2" fmla="*/ 141 w 141"/>
                <a:gd name="T3" fmla="*/ 59 h 114"/>
                <a:gd name="T4" fmla="*/ 0 w 141"/>
                <a:gd name="T5" fmla="*/ 0 h 114"/>
                <a:gd name="T6" fmla="*/ 0 w 141"/>
                <a:gd name="T7" fmla="*/ 78 h 114"/>
                <a:gd name="T8" fmla="*/ 86 w 141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86" y="114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05" y="23"/>
                    <a:pt x="55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4" y="78"/>
                    <a:pt x="64" y="92"/>
                    <a:pt x="86" y="1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84530" y="2432619"/>
              <a:ext cx="1171635" cy="1459864"/>
            </a:xfrm>
            <a:custGeom>
              <a:avLst/>
              <a:gdLst>
                <a:gd name="T0" fmla="*/ 42 w 132"/>
                <a:gd name="T1" fmla="*/ 164 h 164"/>
                <a:gd name="T2" fmla="*/ 132 w 132"/>
                <a:gd name="T3" fmla="*/ 164 h 164"/>
                <a:gd name="T4" fmla="*/ 64 w 132"/>
                <a:gd name="T5" fmla="*/ 0 h 164"/>
                <a:gd name="T6" fmla="*/ 0 w 132"/>
                <a:gd name="T7" fmla="*/ 64 h 164"/>
                <a:gd name="T8" fmla="*/ 42 w 132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42" y="16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2" y="100"/>
                    <a:pt x="106" y="42"/>
                    <a:pt x="64" y="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6" y="89"/>
                    <a:pt x="42" y="125"/>
                    <a:pt x="42" y="1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57259" y="3892483"/>
              <a:ext cx="1014419" cy="1253986"/>
            </a:xfrm>
            <a:custGeom>
              <a:avLst/>
              <a:gdLst>
                <a:gd name="T0" fmla="*/ 36 w 114"/>
                <a:gd name="T1" fmla="*/ 0 h 141"/>
                <a:gd name="T2" fmla="*/ 0 w 114"/>
                <a:gd name="T3" fmla="*/ 86 h 141"/>
                <a:gd name="T4" fmla="*/ 55 w 114"/>
                <a:gd name="T5" fmla="*/ 141 h 141"/>
                <a:gd name="T6" fmla="*/ 114 w 114"/>
                <a:gd name="T7" fmla="*/ 0 h 141"/>
                <a:gd name="T8" fmla="*/ 36 w 114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41">
                  <a:moveTo>
                    <a:pt x="36" y="0"/>
                  </a:moveTo>
                  <a:cubicBezTo>
                    <a:pt x="36" y="34"/>
                    <a:pt x="22" y="64"/>
                    <a:pt x="0" y="86"/>
                  </a:cubicBezTo>
                  <a:cubicBezTo>
                    <a:pt x="55" y="141"/>
                    <a:pt x="55" y="141"/>
                    <a:pt x="55" y="141"/>
                  </a:cubicBezTo>
                  <a:cubicBezTo>
                    <a:pt x="91" y="105"/>
                    <a:pt x="114" y="55"/>
                    <a:pt x="11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93638" y="4783375"/>
              <a:ext cx="1459864" cy="1171635"/>
            </a:xfrm>
            <a:custGeom>
              <a:avLst/>
              <a:gdLst>
                <a:gd name="T0" fmla="*/ 0 w 164"/>
                <a:gd name="T1" fmla="*/ 42 h 132"/>
                <a:gd name="T2" fmla="*/ 0 w 164"/>
                <a:gd name="T3" fmla="*/ 132 h 132"/>
                <a:gd name="T4" fmla="*/ 164 w 164"/>
                <a:gd name="T5" fmla="*/ 64 h 132"/>
                <a:gd name="T6" fmla="*/ 100 w 164"/>
                <a:gd name="T7" fmla="*/ 0 h 132"/>
                <a:gd name="T8" fmla="*/ 0 w 164"/>
                <a:gd name="T9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32">
                  <a:moveTo>
                    <a:pt x="0" y="4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64" y="132"/>
                    <a:pt x="122" y="106"/>
                    <a:pt x="164" y="6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75" y="26"/>
                    <a:pt x="39" y="42"/>
                    <a:pt x="0" y="4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31112" y="3892483"/>
              <a:ext cx="1171635" cy="1459864"/>
            </a:xfrm>
            <a:custGeom>
              <a:avLst/>
              <a:gdLst>
                <a:gd name="T0" fmla="*/ 90 w 132"/>
                <a:gd name="T1" fmla="*/ 0 h 164"/>
                <a:gd name="T2" fmla="*/ 0 w 132"/>
                <a:gd name="T3" fmla="*/ 0 h 164"/>
                <a:gd name="T4" fmla="*/ 68 w 132"/>
                <a:gd name="T5" fmla="*/ 164 h 164"/>
                <a:gd name="T6" fmla="*/ 132 w 132"/>
                <a:gd name="T7" fmla="*/ 100 h 164"/>
                <a:gd name="T8" fmla="*/ 90 w 13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4"/>
                    <a:pt x="26" y="122"/>
                    <a:pt x="68" y="164"/>
                  </a:cubicBezTo>
                  <a:cubicBezTo>
                    <a:pt x="132" y="100"/>
                    <a:pt x="132" y="100"/>
                    <a:pt x="132" y="100"/>
                  </a:cubicBezTo>
                  <a:cubicBezTo>
                    <a:pt x="106" y="75"/>
                    <a:pt x="90" y="39"/>
                    <a:pt x="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839652" y="4656104"/>
              <a:ext cx="1253986" cy="1014419"/>
            </a:xfrm>
            <a:custGeom>
              <a:avLst/>
              <a:gdLst>
                <a:gd name="T0" fmla="*/ 55 w 141"/>
                <a:gd name="T1" fmla="*/ 0 h 114"/>
                <a:gd name="T2" fmla="*/ 0 w 141"/>
                <a:gd name="T3" fmla="*/ 55 h 114"/>
                <a:gd name="T4" fmla="*/ 141 w 141"/>
                <a:gd name="T5" fmla="*/ 114 h 114"/>
                <a:gd name="T6" fmla="*/ 141 w 141"/>
                <a:gd name="T7" fmla="*/ 36 h 114"/>
                <a:gd name="T8" fmla="*/ 55 w 14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14">
                  <a:moveTo>
                    <a:pt x="55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36" y="91"/>
                    <a:pt x="86" y="114"/>
                    <a:pt x="141" y="114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07" y="36"/>
                    <a:pt x="77" y="22"/>
                    <a:pt x="5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8098" y="3128862"/>
              <a:ext cx="452932" cy="763621"/>
            </a:xfrm>
            <a:custGeom>
              <a:avLst/>
              <a:gdLst>
                <a:gd name="T0" fmla="*/ 51 w 51"/>
                <a:gd name="T1" fmla="*/ 15 h 86"/>
                <a:gd name="T2" fmla="*/ 36 w 51"/>
                <a:gd name="T3" fmla="*/ 0 h 86"/>
                <a:gd name="T4" fmla="*/ 0 w 51"/>
                <a:gd name="T5" fmla="*/ 86 h 86"/>
                <a:gd name="T6" fmla="*/ 22 w 51"/>
                <a:gd name="T7" fmla="*/ 86 h 86"/>
                <a:gd name="T8" fmla="*/ 51 w 51"/>
                <a:gd name="T9" fmla="*/ 1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51" y="15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22"/>
                    <a:pt x="0" y="52"/>
                    <a:pt x="0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2" y="58"/>
                    <a:pt x="33" y="33"/>
                    <a:pt x="51" y="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6093638" y="2806943"/>
              <a:ext cx="763621" cy="452932"/>
            </a:xfrm>
            <a:custGeom>
              <a:avLst/>
              <a:gdLst>
                <a:gd name="T0" fmla="*/ 71 w 86"/>
                <a:gd name="T1" fmla="*/ 51 h 51"/>
                <a:gd name="T2" fmla="*/ 86 w 86"/>
                <a:gd name="T3" fmla="*/ 36 h 51"/>
                <a:gd name="T4" fmla="*/ 0 w 86"/>
                <a:gd name="T5" fmla="*/ 0 h 51"/>
                <a:gd name="T6" fmla="*/ 0 w 86"/>
                <a:gd name="T7" fmla="*/ 22 h 51"/>
                <a:gd name="T8" fmla="*/ 71 w 86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71" y="51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64" y="14"/>
                    <a:pt x="34" y="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8" y="22"/>
                    <a:pt x="53" y="33"/>
                    <a:pt x="71" y="5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828422" y="3892483"/>
              <a:ext cx="535284" cy="890892"/>
            </a:xfrm>
            <a:custGeom>
              <a:avLst/>
              <a:gdLst>
                <a:gd name="T0" fmla="*/ 26 w 60"/>
                <a:gd name="T1" fmla="*/ 0 h 100"/>
                <a:gd name="T2" fmla="*/ 0 w 60"/>
                <a:gd name="T3" fmla="*/ 0 h 100"/>
                <a:gd name="T4" fmla="*/ 42 w 60"/>
                <a:gd name="T5" fmla="*/ 100 h 100"/>
                <a:gd name="T6" fmla="*/ 60 w 60"/>
                <a:gd name="T7" fmla="*/ 82 h 100"/>
                <a:gd name="T8" fmla="*/ 26 w 60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16" y="75"/>
                    <a:pt x="42" y="100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39" y="61"/>
                    <a:pt x="26" y="32"/>
                    <a:pt x="26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202746" y="2627267"/>
              <a:ext cx="890892" cy="535284"/>
            </a:xfrm>
            <a:custGeom>
              <a:avLst/>
              <a:gdLst>
                <a:gd name="T0" fmla="*/ 100 w 100"/>
                <a:gd name="T1" fmla="*/ 26 h 60"/>
                <a:gd name="T2" fmla="*/ 100 w 100"/>
                <a:gd name="T3" fmla="*/ 0 h 60"/>
                <a:gd name="T4" fmla="*/ 0 w 100"/>
                <a:gd name="T5" fmla="*/ 42 h 60"/>
                <a:gd name="T6" fmla="*/ 18 w 100"/>
                <a:gd name="T7" fmla="*/ 60 h 60"/>
                <a:gd name="T8" fmla="*/ 100 w 100"/>
                <a:gd name="T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100" y="26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61" y="0"/>
                    <a:pt x="25" y="16"/>
                    <a:pt x="0" y="42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39" y="39"/>
                    <a:pt x="68" y="26"/>
                    <a:pt x="100" y="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726246" y="3892483"/>
              <a:ext cx="452932" cy="763621"/>
            </a:xfrm>
            <a:custGeom>
              <a:avLst/>
              <a:gdLst>
                <a:gd name="T0" fmla="*/ 0 w 51"/>
                <a:gd name="T1" fmla="*/ 71 h 86"/>
                <a:gd name="T2" fmla="*/ 15 w 51"/>
                <a:gd name="T3" fmla="*/ 86 h 86"/>
                <a:gd name="T4" fmla="*/ 51 w 51"/>
                <a:gd name="T5" fmla="*/ 0 h 86"/>
                <a:gd name="T6" fmla="*/ 29 w 51"/>
                <a:gd name="T7" fmla="*/ 0 h 86"/>
                <a:gd name="T8" fmla="*/ 0 w 51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0" y="71"/>
                  </a:moveTo>
                  <a:cubicBezTo>
                    <a:pt x="15" y="86"/>
                    <a:pt x="15" y="86"/>
                    <a:pt x="15" y="86"/>
                  </a:cubicBezTo>
                  <a:cubicBezTo>
                    <a:pt x="37" y="64"/>
                    <a:pt x="51" y="34"/>
                    <a:pt x="5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28"/>
                    <a:pt x="18" y="53"/>
                    <a:pt x="0" y="7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5330017" y="4525091"/>
              <a:ext cx="763621" cy="452932"/>
            </a:xfrm>
            <a:custGeom>
              <a:avLst/>
              <a:gdLst>
                <a:gd name="T0" fmla="*/ 15 w 86"/>
                <a:gd name="T1" fmla="*/ 0 h 51"/>
                <a:gd name="T2" fmla="*/ 0 w 86"/>
                <a:gd name="T3" fmla="*/ 15 h 51"/>
                <a:gd name="T4" fmla="*/ 86 w 86"/>
                <a:gd name="T5" fmla="*/ 51 h 51"/>
                <a:gd name="T6" fmla="*/ 86 w 86"/>
                <a:gd name="T7" fmla="*/ 29 h 51"/>
                <a:gd name="T8" fmla="*/ 15 w 86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15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2" y="37"/>
                    <a:pt x="52" y="51"/>
                    <a:pt x="86" y="51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58" y="29"/>
                    <a:pt x="33" y="18"/>
                    <a:pt x="15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823570" y="3001591"/>
              <a:ext cx="535284" cy="890892"/>
            </a:xfrm>
            <a:custGeom>
              <a:avLst/>
              <a:gdLst>
                <a:gd name="T0" fmla="*/ 0 w 60"/>
                <a:gd name="T1" fmla="*/ 18 h 100"/>
                <a:gd name="T2" fmla="*/ 34 w 60"/>
                <a:gd name="T3" fmla="*/ 100 h 100"/>
                <a:gd name="T4" fmla="*/ 60 w 60"/>
                <a:gd name="T5" fmla="*/ 100 h 100"/>
                <a:gd name="T6" fmla="*/ 18 w 60"/>
                <a:gd name="T7" fmla="*/ 0 h 100"/>
                <a:gd name="T8" fmla="*/ 0 w 60"/>
                <a:gd name="T9" fmla="*/ 1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00">
                  <a:moveTo>
                    <a:pt x="0" y="18"/>
                  </a:moveTo>
                  <a:cubicBezTo>
                    <a:pt x="21" y="39"/>
                    <a:pt x="34" y="68"/>
                    <a:pt x="34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61"/>
                    <a:pt x="44" y="25"/>
                    <a:pt x="18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093638" y="4622415"/>
              <a:ext cx="890892" cy="535284"/>
            </a:xfrm>
            <a:custGeom>
              <a:avLst/>
              <a:gdLst>
                <a:gd name="T0" fmla="*/ 0 w 100"/>
                <a:gd name="T1" fmla="*/ 34 h 60"/>
                <a:gd name="T2" fmla="*/ 0 w 100"/>
                <a:gd name="T3" fmla="*/ 60 h 60"/>
                <a:gd name="T4" fmla="*/ 100 w 100"/>
                <a:gd name="T5" fmla="*/ 18 h 60"/>
                <a:gd name="T6" fmla="*/ 82 w 100"/>
                <a:gd name="T7" fmla="*/ 0 h 60"/>
                <a:gd name="T8" fmla="*/ 0 w 100"/>
                <a:gd name="T9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0">
                  <a:moveTo>
                    <a:pt x="0" y="34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39" y="60"/>
                    <a:pt x="75" y="44"/>
                    <a:pt x="100" y="18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1" y="21"/>
                    <a:pt x="32" y="34"/>
                    <a:pt x="0" y="34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5285097" y="2220100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214347" y="4238847"/>
              <a:ext cx="374026" cy="383568"/>
            </a:xfrm>
            <a:custGeom>
              <a:avLst/>
              <a:gdLst>
                <a:gd name="T0" fmla="*/ 80 w 91"/>
                <a:gd name="T1" fmla="*/ 44 h 93"/>
                <a:gd name="T2" fmla="*/ 87 w 91"/>
                <a:gd name="T3" fmla="*/ 37 h 93"/>
                <a:gd name="T4" fmla="*/ 87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1 h 93"/>
                <a:gd name="T12" fmla="*/ 80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8 h 93"/>
                <a:gd name="T20" fmla="*/ 43 w 91"/>
                <a:gd name="T21" fmla="*/ 81 h 93"/>
                <a:gd name="T22" fmla="*/ 34 w 91"/>
                <a:gd name="T23" fmla="*/ 73 h 93"/>
                <a:gd name="T24" fmla="*/ 19 w 91"/>
                <a:gd name="T25" fmla="*/ 59 h 93"/>
                <a:gd name="T26" fmla="*/ 41 w 91"/>
                <a:gd name="T27" fmla="*/ 37 h 93"/>
                <a:gd name="T28" fmla="*/ 39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3 w 91"/>
                <a:gd name="T35" fmla="*/ 14 h 93"/>
                <a:gd name="T36" fmla="*/ 52 w 91"/>
                <a:gd name="T37" fmla="*/ 23 h 93"/>
                <a:gd name="T38" fmla="*/ 4 w 91"/>
                <a:gd name="T39" fmla="*/ 69 h 93"/>
                <a:gd name="T40" fmla="*/ 0 w 91"/>
                <a:gd name="T41" fmla="*/ 86 h 93"/>
                <a:gd name="T42" fmla="*/ 6 w 91"/>
                <a:gd name="T43" fmla="*/ 93 h 93"/>
                <a:gd name="T44" fmla="*/ 24 w 91"/>
                <a:gd name="T45" fmla="*/ 89 h 93"/>
                <a:gd name="T46" fmla="*/ 4 w 91"/>
                <a:gd name="T47" fmla="*/ 6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0" y="44"/>
                  </a:moveTo>
                  <a:cubicBezTo>
                    <a:pt x="87" y="37"/>
                    <a:pt x="87" y="37"/>
                    <a:pt x="87" y="37"/>
                  </a:cubicBezTo>
                  <a:cubicBezTo>
                    <a:pt x="91" y="33"/>
                    <a:pt x="91" y="27"/>
                    <a:pt x="87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80" y="44"/>
                    <a:pt x="80" y="44"/>
                    <a:pt x="80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4" y="73"/>
                  </a:cubicBezTo>
                  <a:cubicBezTo>
                    <a:pt x="26" y="72"/>
                    <a:pt x="20" y="68"/>
                    <a:pt x="19" y="59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8"/>
                    <a:pt x="9" y="54"/>
                    <a:pt x="10" y="48"/>
                  </a:cubicBezTo>
                  <a:cubicBezTo>
                    <a:pt x="21" y="37"/>
                    <a:pt x="32" y="26"/>
                    <a:pt x="43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9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24" y="89"/>
                    <a:pt x="24" y="89"/>
                    <a:pt x="24" y="89"/>
                  </a:cubicBezTo>
                  <a:lnTo>
                    <a:pt x="4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4397401" y="426837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474895" y="3083942"/>
              <a:ext cx="328227" cy="379752"/>
            </a:xfrm>
            <a:custGeom>
              <a:avLst/>
              <a:gdLst>
                <a:gd name="T0" fmla="*/ 62 w 80"/>
                <a:gd name="T1" fmla="*/ 22 h 92"/>
                <a:gd name="T2" fmla="*/ 37 w 80"/>
                <a:gd name="T3" fmla="*/ 43 h 92"/>
                <a:gd name="T4" fmla="*/ 37 w 80"/>
                <a:gd name="T5" fmla="*/ 33 h 92"/>
                <a:gd name="T6" fmla="*/ 5 w 80"/>
                <a:gd name="T7" fmla="*/ 58 h 92"/>
                <a:gd name="T8" fmla="*/ 0 w 80"/>
                <a:gd name="T9" fmla="*/ 58 h 92"/>
                <a:gd name="T10" fmla="*/ 37 w 80"/>
                <a:gd name="T11" fmla="*/ 10 h 92"/>
                <a:gd name="T12" fmla="*/ 37 w 80"/>
                <a:gd name="T13" fmla="*/ 0 h 92"/>
                <a:gd name="T14" fmla="*/ 62 w 80"/>
                <a:gd name="T15" fmla="*/ 22 h 92"/>
                <a:gd name="T16" fmla="*/ 44 w 80"/>
                <a:gd name="T17" fmla="*/ 59 h 92"/>
                <a:gd name="T18" fmla="*/ 44 w 80"/>
                <a:gd name="T19" fmla="*/ 49 h 92"/>
                <a:gd name="T20" fmla="*/ 16 w 80"/>
                <a:gd name="T21" fmla="*/ 71 h 92"/>
                <a:gd name="T22" fmla="*/ 44 w 80"/>
                <a:gd name="T23" fmla="*/ 92 h 92"/>
                <a:gd name="T24" fmla="*/ 44 w 80"/>
                <a:gd name="T25" fmla="*/ 82 h 92"/>
                <a:gd name="T26" fmla="*/ 80 w 80"/>
                <a:gd name="T27" fmla="*/ 37 h 92"/>
                <a:gd name="T28" fmla="*/ 75 w 80"/>
                <a:gd name="T29" fmla="*/ 37 h 92"/>
                <a:gd name="T30" fmla="*/ 44 w 80"/>
                <a:gd name="T31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92">
                  <a:moveTo>
                    <a:pt x="62" y="22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22" y="36"/>
                    <a:pt x="10" y="44"/>
                    <a:pt x="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2" y="34"/>
                    <a:pt x="14" y="16"/>
                    <a:pt x="37" y="1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62" y="22"/>
                    <a:pt x="62" y="22"/>
                    <a:pt x="62" y="22"/>
                  </a:cubicBezTo>
                  <a:close/>
                  <a:moveTo>
                    <a:pt x="44" y="59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66" y="77"/>
                    <a:pt x="78" y="59"/>
                    <a:pt x="80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69" y="49"/>
                    <a:pt x="57" y="56"/>
                    <a:pt x="4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5414134" y="4962724"/>
              <a:ext cx="395017" cy="406468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4616929" y="321833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6473104" y="2343453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536081" y="5137371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sz="1692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 flipH="1">
            <a:off x="1112148" y="2513987"/>
            <a:ext cx="260989" cy="260211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33002" y="2418026"/>
            <a:ext cx="2441421" cy="1023537"/>
            <a:chOff x="8508023" y="2061983"/>
            <a:chExt cx="1920590" cy="1088864"/>
          </a:xfrm>
        </p:grpSpPr>
        <p:sp>
          <p:nvSpPr>
            <p:cNvPr id="40" name="TextBox 3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 flipH="1">
            <a:off x="1110761" y="3871220"/>
            <a:ext cx="260989" cy="260211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31614" y="3775259"/>
            <a:ext cx="2441421" cy="1023537"/>
            <a:chOff x="8508023" y="2061983"/>
            <a:chExt cx="1920590" cy="1088864"/>
          </a:xfrm>
        </p:grpSpPr>
        <p:sp>
          <p:nvSpPr>
            <p:cNvPr id="46" name="TextBox 45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1110761" y="5228452"/>
            <a:ext cx="260989" cy="260211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31614" y="5132491"/>
            <a:ext cx="2441421" cy="1023537"/>
            <a:chOff x="8508023" y="2061983"/>
            <a:chExt cx="1920590" cy="1088864"/>
          </a:xfrm>
        </p:grpSpPr>
        <p:sp>
          <p:nvSpPr>
            <p:cNvPr id="60" name="TextBox 59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 flipH="1">
            <a:off x="8905747" y="2513987"/>
            <a:ext cx="260989" cy="260211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226600" y="2418026"/>
            <a:ext cx="2460746" cy="1023537"/>
            <a:chOff x="8508023" y="2061983"/>
            <a:chExt cx="1920590" cy="1088864"/>
          </a:xfrm>
        </p:grpSpPr>
        <p:sp>
          <p:nvSpPr>
            <p:cNvPr id="67" name="TextBox 66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 flipH="1">
            <a:off x="8904359" y="3871220"/>
            <a:ext cx="260989" cy="260211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225213" y="3775259"/>
            <a:ext cx="2460746" cy="1023537"/>
            <a:chOff x="8508023" y="2061983"/>
            <a:chExt cx="1920590" cy="1088864"/>
          </a:xfrm>
        </p:grpSpPr>
        <p:sp>
          <p:nvSpPr>
            <p:cNvPr id="74" name="TextBox 73"/>
            <p:cNvSpPr txBox="1"/>
            <p:nvPr/>
          </p:nvSpPr>
          <p:spPr>
            <a:xfrm>
              <a:off x="8508024" y="206198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 flipH="1">
            <a:off x="8904359" y="5228452"/>
            <a:ext cx="260989" cy="260211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83" name="Oval 8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225213" y="5132491"/>
            <a:ext cx="2460746" cy="1023537"/>
            <a:chOff x="8508023" y="2061983"/>
            <a:chExt cx="1920590" cy="1088864"/>
          </a:xfrm>
        </p:grpSpPr>
        <p:sp>
          <p:nvSpPr>
            <p:cNvPr id="81" name="TextBox 80"/>
            <p:cNvSpPr txBox="1"/>
            <p:nvPr/>
          </p:nvSpPr>
          <p:spPr>
            <a:xfrm>
              <a:off x="8508024" y="2061983"/>
              <a:ext cx="1336969" cy="25129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508023" y="2365038"/>
              <a:ext cx="1920590" cy="7858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10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5880199" y="2097163"/>
            <a:ext cx="1080492" cy="10782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Oval 3"/>
          <p:cNvSpPr>
            <a:spLocks noChangeArrowheads="1"/>
          </p:cNvSpPr>
          <p:nvPr/>
        </p:nvSpPr>
        <p:spPr bwMode="auto">
          <a:xfrm>
            <a:off x="6025308" y="3615210"/>
            <a:ext cx="808137" cy="808137"/>
          </a:xfrm>
          <a:prstGeom prst="ellipse">
            <a:avLst/>
          </a:prstGeom>
          <a:solidFill>
            <a:schemeClr val="accent5"/>
          </a:solidFill>
          <a:ln w="9525" cmpd="sng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7259837" y="3476800"/>
            <a:ext cx="1078260" cy="10782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4502796" y="3476800"/>
            <a:ext cx="1078259" cy="10782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5880199" y="4854203"/>
            <a:ext cx="1080492" cy="1080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Freeform 7"/>
          <p:cNvSpPr>
            <a:spLocks/>
          </p:cNvSpPr>
          <p:nvPr/>
        </p:nvSpPr>
        <p:spPr bwMode="auto">
          <a:xfrm>
            <a:off x="3971480" y="2217714"/>
            <a:ext cx="1727895" cy="468809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7833570" y="2217715"/>
            <a:ext cx="799207" cy="1076027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Freeform 9"/>
          <p:cNvSpPr>
            <a:spLocks/>
          </p:cNvSpPr>
          <p:nvPr/>
        </p:nvSpPr>
        <p:spPr bwMode="auto">
          <a:xfrm>
            <a:off x="7141518" y="4954663"/>
            <a:ext cx="1426517" cy="468809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3971479" y="4659983"/>
            <a:ext cx="1069329" cy="310306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7038827" y="3925517"/>
            <a:ext cx="95993" cy="191988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5706071" y="3925517"/>
            <a:ext cx="95995" cy="191988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6324453" y="4639891"/>
            <a:ext cx="191988" cy="95995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6324453" y="3307136"/>
            <a:ext cx="191988" cy="95993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66C6C2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8833695" y="2110558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8833695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631902" y="4840809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631902" y="2106093"/>
            <a:ext cx="2127497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51" name="Freeform 19"/>
          <p:cNvSpPr>
            <a:spLocks noEditPoints="1"/>
          </p:cNvSpPr>
          <p:nvPr/>
        </p:nvSpPr>
        <p:spPr bwMode="auto">
          <a:xfrm>
            <a:off x="6239620" y="2447652"/>
            <a:ext cx="392906" cy="401836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Group 20"/>
          <p:cNvGrpSpPr>
            <a:grpSpLocks/>
          </p:cNvGrpSpPr>
          <p:nvPr/>
        </p:nvGrpSpPr>
        <p:grpSpPr bwMode="auto">
          <a:xfrm>
            <a:off x="4815335" y="3778177"/>
            <a:ext cx="495598" cy="504527"/>
            <a:chOff x="0" y="0"/>
            <a:chExt cx="276" cy="281"/>
          </a:xfrm>
        </p:grpSpPr>
        <p:sp>
          <p:nvSpPr>
            <p:cNvPr id="18453" name="Freeform 21"/>
            <p:cNvSpPr>
              <a:spLocks/>
            </p:cNvSpPr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6210598" y="5182370"/>
            <a:ext cx="437555" cy="464344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6" name="Group 24"/>
          <p:cNvGrpSpPr>
            <a:grpSpLocks/>
          </p:cNvGrpSpPr>
          <p:nvPr/>
        </p:nvGrpSpPr>
        <p:grpSpPr bwMode="auto">
          <a:xfrm>
            <a:off x="7592468" y="3813895"/>
            <a:ext cx="433090" cy="370582"/>
            <a:chOff x="0" y="0"/>
            <a:chExt cx="280" cy="240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458" name="Freeform 26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8459" name="Freeform 27"/>
          <p:cNvSpPr>
            <a:spLocks noEditPoints="1"/>
          </p:cNvSpPr>
          <p:nvPr/>
        </p:nvSpPr>
        <p:spPr bwMode="auto">
          <a:xfrm>
            <a:off x="6266409" y="3869706"/>
            <a:ext cx="325934" cy="303609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57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00">
        <p14:prism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84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8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84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84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84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84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8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4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8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84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84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8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84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84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84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84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84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84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84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84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8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84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4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4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184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184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84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8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84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84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84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84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18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750" fill="hold"/>
                                            <p:tgtEl>
                                              <p:spTgt spid="184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0" dur="500"/>
                                            <p:tgtEl>
                                              <p:spTgt spid="184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18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4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750" fill="hold"/>
                                            <p:tgtEl>
                                              <p:spTgt spid="184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4" dur="500"/>
                                            <p:tgtEl>
                                              <p:spTgt spid="184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750" fill="hold"/>
                                            <p:tgtEl>
                                              <p:spTgt spid="184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434" grpId="0" animBg="1"/>
          <p:bldP spid="18434" grpId="1" animBg="1"/>
          <p:bldP spid="18435" grpId="0" animBg="1"/>
          <p:bldP spid="18435" grpId="1" animBg="1"/>
          <p:bldP spid="18436" grpId="0" animBg="1"/>
          <p:bldP spid="18436" grpId="1" animBg="1"/>
          <p:bldP spid="18437" grpId="0" animBg="1"/>
          <p:bldP spid="18437" grpId="1" animBg="1"/>
          <p:bldP spid="18438" grpId="0" animBg="1"/>
          <p:bldP spid="18438" grpId="1" animBg="1"/>
          <p:bldP spid="18439" grpId="0" animBg="1"/>
          <p:bldP spid="18440" grpId="0" animBg="1"/>
          <p:bldP spid="18441" grpId="0" animBg="1"/>
          <p:bldP spid="18442" grpId="0" animBg="1"/>
          <p:bldP spid="18443" grpId="0" animBg="1"/>
          <p:bldP spid="18444" grpId="0" animBg="1"/>
          <p:bldP spid="18445" grpId="0" animBg="1"/>
          <p:bldP spid="18446" grpId="0" animBg="1"/>
          <p:bldP spid="18447" grpId="0"/>
          <p:bldP spid="18448" grpId="0"/>
          <p:bldP spid="18449" grpId="0"/>
          <p:bldP spid="18450" grpId="0"/>
          <p:bldP spid="18451" grpId="0" animBg="1"/>
          <p:bldP spid="18451" grpId="1" animBg="1"/>
          <p:bldP spid="18455" grpId="0" animBg="1"/>
          <p:bldP spid="18455" grpId="1" animBg="1"/>
          <p:bldP spid="18459" grpId="0" animBg="1"/>
          <p:bldP spid="18459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536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55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8071561" cy="4596949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0" y="0"/>
            <a:ext cx="6303578" cy="7232650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91" y="22794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906" y="221900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91" y="3172878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906" y="3112393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91" y="4066267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906" y="4005782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91" y="4959655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906" y="489917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092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47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812800" y="1710574"/>
            <a:ext cx="11233149" cy="83099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812800" y="1398191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812800" y="2733896"/>
            <a:ext cx="11233149" cy="38882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51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691570" y="1744117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0778546" y="653292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410967" y="2330269"/>
            <a:ext cx="4173952" cy="5488534"/>
          </a:xfrm>
          <a:custGeom>
            <a:avLst/>
            <a:gdLst>
              <a:gd name="connsiteX0" fmla="*/ 3076109 w 3076109"/>
              <a:gd name="connsiteY0" fmla="*/ 0 h 4044926"/>
              <a:gd name="connsiteX1" fmla="*/ 3076109 w 3076109"/>
              <a:gd name="connsiteY1" fmla="*/ 4044926 h 4044926"/>
              <a:gd name="connsiteX2" fmla="*/ 0 w 3076109"/>
              <a:gd name="connsiteY2" fmla="*/ 4044926 h 404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76109" h="4044926">
                <a:moveTo>
                  <a:pt x="3076109" y="0"/>
                </a:moveTo>
                <a:lnTo>
                  <a:pt x="3076109" y="4044926"/>
                </a:lnTo>
                <a:lnTo>
                  <a:pt x="0" y="4044926"/>
                </a:lnTo>
                <a:close/>
              </a:path>
            </a:pathLst>
          </a:custGeom>
          <a:solidFill>
            <a:schemeClr val="accent1"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0" y="0"/>
            <a:ext cx="5165541" cy="6795119"/>
          </a:xfrm>
          <a:custGeom>
            <a:avLst/>
            <a:gdLst>
              <a:gd name="T0" fmla="*/ 0 w 2314"/>
              <a:gd name="T1" fmla="*/ 0 h 3044"/>
              <a:gd name="T2" fmla="*/ 2314 w 2314"/>
              <a:gd name="T3" fmla="*/ 0 h 3044"/>
              <a:gd name="T4" fmla="*/ 0 w 2314"/>
              <a:gd name="T5" fmla="*/ 3044 h 3044"/>
              <a:gd name="T6" fmla="*/ 0 w 2314"/>
              <a:gd name="T7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4" h="3044">
                <a:moveTo>
                  <a:pt x="0" y="0"/>
                </a:moveTo>
                <a:lnTo>
                  <a:pt x="2314" y="0"/>
                </a:lnTo>
                <a:lnTo>
                  <a:pt x="0" y="30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2381714" y="-928142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-1682716" y="2242837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63266" y="1105283"/>
            <a:ext cx="4064430" cy="5344517"/>
          </a:xfrm>
          <a:custGeom>
            <a:avLst/>
            <a:gdLst>
              <a:gd name="T0" fmla="*/ 0 w 1378"/>
              <a:gd name="T1" fmla="*/ 0 h 1812"/>
              <a:gd name="T2" fmla="*/ 1378 w 1378"/>
              <a:gd name="T3" fmla="*/ 0 h 1812"/>
              <a:gd name="T4" fmla="*/ 0 w 1378"/>
              <a:gd name="T5" fmla="*/ 1812 h 1812"/>
              <a:gd name="T6" fmla="*/ 0 w 1378"/>
              <a:gd name="T7" fmla="*/ 0 h 1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8" h="1812">
                <a:moveTo>
                  <a:pt x="0" y="0"/>
                </a:moveTo>
                <a:lnTo>
                  <a:pt x="1378" y="0"/>
                </a:lnTo>
                <a:lnTo>
                  <a:pt x="0" y="18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6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3333624" y="2511325"/>
            <a:ext cx="619150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0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感谢聆听，批评指导</a:t>
            </a:r>
            <a:endParaRPr lang="zh-CN" altLang="en-US" sz="85700" cap="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609852" y="3038878"/>
            <a:ext cx="7639048" cy="17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cap="all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zh-CN" altLang="en-US" sz="11500" cap="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879888" y="4761188"/>
            <a:ext cx="5098974" cy="31334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0" tIns="35998" rIns="35998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 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: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张三   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Report Person : 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张三</a:t>
            </a:r>
          </a:p>
        </p:txBody>
      </p:sp>
    </p:spTree>
    <p:extLst>
      <p:ext uri="{BB962C8B-B14F-4D97-AF65-F5344CB8AC3E}">
        <p14:creationId xmlns:p14="http://schemas.microsoft.com/office/powerpoint/2010/main" val="328771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8" grpId="0" animBg="1"/>
          <p:bldP spid="10" grpId="0" animBg="1"/>
          <p:bldP spid="11" grpId="0" animBg="1"/>
          <p:bldP spid="13" grpId="0" animBg="1"/>
          <p:bldP spid="4" grpId="0"/>
          <p:bldP spid="4" grpId="1"/>
          <p:bldP spid="7" grpId="0"/>
          <p:bldP spid="7" grpId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5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6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15" grpId="0" animBg="1"/>
          <p:bldP spid="8" grpId="0" animBg="1"/>
          <p:bldP spid="10" grpId="0" animBg="1"/>
          <p:bldP spid="11" grpId="0" animBg="1"/>
          <p:bldP spid="13" grpId="0" animBg="1"/>
          <p:bldP spid="4" grpId="0"/>
          <p:bldP spid="4" grpId="1"/>
          <p:bldP spid="7" grpId="0"/>
          <p:bldP spid="7" grpId="1"/>
          <p:bldP spid="9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2752229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050374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00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56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727814" y="4549425"/>
            <a:ext cx="574175" cy="5741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449917"/>
              <a:satOff val="23029"/>
              <a:lumOff val="9673"/>
              <a:alphaOff val="0"/>
            </a:schemeClr>
          </a:fillRef>
          <a:effectRef idx="0">
            <a:schemeClr val="accent3">
              <a:hueOff val="449917"/>
              <a:satOff val="23029"/>
              <a:lumOff val="9673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35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1693546"/>
            <a:ext cx="5854232" cy="4657365"/>
            <a:chOff x="-743745" y="1569337"/>
            <a:chExt cx="6227891" cy="495463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-743745" y="2559123"/>
              <a:ext cx="2254085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293"/>
            <p:cNvSpPr>
              <a:spLocks noChangeArrowheads="1"/>
            </p:cNvSpPr>
            <p:nvPr/>
          </p:nvSpPr>
          <p:spPr bwMode="auto">
            <a:xfrm>
              <a:off x="-743745" y="3551352"/>
              <a:ext cx="2254085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687"/>
            <p:cNvSpPr>
              <a:spLocks noChangeArrowheads="1"/>
            </p:cNvSpPr>
            <p:nvPr/>
          </p:nvSpPr>
          <p:spPr bwMode="auto">
            <a:xfrm>
              <a:off x="-743745" y="5533368"/>
              <a:ext cx="2254085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Rectangle 791"/>
            <p:cNvSpPr>
              <a:spLocks noChangeArrowheads="1"/>
            </p:cNvSpPr>
            <p:nvPr/>
          </p:nvSpPr>
          <p:spPr bwMode="auto">
            <a:xfrm>
              <a:off x="-743745" y="4541953"/>
              <a:ext cx="2254085" cy="99141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904"/>
            <p:cNvSpPr>
              <a:spLocks noChangeArrowheads="1"/>
            </p:cNvSpPr>
            <p:nvPr/>
          </p:nvSpPr>
          <p:spPr bwMode="auto">
            <a:xfrm>
              <a:off x="-743745" y="1569337"/>
              <a:ext cx="2254085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5954" tIns="42977" rIns="85954" bIns="4297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GB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5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5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52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49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41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6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907" tIns="17907" rIns="17907" bIns="17907" anchor="ctr"/>
              <a:lstStyle/>
              <a:p>
                <a:pPr algn="ctr" defTabSz="214878" hangingPunct="0">
                  <a:lnSpc>
                    <a:spcPct val="120000"/>
                  </a:lnSpc>
                </a:pPr>
                <a:endParaRPr lang="en-US" sz="160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2667565" y="27658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667565" y="3322891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667565" y="5092843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667565" y="4518929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7565" y="3928725"/>
              <a:ext cx="1336969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5" name="Freeform 64"/>
          <p:cNvSpPr>
            <a:spLocks noEditPoints="1"/>
          </p:cNvSpPr>
          <p:nvPr/>
        </p:nvSpPr>
        <p:spPr bwMode="auto">
          <a:xfrm>
            <a:off x="9038910" y="4747193"/>
            <a:ext cx="426207" cy="467646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>
            <a:spLocks noEditPoints="1"/>
          </p:cNvSpPr>
          <p:nvPr/>
        </p:nvSpPr>
        <p:spPr bwMode="auto">
          <a:xfrm>
            <a:off x="6373811" y="4775745"/>
            <a:ext cx="357145" cy="408450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6393541" y="3789280"/>
            <a:ext cx="286110" cy="451859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6342240" y="2858064"/>
            <a:ext cx="388716" cy="39661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8943611" y="3897803"/>
            <a:ext cx="505135" cy="234810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9055282" y="2825055"/>
            <a:ext cx="393465" cy="458168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5954" tIns="42977" rIns="85954" bIns="42977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 sz="1692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6783657" y="2829264"/>
            <a:ext cx="1805958" cy="738614"/>
            <a:chOff x="1098171" y="3570851"/>
            <a:chExt cx="1921227" cy="785759"/>
          </a:xfrm>
        </p:grpSpPr>
        <p:sp>
          <p:nvSpPr>
            <p:cNvPr id="72" name="TextBox 71"/>
            <p:cNvSpPr txBox="1"/>
            <p:nvPr/>
          </p:nvSpPr>
          <p:spPr>
            <a:xfrm>
              <a:off x="1098171" y="3570851"/>
              <a:ext cx="1336969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1098171" y="3899584"/>
              <a:ext cx="1921227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519040" y="2829272"/>
            <a:ext cx="1781637" cy="738612"/>
            <a:chOff x="1098171" y="3570851"/>
            <a:chExt cx="1895355" cy="785755"/>
          </a:xfrm>
        </p:grpSpPr>
        <p:sp>
          <p:nvSpPr>
            <p:cNvPr id="75" name="TextBox 74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1098172" y="3899581"/>
              <a:ext cx="1895354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783657" y="3763703"/>
            <a:ext cx="1805958" cy="738612"/>
            <a:chOff x="1098171" y="3570851"/>
            <a:chExt cx="1921229" cy="785755"/>
          </a:xfrm>
        </p:grpSpPr>
        <p:sp>
          <p:nvSpPr>
            <p:cNvPr id="78" name="TextBox 77"/>
            <p:cNvSpPr txBox="1"/>
            <p:nvPr/>
          </p:nvSpPr>
          <p:spPr>
            <a:xfrm>
              <a:off x="1098171" y="3570851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098171" y="3899581"/>
              <a:ext cx="1921229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519039" y="3763698"/>
            <a:ext cx="1781637" cy="738615"/>
            <a:chOff x="1098170" y="3570851"/>
            <a:chExt cx="1895355" cy="785759"/>
          </a:xfrm>
        </p:grpSpPr>
        <p:sp>
          <p:nvSpPr>
            <p:cNvPr id="81" name="TextBox 80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1098170" y="3899584"/>
              <a:ext cx="1895355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783657" y="4743863"/>
            <a:ext cx="1762920" cy="738612"/>
            <a:chOff x="1098171" y="3570852"/>
            <a:chExt cx="1875443" cy="785755"/>
          </a:xfrm>
        </p:grpSpPr>
        <p:sp>
          <p:nvSpPr>
            <p:cNvPr id="84" name="TextBox 83"/>
            <p:cNvSpPr txBox="1"/>
            <p:nvPr/>
          </p:nvSpPr>
          <p:spPr>
            <a:xfrm>
              <a:off x="1098171" y="3570852"/>
              <a:ext cx="1336970" cy="2750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1098172" y="3899582"/>
              <a:ext cx="1875442" cy="45702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519040" y="4743859"/>
            <a:ext cx="1781636" cy="738615"/>
            <a:chOff x="1098171" y="3570851"/>
            <a:chExt cx="1895354" cy="785759"/>
          </a:xfrm>
        </p:grpSpPr>
        <p:sp>
          <p:nvSpPr>
            <p:cNvPr id="87" name="TextBox 86"/>
            <p:cNvSpPr txBox="1"/>
            <p:nvPr/>
          </p:nvSpPr>
          <p:spPr>
            <a:xfrm>
              <a:off x="1098171" y="3570851"/>
              <a:ext cx="1336970" cy="2750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098172" y="3899584"/>
              <a:ext cx="1895353" cy="45702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9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49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1724"/>
          <p:cNvSpPr/>
          <p:nvPr/>
        </p:nvSpPr>
        <p:spPr>
          <a:xfrm>
            <a:off x="7806210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5"/>
          <p:cNvSpPr/>
          <p:nvPr/>
        </p:nvSpPr>
        <p:spPr>
          <a:xfrm>
            <a:off x="5000961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6"/>
          <p:cNvSpPr/>
          <p:nvPr/>
        </p:nvSpPr>
        <p:spPr>
          <a:xfrm>
            <a:off x="2258592" y="3346679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33"/>
          <p:cNvSpPr/>
          <p:nvPr/>
        </p:nvSpPr>
        <p:spPr>
          <a:xfrm>
            <a:off x="5847739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Shape 1735"/>
          <p:cNvSpPr/>
          <p:nvPr/>
        </p:nvSpPr>
        <p:spPr>
          <a:xfrm>
            <a:off x="8560977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Shape 1739"/>
          <p:cNvSpPr/>
          <p:nvPr/>
        </p:nvSpPr>
        <p:spPr>
          <a:xfrm>
            <a:off x="3089552" y="4558023"/>
            <a:ext cx="1945701" cy="553963"/>
          </a:xfrm>
          <a:prstGeom prst="roundRect">
            <a:avLst>
              <a:gd name="adj" fmla="val 50000"/>
            </a:avLst>
          </a:prstGeom>
          <a:solidFill>
            <a:srgbClr val="F7F7FA"/>
          </a:solidFill>
          <a:ln w="12700">
            <a:solidFill>
              <a:srgbClr val="A6AAA9"/>
            </a:solidFill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730"/>
          <p:cNvSpPr/>
          <p:nvPr/>
        </p:nvSpPr>
        <p:spPr>
          <a:xfrm>
            <a:off x="7313328" y="3137487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Shape 1741"/>
          <p:cNvSpPr/>
          <p:nvPr/>
        </p:nvSpPr>
        <p:spPr>
          <a:xfrm>
            <a:off x="4531643" y="4348831"/>
            <a:ext cx="972348" cy="972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23263" tIns="23263" rIns="23263" bIns="23263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Shape 1748"/>
          <p:cNvSpPr/>
          <p:nvPr/>
        </p:nvSpPr>
        <p:spPr>
          <a:xfrm rot="2348650">
            <a:off x="9907825" y="3612464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Shape 1749"/>
          <p:cNvSpPr/>
          <p:nvPr/>
        </p:nvSpPr>
        <p:spPr>
          <a:xfrm rot="12794463">
            <a:off x="1829845" y="4468967"/>
            <a:ext cx="1108848" cy="3427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050" extrusionOk="0">
                <a:moveTo>
                  <a:pt x="0" y="16210"/>
                </a:moveTo>
                <a:cubicBezTo>
                  <a:pt x="3419" y="835"/>
                  <a:pt x="11072" y="-4550"/>
                  <a:pt x="17092" y="4181"/>
                </a:cubicBezTo>
                <a:cubicBezTo>
                  <a:pt x="18733" y="6560"/>
                  <a:pt x="20142" y="9855"/>
                  <a:pt x="21215" y="13819"/>
                </a:cubicBezTo>
                <a:lnTo>
                  <a:pt x="21600" y="13261"/>
                </a:lnTo>
                <a:lnTo>
                  <a:pt x="21513" y="16630"/>
                </a:lnTo>
                <a:lnTo>
                  <a:pt x="20248" y="15221"/>
                </a:lnTo>
                <a:lnTo>
                  <a:pt x="20633" y="14663"/>
                </a:lnTo>
                <a:cubicBezTo>
                  <a:pt x="16879" y="938"/>
                  <a:pt x="9479" y="-2418"/>
                  <a:pt x="4105" y="7168"/>
                </a:cubicBezTo>
                <a:cubicBezTo>
                  <a:pt x="2656" y="9751"/>
                  <a:pt x="1452" y="13127"/>
                  <a:pt x="579" y="170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790439" y="3137487"/>
            <a:ext cx="972348" cy="972347"/>
            <a:chOff x="1072256" y="2492673"/>
            <a:chExt cx="1061660" cy="1061659"/>
          </a:xfrm>
        </p:grpSpPr>
        <p:sp>
          <p:nvSpPr>
            <p:cNvPr id="13" name="Shape 1729"/>
            <p:cNvSpPr/>
            <p:nvPr/>
          </p:nvSpPr>
          <p:spPr>
            <a:xfrm>
              <a:off x="1072256" y="2492673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750"/>
            <p:cNvSpPr/>
            <p:nvPr/>
          </p:nvSpPr>
          <p:spPr>
            <a:xfrm>
              <a:off x="1390151" y="2822318"/>
              <a:ext cx="415919" cy="398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28447" y="3137487"/>
            <a:ext cx="972347" cy="972347"/>
            <a:chOff x="4061755" y="2492673"/>
            <a:chExt cx="1061659" cy="1061659"/>
          </a:xfrm>
        </p:grpSpPr>
        <p:sp>
          <p:nvSpPr>
            <p:cNvPr id="11" name="Shape 1727"/>
            <p:cNvSpPr/>
            <p:nvPr/>
          </p:nvSpPr>
          <p:spPr>
            <a:xfrm>
              <a:off x="4061755" y="2492673"/>
              <a:ext cx="1061659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Shape 1751"/>
            <p:cNvSpPr/>
            <p:nvPr/>
          </p:nvSpPr>
          <p:spPr>
            <a:xfrm>
              <a:off x="4396967" y="2817846"/>
              <a:ext cx="398216" cy="398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0020336" y="4348831"/>
            <a:ext cx="972348" cy="972347"/>
            <a:chOff x="10058085" y="3811668"/>
            <a:chExt cx="1061660" cy="1061659"/>
          </a:xfrm>
        </p:grpSpPr>
        <p:sp>
          <p:nvSpPr>
            <p:cNvPr id="21" name="Shape 1737"/>
            <p:cNvSpPr/>
            <p:nvPr/>
          </p:nvSpPr>
          <p:spPr>
            <a:xfrm>
              <a:off x="10058085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753"/>
            <p:cNvSpPr/>
            <p:nvPr/>
          </p:nvSpPr>
          <p:spPr>
            <a:xfrm>
              <a:off x="10363316" y="4111638"/>
              <a:ext cx="451197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305207" y="4348831"/>
            <a:ext cx="972348" cy="972347"/>
            <a:chOff x="7093566" y="3811668"/>
            <a:chExt cx="1061660" cy="1061659"/>
          </a:xfrm>
        </p:grpSpPr>
        <p:sp>
          <p:nvSpPr>
            <p:cNvPr id="22" name="Shape 1738"/>
            <p:cNvSpPr/>
            <p:nvPr/>
          </p:nvSpPr>
          <p:spPr>
            <a:xfrm>
              <a:off x="7093566" y="3811668"/>
              <a:ext cx="1061660" cy="10616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23263" tIns="23263" rIns="23263" bIns="23263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1754"/>
            <p:cNvSpPr/>
            <p:nvPr/>
          </p:nvSpPr>
          <p:spPr>
            <a:xfrm>
              <a:off x="7386751" y="4108303"/>
              <a:ext cx="492480" cy="46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799157" y="3494203"/>
            <a:ext cx="1211263" cy="2585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59291" y="2503488"/>
            <a:ext cx="1663700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5603864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8398237" y="3505357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81518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6104342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3342547" y="4716703"/>
            <a:ext cx="1212295" cy="23660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文字内容</a:t>
            </a:r>
            <a:endParaRPr lang="id-ID" altLang="zh-CN" sz="14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4489438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7305207" y="2502790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03838" y="5429539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858787" y="5427698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9574768" y="5435165"/>
            <a:ext cx="1664786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Shape 1752"/>
          <p:cNvSpPr/>
          <p:nvPr/>
        </p:nvSpPr>
        <p:spPr>
          <a:xfrm>
            <a:off x="7587816" y="3412222"/>
            <a:ext cx="422877" cy="422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5" h="21474" extrusionOk="0">
                <a:moveTo>
                  <a:pt x="2578" y="8409"/>
                </a:moveTo>
                <a:cubicBezTo>
                  <a:pt x="2578" y="5193"/>
                  <a:pt x="5174" y="2587"/>
                  <a:pt x="8376" y="2587"/>
                </a:cubicBezTo>
                <a:cubicBezTo>
                  <a:pt x="11580" y="2587"/>
                  <a:pt x="14435" y="5451"/>
                  <a:pt x="14435" y="8666"/>
                </a:cubicBezTo>
                <a:cubicBezTo>
                  <a:pt x="14435" y="11882"/>
                  <a:pt x="11838" y="14488"/>
                  <a:pt x="8635" y="14488"/>
                </a:cubicBezTo>
                <a:cubicBezTo>
                  <a:pt x="5431" y="14488"/>
                  <a:pt x="2578" y="11624"/>
                  <a:pt x="2578" y="8409"/>
                </a:cubicBezTo>
                <a:close/>
                <a:moveTo>
                  <a:pt x="20914" y="18167"/>
                </a:moveTo>
                <a:lnTo>
                  <a:pt x="15797" y="13032"/>
                </a:lnTo>
                <a:cubicBezTo>
                  <a:pt x="16568" y="11759"/>
                  <a:pt x="17013" y="10265"/>
                  <a:pt x="17013" y="8666"/>
                </a:cubicBezTo>
                <a:cubicBezTo>
                  <a:pt x="17013" y="4023"/>
                  <a:pt x="13004" y="0"/>
                  <a:pt x="8376" y="0"/>
                </a:cubicBezTo>
                <a:cubicBezTo>
                  <a:pt x="3750" y="0"/>
                  <a:pt x="0" y="3765"/>
                  <a:pt x="0" y="8409"/>
                </a:cubicBezTo>
                <a:cubicBezTo>
                  <a:pt x="0" y="13052"/>
                  <a:pt x="4008" y="17075"/>
                  <a:pt x="8635" y="17075"/>
                </a:cubicBezTo>
                <a:cubicBezTo>
                  <a:pt x="10173" y="17075"/>
                  <a:pt x="11614" y="16657"/>
                  <a:pt x="12852" y="15931"/>
                </a:cubicBezTo>
                <a:lnTo>
                  <a:pt x="17996" y="21094"/>
                </a:lnTo>
                <a:cubicBezTo>
                  <a:pt x="18500" y="21600"/>
                  <a:pt x="19317" y="21600"/>
                  <a:pt x="19819" y="21094"/>
                </a:cubicBezTo>
                <a:lnTo>
                  <a:pt x="21096" y="19815"/>
                </a:lnTo>
                <a:cubicBezTo>
                  <a:pt x="21600" y="19309"/>
                  <a:pt x="21417" y="18672"/>
                  <a:pt x="20914" y="1816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Shape 1755"/>
          <p:cNvSpPr/>
          <p:nvPr/>
        </p:nvSpPr>
        <p:spPr>
          <a:xfrm>
            <a:off x="4835459" y="4670819"/>
            <a:ext cx="364716" cy="32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2" y="0"/>
                </a:moveTo>
                <a:cubicBezTo>
                  <a:pt x="9030" y="0"/>
                  <a:pt x="7856" y="707"/>
                  <a:pt x="7120" y="1087"/>
                </a:cubicBezTo>
                <a:lnTo>
                  <a:pt x="7120" y="3594"/>
                </a:lnTo>
                <a:lnTo>
                  <a:pt x="4741" y="3594"/>
                </a:lnTo>
                <a:lnTo>
                  <a:pt x="4741" y="21600"/>
                </a:lnTo>
                <a:lnTo>
                  <a:pt x="16843" y="21600"/>
                </a:lnTo>
                <a:lnTo>
                  <a:pt x="16843" y="3594"/>
                </a:lnTo>
                <a:lnTo>
                  <a:pt x="14465" y="3594"/>
                </a:lnTo>
                <a:cubicBezTo>
                  <a:pt x="14465" y="3594"/>
                  <a:pt x="14465" y="1087"/>
                  <a:pt x="14465" y="1087"/>
                </a:cubicBezTo>
                <a:cubicBezTo>
                  <a:pt x="13730" y="707"/>
                  <a:pt x="12555" y="0"/>
                  <a:pt x="10792" y="0"/>
                </a:cubicBezTo>
                <a:close/>
                <a:moveTo>
                  <a:pt x="2152" y="3611"/>
                </a:moveTo>
                <a:cubicBezTo>
                  <a:pt x="965" y="3611"/>
                  <a:pt x="0" y="4682"/>
                  <a:pt x="0" y="6002"/>
                </a:cubicBezTo>
                <a:lnTo>
                  <a:pt x="0" y="19209"/>
                </a:lnTo>
                <a:cubicBezTo>
                  <a:pt x="0" y="20528"/>
                  <a:pt x="965" y="21600"/>
                  <a:pt x="2152" y="21600"/>
                </a:cubicBezTo>
                <a:lnTo>
                  <a:pt x="3236" y="21600"/>
                </a:lnTo>
                <a:lnTo>
                  <a:pt x="3236" y="3611"/>
                </a:lnTo>
                <a:lnTo>
                  <a:pt x="2152" y="3611"/>
                </a:lnTo>
                <a:close/>
                <a:moveTo>
                  <a:pt x="18364" y="3611"/>
                </a:moveTo>
                <a:lnTo>
                  <a:pt x="18364" y="21600"/>
                </a:lnTo>
                <a:lnTo>
                  <a:pt x="19448" y="21600"/>
                </a:lnTo>
                <a:cubicBezTo>
                  <a:pt x="20635" y="21600"/>
                  <a:pt x="21600" y="20528"/>
                  <a:pt x="21600" y="19209"/>
                </a:cubicBezTo>
                <a:lnTo>
                  <a:pt x="21600" y="6002"/>
                </a:lnTo>
                <a:cubicBezTo>
                  <a:pt x="21600" y="4682"/>
                  <a:pt x="20635" y="3611"/>
                  <a:pt x="19448" y="3611"/>
                </a:cubicBezTo>
                <a:lnTo>
                  <a:pt x="18364" y="3611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1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4" grpId="0" animBg="1"/>
      <p:bldP spid="25" grpId="0" animBg="1"/>
      <p:bldP spid="32" grpId="0" animBg="1"/>
      <p:bldP spid="33" grpId="0" animBg="1"/>
      <p:bldP spid="4" grpId="0" build="p"/>
      <p:bldP spid="5" grpId="0" build="p"/>
      <p:bldP spid="40" grpId="0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36" grpId="0" animBg="1"/>
      <p:bldP spid="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2991" y="1904285"/>
            <a:ext cx="9897455" cy="3424081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10510" y="3034626"/>
            <a:ext cx="1423472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69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9376" y="3034626"/>
            <a:ext cx="318440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6475640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188233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6475640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8188233" y="3899908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" y="643336"/>
            <a:ext cx="2972991" cy="5945983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618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3" grpId="0"/>
          <p:bldP spid="21" grpId="0"/>
          <p:bldP spid="22" grpId="0"/>
          <p:bldP spid="23" grpId="0"/>
          <p:bldP spid="24" grpId="0"/>
          <p:bldP spid="25" grpId="0"/>
          <p:bldP spid="1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549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42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51PPT模板网，www.51pptmoban.com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2952</Words>
  <Application>Microsoft Office PowerPoint</Application>
  <PresentationFormat>自定义</PresentationFormat>
  <Paragraphs>270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Minion Pro SmBd</vt:lpstr>
      <vt:lpstr>宋体</vt:lpstr>
      <vt:lpstr>微软雅黑</vt:lpstr>
      <vt:lpstr>Arial</vt:lpstr>
      <vt:lpstr>Calibri</vt:lpstr>
      <vt:lpstr>Calibri Light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dc:description>51PPT模板网 唯一访问网址：www.51pptmoban.com</dc:description>
  <cp:lastModifiedBy>Power user</cp:lastModifiedBy>
  <cp:revision>7</cp:revision>
  <dcterms:created xsi:type="dcterms:W3CDTF">2016-12-24T14:27:28Z</dcterms:created>
  <dcterms:modified xsi:type="dcterms:W3CDTF">2023-03-30T07:44:11Z</dcterms:modified>
</cp:coreProperties>
</file>