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56" r:id="rId2"/>
    <p:sldId id="257" r:id="rId3"/>
    <p:sldId id="259" r:id="rId4"/>
    <p:sldId id="258" r:id="rId5"/>
    <p:sldId id="260" r:id="rId6"/>
    <p:sldId id="261" r:id="rId7"/>
    <p:sldId id="269" r:id="rId8"/>
    <p:sldId id="270" r:id="rId9"/>
    <p:sldId id="276" r:id="rId10"/>
    <p:sldId id="263" r:id="rId11"/>
    <p:sldId id="271" r:id="rId12"/>
    <p:sldId id="277" r:id="rId13"/>
    <p:sldId id="265" r:id="rId14"/>
    <p:sldId id="272" r:id="rId15"/>
    <p:sldId id="273" r:id="rId16"/>
    <p:sldId id="278" r:id="rId17"/>
    <p:sldId id="267" r:id="rId18"/>
    <p:sldId id="274" r:id="rId19"/>
    <p:sldId id="275" r:id="rId20"/>
    <p:sldId id="268" r:id="rId21"/>
    <p:sldId id="279" r:id="rId22"/>
    <p:sldId id="280"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4">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5226" autoAdjust="0"/>
  </p:normalViewPr>
  <p:slideViewPr>
    <p:cSldViewPr snapToGrid="0">
      <p:cViewPr varScale="1">
        <p:scale>
          <a:sx n="82" d="100"/>
          <a:sy n="82" d="100"/>
        </p:scale>
        <p:origin x="120" y="276"/>
      </p:cViewPr>
      <p:guideLst>
        <p:guide orient="horz" pos="2154"/>
        <p:guide pos="384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3FF1-460D-8113-493ADD29FA37}"/>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3FF1-460D-8113-493ADD29FA37}"/>
            </c:ext>
          </c:extLst>
        </c:ser>
        <c:ser>
          <c:idx val="2"/>
          <c:order val="2"/>
          <c:tx>
            <c:strRef>
              <c:f>Sheet1!$D$1</c:f>
              <c:strCache>
                <c:ptCount val="1"/>
                <c:pt idx="0">
                  <c:v>系列 3</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3FF1-460D-8113-493ADD29FA37}"/>
            </c:ext>
          </c:extLst>
        </c:ser>
        <c:ser>
          <c:idx val="3"/>
          <c:order val="3"/>
          <c:tx>
            <c:strRef>
              <c:f>Sheet1!$E$1</c:f>
              <c:strCache>
                <c:ptCount val="1"/>
                <c:pt idx="0">
                  <c:v>系列4</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lang="zh-CN" sz="1195"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Sheet1!$E$2:$E$5</c:f>
              <c:numCache>
                <c:formatCode>General</c:formatCode>
                <c:ptCount val="4"/>
                <c:pt idx="0">
                  <c:v>3</c:v>
                </c:pt>
                <c:pt idx="1">
                  <c:v>1.5</c:v>
                </c:pt>
                <c:pt idx="2">
                  <c:v>2</c:v>
                </c:pt>
                <c:pt idx="3">
                  <c:v>3.5</c:v>
                </c:pt>
              </c:numCache>
            </c:numRef>
          </c:val>
          <c:extLst>
            <c:ext xmlns:c16="http://schemas.microsoft.com/office/drawing/2014/chart" uri="{C3380CC4-5D6E-409C-BE32-E72D297353CC}">
              <c16:uniqueId val="{00000003-3FF1-460D-8113-493ADD29FA37}"/>
            </c:ext>
          </c:extLst>
        </c:ser>
        <c:dLbls>
          <c:showLegendKey val="0"/>
          <c:showVal val="1"/>
          <c:showCatName val="0"/>
          <c:showSerName val="0"/>
          <c:showPercent val="0"/>
          <c:showBubbleSize val="0"/>
        </c:dLbls>
        <c:gapWidth val="219"/>
        <c:overlap val="-27"/>
        <c:axId val="1936620592"/>
        <c:axId val="1936615152"/>
      </c:barChart>
      <c:catAx>
        <c:axId val="1936620592"/>
        <c:scaling>
          <c:orientation val="minMax"/>
        </c:scaling>
        <c:delete val="0"/>
        <c:axPos val="b"/>
        <c:numFmt formatCode="General" sourceLinked="1"/>
        <c:majorTickMark val="none"/>
        <c:minorTickMark val="none"/>
        <c:tickLblPos val="nextTo"/>
        <c:spPr>
          <a:noFill/>
          <a:ln w="9525" cap="flat" cmpd="sng" algn="ctr">
            <a:solidFill>
              <a:schemeClr val="bg1">
                <a:lumMod val="50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936615152"/>
        <c:crosses val="autoZero"/>
        <c:auto val="1"/>
        <c:lblAlgn val="ctr"/>
        <c:lblOffset val="100"/>
        <c:noMultiLvlLbl val="0"/>
      </c:catAx>
      <c:valAx>
        <c:axId val="1936615152"/>
        <c:scaling>
          <c:orientation val="minMax"/>
          <c:max val="5"/>
        </c:scaling>
        <c:delete val="0"/>
        <c:axPos val="l"/>
        <c:numFmt formatCode="General" sourceLinked="1"/>
        <c:majorTickMark val="none"/>
        <c:minorTickMark val="none"/>
        <c:tickLblPos val="nextTo"/>
        <c:spPr>
          <a:noFill/>
          <a:ln>
            <a:solidFill>
              <a:schemeClr val="tx1">
                <a:lumMod val="50000"/>
                <a:lumOff val="50000"/>
              </a:schemeClr>
            </a:solid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cs"/>
              </a:defRPr>
            </a:pPr>
            <a:endParaRPr lang="zh-CN"/>
          </a:p>
        </c:txPr>
        <c:crossAx val="193662059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06F731-FD0F-459A-B37B-93F2D99FA703}" type="datetimeFigureOut">
              <a:rPr lang="zh-CN" altLang="en-US" smtClean="0"/>
              <a:t>2023/3/30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2E1967A-5ECB-4590-9A07-17B85AFA8D8D}" type="slidenum">
              <a:rPr lang="zh-CN" altLang="en-US" smtClean="0"/>
              <a:t>‹#›</a:t>
            </a:fld>
            <a:endParaRPr lang="zh-CN" altLang="en-US"/>
          </a:p>
        </p:txBody>
      </p:sp>
    </p:spTree>
    <p:extLst>
      <p:ext uri="{BB962C8B-B14F-4D97-AF65-F5344CB8AC3E}">
        <p14:creationId xmlns:p14="http://schemas.microsoft.com/office/powerpoint/2010/main" val="13658332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1</a:t>
            </a:fld>
            <a:endParaRPr lang="zh-CN" altLang="en-US"/>
          </a:p>
        </p:txBody>
      </p:sp>
    </p:spTree>
    <p:extLst>
      <p:ext uri="{BB962C8B-B14F-4D97-AF65-F5344CB8AC3E}">
        <p14:creationId xmlns:p14="http://schemas.microsoft.com/office/powerpoint/2010/main" val="37968692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a:t>
            </a:r>
          </a:p>
        </p:txBody>
      </p:sp>
      <p:sp>
        <p:nvSpPr>
          <p:cNvPr id="4" name="灯片编号占位符 3"/>
          <p:cNvSpPr>
            <a:spLocks noGrp="1"/>
          </p:cNvSpPr>
          <p:nvPr>
            <p:ph type="sldNum" sz="quarter" idx="10"/>
          </p:nvPr>
        </p:nvSpPr>
        <p:spPr/>
        <p:txBody>
          <a:bodyPr/>
          <a:lstStyle/>
          <a:p>
            <a:fld id="{C2E1967A-5ECB-4590-9A07-17B85AFA8D8D}" type="slidenum">
              <a:rPr lang="zh-CN" altLang="en-US" smtClean="0"/>
              <a:t>2</a:t>
            </a:fld>
            <a:endParaRPr lang="zh-CN" altLang="en-US"/>
          </a:p>
        </p:txBody>
      </p:sp>
    </p:spTree>
    <p:extLst>
      <p:ext uri="{BB962C8B-B14F-4D97-AF65-F5344CB8AC3E}">
        <p14:creationId xmlns:p14="http://schemas.microsoft.com/office/powerpoint/2010/main" val="32665253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7</a:t>
            </a:fld>
            <a:endParaRPr lang="zh-CN" altLang="en-US"/>
          </a:p>
        </p:txBody>
      </p:sp>
    </p:spTree>
    <p:extLst>
      <p:ext uri="{BB962C8B-B14F-4D97-AF65-F5344CB8AC3E}">
        <p14:creationId xmlns:p14="http://schemas.microsoft.com/office/powerpoint/2010/main" val="4284689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12</a:t>
            </a:fld>
            <a:endParaRPr lang="zh-CN" altLang="en-US"/>
          </a:p>
        </p:txBody>
      </p:sp>
    </p:spTree>
    <p:extLst>
      <p:ext uri="{BB962C8B-B14F-4D97-AF65-F5344CB8AC3E}">
        <p14:creationId xmlns:p14="http://schemas.microsoft.com/office/powerpoint/2010/main" val="940578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13</a:t>
            </a:fld>
            <a:endParaRPr lang="zh-CN" altLang="en-US"/>
          </a:p>
        </p:txBody>
      </p:sp>
    </p:spTree>
    <p:extLst>
      <p:ext uri="{BB962C8B-B14F-4D97-AF65-F5344CB8AC3E}">
        <p14:creationId xmlns:p14="http://schemas.microsoft.com/office/powerpoint/2010/main" val="1881750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18</a:t>
            </a:fld>
            <a:endParaRPr lang="zh-CN" altLang="en-US"/>
          </a:p>
        </p:txBody>
      </p:sp>
    </p:spTree>
    <p:extLst>
      <p:ext uri="{BB962C8B-B14F-4D97-AF65-F5344CB8AC3E}">
        <p14:creationId xmlns:p14="http://schemas.microsoft.com/office/powerpoint/2010/main" val="1805210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 </a:t>
            </a:r>
            <a:endParaRPr lang="zh-CN" altLang="en-US" dirty="0"/>
          </a:p>
        </p:txBody>
      </p:sp>
      <p:sp>
        <p:nvSpPr>
          <p:cNvPr id="4" name="灯片编号占位符 3"/>
          <p:cNvSpPr>
            <a:spLocks noGrp="1"/>
          </p:cNvSpPr>
          <p:nvPr>
            <p:ph type="sldNum" sz="quarter" idx="10"/>
          </p:nvPr>
        </p:nvSpPr>
        <p:spPr/>
        <p:txBody>
          <a:bodyPr/>
          <a:lstStyle/>
          <a:p>
            <a:fld id="{C2E1967A-5ECB-4590-9A07-17B85AFA8D8D}" type="slidenum">
              <a:rPr lang="zh-CN" altLang="en-US" smtClean="0"/>
              <a:t>20</a:t>
            </a:fld>
            <a:endParaRPr lang="zh-CN" altLang="en-US"/>
          </a:p>
        </p:txBody>
      </p:sp>
    </p:spTree>
    <p:extLst>
      <p:ext uri="{BB962C8B-B14F-4D97-AF65-F5344CB8AC3E}">
        <p14:creationId xmlns:p14="http://schemas.microsoft.com/office/powerpoint/2010/main" val="11603409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t>21</a:t>
            </a:fld>
            <a:endParaRPr lang="zh-CN" altLang="en-US"/>
          </a:p>
        </p:txBody>
      </p:sp>
    </p:spTree>
    <p:extLst>
      <p:ext uri="{BB962C8B-B14F-4D97-AF65-F5344CB8AC3E}">
        <p14:creationId xmlns:p14="http://schemas.microsoft.com/office/powerpoint/2010/main" val="408294444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cstate="print"/>
          <a:srcRect t="9501" b="5793"/>
          <a:stretch>
            <a:fillRect/>
          </a:stretch>
        </p:blipFill>
        <p:spPr>
          <a:xfrm>
            <a:off x="0" y="0"/>
            <a:ext cx="12192000" cy="6858000"/>
          </a:xfrm>
          <a:prstGeom prst="rect">
            <a:avLst/>
          </a:prstGeom>
        </p:spPr>
      </p:pic>
      <p:sp>
        <p:nvSpPr>
          <p:cNvPr id="8" name="矩形 7"/>
          <p:cNvSpPr/>
          <p:nvPr userDrawn="1"/>
        </p:nvSpPr>
        <p:spPr>
          <a:xfrm>
            <a:off x="0" y="0"/>
            <a:ext cx="12192000" cy="6858000"/>
          </a:xfrm>
          <a:prstGeom prst="rect">
            <a:avLst/>
          </a:prstGeom>
          <a:solidFill>
            <a:schemeClr val="tx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32431762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8DFDC4EE-833E-49CE-8F3B-8209D8A5F01E}" type="datetimeFigureOut">
              <a:rPr lang="zh-CN" altLang="en-US" smtClean="0"/>
              <a:t>2023/3/30</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7B79969-0E56-41F9-9BB8-FE38C29DAFC2}"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FDC4EE-833E-49CE-8F3B-8209D8A5F01E}" type="datetimeFigureOut">
              <a:rPr lang="zh-CN" altLang="en-US" smtClean="0"/>
              <a:t>2023/3/30</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B79969-0E56-41F9-9BB8-FE38C29DAFC2}"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hyperlink" Target="https://ppt.ooopic.com/search------ooo-1.html?&amp;tid=20190308051&amp;cz=ppt&amp;cp=ppt&amp;qd=51pptyl" TargetMode="External"/><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hyperlink" Target="http://ppt.ooopic.com/"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1427085" y="2226334"/>
            <a:ext cx="9337829" cy="1200300"/>
          </a:xfrm>
          <a:prstGeom prst="rect">
            <a:avLst/>
          </a:prstGeom>
          <a:noFill/>
        </p:spPr>
        <p:txBody>
          <a:bodyPr wrap="square" lIns="91413" tIns="45706" rIns="91413" bIns="45706" rtlCol="0">
            <a:spAutoFit/>
          </a:bodyPr>
          <a:lstStyle/>
          <a:p>
            <a:r>
              <a:rPr lang="zh-CN" altLang="en-US" sz="7200" b="1" dirty="0">
                <a:solidFill>
                  <a:schemeClr val="bg1"/>
                </a:solidFill>
                <a:latin typeface="微软雅黑" panose="020B0503020204020204" pitchFamily="34" charset="-122"/>
                <a:ea typeface="微软雅黑" panose="020B0503020204020204" pitchFamily="34" charset="-122"/>
              </a:rPr>
              <a:t>毕业论文答辩</a:t>
            </a:r>
            <a:r>
              <a:rPr lang="en-US" altLang="zh-CN" sz="7200" b="1" dirty="0">
                <a:solidFill>
                  <a:schemeClr val="bg1"/>
                </a:solidFill>
                <a:latin typeface="微软雅黑" panose="020B0503020204020204" pitchFamily="34" charset="-122"/>
                <a:ea typeface="微软雅黑" panose="020B0503020204020204" pitchFamily="34" charset="-122"/>
              </a:rPr>
              <a:t>PPT</a:t>
            </a:r>
            <a:r>
              <a:rPr lang="zh-CN" altLang="en-US" sz="7200" b="1" dirty="0">
                <a:solidFill>
                  <a:schemeClr val="bg1"/>
                </a:solidFill>
                <a:latin typeface="微软雅黑" panose="020B0503020204020204" pitchFamily="34" charset="-122"/>
                <a:ea typeface="微软雅黑" panose="020B0503020204020204" pitchFamily="34" charset="-122"/>
              </a:rPr>
              <a:t>模板</a:t>
            </a:r>
          </a:p>
        </p:txBody>
      </p:sp>
      <p:sp>
        <p:nvSpPr>
          <p:cNvPr id="7" name="矩形 6"/>
          <p:cNvSpPr/>
          <p:nvPr/>
        </p:nvSpPr>
        <p:spPr>
          <a:xfrm>
            <a:off x="2876318" y="3648574"/>
            <a:ext cx="6439361" cy="523220"/>
          </a:xfrm>
          <a:prstGeom prst="rect">
            <a:avLst/>
          </a:prstGeom>
        </p:spPr>
        <p:txBody>
          <a:bodyPr wrap="square">
            <a:spAutoFit/>
          </a:bodyPr>
          <a:lstStyle/>
          <a:p>
            <a:pPr algn="ctr"/>
            <a:r>
              <a:rPr lang="en-US" altLang="zh-CN" sz="2400" dirty="0">
                <a:solidFill>
                  <a:schemeClr val="bg1"/>
                </a:solidFill>
              </a:rPr>
              <a:t>POWERPOINT OF GRADUATION </a:t>
            </a:r>
            <a:r>
              <a:rPr lang="en-US" altLang="zh-CN" sz="2800" dirty="0">
                <a:solidFill>
                  <a:schemeClr val="bg1"/>
                </a:solidFill>
              </a:rPr>
              <a:t>TEPLY</a:t>
            </a:r>
          </a:p>
        </p:txBody>
      </p:sp>
      <p:grpSp>
        <p:nvGrpSpPr>
          <p:cNvPr id="14" name="组合 13"/>
          <p:cNvGrpSpPr/>
          <p:nvPr/>
        </p:nvGrpSpPr>
        <p:grpSpPr>
          <a:xfrm>
            <a:off x="3799682" y="4388310"/>
            <a:ext cx="4640120" cy="368300"/>
            <a:chOff x="3890299" y="3834953"/>
            <a:chExt cx="4640120" cy="368300"/>
          </a:xfrm>
        </p:grpSpPr>
        <p:sp>
          <p:nvSpPr>
            <p:cNvPr id="8" name="椭圆 7"/>
            <p:cNvSpPr/>
            <p:nvPr/>
          </p:nvSpPr>
          <p:spPr>
            <a:xfrm>
              <a:off x="3890299"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KSO_Shape"/>
            <p:cNvSpPr/>
            <p:nvPr/>
          </p:nvSpPr>
          <p:spPr bwMode="auto">
            <a:xfrm>
              <a:off x="3957524" y="3908275"/>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10" name="文本框 9"/>
            <p:cNvSpPr txBox="1"/>
            <p:nvPr/>
          </p:nvSpPr>
          <p:spPr>
            <a:xfrm>
              <a:off x="4198075" y="3834953"/>
              <a:ext cx="1668780" cy="368300"/>
            </a:xfrm>
            <a:prstGeom prst="rect">
              <a:avLst/>
            </a:prstGeom>
            <a:noFill/>
          </p:spPr>
          <p:txBody>
            <a:bodyPr wrap="none" rtlCol="0">
              <a:spAutoFit/>
            </a:bodyPr>
            <a:lstStyle/>
            <a:p>
              <a:r>
                <a:rPr lang="zh-CN" altLang="en-US" dirty="0">
                  <a:solidFill>
                    <a:schemeClr val="bg1"/>
                  </a:solidFill>
                </a:rPr>
                <a:t>答辩学生：</a:t>
              </a:r>
              <a:r>
                <a:rPr lang="en-US" altLang="zh-CN" dirty="0">
                  <a:solidFill>
                    <a:schemeClr val="bg1"/>
                  </a:solidFill>
                </a:rPr>
                <a:t>XXX</a:t>
              </a:r>
            </a:p>
          </p:txBody>
        </p:sp>
        <p:sp>
          <p:nvSpPr>
            <p:cNvPr id="11" name="椭圆 10"/>
            <p:cNvSpPr/>
            <p:nvPr/>
          </p:nvSpPr>
          <p:spPr>
            <a:xfrm>
              <a:off x="6517385" y="3865732"/>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solidFill>
              </a:endParaRPr>
            </a:p>
          </p:txBody>
        </p:sp>
        <p:sp>
          <p:nvSpPr>
            <p:cNvPr id="12" name="KSO_Shape"/>
            <p:cNvSpPr/>
            <p:nvPr/>
          </p:nvSpPr>
          <p:spPr bwMode="auto">
            <a:xfrm>
              <a:off x="6578801" y="3908276"/>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anose="020F0502020204030204" pitchFamily="34" charset="0"/>
                <a:ea typeface="宋体" panose="02010600030101010101" pitchFamily="2" charset="-122"/>
              </a:endParaRPr>
            </a:p>
          </p:txBody>
        </p:sp>
        <p:sp>
          <p:nvSpPr>
            <p:cNvPr id="13" name="文本框 12"/>
            <p:cNvSpPr txBox="1"/>
            <p:nvPr/>
          </p:nvSpPr>
          <p:spPr>
            <a:xfrm>
              <a:off x="6861639" y="3834953"/>
              <a:ext cx="1668780" cy="368300"/>
            </a:xfrm>
            <a:prstGeom prst="rect">
              <a:avLst/>
            </a:prstGeom>
            <a:noFill/>
          </p:spPr>
          <p:txBody>
            <a:bodyPr wrap="none" rtlCol="0">
              <a:spAutoFit/>
            </a:bodyPr>
            <a:lstStyle/>
            <a:p>
              <a:r>
                <a:rPr lang="zh-CN" altLang="en-US" dirty="0">
                  <a:solidFill>
                    <a:schemeClr val="bg1"/>
                  </a:solidFill>
                </a:rPr>
                <a:t>指导教师：</a:t>
              </a:r>
              <a:r>
                <a:rPr lang="en-US" altLang="zh-CN" dirty="0">
                  <a:solidFill>
                    <a:schemeClr val="bg1"/>
                  </a:solidFill>
                </a:rPr>
                <a:t>XXX</a:t>
              </a:r>
            </a:p>
          </p:txBody>
        </p:sp>
      </p:grpSp>
      <p:sp>
        <p:nvSpPr>
          <p:cNvPr id="16" name="矩形 15"/>
          <p:cNvSpPr/>
          <p:nvPr/>
        </p:nvSpPr>
        <p:spPr>
          <a:xfrm>
            <a:off x="2910981" y="3615583"/>
            <a:ext cx="6455604" cy="600017"/>
          </a:xfrm>
          <a:prstGeom prst="rect">
            <a:avLst/>
          </a:prstGeom>
          <a:noFill/>
          <a:ln w="349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903170" y="2694214"/>
            <a:ext cx="1494972" cy="1494972"/>
          </a:xfrm>
          <a:prstGeom prst="ellipse">
            <a:avLst/>
          </a:prstGeom>
          <a:solidFill>
            <a:schemeClr val="accent1"/>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accent1"/>
              </a:solidFill>
              <a:effectLst/>
              <a:uLnTx/>
              <a:uFillTx/>
              <a:cs typeface="+mn-ea"/>
              <a:sym typeface="+mn-lt"/>
            </a:endParaRPr>
          </a:p>
        </p:txBody>
      </p:sp>
      <p:sp>
        <p:nvSpPr>
          <p:cNvPr id="10" name="椭圆 9"/>
          <p:cNvSpPr/>
          <p:nvPr/>
        </p:nvSpPr>
        <p:spPr>
          <a:xfrm>
            <a:off x="3761828" y="2694214"/>
            <a:ext cx="1494972" cy="1494972"/>
          </a:xfrm>
          <a:prstGeom prst="ellipse">
            <a:avLst/>
          </a:prstGeom>
          <a:solidFill>
            <a:schemeClr val="accent2"/>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1" name="椭圆 10"/>
          <p:cNvSpPr/>
          <p:nvPr/>
        </p:nvSpPr>
        <p:spPr>
          <a:xfrm>
            <a:off x="6862005" y="2694214"/>
            <a:ext cx="1494972" cy="1494972"/>
          </a:xfrm>
          <a:prstGeom prst="ellipse">
            <a:avLst/>
          </a:prstGeom>
          <a:solidFill>
            <a:schemeClr val="accent3"/>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2" name="椭圆 11"/>
          <p:cNvSpPr/>
          <p:nvPr/>
        </p:nvSpPr>
        <p:spPr>
          <a:xfrm>
            <a:off x="9732456" y="2694214"/>
            <a:ext cx="1494972" cy="1494972"/>
          </a:xfrm>
          <a:prstGeom prst="ellipse">
            <a:avLst/>
          </a:prstGeom>
          <a:solidFill>
            <a:schemeClr val="accent4"/>
          </a:solidFill>
          <a:ln w="12700" cap="flat" cmpd="sng" algn="ctr">
            <a:noFill/>
            <a:prstDash val="solid"/>
            <a:miter lim="800000"/>
          </a:ln>
          <a:effectLst/>
        </p:spPr>
        <p:txBody>
          <a:bodyPr rtlCol="0" anchor="ctr"/>
          <a:lstStyle/>
          <a:p>
            <a:pPr algn="ctr"/>
            <a:endParaRPr lang="zh-CN" altLang="en-US" kern="0">
              <a:solidFill>
                <a:schemeClr val="accent1"/>
              </a:solidFill>
              <a:cs typeface="+mn-ea"/>
              <a:sym typeface="+mn-lt"/>
            </a:endParaRPr>
          </a:p>
        </p:txBody>
      </p:sp>
      <p:sp>
        <p:nvSpPr>
          <p:cNvPr id="13" name="文本框 12"/>
          <p:cNvSpPr txBox="1"/>
          <p:nvPr/>
        </p:nvSpPr>
        <p:spPr>
          <a:xfrm>
            <a:off x="385410"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4" name="文本框 13"/>
          <p:cNvSpPr txBox="1"/>
          <p:nvPr/>
        </p:nvSpPr>
        <p:spPr>
          <a:xfrm>
            <a:off x="3255861"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5" name="文本框 14"/>
          <p:cNvSpPr txBox="1"/>
          <p:nvPr/>
        </p:nvSpPr>
        <p:spPr>
          <a:xfrm>
            <a:off x="6344245"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sp>
        <p:nvSpPr>
          <p:cNvPr id="16" name="文本框 15"/>
          <p:cNvSpPr txBox="1"/>
          <p:nvPr/>
        </p:nvSpPr>
        <p:spPr>
          <a:xfrm>
            <a:off x="9214696" y="4333380"/>
            <a:ext cx="2530492" cy="1338828"/>
          </a:xfrm>
          <a:prstGeom prst="rect">
            <a:avLst/>
          </a:prstGeom>
          <a:noFill/>
        </p:spPr>
        <p:txBody>
          <a:bodyPr wrap="square" rtlCol="0">
            <a:spAutoFit/>
          </a:bodyPr>
          <a:lstStyle/>
          <a:p>
            <a:pPr algn="ctr">
              <a:lnSpc>
                <a:spcPct val="150000"/>
              </a:lnSpc>
            </a:pPr>
            <a:r>
              <a:rPr lang="zh-CN" altLang="en-US" dirty="0">
                <a:solidFill>
                  <a:schemeClr val="tx1">
                    <a:lumMod val="65000"/>
                    <a:lumOff val="35000"/>
                  </a:schemeClr>
                </a:solidFill>
                <a:cs typeface="+mn-ea"/>
                <a:sym typeface="+mn-lt"/>
              </a:rPr>
              <a:t>请在这里添加相应的文字内容请在这里添加相应的文字内容</a:t>
            </a:r>
          </a:p>
        </p:txBody>
      </p:sp>
      <p:cxnSp>
        <p:nvCxnSpPr>
          <p:cNvPr id="17" name="直接连接符 16"/>
          <p:cNvCxnSpPr/>
          <p:nvPr/>
        </p:nvCxnSpPr>
        <p:spPr>
          <a:xfrm>
            <a:off x="563680" y="2416671"/>
            <a:ext cx="2199822" cy="0"/>
          </a:xfrm>
          <a:prstGeom prst="line">
            <a:avLst/>
          </a:prstGeom>
          <a:noFill/>
          <a:ln w="6350" cap="flat" cmpd="sng" algn="ctr">
            <a:solidFill>
              <a:schemeClr val="accent1"/>
            </a:solidFill>
            <a:prstDash val="solid"/>
            <a:miter lim="800000"/>
            <a:headEnd type="oval"/>
            <a:tailEnd type="oval"/>
          </a:ln>
          <a:effectLst/>
        </p:spPr>
      </p:cxnSp>
      <p:cxnSp>
        <p:nvCxnSpPr>
          <p:cNvPr id="18" name="直接连接符 17"/>
          <p:cNvCxnSpPr/>
          <p:nvPr/>
        </p:nvCxnSpPr>
        <p:spPr>
          <a:xfrm>
            <a:off x="3402130" y="2416671"/>
            <a:ext cx="2199822" cy="0"/>
          </a:xfrm>
          <a:prstGeom prst="line">
            <a:avLst/>
          </a:prstGeom>
          <a:noFill/>
          <a:ln w="6350" cap="flat" cmpd="sng" algn="ctr">
            <a:solidFill>
              <a:schemeClr val="accent2"/>
            </a:solidFill>
            <a:prstDash val="solid"/>
            <a:miter lim="800000"/>
            <a:headEnd type="oval"/>
            <a:tailEnd type="oval"/>
          </a:ln>
          <a:effectLst/>
        </p:spPr>
      </p:cxnSp>
      <p:cxnSp>
        <p:nvCxnSpPr>
          <p:cNvPr id="19" name="直接连接符 18"/>
          <p:cNvCxnSpPr/>
          <p:nvPr/>
        </p:nvCxnSpPr>
        <p:spPr>
          <a:xfrm>
            <a:off x="6507280" y="2416671"/>
            <a:ext cx="2199822" cy="0"/>
          </a:xfrm>
          <a:prstGeom prst="line">
            <a:avLst/>
          </a:prstGeom>
          <a:noFill/>
          <a:ln w="6350" cap="flat" cmpd="sng" algn="ctr">
            <a:solidFill>
              <a:schemeClr val="accent3"/>
            </a:solidFill>
            <a:prstDash val="solid"/>
            <a:miter lim="800000"/>
            <a:headEnd type="oval"/>
            <a:tailEnd type="oval"/>
          </a:ln>
          <a:effectLst/>
        </p:spPr>
      </p:cxnSp>
      <p:cxnSp>
        <p:nvCxnSpPr>
          <p:cNvPr id="20" name="直接连接符 19"/>
          <p:cNvCxnSpPr/>
          <p:nvPr/>
        </p:nvCxnSpPr>
        <p:spPr>
          <a:xfrm>
            <a:off x="9383830" y="2416671"/>
            <a:ext cx="2199822" cy="0"/>
          </a:xfrm>
          <a:prstGeom prst="line">
            <a:avLst/>
          </a:prstGeom>
          <a:noFill/>
          <a:ln w="6350" cap="flat" cmpd="sng" algn="ctr">
            <a:solidFill>
              <a:schemeClr val="accent4"/>
            </a:solidFill>
            <a:prstDash val="solid"/>
            <a:miter lim="800000"/>
            <a:headEnd type="oval"/>
            <a:tailEnd type="oval"/>
          </a:ln>
          <a:effectLst/>
        </p:spPr>
      </p:cxnSp>
      <p:sp>
        <p:nvSpPr>
          <p:cNvPr id="21" name="KSO_Shape"/>
          <p:cNvSpPr/>
          <p:nvPr/>
        </p:nvSpPr>
        <p:spPr>
          <a:xfrm>
            <a:off x="1310026" y="2999098"/>
            <a:ext cx="681260" cy="819150"/>
          </a:xfrm>
          <a:custGeom>
            <a:avLst/>
            <a:gdLst>
              <a:gd name="connsiteX0" fmla="*/ 331068 w 1208088"/>
              <a:gd name="connsiteY0" fmla="*/ 665573 h 1452563"/>
              <a:gd name="connsiteX1" fmla="*/ 508820 w 1208088"/>
              <a:gd name="connsiteY1" fmla="*/ 932822 h 1452563"/>
              <a:gd name="connsiteX2" fmla="*/ 369158 w 1208088"/>
              <a:gd name="connsiteY2" fmla="*/ 932822 h 1452563"/>
              <a:gd name="connsiteX3" fmla="*/ 369158 w 1208088"/>
              <a:gd name="connsiteY3" fmla="*/ 983727 h 1452563"/>
              <a:gd name="connsiteX4" fmla="*/ 534213 w 1208088"/>
              <a:gd name="connsiteY4" fmla="*/ 983727 h 1452563"/>
              <a:gd name="connsiteX5" fmla="*/ 534213 w 1208088"/>
              <a:gd name="connsiteY5" fmla="*/ 1034632 h 1452563"/>
              <a:gd name="connsiteX6" fmla="*/ 369158 w 1208088"/>
              <a:gd name="connsiteY6" fmla="*/ 1034632 h 1452563"/>
              <a:gd name="connsiteX7" fmla="*/ 369158 w 1208088"/>
              <a:gd name="connsiteY7" fmla="*/ 1085536 h 1452563"/>
              <a:gd name="connsiteX8" fmla="*/ 534213 w 1208088"/>
              <a:gd name="connsiteY8" fmla="*/ 1085536 h 1452563"/>
              <a:gd name="connsiteX9" fmla="*/ 534213 w 1208088"/>
              <a:gd name="connsiteY9" fmla="*/ 1238250 h 1452563"/>
              <a:gd name="connsiteX10" fmla="*/ 673875 w 1208088"/>
              <a:gd name="connsiteY10" fmla="*/ 1238250 h 1452563"/>
              <a:gd name="connsiteX11" fmla="*/ 673875 w 1208088"/>
              <a:gd name="connsiteY11" fmla="*/ 1085536 h 1452563"/>
              <a:gd name="connsiteX12" fmla="*/ 864324 w 1208088"/>
              <a:gd name="connsiteY12" fmla="*/ 1085536 h 1452563"/>
              <a:gd name="connsiteX13" fmla="*/ 864324 w 1208088"/>
              <a:gd name="connsiteY13" fmla="*/ 1034632 h 1452563"/>
              <a:gd name="connsiteX14" fmla="*/ 673875 w 1208088"/>
              <a:gd name="connsiteY14" fmla="*/ 1034632 h 1452563"/>
              <a:gd name="connsiteX15" fmla="*/ 673875 w 1208088"/>
              <a:gd name="connsiteY15" fmla="*/ 983727 h 1452563"/>
              <a:gd name="connsiteX16" fmla="*/ 864324 w 1208088"/>
              <a:gd name="connsiteY16" fmla="*/ 983727 h 1452563"/>
              <a:gd name="connsiteX17" fmla="*/ 864324 w 1208088"/>
              <a:gd name="connsiteY17" fmla="*/ 932822 h 1452563"/>
              <a:gd name="connsiteX18" fmla="*/ 699268 w 1208088"/>
              <a:gd name="connsiteY18" fmla="*/ 932822 h 1452563"/>
              <a:gd name="connsiteX19" fmla="*/ 877020 w 1208088"/>
              <a:gd name="connsiteY19" fmla="*/ 665573 h 1452563"/>
              <a:gd name="connsiteX20" fmla="*/ 737358 w 1208088"/>
              <a:gd name="connsiteY20" fmla="*/ 665573 h 1452563"/>
              <a:gd name="connsiteX21" fmla="*/ 597696 w 1208088"/>
              <a:gd name="connsiteY21" fmla="*/ 881918 h 1452563"/>
              <a:gd name="connsiteX22" fmla="*/ 458034 w 1208088"/>
              <a:gd name="connsiteY22" fmla="*/ 665573 h 1452563"/>
              <a:gd name="connsiteX23" fmla="*/ 331068 w 1208088"/>
              <a:gd name="connsiteY23" fmla="*/ 665573 h 1452563"/>
              <a:gd name="connsiteX24" fmla="*/ 719206 w 1208088"/>
              <a:gd name="connsiteY24" fmla="*/ 0 h 1452563"/>
              <a:gd name="connsiteX25" fmla="*/ 727454 w 1208088"/>
              <a:gd name="connsiteY25" fmla="*/ 317 h 1452563"/>
              <a:gd name="connsiteX26" fmla="*/ 736654 w 1208088"/>
              <a:gd name="connsiteY26" fmla="*/ 952 h 1452563"/>
              <a:gd name="connsiteX27" fmla="*/ 746172 w 1208088"/>
              <a:gd name="connsiteY27" fmla="*/ 2538 h 1452563"/>
              <a:gd name="connsiteX28" fmla="*/ 756641 w 1208088"/>
              <a:gd name="connsiteY28" fmla="*/ 4125 h 1452563"/>
              <a:gd name="connsiteX29" fmla="*/ 767428 w 1208088"/>
              <a:gd name="connsiteY29" fmla="*/ 6028 h 1452563"/>
              <a:gd name="connsiteX30" fmla="*/ 778849 w 1208088"/>
              <a:gd name="connsiteY30" fmla="*/ 8567 h 1452563"/>
              <a:gd name="connsiteX31" fmla="*/ 791222 w 1208088"/>
              <a:gd name="connsiteY31" fmla="*/ 11422 h 1452563"/>
              <a:gd name="connsiteX32" fmla="*/ 804546 w 1208088"/>
              <a:gd name="connsiteY32" fmla="*/ 14913 h 1452563"/>
              <a:gd name="connsiteX33" fmla="*/ 818822 w 1208088"/>
              <a:gd name="connsiteY33" fmla="*/ 18720 h 1452563"/>
              <a:gd name="connsiteX34" fmla="*/ 833416 w 1208088"/>
              <a:gd name="connsiteY34" fmla="*/ 23480 h 1452563"/>
              <a:gd name="connsiteX35" fmla="*/ 829609 w 1208088"/>
              <a:gd name="connsiteY35" fmla="*/ 36171 h 1452563"/>
              <a:gd name="connsiteX36" fmla="*/ 825802 w 1208088"/>
              <a:gd name="connsiteY36" fmla="*/ 48228 h 1452563"/>
              <a:gd name="connsiteX37" fmla="*/ 818188 w 1208088"/>
              <a:gd name="connsiteY37" fmla="*/ 70439 h 1452563"/>
              <a:gd name="connsiteX38" fmla="*/ 810256 w 1208088"/>
              <a:gd name="connsiteY38" fmla="*/ 91063 h 1452563"/>
              <a:gd name="connsiteX39" fmla="*/ 802960 w 1208088"/>
              <a:gd name="connsiteY39" fmla="*/ 108831 h 1452563"/>
              <a:gd name="connsiteX40" fmla="*/ 795663 w 1208088"/>
              <a:gd name="connsiteY40" fmla="*/ 125013 h 1452563"/>
              <a:gd name="connsiteX41" fmla="*/ 788684 w 1208088"/>
              <a:gd name="connsiteY41" fmla="*/ 138974 h 1452563"/>
              <a:gd name="connsiteX42" fmla="*/ 782021 w 1208088"/>
              <a:gd name="connsiteY42" fmla="*/ 151983 h 1452563"/>
              <a:gd name="connsiteX43" fmla="*/ 775994 w 1208088"/>
              <a:gd name="connsiteY43" fmla="*/ 163405 h 1452563"/>
              <a:gd name="connsiteX44" fmla="*/ 764572 w 1208088"/>
              <a:gd name="connsiteY44" fmla="*/ 183077 h 1452563"/>
              <a:gd name="connsiteX45" fmla="*/ 760131 w 1208088"/>
              <a:gd name="connsiteY45" fmla="*/ 191644 h 1452563"/>
              <a:gd name="connsiteX46" fmla="*/ 756007 w 1208088"/>
              <a:gd name="connsiteY46" fmla="*/ 200211 h 1452563"/>
              <a:gd name="connsiteX47" fmla="*/ 752517 w 1208088"/>
              <a:gd name="connsiteY47" fmla="*/ 207826 h 1452563"/>
              <a:gd name="connsiteX48" fmla="*/ 749662 w 1208088"/>
              <a:gd name="connsiteY48" fmla="*/ 215759 h 1452563"/>
              <a:gd name="connsiteX49" fmla="*/ 748393 w 1208088"/>
              <a:gd name="connsiteY49" fmla="*/ 219566 h 1452563"/>
              <a:gd name="connsiteX50" fmla="*/ 747441 w 1208088"/>
              <a:gd name="connsiteY50" fmla="*/ 223374 h 1452563"/>
              <a:gd name="connsiteX51" fmla="*/ 746806 w 1208088"/>
              <a:gd name="connsiteY51" fmla="*/ 227181 h 1452563"/>
              <a:gd name="connsiteX52" fmla="*/ 746489 w 1208088"/>
              <a:gd name="connsiteY52" fmla="*/ 231623 h 1452563"/>
              <a:gd name="connsiteX53" fmla="*/ 748076 w 1208088"/>
              <a:gd name="connsiteY53" fmla="*/ 231623 h 1452563"/>
              <a:gd name="connsiteX54" fmla="*/ 750931 w 1208088"/>
              <a:gd name="connsiteY54" fmla="*/ 231623 h 1452563"/>
              <a:gd name="connsiteX55" fmla="*/ 753786 w 1208088"/>
              <a:gd name="connsiteY55" fmla="*/ 231940 h 1452563"/>
              <a:gd name="connsiteX56" fmla="*/ 756324 w 1208088"/>
              <a:gd name="connsiteY56" fmla="*/ 232258 h 1452563"/>
              <a:gd name="connsiteX57" fmla="*/ 758862 w 1208088"/>
              <a:gd name="connsiteY57" fmla="*/ 233210 h 1452563"/>
              <a:gd name="connsiteX58" fmla="*/ 761400 w 1208088"/>
              <a:gd name="connsiteY58" fmla="*/ 233844 h 1452563"/>
              <a:gd name="connsiteX59" fmla="*/ 763621 w 1208088"/>
              <a:gd name="connsiteY59" fmla="*/ 234796 h 1452563"/>
              <a:gd name="connsiteX60" fmla="*/ 765842 w 1208088"/>
              <a:gd name="connsiteY60" fmla="*/ 236065 h 1452563"/>
              <a:gd name="connsiteX61" fmla="*/ 768062 w 1208088"/>
              <a:gd name="connsiteY61" fmla="*/ 237334 h 1452563"/>
              <a:gd name="connsiteX62" fmla="*/ 769966 w 1208088"/>
              <a:gd name="connsiteY62" fmla="*/ 238921 h 1452563"/>
              <a:gd name="connsiteX63" fmla="*/ 771552 w 1208088"/>
              <a:gd name="connsiteY63" fmla="*/ 240190 h 1452563"/>
              <a:gd name="connsiteX64" fmla="*/ 772821 w 1208088"/>
              <a:gd name="connsiteY64" fmla="*/ 242094 h 1452563"/>
              <a:gd name="connsiteX65" fmla="*/ 774090 w 1208088"/>
              <a:gd name="connsiteY65" fmla="*/ 243680 h 1452563"/>
              <a:gd name="connsiteX66" fmla="*/ 775042 w 1208088"/>
              <a:gd name="connsiteY66" fmla="*/ 245901 h 1452563"/>
              <a:gd name="connsiteX67" fmla="*/ 775676 w 1208088"/>
              <a:gd name="connsiteY67" fmla="*/ 247805 h 1452563"/>
              <a:gd name="connsiteX68" fmla="*/ 775994 w 1208088"/>
              <a:gd name="connsiteY68" fmla="*/ 249709 h 1452563"/>
              <a:gd name="connsiteX69" fmla="*/ 776311 w 1208088"/>
              <a:gd name="connsiteY69" fmla="*/ 251930 h 1452563"/>
              <a:gd name="connsiteX70" fmla="*/ 776311 w 1208088"/>
              <a:gd name="connsiteY70" fmla="*/ 253834 h 1452563"/>
              <a:gd name="connsiteX71" fmla="*/ 775676 w 1208088"/>
              <a:gd name="connsiteY71" fmla="*/ 255420 h 1452563"/>
              <a:gd name="connsiteX72" fmla="*/ 775359 w 1208088"/>
              <a:gd name="connsiteY72" fmla="*/ 257324 h 1452563"/>
              <a:gd name="connsiteX73" fmla="*/ 774407 w 1208088"/>
              <a:gd name="connsiteY73" fmla="*/ 258910 h 1452563"/>
              <a:gd name="connsiteX74" fmla="*/ 773456 w 1208088"/>
              <a:gd name="connsiteY74" fmla="*/ 260497 h 1452563"/>
              <a:gd name="connsiteX75" fmla="*/ 772186 w 1208088"/>
              <a:gd name="connsiteY75" fmla="*/ 262083 h 1452563"/>
              <a:gd name="connsiteX76" fmla="*/ 769331 w 1208088"/>
              <a:gd name="connsiteY76" fmla="*/ 265256 h 1452563"/>
              <a:gd name="connsiteX77" fmla="*/ 765524 w 1208088"/>
              <a:gd name="connsiteY77" fmla="*/ 267794 h 1452563"/>
              <a:gd name="connsiteX78" fmla="*/ 761717 w 1208088"/>
              <a:gd name="connsiteY78" fmla="*/ 269698 h 1452563"/>
              <a:gd name="connsiteX79" fmla="*/ 756958 w 1208088"/>
              <a:gd name="connsiteY79" fmla="*/ 270967 h 1452563"/>
              <a:gd name="connsiteX80" fmla="*/ 752200 w 1208088"/>
              <a:gd name="connsiteY80" fmla="*/ 271919 h 1452563"/>
              <a:gd name="connsiteX81" fmla="*/ 756324 w 1208088"/>
              <a:gd name="connsiteY81" fmla="*/ 284611 h 1452563"/>
              <a:gd name="connsiteX82" fmla="*/ 757910 w 1208088"/>
              <a:gd name="connsiteY82" fmla="*/ 289053 h 1452563"/>
              <a:gd name="connsiteX83" fmla="*/ 760448 w 1208088"/>
              <a:gd name="connsiteY83" fmla="*/ 293812 h 1452563"/>
              <a:gd name="connsiteX84" fmla="*/ 763621 w 1208088"/>
              <a:gd name="connsiteY84" fmla="*/ 299206 h 1452563"/>
              <a:gd name="connsiteX85" fmla="*/ 768062 w 1208088"/>
              <a:gd name="connsiteY85" fmla="*/ 304283 h 1452563"/>
              <a:gd name="connsiteX86" fmla="*/ 772504 w 1208088"/>
              <a:gd name="connsiteY86" fmla="*/ 309677 h 1452563"/>
              <a:gd name="connsiteX87" fmla="*/ 777580 w 1208088"/>
              <a:gd name="connsiteY87" fmla="*/ 315706 h 1452563"/>
              <a:gd name="connsiteX88" fmla="*/ 783608 w 1208088"/>
              <a:gd name="connsiteY88" fmla="*/ 321417 h 1452563"/>
              <a:gd name="connsiteX89" fmla="*/ 789952 w 1208088"/>
              <a:gd name="connsiteY89" fmla="*/ 327445 h 1452563"/>
              <a:gd name="connsiteX90" fmla="*/ 796615 w 1208088"/>
              <a:gd name="connsiteY90" fmla="*/ 333791 h 1452563"/>
              <a:gd name="connsiteX91" fmla="*/ 803912 w 1208088"/>
              <a:gd name="connsiteY91" fmla="*/ 339820 h 1452563"/>
              <a:gd name="connsiteX92" fmla="*/ 819774 w 1208088"/>
              <a:gd name="connsiteY92" fmla="*/ 353146 h 1452563"/>
              <a:gd name="connsiteX93" fmla="*/ 836588 w 1208088"/>
              <a:gd name="connsiteY93" fmla="*/ 366155 h 1452563"/>
              <a:gd name="connsiteX94" fmla="*/ 854672 w 1208088"/>
              <a:gd name="connsiteY94" fmla="*/ 379798 h 1452563"/>
              <a:gd name="connsiteX95" fmla="*/ 891472 w 1208088"/>
              <a:gd name="connsiteY95" fmla="*/ 407720 h 1452563"/>
              <a:gd name="connsiteX96" fmla="*/ 928274 w 1208088"/>
              <a:gd name="connsiteY96" fmla="*/ 435008 h 1452563"/>
              <a:gd name="connsiteX97" fmla="*/ 945405 w 1208088"/>
              <a:gd name="connsiteY97" fmla="*/ 448334 h 1452563"/>
              <a:gd name="connsiteX98" fmla="*/ 961902 w 1208088"/>
              <a:gd name="connsiteY98" fmla="*/ 461343 h 1452563"/>
              <a:gd name="connsiteX99" fmla="*/ 976496 w 1208088"/>
              <a:gd name="connsiteY99" fmla="*/ 474034 h 1452563"/>
              <a:gd name="connsiteX100" fmla="*/ 983158 w 1208088"/>
              <a:gd name="connsiteY100" fmla="*/ 479746 h 1452563"/>
              <a:gd name="connsiteX101" fmla="*/ 989186 w 1208088"/>
              <a:gd name="connsiteY101" fmla="*/ 485457 h 1452563"/>
              <a:gd name="connsiteX102" fmla="*/ 996482 w 1208088"/>
              <a:gd name="connsiteY102" fmla="*/ 493072 h 1452563"/>
              <a:gd name="connsiteX103" fmla="*/ 1003779 w 1208088"/>
              <a:gd name="connsiteY103" fmla="*/ 501004 h 1452563"/>
              <a:gd name="connsiteX104" fmla="*/ 1011393 w 1208088"/>
              <a:gd name="connsiteY104" fmla="*/ 510206 h 1452563"/>
              <a:gd name="connsiteX105" fmla="*/ 1019007 w 1208088"/>
              <a:gd name="connsiteY105" fmla="*/ 519725 h 1452563"/>
              <a:gd name="connsiteX106" fmla="*/ 1026938 w 1208088"/>
              <a:gd name="connsiteY106" fmla="*/ 530830 h 1452563"/>
              <a:gd name="connsiteX107" fmla="*/ 1034552 w 1208088"/>
              <a:gd name="connsiteY107" fmla="*/ 542252 h 1452563"/>
              <a:gd name="connsiteX108" fmla="*/ 1042801 w 1208088"/>
              <a:gd name="connsiteY108" fmla="*/ 554309 h 1452563"/>
              <a:gd name="connsiteX109" fmla="*/ 1050732 w 1208088"/>
              <a:gd name="connsiteY109" fmla="*/ 567318 h 1452563"/>
              <a:gd name="connsiteX110" fmla="*/ 1058663 w 1208088"/>
              <a:gd name="connsiteY110" fmla="*/ 581279 h 1452563"/>
              <a:gd name="connsiteX111" fmla="*/ 1066912 w 1208088"/>
              <a:gd name="connsiteY111" fmla="*/ 595557 h 1452563"/>
              <a:gd name="connsiteX112" fmla="*/ 1074843 w 1208088"/>
              <a:gd name="connsiteY112" fmla="*/ 610153 h 1452563"/>
              <a:gd name="connsiteX113" fmla="*/ 1083092 w 1208088"/>
              <a:gd name="connsiteY113" fmla="*/ 626017 h 1452563"/>
              <a:gd name="connsiteX114" fmla="*/ 1091023 w 1208088"/>
              <a:gd name="connsiteY114" fmla="*/ 641882 h 1452563"/>
              <a:gd name="connsiteX115" fmla="*/ 1098954 w 1208088"/>
              <a:gd name="connsiteY115" fmla="*/ 658698 h 1452563"/>
              <a:gd name="connsiteX116" fmla="*/ 1106568 w 1208088"/>
              <a:gd name="connsiteY116" fmla="*/ 675832 h 1452563"/>
              <a:gd name="connsiteX117" fmla="*/ 1114499 w 1208088"/>
              <a:gd name="connsiteY117" fmla="*/ 693283 h 1452563"/>
              <a:gd name="connsiteX118" fmla="*/ 1122113 w 1208088"/>
              <a:gd name="connsiteY118" fmla="*/ 711369 h 1452563"/>
              <a:gd name="connsiteX119" fmla="*/ 1129727 w 1208088"/>
              <a:gd name="connsiteY119" fmla="*/ 729772 h 1452563"/>
              <a:gd name="connsiteX120" fmla="*/ 1136707 w 1208088"/>
              <a:gd name="connsiteY120" fmla="*/ 748492 h 1452563"/>
              <a:gd name="connsiteX121" fmla="*/ 1143686 w 1208088"/>
              <a:gd name="connsiteY121" fmla="*/ 768164 h 1452563"/>
              <a:gd name="connsiteX122" fmla="*/ 1150348 w 1208088"/>
              <a:gd name="connsiteY122" fmla="*/ 787519 h 1452563"/>
              <a:gd name="connsiteX123" fmla="*/ 1157011 w 1208088"/>
              <a:gd name="connsiteY123" fmla="*/ 807191 h 1452563"/>
              <a:gd name="connsiteX124" fmla="*/ 1163038 w 1208088"/>
              <a:gd name="connsiteY124" fmla="*/ 826863 h 1452563"/>
              <a:gd name="connsiteX125" fmla="*/ 1169066 w 1208088"/>
              <a:gd name="connsiteY125" fmla="*/ 847170 h 1452563"/>
              <a:gd name="connsiteX126" fmla="*/ 1174460 w 1208088"/>
              <a:gd name="connsiteY126" fmla="*/ 867477 h 1452563"/>
              <a:gd name="connsiteX127" fmla="*/ 1179853 w 1208088"/>
              <a:gd name="connsiteY127" fmla="*/ 887783 h 1452563"/>
              <a:gd name="connsiteX128" fmla="*/ 1184929 w 1208088"/>
              <a:gd name="connsiteY128" fmla="*/ 908407 h 1452563"/>
              <a:gd name="connsiteX129" fmla="*/ 1189370 w 1208088"/>
              <a:gd name="connsiteY129" fmla="*/ 929031 h 1452563"/>
              <a:gd name="connsiteX130" fmla="*/ 1193177 w 1208088"/>
              <a:gd name="connsiteY130" fmla="*/ 949655 h 1452563"/>
              <a:gd name="connsiteX131" fmla="*/ 1196667 w 1208088"/>
              <a:gd name="connsiteY131" fmla="*/ 970279 h 1452563"/>
              <a:gd name="connsiteX132" fmla="*/ 1200157 w 1208088"/>
              <a:gd name="connsiteY132" fmla="*/ 990903 h 1452563"/>
              <a:gd name="connsiteX133" fmla="*/ 1202695 w 1208088"/>
              <a:gd name="connsiteY133" fmla="*/ 1011845 h 1452563"/>
              <a:gd name="connsiteX134" fmla="*/ 1204916 w 1208088"/>
              <a:gd name="connsiteY134" fmla="*/ 1032151 h 1452563"/>
              <a:gd name="connsiteX135" fmla="*/ 1206502 w 1208088"/>
              <a:gd name="connsiteY135" fmla="*/ 1052458 h 1452563"/>
              <a:gd name="connsiteX136" fmla="*/ 1207454 w 1208088"/>
              <a:gd name="connsiteY136" fmla="*/ 1072447 h 1452563"/>
              <a:gd name="connsiteX137" fmla="*/ 1208088 w 1208088"/>
              <a:gd name="connsiteY137" fmla="*/ 1092437 h 1452563"/>
              <a:gd name="connsiteX138" fmla="*/ 1207771 w 1208088"/>
              <a:gd name="connsiteY138" fmla="*/ 1112426 h 1452563"/>
              <a:gd name="connsiteX139" fmla="*/ 1207136 w 1208088"/>
              <a:gd name="connsiteY139" fmla="*/ 1131781 h 1452563"/>
              <a:gd name="connsiteX140" fmla="*/ 1205867 w 1208088"/>
              <a:gd name="connsiteY140" fmla="*/ 1151453 h 1452563"/>
              <a:gd name="connsiteX141" fmla="*/ 1203646 w 1208088"/>
              <a:gd name="connsiteY141" fmla="*/ 1170173 h 1452563"/>
              <a:gd name="connsiteX142" fmla="*/ 1201108 w 1208088"/>
              <a:gd name="connsiteY142" fmla="*/ 1188893 h 1452563"/>
              <a:gd name="connsiteX143" fmla="*/ 1199522 w 1208088"/>
              <a:gd name="connsiteY143" fmla="*/ 1197778 h 1452563"/>
              <a:gd name="connsiteX144" fmla="*/ 1197302 w 1208088"/>
              <a:gd name="connsiteY144" fmla="*/ 1206979 h 1452563"/>
              <a:gd name="connsiteX145" fmla="*/ 1195398 w 1208088"/>
              <a:gd name="connsiteY145" fmla="*/ 1215863 h 1452563"/>
              <a:gd name="connsiteX146" fmla="*/ 1193177 w 1208088"/>
              <a:gd name="connsiteY146" fmla="*/ 1224747 h 1452563"/>
              <a:gd name="connsiteX147" fmla="*/ 1190956 w 1208088"/>
              <a:gd name="connsiteY147" fmla="*/ 1233314 h 1452563"/>
              <a:gd name="connsiteX148" fmla="*/ 1188418 w 1208088"/>
              <a:gd name="connsiteY148" fmla="*/ 1242199 h 1452563"/>
              <a:gd name="connsiteX149" fmla="*/ 1185563 w 1208088"/>
              <a:gd name="connsiteY149" fmla="*/ 1250448 h 1452563"/>
              <a:gd name="connsiteX150" fmla="*/ 1182708 w 1208088"/>
              <a:gd name="connsiteY150" fmla="*/ 1259015 h 1452563"/>
              <a:gd name="connsiteX151" fmla="*/ 1179218 w 1208088"/>
              <a:gd name="connsiteY151" fmla="*/ 1266947 h 1452563"/>
              <a:gd name="connsiteX152" fmla="*/ 1175728 w 1208088"/>
              <a:gd name="connsiteY152" fmla="*/ 1275197 h 1452563"/>
              <a:gd name="connsiteX153" fmla="*/ 1172239 w 1208088"/>
              <a:gd name="connsiteY153" fmla="*/ 1283129 h 1452563"/>
              <a:gd name="connsiteX154" fmla="*/ 1168749 w 1208088"/>
              <a:gd name="connsiteY154" fmla="*/ 1291062 h 1452563"/>
              <a:gd name="connsiteX155" fmla="*/ 1164625 w 1208088"/>
              <a:gd name="connsiteY155" fmla="*/ 1298677 h 1452563"/>
              <a:gd name="connsiteX156" fmla="*/ 1160183 w 1208088"/>
              <a:gd name="connsiteY156" fmla="*/ 1305974 h 1452563"/>
              <a:gd name="connsiteX157" fmla="*/ 1155742 w 1208088"/>
              <a:gd name="connsiteY157" fmla="*/ 1313589 h 1452563"/>
              <a:gd name="connsiteX158" fmla="*/ 1151300 w 1208088"/>
              <a:gd name="connsiteY158" fmla="*/ 1320570 h 1452563"/>
              <a:gd name="connsiteX159" fmla="*/ 1146542 w 1208088"/>
              <a:gd name="connsiteY159" fmla="*/ 1327867 h 1452563"/>
              <a:gd name="connsiteX160" fmla="*/ 1141148 w 1208088"/>
              <a:gd name="connsiteY160" fmla="*/ 1334531 h 1452563"/>
              <a:gd name="connsiteX161" fmla="*/ 1135755 w 1208088"/>
              <a:gd name="connsiteY161" fmla="*/ 1341194 h 1452563"/>
              <a:gd name="connsiteX162" fmla="*/ 1130362 w 1208088"/>
              <a:gd name="connsiteY162" fmla="*/ 1347857 h 1452563"/>
              <a:gd name="connsiteX163" fmla="*/ 1124334 w 1208088"/>
              <a:gd name="connsiteY163" fmla="*/ 1354203 h 1452563"/>
              <a:gd name="connsiteX164" fmla="*/ 1118306 w 1208088"/>
              <a:gd name="connsiteY164" fmla="*/ 1360548 h 1452563"/>
              <a:gd name="connsiteX165" fmla="*/ 1112278 w 1208088"/>
              <a:gd name="connsiteY165" fmla="*/ 1366577 h 1452563"/>
              <a:gd name="connsiteX166" fmla="*/ 1105299 w 1208088"/>
              <a:gd name="connsiteY166" fmla="*/ 1372288 h 1452563"/>
              <a:gd name="connsiteX167" fmla="*/ 1098637 w 1208088"/>
              <a:gd name="connsiteY167" fmla="*/ 1378000 h 1452563"/>
              <a:gd name="connsiteX168" fmla="*/ 1091657 w 1208088"/>
              <a:gd name="connsiteY168" fmla="*/ 1383394 h 1452563"/>
              <a:gd name="connsiteX169" fmla="*/ 1084360 w 1208088"/>
              <a:gd name="connsiteY169" fmla="*/ 1388470 h 1452563"/>
              <a:gd name="connsiteX170" fmla="*/ 1076746 w 1208088"/>
              <a:gd name="connsiteY170" fmla="*/ 1393230 h 1452563"/>
              <a:gd name="connsiteX171" fmla="*/ 1068815 w 1208088"/>
              <a:gd name="connsiteY171" fmla="*/ 1398306 h 1452563"/>
              <a:gd name="connsiteX172" fmla="*/ 1061201 w 1208088"/>
              <a:gd name="connsiteY172" fmla="*/ 1402748 h 1452563"/>
              <a:gd name="connsiteX173" fmla="*/ 1052636 w 1208088"/>
              <a:gd name="connsiteY173" fmla="*/ 1407190 h 1452563"/>
              <a:gd name="connsiteX174" fmla="*/ 1044070 w 1208088"/>
              <a:gd name="connsiteY174" fmla="*/ 1411633 h 1452563"/>
              <a:gd name="connsiteX175" fmla="*/ 1035187 w 1208088"/>
              <a:gd name="connsiteY175" fmla="*/ 1415440 h 1452563"/>
              <a:gd name="connsiteX176" fmla="*/ 1025986 w 1208088"/>
              <a:gd name="connsiteY176" fmla="*/ 1418930 h 1452563"/>
              <a:gd name="connsiteX177" fmla="*/ 1016469 w 1208088"/>
              <a:gd name="connsiteY177" fmla="*/ 1422420 h 1452563"/>
              <a:gd name="connsiteX178" fmla="*/ 1006634 w 1208088"/>
              <a:gd name="connsiteY178" fmla="*/ 1425593 h 1452563"/>
              <a:gd name="connsiteX179" fmla="*/ 996800 w 1208088"/>
              <a:gd name="connsiteY179" fmla="*/ 1428766 h 1452563"/>
              <a:gd name="connsiteX180" fmla="*/ 986330 w 1208088"/>
              <a:gd name="connsiteY180" fmla="*/ 1431305 h 1452563"/>
              <a:gd name="connsiteX181" fmla="*/ 976178 w 1208088"/>
              <a:gd name="connsiteY181" fmla="*/ 1433843 h 1452563"/>
              <a:gd name="connsiteX182" fmla="*/ 965074 w 1208088"/>
              <a:gd name="connsiteY182" fmla="*/ 1436064 h 1452563"/>
              <a:gd name="connsiteX183" fmla="*/ 953971 w 1208088"/>
              <a:gd name="connsiteY183" fmla="*/ 1437968 h 1452563"/>
              <a:gd name="connsiteX184" fmla="*/ 942550 w 1208088"/>
              <a:gd name="connsiteY184" fmla="*/ 1439554 h 1452563"/>
              <a:gd name="connsiteX185" fmla="*/ 930812 w 1208088"/>
              <a:gd name="connsiteY185" fmla="*/ 1440823 h 1452563"/>
              <a:gd name="connsiteX186" fmla="*/ 918756 w 1208088"/>
              <a:gd name="connsiteY186" fmla="*/ 1442093 h 1452563"/>
              <a:gd name="connsiteX187" fmla="*/ 906383 w 1208088"/>
              <a:gd name="connsiteY187" fmla="*/ 1443044 h 1452563"/>
              <a:gd name="connsiteX188" fmla="*/ 893693 w 1208088"/>
              <a:gd name="connsiteY188" fmla="*/ 1443362 h 1452563"/>
              <a:gd name="connsiteX189" fmla="*/ 740144 w 1208088"/>
              <a:gd name="connsiteY189" fmla="*/ 1448756 h 1452563"/>
              <a:gd name="connsiteX190" fmla="*/ 652583 w 1208088"/>
              <a:gd name="connsiteY190" fmla="*/ 1451611 h 1452563"/>
              <a:gd name="connsiteX191" fmla="*/ 613244 w 1208088"/>
              <a:gd name="connsiteY191" fmla="*/ 1452563 h 1452563"/>
              <a:gd name="connsiteX192" fmla="*/ 604044 w 1208088"/>
              <a:gd name="connsiteY192" fmla="*/ 1452563 h 1452563"/>
              <a:gd name="connsiteX193" fmla="*/ 595161 w 1208088"/>
              <a:gd name="connsiteY193" fmla="*/ 1452563 h 1452563"/>
              <a:gd name="connsiteX194" fmla="*/ 555505 w 1208088"/>
              <a:gd name="connsiteY194" fmla="*/ 1451611 h 1452563"/>
              <a:gd name="connsiteX195" fmla="*/ 467944 w 1208088"/>
              <a:gd name="connsiteY195" fmla="*/ 1448756 h 1452563"/>
              <a:gd name="connsiteX196" fmla="*/ 314395 w 1208088"/>
              <a:gd name="connsiteY196" fmla="*/ 1443362 h 1452563"/>
              <a:gd name="connsiteX197" fmla="*/ 302022 w 1208088"/>
              <a:gd name="connsiteY197" fmla="*/ 1443044 h 1452563"/>
              <a:gd name="connsiteX198" fmla="*/ 289332 w 1208088"/>
              <a:gd name="connsiteY198" fmla="*/ 1442093 h 1452563"/>
              <a:gd name="connsiteX199" fmla="*/ 277276 w 1208088"/>
              <a:gd name="connsiteY199" fmla="*/ 1440823 h 1452563"/>
              <a:gd name="connsiteX200" fmla="*/ 265856 w 1208088"/>
              <a:gd name="connsiteY200" fmla="*/ 1439554 h 1452563"/>
              <a:gd name="connsiteX201" fmla="*/ 254117 w 1208088"/>
              <a:gd name="connsiteY201" fmla="*/ 1437968 h 1452563"/>
              <a:gd name="connsiteX202" fmla="*/ 243014 w 1208088"/>
              <a:gd name="connsiteY202" fmla="*/ 1436064 h 1452563"/>
              <a:gd name="connsiteX203" fmla="*/ 232227 w 1208088"/>
              <a:gd name="connsiteY203" fmla="*/ 1433843 h 1452563"/>
              <a:gd name="connsiteX204" fmla="*/ 221758 w 1208088"/>
              <a:gd name="connsiteY204" fmla="*/ 1431305 h 1452563"/>
              <a:gd name="connsiteX205" fmla="*/ 211288 w 1208088"/>
              <a:gd name="connsiteY205" fmla="*/ 1428766 h 1452563"/>
              <a:gd name="connsiteX206" fmla="*/ 201454 w 1208088"/>
              <a:gd name="connsiteY206" fmla="*/ 1425593 h 1452563"/>
              <a:gd name="connsiteX207" fmla="*/ 191619 w 1208088"/>
              <a:gd name="connsiteY207" fmla="*/ 1422420 h 1452563"/>
              <a:gd name="connsiteX208" fmla="*/ 182419 w 1208088"/>
              <a:gd name="connsiteY208" fmla="*/ 1418930 h 1452563"/>
              <a:gd name="connsiteX209" fmla="*/ 172901 w 1208088"/>
              <a:gd name="connsiteY209" fmla="*/ 1415440 h 1452563"/>
              <a:gd name="connsiteX210" fmla="*/ 164336 w 1208088"/>
              <a:gd name="connsiteY210" fmla="*/ 1411633 h 1452563"/>
              <a:gd name="connsiteX211" fmla="*/ 155452 w 1208088"/>
              <a:gd name="connsiteY211" fmla="*/ 1407190 h 1452563"/>
              <a:gd name="connsiteX212" fmla="*/ 147521 w 1208088"/>
              <a:gd name="connsiteY212" fmla="*/ 1402748 h 1452563"/>
              <a:gd name="connsiteX213" fmla="*/ 139273 w 1208088"/>
              <a:gd name="connsiteY213" fmla="*/ 1398306 h 1452563"/>
              <a:gd name="connsiteX214" fmla="*/ 131342 w 1208088"/>
              <a:gd name="connsiteY214" fmla="*/ 1393230 h 1452563"/>
              <a:gd name="connsiteX215" fmla="*/ 123728 w 1208088"/>
              <a:gd name="connsiteY215" fmla="*/ 1388470 h 1452563"/>
              <a:gd name="connsiteX216" fmla="*/ 116431 w 1208088"/>
              <a:gd name="connsiteY216" fmla="*/ 1383394 h 1452563"/>
              <a:gd name="connsiteX217" fmla="*/ 109768 w 1208088"/>
              <a:gd name="connsiteY217" fmla="*/ 1378000 h 1452563"/>
              <a:gd name="connsiteX218" fmla="*/ 102789 w 1208088"/>
              <a:gd name="connsiteY218" fmla="*/ 1372288 h 1452563"/>
              <a:gd name="connsiteX219" fmla="*/ 96127 w 1208088"/>
              <a:gd name="connsiteY219" fmla="*/ 1366577 h 1452563"/>
              <a:gd name="connsiteX220" fmla="*/ 89782 w 1208088"/>
              <a:gd name="connsiteY220" fmla="*/ 1360548 h 1452563"/>
              <a:gd name="connsiteX221" fmla="*/ 83754 w 1208088"/>
              <a:gd name="connsiteY221" fmla="*/ 1354203 h 1452563"/>
              <a:gd name="connsiteX222" fmla="*/ 78044 w 1208088"/>
              <a:gd name="connsiteY222" fmla="*/ 1347857 h 1452563"/>
              <a:gd name="connsiteX223" fmla="*/ 72333 w 1208088"/>
              <a:gd name="connsiteY223" fmla="*/ 1341194 h 1452563"/>
              <a:gd name="connsiteX224" fmla="*/ 66940 w 1208088"/>
              <a:gd name="connsiteY224" fmla="*/ 1334531 h 1452563"/>
              <a:gd name="connsiteX225" fmla="*/ 61864 w 1208088"/>
              <a:gd name="connsiteY225" fmla="*/ 1327867 h 1452563"/>
              <a:gd name="connsiteX226" fmla="*/ 56788 w 1208088"/>
              <a:gd name="connsiteY226" fmla="*/ 1320570 h 1452563"/>
              <a:gd name="connsiteX227" fmla="*/ 52346 w 1208088"/>
              <a:gd name="connsiteY227" fmla="*/ 1313589 h 1452563"/>
              <a:gd name="connsiteX228" fmla="*/ 47905 w 1208088"/>
              <a:gd name="connsiteY228" fmla="*/ 1305974 h 1452563"/>
              <a:gd name="connsiteX229" fmla="*/ 43780 w 1208088"/>
              <a:gd name="connsiteY229" fmla="*/ 1298677 h 1452563"/>
              <a:gd name="connsiteX230" fmla="*/ 39339 w 1208088"/>
              <a:gd name="connsiteY230" fmla="*/ 1291062 h 1452563"/>
              <a:gd name="connsiteX231" fmla="*/ 35849 w 1208088"/>
              <a:gd name="connsiteY231" fmla="*/ 1283129 h 1452563"/>
              <a:gd name="connsiteX232" fmla="*/ 32360 w 1208088"/>
              <a:gd name="connsiteY232" fmla="*/ 1275197 h 1452563"/>
              <a:gd name="connsiteX233" fmla="*/ 28870 w 1208088"/>
              <a:gd name="connsiteY233" fmla="*/ 1266947 h 1452563"/>
              <a:gd name="connsiteX234" fmla="*/ 25697 w 1208088"/>
              <a:gd name="connsiteY234" fmla="*/ 1259015 h 1452563"/>
              <a:gd name="connsiteX235" fmla="*/ 22525 w 1208088"/>
              <a:gd name="connsiteY235" fmla="*/ 1250448 h 1452563"/>
              <a:gd name="connsiteX236" fmla="*/ 19670 w 1208088"/>
              <a:gd name="connsiteY236" fmla="*/ 1242199 h 1452563"/>
              <a:gd name="connsiteX237" fmla="*/ 17132 w 1208088"/>
              <a:gd name="connsiteY237" fmla="*/ 1233314 h 1452563"/>
              <a:gd name="connsiteX238" fmla="*/ 14911 w 1208088"/>
              <a:gd name="connsiteY238" fmla="*/ 1224747 h 1452563"/>
              <a:gd name="connsiteX239" fmla="*/ 12690 w 1208088"/>
              <a:gd name="connsiteY239" fmla="*/ 1215863 h 1452563"/>
              <a:gd name="connsiteX240" fmla="*/ 10786 w 1208088"/>
              <a:gd name="connsiteY240" fmla="*/ 1206979 h 1452563"/>
              <a:gd name="connsiteX241" fmla="*/ 8883 w 1208088"/>
              <a:gd name="connsiteY241" fmla="*/ 1197778 h 1452563"/>
              <a:gd name="connsiteX242" fmla="*/ 7297 w 1208088"/>
              <a:gd name="connsiteY242" fmla="*/ 1188893 h 1452563"/>
              <a:gd name="connsiteX243" fmla="*/ 4442 w 1208088"/>
              <a:gd name="connsiteY243" fmla="*/ 1170173 h 1452563"/>
              <a:gd name="connsiteX244" fmla="*/ 2221 w 1208088"/>
              <a:gd name="connsiteY244" fmla="*/ 1151453 h 1452563"/>
              <a:gd name="connsiteX245" fmla="*/ 952 w 1208088"/>
              <a:gd name="connsiteY245" fmla="*/ 1131781 h 1452563"/>
              <a:gd name="connsiteX246" fmla="*/ 317 w 1208088"/>
              <a:gd name="connsiteY246" fmla="*/ 1112426 h 1452563"/>
              <a:gd name="connsiteX247" fmla="*/ 0 w 1208088"/>
              <a:gd name="connsiteY247" fmla="*/ 1092437 h 1452563"/>
              <a:gd name="connsiteX248" fmla="*/ 634 w 1208088"/>
              <a:gd name="connsiteY248" fmla="*/ 1072447 h 1452563"/>
              <a:gd name="connsiteX249" fmla="*/ 1586 w 1208088"/>
              <a:gd name="connsiteY249" fmla="*/ 1052458 h 1452563"/>
              <a:gd name="connsiteX250" fmla="*/ 3172 w 1208088"/>
              <a:gd name="connsiteY250" fmla="*/ 1032151 h 1452563"/>
              <a:gd name="connsiteX251" fmla="*/ 5393 w 1208088"/>
              <a:gd name="connsiteY251" fmla="*/ 1011845 h 1452563"/>
              <a:gd name="connsiteX252" fmla="*/ 8248 w 1208088"/>
              <a:gd name="connsiteY252" fmla="*/ 990903 h 1452563"/>
              <a:gd name="connsiteX253" fmla="*/ 11421 w 1208088"/>
              <a:gd name="connsiteY253" fmla="*/ 970279 h 1452563"/>
              <a:gd name="connsiteX254" fmla="*/ 14911 w 1208088"/>
              <a:gd name="connsiteY254" fmla="*/ 949655 h 1452563"/>
              <a:gd name="connsiteX255" fmla="*/ 19035 w 1208088"/>
              <a:gd name="connsiteY255" fmla="*/ 929031 h 1452563"/>
              <a:gd name="connsiteX256" fmla="*/ 23476 w 1208088"/>
              <a:gd name="connsiteY256" fmla="*/ 908407 h 1452563"/>
              <a:gd name="connsiteX257" fmla="*/ 28235 w 1208088"/>
              <a:gd name="connsiteY257" fmla="*/ 887783 h 1452563"/>
              <a:gd name="connsiteX258" fmla="*/ 33628 w 1208088"/>
              <a:gd name="connsiteY258" fmla="*/ 867477 h 1452563"/>
              <a:gd name="connsiteX259" fmla="*/ 39022 w 1208088"/>
              <a:gd name="connsiteY259" fmla="*/ 847170 h 1452563"/>
              <a:gd name="connsiteX260" fmla="*/ 45050 w 1208088"/>
              <a:gd name="connsiteY260" fmla="*/ 826863 h 1452563"/>
              <a:gd name="connsiteX261" fmla="*/ 51077 w 1208088"/>
              <a:gd name="connsiteY261" fmla="*/ 807191 h 1452563"/>
              <a:gd name="connsiteX262" fmla="*/ 58057 w 1208088"/>
              <a:gd name="connsiteY262" fmla="*/ 787519 h 1452563"/>
              <a:gd name="connsiteX263" fmla="*/ 64402 w 1208088"/>
              <a:gd name="connsiteY263" fmla="*/ 768164 h 1452563"/>
              <a:gd name="connsiteX264" fmla="*/ 71381 w 1208088"/>
              <a:gd name="connsiteY264" fmla="*/ 748492 h 1452563"/>
              <a:gd name="connsiteX265" fmla="*/ 78678 w 1208088"/>
              <a:gd name="connsiteY265" fmla="*/ 729772 h 1452563"/>
              <a:gd name="connsiteX266" fmla="*/ 85975 w 1208088"/>
              <a:gd name="connsiteY266" fmla="*/ 711369 h 1452563"/>
              <a:gd name="connsiteX267" fmla="*/ 93906 w 1208088"/>
              <a:gd name="connsiteY267" fmla="*/ 693283 h 1452563"/>
              <a:gd name="connsiteX268" fmla="*/ 101520 w 1208088"/>
              <a:gd name="connsiteY268" fmla="*/ 675832 h 1452563"/>
              <a:gd name="connsiteX269" fmla="*/ 109134 w 1208088"/>
              <a:gd name="connsiteY269" fmla="*/ 658698 h 1452563"/>
              <a:gd name="connsiteX270" fmla="*/ 117065 w 1208088"/>
              <a:gd name="connsiteY270" fmla="*/ 641882 h 1452563"/>
              <a:gd name="connsiteX271" fmla="*/ 124996 w 1208088"/>
              <a:gd name="connsiteY271" fmla="*/ 626017 h 1452563"/>
              <a:gd name="connsiteX272" fmla="*/ 133245 w 1208088"/>
              <a:gd name="connsiteY272" fmla="*/ 610153 h 1452563"/>
              <a:gd name="connsiteX273" fmla="*/ 141176 w 1208088"/>
              <a:gd name="connsiteY273" fmla="*/ 595557 h 1452563"/>
              <a:gd name="connsiteX274" fmla="*/ 149425 w 1208088"/>
              <a:gd name="connsiteY274" fmla="*/ 581279 h 1452563"/>
              <a:gd name="connsiteX275" fmla="*/ 157356 w 1208088"/>
              <a:gd name="connsiteY275" fmla="*/ 567318 h 1452563"/>
              <a:gd name="connsiteX276" fmla="*/ 165604 w 1208088"/>
              <a:gd name="connsiteY276" fmla="*/ 554309 h 1452563"/>
              <a:gd name="connsiteX277" fmla="*/ 173536 w 1208088"/>
              <a:gd name="connsiteY277" fmla="*/ 542252 h 1452563"/>
              <a:gd name="connsiteX278" fmla="*/ 181467 w 1208088"/>
              <a:gd name="connsiteY278" fmla="*/ 530830 h 1452563"/>
              <a:gd name="connsiteX279" fmla="*/ 189081 w 1208088"/>
              <a:gd name="connsiteY279" fmla="*/ 519725 h 1452563"/>
              <a:gd name="connsiteX280" fmla="*/ 197012 w 1208088"/>
              <a:gd name="connsiteY280" fmla="*/ 510206 h 1452563"/>
              <a:gd name="connsiteX281" fmla="*/ 204309 w 1208088"/>
              <a:gd name="connsiteY281" fmla="*/ 501004 h 1452563"/>
              <a:gd name="connsiteX282" fmla="*/ 211606 w 1208088"/>
              <a:gd name="connsiteY282" fmla="*/ 493072 h 1452563"/>
              <a:gd name="connsiteX283" fmla="*/ 218902 w 1208088"/>
              <a:gd name="connsiteY283" fmla="*/ 485457 h 1452563"/>
              <a:gd name="connsiteX284" fmla="*/ 225248 w 1208088"/>
              <a:gd name="connsiteY284" fmla="*/ 479428 h 1452563"/>
              <a:gd name="connsiteX285" fmla="*/ 232862 w 1208088"/>
              <a:gd name="connsiteY285" fmla="*/ 473083 h 1452563"/>
              <a:gd name="connsiteX286" fmla="*/ 248407 w 1208088"/>
              <a:gd name="connsiteY286" fmla="*/ 460074 h 1452563"/>
              <a:gd name="connsiteX287" fmla="*/ 265538 w 1208088"/>
              <a:gd name="connsiteY287" fmla="*/ 446430 h 1452563"/>
              <a:gd name="connsiteX288" fmla="*/ 283622 w 1208088"/>
              <a:gd name="connsiteY288" fmla="*/ 432469 h 1452563"/>
              <a:gd name="connsiteX289" fmla="*/ 322009 w 1208088"/>
              <a:gd name="connsiteY289" fmla="*/ 404548 h 1452563"/>
              <a:gd name="connsiteX290" fmla="*/ 360396 w 1208088"/>
              <a:gd name="connsiteY290" fmla="*/ 375991 h 1452563"/>
              <a:gd name="connsiteX291" fmla="*/ 379114 w 1208088"/>
              <a:gd name="connsiteY291" fmla="*/ 362030 h 1452563"/>
              <a:gd name="connsiteX292" fmla="*/ 396562 w 1208088"/>
              <a:gd name="connsiteY292" fmla="*/ 348387 h 1452563"/>
              <a:gd name="connsiteX293" fmla="*/ 412742 w 1208088"/>
              <a:gd name="connsiteY293" fmla="*/ 335060 h 1452563"/>
              <a:gd name="connsiteX294" fmla="*/ 420039 w 1208088"/>
              <a:gd name="connsiteY294" fmla="*/ 328397 h 1452563"/>
              <a:gd name="connsiteX295" fmla="*/ 427018 w 1208088"/>
              <a:gd name="connsiteY295" fmla="*/ 322369 h 1452563"/>
              <a:gd name="connsiteX296" fmla="*/ 433364 w 1208088"/>
              <a:gd name="connsiteY296" fmla="*/ 316340 h 1452563"/>
              <a:gd name="connsiteX297" fmla="*/ 439391 w 1208088"/>
              <a:gd name="connsiteY297" fmla="*/ 309994 h 1452563"/>
              <a:gd name="connsiteX298" fmla="*/ 444784 w 1208088"/>
              <a:gd name="connsiteY298" fmla="*/ 304283 h 1452563"/>
              <a:gd name="connsiteX299" fmla="*/ 449226 w 1208088"/>
              <a:gd name="connsiteY299" fmla="*/ 298572 h 1452563"/>
              <a:gd name="connsiteX300" fmla="*/ 453033 w 1208088"/>
              <a:gd name="connsiteY300" fmla="*/ 293178 h 1452563"/>
              <a:gd name="connsiteX301" fmla="*/ 456523 w 1208088"/>
              <a:gd name="connsiteY301" fmla="*/ 287784 h 1452563"/>
              <a:gd name="connsiteX302" fmla="*/ 459061 w 1208088"/>
              <a:gd name="connsiteY302" fmla="*/ 283024 h 1452563"/>
              <a:gd name="connsiteX303" fmla="*/ 460647 w 1208088"/>
              <a:gd name="connsiteY303" fmla="*/ 277948 h 1452563"/>
              <a:gd name="connsiteX304" fmla="*/ 461282 w 1208088"/>
              <a:gd name="connsiteY304" fmla="*/ 274775 h 1452563"/>
              <a:gd name="connsiteX305" fmla="*/ 461916 w 1208088"/>
              <a:gd name="connsiteY305" fmla="*/ 271919 h 1452563"/>
              <a:gd name="connsiteX306" fmla="*/ 456840 w 1208088"/>
              <a:gd name="connsiteY306" fmla="*/ 270967 h 1452563"/>
              <a:gd name="connsiteX307" fmla="*/ 452081 w 1208088"/>
              <a:gd name="connsiteY307" fmla="*/ 269698 h 1452563"/>
              <a:gd name="connsiteX308" fmla="*/ 448274 w 1208088"/>
              <a:gd name="connsiteY308" fmla="*/ 267794 h 1452563"/>
              <a:gd name="connsiteX309" fmla="*/ 444784 w 1208088"/>
              <a:gd name="connsiteY309" fmla="*/ 265256 h 1452563"/>
              <a:gd name="connsiteX310" fmla="*/ 441929 w 1208088"/>
              <a:gd name="connsiteY310" fmla="*/ 262083 h 1452563"/>
              <a:gd name="connsiteX311" fmla="*/ 440660 w 1208088"/>
              <a:gd name="connsiteY311" fmla="*/ 260497 h 1452563"/>
              <a:gd name="connsiteX312" fmla="*/ 439708 w 1208088"/>
              <a:gd name="connsiteY312" fmla="*/ 258910 h 1452563"/>
              <a:gd name="connsiteX313" fmla="*/ 438757 w 1208088"/>
              <a:gd name="connsiteY313" fmla="*/ 257324 h 1452563"/>
              <a:gd name="connsiteX314" fmla="*/ 438440 w 1208088"/>
              <a:gd name="connsiteY314" fmla="*/ 255420 h 1452563"/>
              <a:gd name="connsiteX315" fmla="*/ 438122 w 1208088"/>
              <a:gd name="connsiteY315" fmla="*/ 253834 h 1452563"/>
              <a:gd name="connsiteX316" fmla="*/ 437488 w 1208088"/>
              <a:gd name="connsiteY316" fmla="*/ 251930 h 1452563"/>
              <a:gd name="connsiteX317" fmla="*/ 438122 w 1208088"/>
              <a:gd name="connsiteY317" fmla="*/ 250026 h 1452563"/>
              <a:gd name="connsiteX318" fmla="*/ 438440 w 1208088"/>
              <a:gd name="connsiteY318" fmla="*/ 248122 h 1452563"/>
              <a:gd name="connsiteX319" fmla="*/ 438757 w 1208088"/>
              <a:gd name="connsiteY319" fmla="*/ 246536 h 1452563"/>
              <a:gd name="connsiteX320" fmla="*/ 439708 w 1208088"/>
              <a:gd name="connsiteY320" fmla="*/ 244315 h 1452563"/>
              <a:gd name="connsiteX321" fmla="*/ 440660 w 1208088"/>
              <a:gd name="connsiteY321" fmla="*/ 242728 h 1452563"/>
              <a:gd name="connsiteX322" fmla="*/ 441929 w 1208088"/>
              <a:gd name="connsiteY322" fmla="*/ 241142 h 1452563"/>
              <a:gd name="connsiteX323" fmla="*/ 444784 w 1208088"/>
              <a:gd name="connsiteY323" fmla="*/ 238286 h 1452563"/>
              <a:gd name="connsiteX324" fmla="*/ 448274 w 1208088"/>
              <a:gd name="connsiteY324" fmla="*/ 236065 h 1452563"/>
              <a:gd name="connsiteX325" fmla="*/ 452081 w 1208088"/>
              <a:gd name="connsiteY325" fmla="*/ 234161 h 1452563"/>
              <a:gd name="connsiteX326" fmla="*/ 456840 w 1208088"/>
              <a:gd name="connsiteY326" fmla="*/ 232575 h 1452563"/>
              <a:gd name="connsiteX327" fmla="*/ 461916 w 1208088"/>
              <a:gd name="connsiteY327" fmla="*/ 231940 h 1452563"/>
              <a:gd name="connsiteX328" fmla="*/ 460647 w 1208088"/>
              <a:gd name="connsiteY328" fmla="*/ 227498 h 1452563"/>
              <a:gd name="connsiteX329" fmla="*/ 459378 w 1208088"/>
              <a:gd name="connsiteY329" fmla="*/ 223374 h 1452563"/>
              <a:gd name="connsiteX330" fmla="*/ 457792 w 1208088"/>
              <a:gd name="connsiteY330" fmla="*/ 219249 h 1452563"/>
              <a:gd name="connsiteX331" fmla="*/ 456206 w 1208088"/>
              <a:gd name="connsiteY331" fmla="*/ 215124 h 1452563"/>
              <a:gd name="connsiteX332" fmla="*/ 451764 w 1208088"/>
              <a:gd name="connsiteY332" fmla="*/ 206874 h 1452563"/>
              <a:gd name="connsiteX333" fmla="*/ 447005 w 1208088"/>
              <a:gd name="connsiteY333" fmla="*/ 198307 h 1452563"/>
              <a:gd name="connsiteX334" fmla="*/ 441295 w 1208088"/>
              <a:gd name="connsiteY334" fmla="*/ 189423 h 1452563"/>
              <a:gd name="connsiteX335" fmla="*/ 434632 w 1208088"/>
              <a:gd name="connsiteY335" fmla="*/ 180222 h 1452563"/>
              <a:gd name="connsiteX336" fmla="*/ 420039 w 1208088"/>
              <a:gd name="connsiteY336" fmla="*/ 159598 h 1452563"/>
              <a:gd name="connsiteX337" fmla="*/ 412108 w 1208088"/>
              <a:gd name="connsiteY337" fmla="*/ 147541 h 1452563"/>
              <a:gd name="connsiteX338" fmla="*/ 403542 w 1208088"/>
              <a:gd name="connsiteY338" fmla="*/ 134532 h 1452563"/>
              <a:gd name="connsiteX339" fmla="*/ 394024 w 1208088"/>
              <a:gd name="connsiteY339" fmla="*/ 120254 h 1452563"/>
              <a:gd name="connsiteX340" fmla="*/ 384190 w 1208088"/>
              <a:gd name="connsiteY340" fmla="*/ 104706 h 1452563"/>
              <a:gd name="connsiteX341" fmla="*/ 374355 w 1208088"/>
              <a:gd name="connsiteY341" fmla="*/ 87573 h 1452563"/>
              <a:gd name="connsiteX342" fmla="*/ 363886 w 1208088"/>
              <a:gd name="connsiteY342" fmla="*/ 68535 h 1452563"/>
              <a:gd name="connsiteX343" fmla="*/ 353099 w 1208088"/>
              <a:gd name="connsiteY343" fmla="*/ 47911 h 1452563"/>
              <a:gd name="connsiteX344" fmla="*/ 341996 w 1208088"/>
              <a:gd name="connsiteY344" fmla="*/ 25066 h 1452563"/>
              <a:gd name="connsiteX345" fmla="*/ 352782 w 1208088"/>
              <a:gd name="connsiteY345" fmla="*/ 20307 h 1452563"/>
              <a:gd name="connsiteX346" fmla="*/ 362617 w 1208088"/>
              <a:gd name="connsiteY346" fmla="*/ 15865 h 1452563"/>
              <a:gd name="connsiteX347" fmla="*/ 372134 w 1208088"/>
              <a:gd name="connsiteY347" fmla="*/ 13009 h 1452563"/>
              <a:gd name="connsiteX348" fmla="*/ 380700 w 1208088"/>
              <a:gd name="connsiteY348" fmla="*/ 11105 h 1452563"/>
              <a:gd name="connsiteX349" fmla="*/ 388948 w 1208088"/>
              <a:gd name="connsiteY349" fmla="*/ 9836 h 1452563"/>
              <a:gd name="connsiteX350" fmla="*/ 396562 w 1208088"/>
              <a:gd name="connsiteY350" fmla="*/ 9519 h 1452563"/>
              <a:gd name="connsiteX351" fmla="*/ 403859 w 1208088"/>
              <a:gd name="connsiteY351" fmla="*/ 9519 h 1452563"/>
              <a:gd name="connsiteX352" fmla="*/ 410522 w 1208088"/>
              <a:gd name="connsiteY352" fmla="*/ 10471 h 1452563"/>
              <a:gd name="connsiteX353" fmla="*/ 416549 w 1208088"/>
              <a:gd name="connsiteY353" fmla="*/ 12057 h 1452563"/>
              <a:gd name="connsiteX354" fmla="*/ 422894 w 1208088"/>
              <a:gd name="connsiteY354" fmla="*/ 14278 h 1452563"/>
              <a:gd name="connsiteX355" fmla="*/ 428288 w 1208088"/>
              <a:gd name="connsiteY355" fmla="*/ 16816 h 1452563"/>
              <a:gd name="connsiteX356" fmla="*/ 433681 w 1208088"/>
              <a:gd name="connsiteY356" fmla="*/ 19989 h 1452563"/>
              <a:gd name="connsiteX357" fmla="*/ 439074 w 1208088"/>
              <a:gd name="connsiteY357" fmla="*/ 23162 h 1452563"/>
              <a:gd name="connsiteX358" fmla="*/ 443833 w 1208088"/>
              <a:gd name="connsiteY358" fmla="*/ 26970 h 1452563"/>
              <a:gd name="connsiteX359" fmla="*/ 448592 w 1208088"/>
              <a:gd name="connsiteY359" fmla="*/ 30777 h 1452563"/>
              <a:gd name="connsiteX360" fmla="*/ 453033 w 1208088"/>
              <a:gd name="connsiteY360" fmla="*/ 34585 h 1452563"/>
              <a:gd name="connsiteX361" fmla="*/ 462550 w 1208088"/>
              <a:gd name="connsiteY361" fmla="*/ 43152 h 1452563"/>
              <a:gd name="connsiteX362" fmla="*/ 471434 w 1208088"/>
              <a:gd name="connsiteY362" fmla="*/ 51401 h 1452563"/>
              <a:gd name="connsiteX363" fmla="*/ 476510 w 1208088"/>
              <a:gd name="connsiteY363" fmla="*/ 55843 h 1452563"/>
              <a:gd name="connsiteX364" fmla="*/ 481268 w 1208088"/>
              <a:gd name="connsiteY364" fmla="*/ 59651 h 1452563"/>
              <a:gd name="connsiteX365" fmla="*/ 486027 w 1208088"/>
              <a:gd name="connsiteY365" fmla="*/ 63141 h 1452563"/>
              <a:gd name="connsiteX366" fmla="*/ 491738 w 1208088"/>
              <a:gd name="connsiteY366" fmla="*/ 66314 h 1452563"/>
              <a:gd name="connsiteX367" fmla="*/ 497131 w 1208088"/>
              <a:gd name="connsiteY367" fmla="*/ 69170 h 1452563"/>
              <a:gd name="connsiteX368" fmla="*/ 502841 w 1208088"/>
              <a:gd name="connsiteY368" fmla="*/ 72025 h 1452563"/>
              <a:gd name="connsiteX369" fmla="*/ 509186 w 1208088"/>
              <a:gd name="connsiteY369" fmla="*/ 73929 h 1452563"/>
              <a:gd name="connsiteX370" fmla="*/ 515531 w 1208088"/>
              <a:gd name="connsiteY370" fmla="*/ 75198 h 1452563"/>
              <a:gd name="connsiteX371" fmla="*/ 522194 w 1208088"/>
              <a:gd name="connsiteY371" fmla="*/ 76150 h 1452563"/>
              <a:gd name="connsiteX372" fmla="*/ 529808 w 1208088"/>
              <a:gd name="connsiteY372" fmla="*/ 76150 h 1452563"/>
              <a:gd name="connsiteX373" fmla="*/ 537739 w 1208088"/>
              <a:gd name="connsiteY373" fmla="*/ 75515 h 1452563"/>
              <a:gd name="connsiteX374" fmla="*/ 546304 w 1208088"/>
              <a:gd name="connsiteY374" fmla="*/ 74246 h 1452563"/>
              <a:gd name="connsiteX375" fmla="*/ 557408 w 1208088"/>
              <a:gd name="connsiteY375" fmla="*/ 68218 h 1452563"/>
              <a:gd name="connsiteX376" fmla="*/ 568195 w 1208088"/>
              <a:gd name="connsiteY376" fmla="*/ 62824 h 1452563"/>
              <a:gd name="connsiteX377" fmla="*/ 587864 w 1208088"/>
              <a:gd name="connsiteY377" fmla="*/ 51719 h 1452563"/>
              <a:gd name="connsiteX378" fmla="*/ 605313 w 1208088"/>
              <a:gd name="connsiteY378" fmla="*/ 41882 h 1452563"/>
              <a:gd name="connsiteX379" fmla="*/ 620858 w 1208088"/>
              <a:gd name="connsiteY379" fmla="*/ 32681 h 1452563"/>
              <a:gd name="connsiteX380" fmla="*/ 635452 w 1208088"/>
              <a:gd name="connsiteY380" fmla="*/ 24749 h 1452563"/>
              <a:gd name="connsiteX381" fmla="*/ 648776 w 1208088"/>
              <a:gd name="connsiteY381" fmla="*/ 17134 h 1452563"/>
              <a:gd name="connsiteX382" fmla="*/ 655438 w 1208088"/>
              <a:gd name="connsiteY382" fmla="*/ 13961 h 1452563"/>
              <a:gd name="connsiteX383" fmla="*/ 661784 w 1208088"/>
              <a:gd name="connsiteY383" fmla="*/ 11422 h 1452563"/>
              <a:gd name="connsiteX384" fmla="*/ 668446 w 1208088"/>
              <a:gd name="connsiteY384" fmla="*/ 8884 h 1452563"/>
              <a:gd name="connsiteX385" fmla="*/ 675108 w 1208088"/>
              <a:gd name="connsiteY385" fmla="*/ 6663 h 1452563"/>
              <a:gd name="connsiteX386" fmla="*/ 682088 w 1208088"/>
              <a:gd name="connsiteY386" fmla="*/ 4759 h 1452563"/>
              <a:gd name="connsiteX387" fmla="*/ 688750 w 1208088"/>
              <a:gd name="connsiteY387" fmla="*/ 3173 h 1452563"/>
              <a:gd name="connsiteX388" fmla="*/ 695729 w 1208088"/>
              <a:gd name="connsiteY388" fmla="*/ 1586 h 1452563"/>
              <a:gd name="connsiteX389" fmla="*/ 703343 w 1208088"/>
              <a:gd name="connsiteY389" fmla="*/ 635 h 1452563"/>
              <a:gd name="connsiteX390" fmla="*/ 710957 w 1208088"/>
              <a:gd name="connsiteY390" fmla="*/ 317 h 1452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Lst>
            <a:rect l="l" t="t" r="r" b="b"/>
            <a:pathLst>
              <a:path w="1208088" h="1452563">
                <a:moveTo>
                  <a:pt x="331068" y="665573"/>
                </a:moveTo>
                <a:cubicBezTo>
                  <a:pt x="331068" y="665573"/>
                  <a:pt x="331068" y="665573"/>
                  <a:pt x="508820" y="932822"/>
                </a:cubicBezTo>
                <a:cubicBezTo>
                  <a:pt x="508820" y="932822"/>
                  <a:pt x="508820" y="932822"/>
                  <a:pt x="369158" y="932822"/>
                </a:cubicBezTo>
                <a:cubicBezTo>
                  <a:pt x="369158" y="932822"/>
                  <a:pt x="369158" y="932822"/>
                  <a:pt x="369158" y="983727"/>
                </a:cubicBezTo>
                <a:cubicBezTo>
                  <a:pt x="369158" y="983727"/>
                  <a:pt x="369158" y="983727"/>
                  <a:pt x="534213" y="983727"/>
                </a:cubicBezTo>
                <a:cubicBezTo>
                  <a:pt x="534213" y="983727"/>
                  <a:pt x="534213" y="983727"/>
                  <a:pt x="534213" y="1034632"/>
                </a:cubicBezTo>
                <a:cubicBezTo>
                  <a:pt x="534213" y="1034632"/>
                  <a:pt x="534213" y="1034632"/>
                  <a:pt x="369158" y="1034632"/>
                </a:cubicBezTo>
                <a:cubicBezTo>
                  <a:pt x="369158" y="1034632"/>
                  <a:pt x="369158" y="1034632"/>
                  <a:pt x="369158" y="1085536"/>
                </a:cubicBezTo>
                <a:cubicBezTo>
                  <a:pt x="369158" y="1085536"/>
                  <a:pt x="369158" y="1085536"/>
                  <a:pt x="534213" y="1085536"/>
                </a:cubicBezTo>
                <a:cubicBezTo>
                  <a:pt x="534213" y="1085536"/>
                  <a:pt x="534213" y="1085536"/>
                  <a:pt x="534213" y="1238250"/>
                </a:cubicBezTo>
                <a:cubicBezTo>
                  <a:pt x="534213" y="1238250"/>
                  <a:pt x="534213" y="1238250"/>
                  <a:pt x="673875" y="1238250"/>
                </a:cubicBezTo>
                <a:cubicBezTo>
                  <a:pt x="673875" y="1238250"/>
                  <a:pt x="673875" y="1238250"/>
                  <a:pt x="673875" y="1085536"/>
                </a:cubicBezTo>
                <a:cubicBezTo>
                  <a:pt x="673875" y="1085536"/>
                  <a:pt x="673875" y="1085536"/>
                  <a:pt x="864324" y="1085536"/>
                </a:cubicBezTo>
                <a:cubicBezTo>
                  <a:pt x="864324" y="1085536"/>
                  <a:pt x="864324" y="1085536"/>
                  <a:pt x="864324" y="1034632"/>
                </a:cubicBezTo>
                <a:cubicBezTo>
                  <a:pt x="864324" y="1034632"/>
                  <a:pt x="864324" y="1034632"/>
                  <a:pt x="673875" y="1034632"/>
                </a:cubicBezTo>
                <a:cubicBezTo>
                  <a:pt x="673875" y="1034632"/>
                  <a:pt x="673875" y="1034632"/>
                  <a:pt x="673875" y="983727"/>
                </a:cubicBezTo>
                <a:cubicBezTo>
                  <a:pt x="673875" y="983727"/>
                  <a:pt x="673875" y="983727"/>
                  <a:pt x="864324" y="983727"/>
                </a:cubicBezTo>
                <a:cubicBezTo>
                  <a:pt x="864324" y="983727"/>
                  <a:pt x="864324" y="983727"/>
                  <a:pt x="864324" y="932822"/>
                </a:cubicBezTo>
                <a:cubicBezTo>
                  <a:pt x="864324" y="932822"/>
                  <a:pt x="864324" y="932822"/>
                  <a:pt x="699268" y="932822"/>
                </a:cubicBezTo>
                <a:cubicBezTo>
                  <a:pt x="699268" y="932822"/>
                  <a:pt x="699268" y="932822"/>
                  <a:pt x="877020" y="665573"/>
                </a:cubicBezTo>
                <a:cubicBezTo>
                  <a:pt x="877020" y="665573"/>
                  <a:pt x="877020" y="665573"/>
                  <a:pt x="737358" y="665573"/>
                </a:cubicBezTo>
                <a:cubicBezTo>
                  <a:pt x="737358" y="665573"/>
                  <a:pt x="737358" y="665573"/>
                  <a:pt x="597696" y="881918"/>
                </a:cubicBezTo>
                <a:cubicBezTo>
                  <a:pt x="597696" y="881918"/>
                  <a:pt x="597696" y="881918"/>
                  <a:pt x="458034" y="665573"/>
                </a:cubicBezTo>
                <a:cubicBezTo>
                  <a:pt x="458034" y="665573"/>
                  <a:pt x="458034" y="665573"/>
                  <a:pt x="331068" y="665573"/>
                </a:cubicBezTo>
                <a:close/>
                <a:moveTo>
                  <a:pt x="719206" y="0"/>
                </a:moveTo>
                <a:lnTo>
                  <a:pt x="727454" y="317"/>
                </a:lnTo>
                <a:lnTo>
                  <a:pt x="736654" y="952"/>
                </a:lnTo>
                <a:lnTo>
                  <a:pt x="746172" y="2538"/>
                </a:lnTo>
                <a:lnTo>
                  <a:pt x="756641" y="4125"/>
                </a:lnTo>
                <a:lnTo>
                  <a:pt x="767428" y="6028"/>
                </a:lnTo>
                <a:lnTo>
                  <a:pt x="778849" y="8567"/>
                </a:lnTo>
                <a:lnTo>
                  <a:pt x="791222" y="11422"/>
                </a:lnTo>
                <a:lnTo>
                  <a:pt x="804546" y="14913"/>
                </a:lnTo>
                <a:lnTo>
                  <a:pt x="818822" y="18720"/>
                </a:lnTo>
                <a:lnTo>
                  <a:pt x="833416" y="23480"/>
                </a:lnTo>
                <a:lnTo>
                  <a:pt x="829609" y="36171"/>
                </a:lnTo>
                <a:lnTo>
                  <a:pt x="825802" y="48228"/>
                </a:lnTo>
                <a:lnTo>
                  <a:pt x="818188" y="70439"/>
                </a:lnTo>
                <a:lnTo>
                  <a:pt x="810256" y="91063"/>
                </a:lnTo>
                <a:lnTo>
                  <a:pt x="802960" y="108831"/>
                </a:lnTo>
                <a:lnTo>
                  <a:pt x="795663" y="125013"/>
                </a:lnTo>
                <a:lnTo>
                  <a:pt x="788684" y="138974"/>
                </a:lnTo>
                <a:lnTo>
                  <a:pt x="782021" y="151983"/>
                </a:lnTo>
                <a:lnTo>
                  <a:pt x="775994" y="163405"/>
                </a:lnTo>
                <a:lnTo>
                  <a:pt x="764572" y="183077"/>
                </a:lnTo>
                <a:lnTo>
                  <a:pt x="760131" y="191644"/>
                </a:lnTo>
                <a:lnTo>
                  <a:pt x="756007" y="200211"/>
                </a:lnTo>
                <a:lnTo>
                  <a:pt x="752517" y="207826"/>
                </a:lnTo>
                <a:lnTo>
                  <a:pt x="749662" y="215759"/>
                </a:lnTo>
                <a:lnTo>
                  <a:pt x="748393" y="219566"/>
                </a:lnTo>
                <a:lnTo>
                  <a:pt x="747441" y="223374"/>
                </a:lnTo>
                <a:lnTo>
                  <a:pt x="746806" y="227181"/>
                </a:lnTo>
                <a:lnTo>
                  <a:pt x="746489" y="231623"/>
                </a:lnTo>
                <a:lnTo>
                  <a:pt x="748076" y="231623"/>
                </a:lnTo>
                <a:lnTo>
                  <a:pt x="750931" y="231623"/>
                </a:lnTo>
                <a:lnTo>
                  <a:pt x="753786" y="231940"/>
                </a:lnTo>
                <a:lnTo>
                  <a:pt x="756324" y="232258"/>
                </a:lnTo>
                <a:lnTo>
                  <a:pt x="758862" y="233210"/>
                </a:lnTo>
                <a:lnTo>
                  <a:pt x="761400" y="233844"/>
                </a:lnTo>
                <a:lnTo>
                  <a:pt x="763621" y="234796"/>
                </a:lnTo>
                <a:lnTo>
                  <a:pt x="765842" y="236065"/>
                </a:lnTo>
                <a:lnTo>
                  <a:pt x="768062" y="237334"/>
                </a:lnTo>
                <a:lnTo>
                  <a:pt x="769966" y="238921"/>
                </a:lnTo>
                <a:lnTo>
                  <a:pt x="771552" y="240190"/>
                </a:lnTo>
                <a:lnTo>
                  <a:pt x="772821" y="242094"/>
                </a:lnTo>
                <a:lnTo>
                  <a:pt x="774090" y="243680"/>
                </a:lnTo>
                <a:lnTo>
                  <a:pt x="775042" y="245901"/>
                </a:lnTo>
                <a:lnTo>
                  <a:pt x="775676" y="247805"/>
                </a:lnTo>
                <a:lnTo>
                  <a:pt x="775994" y="249709"/>
                </a:lnTo>
                <a:lnTo>
                  <a:pt x="776311" y="251930"/>
                </a:lnTo>
                <a:lnTo>
                  <a:pt x="776311" y="253834"/>
                </a:lnTo>
                <a:lnTo>
                  <a:pt x="775676" y="255420"/>
                </a:lnTo>
                <a:lnTo>
                  <a:pt x="775359" y="257324"/>
                </a:lnTo>
                <a:lnTo>
                  <a:pt x="774407" y="258910"/>
                </a:lnTo>
                <a:lnTo>
                  <a:pt x="773456" y="260497"/>
                </a:lnTo>
                <a:lnTo>
                  <a:pt x="772186" y="262083"/>
                </a:lnTo>
                <a:lnTo>
                  <a:pt x="769331" y="265256"/>
                </a:lnTo>
                <a:lnTo>
                  <a:pt x="765524" y="267794"/>
                </a:lnTo>
                <a:lnTo>
                  <a:pt x="761717" y="269698"/>
                </a:lnTo>
                <a:lnTo>
                  <a:pt x="756958" y="270967"/>
                </a:lnTo>
                <a:lnTo>
                  <a:pt x="752200" y="271919"/>
                </a:lnTo>
                <a:lnTo>
                  <a:pt x="756324" y="284611"/>
                </a:lnTo>
                <a:lnTo>
                  <a:pt x="757910" y="289053"/>
                </a:lnTo>
                <a:lnTo>
                  <a:pt x="760448" y="293812"/>
                </a:lnTo>
                <a:lnTo>
                  <a:pt x="763621" y="299206"/>
                </a:lnTo>
                <a:lnTo>
                  <a:pt x="768062" y="304283"/>
                </a:lnTo>
                <a:lnTo>
                  <a:pt x="772504" y="309677"/>
                </a:lnTo>
                <a:lnTo>
                  <a:pt x="777580" y="315706"/>
                </a:lnTo>
                <a:lnTo>
                  <a:pt x="783608" y="321417"/>
                </a:lnTo>
                <a:lnTo>
                  <a:pt x="789952" y="327445"/>
                </a:lnTo>
                <a:lnTo>
                  <a:pt x="796615" y="333791"/>
                </a:lnTo>
                <a:lnTo>
                  <a:pt x="803912" y="339820"/>
                </a:lnTo>
                <a:lnTo>
                  <a:pt x="819774" y="353146"/>
                </a:lnTo>
                <a:lnTo>
                  <a:pt x="836588" y="366155"/>
                </a:lnTo>
                <a:lnTo>
                  <a:pt x="854672" y="379798"/>
                </a:lnTo>
                <a:lnTo>
                  <a:pt x="891472" y="407720"/>
                </a:lnTo>
                <a:lnTo>
                  <a:pt x="928274" y="435008"/>
                </a:lnTo>
                <a:lnTo>
                  <a:pt x="945405" y="448334"/>
                </a:lnTo>
                <a:lnTo>
                  <a:pt x="961902" y="461343"/>
                </a:lnTo>
                <a:lnTo>
                  <a:pt x="976496" y="474034"/>
                </a:lnTo>
                <a:lnTo>
                  <a:pt x="983158" y="479746"/>
                </a:lnTo>
                <a:lnTo>
                  <a:pt x="989186" y="485457"/>
                </a:lnTo>
                <a:lnTo>
                  <a:pt x="996482" y="493072"/>
                </a:lnTo>
                <a:lnTo>
                  <a:pt x="1003779" y="501004"/>
                </a:lnTo>
                <a:lnTo>
                  <a:pt x="1011393" y="510206"/>
                </a:lnTo>
                <a:lnTo>
                  <a:pt x="1019007" y="519725"/>
                </a:lnTo>
                <a:lnTo>
                  <a:pt x="1026938" y="530830"/>
                </a:lnTo>
                <a:lnTo>
                  <a:pt x="1034552" y="542252"/>
                </a:lnTo>
                <a:lnTo>
                  <a:pt x="1042801" y="554309"/>
                </a:lnTo>
                <a:lnTo>
                  <a:pt x="1050732" y="567318"/>
                </a:lnTo>
                <a:lnTo>
                  <a:pt x="1058663" y="581279"/>
                </a:lnTo>
                <a:lnTo>
                  <a:pt x="1066912" y="595557"/>
                </a:lnTo>
                <a:lnTo>
                  <a:pt x="1074843" y="610153"/>
                </a:lnTo>
                <a:lnTo>
                  <a:pt x="1083092" y="626017"/>
                </a:lnTo>
                <a:lnTo>
                  <a:pt x="1091023" y="641882"/>
                </a:lnTo>
                <a:lnTo>
                  <a:pt x="1098954" y="658698"/>
                </a:lnTo>
                <a:lnTo>
                  <a:pt x="1106568" y="675832"/>
                </a:lnTo>
                <a:lnTo>
                  <a:pt x="1114499" y="693283"/>
                </a:lnTo>
                <a:lnTo>
                  <a:pt x="1122113" y="711369"/>
                </a:lnTo>
                <a:lnTo>
                  <a:pt x="1129727" y="729772"/>
                </a:lnTo>
                <a:lnTo>
                  <a:pt x="1136707" y="748492"/>
                </a:lnTo>
                <a:lnTo>
                  <a:pt x="1143686" y="768164"/>
                </a:lnTo>
                <a:lnTo>
                  <a:pt x="1150348" y="787519"/>
                </a:lnTo>
                <a:lnTo>
                  <a:pt x="1157011" y="807191"/>
                </a:lnTo>
                <a:lnTo>
                  <a:pt x="1163038" y="826863"/>
                </a:lnTo>
                <a:lnTo>
                  <a:pt x="1169066" y="847170"/>
                </a:lnTo>
                <a:lnTo>
                  <a:pt x="1174460" y="867477"/>
                </a:lnTo>
                <a:lnTo>
                  <a:pt x="1179853" y="887783"/>
                </a:lnTo>
                <a:lnTo>
                  <a:pt x="1184929" y="908407"/>
                </a:lnTo>
                <a:lnTo>
                  <a:pt x="1189370" y="929031"/>
                </a:lnTo>
                <a:lnTo>
                  <a:pt x="1193177" y="949655"/>
                </a:lnTo>
                <a:lnTo>
                  <a:pt x="1196667" y="970279"/>
                </a:lnTo>
                <a:lnTo>
                  <a:pt x="1200157" y="990903"/>
                </a:lnTo>
                <a:lnTo>
                  <a:pt x="1202695" y="1011845"/>
                </a:lnTo>
                <a:lnTo>
                  <a:pt x="1204916" y="1032151"/>
                </a:lnTo>
                <a:lnTo>
                  <a:pt x="1206502" y="1052458"/>
                </a:lnTo>
                <a:lnTo>
                  <a:pt x="1207454" y="1072447"/>
                </a:lnTo>
                <a:lnTo>
                  <a:pt x="1208088" y="1092437"/>
                </a:lnTo>
                <a:lnTo>
                  <a:pt x="1207771" y="1112426"/>
                </a:lnTo>
                <a:lnTo>
                  <a:pt x="1207136" y="1131781"/>
                </a:lnTo>
                <a:lnTo>
                  <a:pt x="1205867" y="1151453"/>
                </a:lnTo>
                <a:lnTo>
                  <a:pt x="1203646" y="1170173"/>
                </a:lnTo>
                <a:lnTo>
                  <a:pt x="1201108" y="1188893"/>
                </a:lnTo>
                <a:lnTo>
                  <a:pt x="1199522" y="1197778"/>
                </a:lnTo>
                <a:lnTo>
                  <a:pt x="1197302" y="1206979"/>
                </a:lnTo>
                <a:lnTo>
                  <a:pt x="1195398" y="1215863"/>
                </a:lnTo>
                <a:lnTo>
                  <a:pt x="1193177" y="1224747"/>
                </a:lnTo>
                <a:lnTo>
                  <a:pt x="1190956" y="1233314"/>
                </a:lnTo>
                <a:lnTo>
                  <a:pt x="1188418" y="1242199"/>
                </a:lnTo>
                <a:lnTo>
                  <a:pt x="1185563" y="1250448"/>
                </a:lnTo>
                <a:lnTo>
                  <a:pt x="1182708" y="1259015"/>
                </a:lnTo>
                <a:lnTo>
                  <a:pt x="1179218" y="1266947"/>
                </a:lnTo>
                <a:lnTo>
                  <a:pt x="1175728" y="1275197"/>
                </a:lnTo>
                <a:lnTo>
                  <a:pt x="1172239" y="1283129"/>
                </a:lnTo>
                <a:lnTo>
                  <a:pt x="1168749" y="1291062"/>
                </a:lnTo>
                <a:lnTo>
                  <a:pt x="1164625" y="1298677"/>
                </a:lnTo>
                <a:lnTo>
                  <a:pt x="1160183" y="1305974"/>
                </a:lnTo>
                <a:lnTo>
                  <a:pt x="1155742" y="1313589"/>
                </a:lnTo>
                <a:lnTo>
                  <a:pt x="1151300" y="1320570"/>
                </a:lnTo>
                <a:lnTo>
                  <a:pt x="1146542" y="1327867"/>
                </a:lnTo>
                <a:lnTo>
                  <a:pt x="1141148" y="1334531"/>
                </a:lnTo>
                <a:lnTo>
                  <a:pt x="1135755" y="1341194"/>
                </a:lnTo>
                <a:lnTo>
                  <a:pt x="1130362" y="1347857"/>
                </a:lnTo>
                <a:lnTo>
                  <a:pt x="1124334" y="1354203"/>
                </a:lnTo>
                <a:lnTo>
                  <a:pt x="1118306" y="1360548"/>
                </a:lnTo>
                <a:lnTo>
                  <a:pt x="1112278" y="1366577"/>
                </a:lnTo>
                <a:lnTo>
                  <a:pt x="1105299" y="1372288"/>
                </a:lnTo>
                <a:lnTo>
                  <a:pt x="1098637" y="1378000"/>
                </a:lnTo>
                <a:lnTo>
                  <a:pt x="1091657" y="1383394"/>
                </a:lnTo>
                <a:lnTo>
                  <a:pt x="1084360" y="1388470"/>
                </a:lnTo>
                <a:lnTo>
                  <a:pt x="1076746" y="1393230"/>
                </a:lnTo>
                <a:lnTo>
                  <a:pt x="1068815" y="1398306"/>
                </a:lnTo>
                <a:lnTo>
                  <a:pt x="1061201" y="1402748"/>
                </a:lnTo>
                <a:lnTo>
                  <a:pt x="1052636" y="1407190"/>
                </a:lnTo>
                <a:lnTo>
                  <a:pt x="1044070" y="1411633"/>
                </a:lnTo>
                <a:lnTo>
                  <a:pt x="1035187" y="1415440"/>
                </a:lnTo>
                <a:lnTo>
                  <a:pt x="1025986" y="1418930"/>
                </a:lnTo>
                <a:lnTo>
                  <a:pt x="1016469" y="1422420"/>
                </a:lnTo>
                <a:lnTo>
                  <a:pt x="1006634" y="1425593"/>
                </a:lnTo>
                <a:lnTo>
                  <a:pt x="996800" y="1428766"/>
                </a:lnTo>
                <a:lnTo>
                  <a:pt x="986330" y="1431305"/>
                </a:lnTo>
                <a:lnTo>
                  <a:pt x="976178" y="1433843"/>
                </a:lnTo>
                <a:lnTo>
                  <a:pt x="965074" y="1436064"/>
                </a:lnTo>
                <a:lnTo>
                  <a:pt x="953971" y="1437968"/>
                </a:lnTo>
                <a:lnTo>
                  <a:pt x="942550" y="1439554"/>
                </a:lnTo>
                <a:lnTo>
                  <a:pt x="930812" y="1440823"/>
                </a:lnTo>
                <a:lnTo>
                  <a:pt x="918756" y="1442093"/>
                </a:lnTo>
                <a:lnTo>
                  <a:pt x="906383" y="1443044"/>
                </a:lnTo>
                <a:lnTo>
                  <a:pt x="893693" y="1443362"/>
                </a:lnTo>
                <a:lnTo>
                  <a:pt x="740144" y="1448756"/>
                </a:lnTo>
                <a:lnTo>
                  <a:pt x="652583" y="1451611"/>
                </a:lnTo>
                <a:lnTo>
                  <a:pt x="613244" y="1452563"/>
                </a:lnTo>
                <a:lnTo>
                  <a:pt x="604044" y="1452563"/>
                </a:lnTo>
                <a:lnTo>
                  <a:pt x="595161" y="1452563"/>
                </a:lnTo>
                <a:lnTo>
                  <a:pt x="555505" y="1451611"/>
                </a:lnTo>
                <a:lnTo>
                  <a:pt x="467944" y="1448756"/>
                </a:lnTo>
                <a:lnTo>
                  <a:pt x="314395" y="1443362"/>
                </a:lnTo>
                <a:lnTo>
                  <a:pt x="302022" y="1443044"/>
                </a:lnTo>
                <a:lnTo>
                  <a:pt x="289332" y="1442093"/>
                </a:lnTo>
                <a:lnTo>
                  <a:pt x="277276" y="1440823"/>
                </a:lnTo>
                <a:lnTo>
                  <a:pt x="265856" y="1439554"/>
                </a:lnTo>
                <a:lnTo>
                  <a:pt x="254117" y="1437968"/>
                </a:lnTo>
                <a:lnTo>
                  <a:pt x="243014" y="1436064"/>
                </a:lnTo>
                <a:lnTo>
                  <a:pt x="232227" y="1433843"/>
                </a:lnTo>
                <a:lnTo>
                  <a:pt x="221758" y="1431305"/>
                </a:lnTo>
                <a:lnTo>
                  <a:pt x="211288" y="1428766"/>
                </a:lnTo>
                <a:lnTo>
                  <a:pt x="201454" y="1425593"/>
                </a:lnTo>
                <a:lnTo>
                  <a:pt x="191619" y="1422420"/>
                </a:lnTo>
                <a:lnTo>
                  <a:pt x="182419" y="1418930"/>
                </a:lnTo>
                <a:lnTo>
                  <a:pt x="172901" y="1415440"/>
                </a:lnTo>
                <a:lnTo>
                  <a:pt x="164336" y="1411633"/>
                </a:lnTo>
                <a:lnTo>
                  <a:pt x="155452" y="1407190"/>
                </a:lnTo>
                <a:lnTo>
                  <a:pt x="147521" y="1402748"/>
                </a:lnTo>
                <a:lnTo>
                  <a:pt x="139273" y="1398306"/>
                </a:lnTo>
                <a:lnTo>
                  <a:pt x="131342" y="1393230"/>
                </a:lnTo>
                <a:lnTo>
                  <a:pt x="123728" y="1388470"/>
                </a:lnTo>
                <a:lnTo>
                  <a:pt x="116431" y="1383394"/>
                </a:lnTo>
                <a:lnTo>
                  <a:pt x="109768" y="1378000"/>
                </a:lnTo>
                <a:lnTo>
                  <a:pt x="102789" y="1372288"/>
                </a:lnTo>
                <a:lnTo>
                  <a:pt x="96127" y="1366577"/>
                </a:lnTo>
                <a:lnTo>
                  <a:pt x="89782" y="1360548"/>
                </a:lnTo>
                <a:lnTo>
                  <a:pt x="83754" y="1354203"/>
                </a:lnTo>
                <a:lnTo>
                  <a:pt x="78044" y="1347857"/>
                </a:lnTo>
                <a:lnTo>
                  <a:pt x="72333" y="1341194"/>
                </a:lnTo>
                <a:lnTo>
                  <a:pt x="66940" y="1334531"/>
                </a:lnTo>
                <a:lnTo>
                  <a:pt x="61864" y="1327867"/>
                </a:lnTo>
                <a:lnTo>
                  <a:pt x="56788" y="1320570"/>
                </a:lnTo>
                <a:lnTo>
                  <a:pt x="52346" y="1313589"/>
                </a:lnTo>
                <a:lnTo>
                  <a:pt x="47905" y="1305974"/>
                </a:lnTo>
                <a:lnTo>
                  <a:pt x="43780" y="1298677"/>
                </a:lnTo>
                <a:lnTo>
                  <a:pt x="39339" y="1291062"/>
                </a:lnTo>
                <a:lnTo>
                  <a:pt x="35849" y="1283129"/>
                </a:lnTo>
                <a:lnTo>
                  <a:pt x="32360" y="1275197"/>
                </a:lnTo>
                <a:lnTo>
                  <a:pt x="28870" y="1266947"/>
                </a:lnTo>
                <a:lnTo>
                  <a:pt x="25697" y="1259015"/>
                </a:lnTo>
                <a:lnTo>
                  <a:pt x="22525" y="1250448"/>
                </a:lnTo>
                <a:lnTo>
                  <a:pt x="19670" y="1242199"/>
                </a:lnTo>
                <a:lnTo>
                  <a:pt x="17132" y="1233314"/>
                </a:lnTo>
                <a:lnTo>
                  <a:pt x="14911" y="1224747"/>
                </a:lnTo>
                <a:lnTo>
                  <a:pt x="12690" y="1215863"/>
                </a:lnTo>
                <a:lnTo>
                  <a:pt x="10786" y="1206979"/>
                </a:lnTo>
                <a:lnTo>
                  <a:pt x="8883" y="1197778"/>
                </a:lnTo>
                <a:lnTo>
                  <a:pt x="7297" y="1188893"/>
                </a:lnTo>
                <a:lnTo>
                  <a:pt x="4442" y="1170173"/>
                </a:lnTo>
                <a:lnTo>
                  <a:pt x="2221" y="1151453"/>
                </a:lnTo>
                <a:lnTo>
                  <a:pt x="952" y="1131781"/>
                </a:lnTo>
                <a:lnTo>
                  <a:pt x="317" y="1112426"/>
                </a:lnTo>
                <a:lnTo>
                  <a:pt x="0" y="1092437"/>
                </a:lnTo>
                <a:lnTo>
                  <a:pt x="634" y="1072447"/>
                </a:lnTo>
                <a:lnTo>
                  <a:pt x="1586" y="1052458"/>
                </a:lnTo>
                <a:lnTo>
                  <a:pt x="3172" y="1032151"/>
                </a:lnTo>
                <a:lnTo>
                  <a:pt x="5393" y="1011845"/>
                </a:lnTo>
                <a:lnTo>
                  <a:pt x="8248" y="990903"/>
                </a:lnTo>
                <a:lnTo>
                  <a:pt x="11421" y="970279"/>
                </a:lnTo>
                <a:lnTo>
                  <a:pt x="14911" y="949655"/>
                </a:lnTo>
                <a:lnTo>
                  <a:pt x="19035" y="929031"/>
                </a:lnTo>
                <a:lnTo>
                  <a:pt x="23476" y="908407"/>
                </a:lnTo>
                <a:lnTo>
                  <a:pt x="28235" y="887783"/>
                </a:lnTo>
                <a:lnTo>
                  <a:pt x="33628" y="867477"/>
                </a:lnTo>
                <a:lnTo>
                  <a:pt x="39022" y="847170"/>
                </a:lnTo>
                <a:lnTo>
                  <a:pt x="45050" y="826863"/>
                </a:lnTo>
                <a:lnTo>
                  <a:pt x="51077" y="807191"/>
                </a:lnTo>
                <a:lnTo>
                  <a:pt x="58057" y="787519"/>
                </a:lnTo>
                <a:lnTo>
                  <a:pt x="64402" y="768164"/>
                </a:lnTo>
                <a:lnTo>
                  <a:pt x="71381" y="748492"/>
                </a:lnTo>
                <a:lnTo>
                  <a:pt x="78678" y="729772"/>
                </a:lnTo>
                <a:lnTo>
                  <a:pt x="85975" y="711369"/>
                </a:lnTo>
                <a:lnTo>
                  <a:pt x="93906" y="693283"/>
                </a:lnTo>
                <a:lnTo>
                  <a:pt x="101520" y="675832"/>
                </a:lnTo>
                <a:lnTo>
                  <a:pt x="109134" y="658698"/>
                </a:lnTo>
                <a:lnTo>
                  <a:pt x="117065" y="641882"/>
                </a:lnTo>
                <a:lnTo>
                  <a:pt x="124996" y="626017"/>
                </a:lnTo>
                <a:lnTo>
                  <a:pt x="133245" y="610153"/>
                </a:lnTo>
                <a:lnTo>
                  <a:pt x="141176" y="595557"/>
                </a:lnTo>
                <a:lnTo>
                  <a:pt x="149425" y="581279"/>
                </a:lnTo>
                <a:lnTo>
                  <a:pt x="157356" y="567318"/>
                </a:lnTo>
                <a:lnTo>
                  <a:pt x="165604" y="554309"/>
                </a:lnTo>
                <a:lnTo>
                  <a:pt x="173536" y="542252"/>
                </a:lnTo>
                <a:lnTo>
                  <a:pt x="181467" y="530830"/>
                </a:lnTo>
                <a:lnTo>
                  <a:pt x="189081" y="519725"/>
                </a:lnTo>
                <a:lnTo>
                  <a:pt x="197012" y="510206"/>
                </a:lnTo>
                <a:lnTo>
                  <a:pt x="204309" y="501004"/>
                </a:lnTo>
                <a:lnTo>
                  <a:pt x="211606" y="493072"/>
                </a:lnTo>
                <a:lnTo>
                  <a:pt x="218902" y="485457"/>
                </a:lnTo>
                <a:lnTo>
                  <a:pt x="225248" y="479428"/>
                </a:lnTo>
                <a:lnTo>
                  <a:pt x="232862" y="473083"/>
                </a:lnTo>
                <a:lnTo>
                  <a:pt x="248407" y="460074"/>
                </a:lnTo>
                <a:lnTo>
                  <a:pt x="265538" y="446430"/>
                </a:lnTo>
                <a:lnTo>
                  <a:pt x="283622" y="432469"/>
                </a:lnTo>
                <a:lnTo>
                  <a:pt x="322009" y="404548"/>
                </a:lnTo>
                <a:lnTo>
                  <a:pt x="360396" y="375991"/>
                </a:lnTo>
                <a:lnTo>
                  <a:pt x="379114" y="362030"/>
                </a:lnTo>
                <a:lnTo>
                  <a:pt x="396562" y="348387"/>
                </a:lnTo>
                <a:lnTo>
                  <a:pt x="412742" y="335060"/>
                </a:lnTo>
                <a:lnTo>
                  <a:pt x="420039" y="328397"/>
                </a:lnTo>
                <a:lnTo>
                  <a:pt x="427018" y="322369"/>
                </a:lnTo>
                <a:lnTo>
                  <a:pt x="433364" y="316340"/>
                </a:lnTo>
                <a:lnTo>
                  <a:pt x="439391" y="309994"/>
                </a:lnTo>
                <a:lnTo>
                  <a:pt x="444784" y="304283"/>
                </a:lnTo>
                <a:lnTo>
                  <a:pt x="449226" y="298572"/>
                </a:lnTo>
                <a:lnTo>
                  <a:pt x="453033" y="293178"/>
                </a:lnTo>
                <a:lnTo>
                  <a:pt x="456523" y="287784"/>
                </a:lnTo>
                <a:lnTo>
                  <a:pt x="459061" y="283024"/>
                </a:lnTo>
                <a:lnTo>
                  <a:pt x="460647" y="277948"/>
                </a:lnTo>
                <a:lnTo>
                  <a:pt x="461282" y="274775"/>
                </a:lnTo>
                <a:lnTo>
                  <a:pt x="461916" y="271919"/>
                </a:lnTo>
                <a:lnTo>
                  <a:pt x="456840" y="270967"/>
                </a:lnTo>
                <a:lnTo>
                  <a:pt x="452081" y="269698"/>
                </a:lnTo>
                <a:lnTo>
                  <a:pt x="448274" y="267794"/>
                </a:lnTo>
                <a:lnTo>
                  <a:pt x="444784" y="265256"/>
                </a:lnTo>
                <a:lnTo>
                  <a:pt x="441929" y="262083"/>
                </a:lnTo>
                <a:lnTo>
                  <a:pt x="440660" y="260497"/>
                </a:lnTo>
                <a:lnTo>
                  <a:pt x="439708" y="258910"/>
                </a:lnTo>
                <a:lnTo>
                  <a:pt x="438757" y="257324"/>
                </a:lnTo>
                <a:lnTo>
                  <a:pt x="438440" y="255420"/>
                </a:lnTo>
                <a:lnTo>
                  <a:pt x="438122" y="253834"/>
                </a:lnTo>
                <a:lnTo>
                  <a:pt x="437488" y="251930"/>
                </a:lnTo>
                <a:lnTo>
                  <a:pt x="438122" y="250026"/>
                </a:lnTo>
                <a:lnTo>
                  <a:pt x="438440" y="248122"/>
                </a:lnTo>
                <a:lnTo>
                  <a:pt x="438757" y="246536"/>
                </a:lnTo>
                <a:lnTo>
                  <a:pt x="439708" y="244315"/>
                </a:lnTo>
                <a:lnTo>
                  <a:pt x="440660" y="242728"/>
                </a:lnTo>
                <a:lnTo>
                  <a:pt x="441929" y="241142"/>
                </a:lnTo>
                <a:lnTo>
                  <a:pt x="444784" y="238286"/>
                </a:lnTo>
                <a:lnTo>
                  <a:pt x="448274" y="236065"/>
                </a:lnTo>
                <a:lnTo>
                  <a:pt x="452081" y="234161"/>
                </a:lnTo>
                <a:lnTo>
                  <a:pt x="456840" y="232575"/>
                </a:lnTo>
                <a:lnTo>
                  <a:pt x="461916" y="231940"/>
                </a:lnTo>
                <a:lnTo>
                  <a:pt x="460647" y="227498"/>
                </a:lnTo>
                <a:lnTo>
                  <a:pt x="459378" y="223374"/>
                </a:lnTo>
                <a:lnTo>
                  <a:pt x="457792" y="219249"/>
                </a:lnTo>
                <a:lnTo>
                  <a:pt x="456206" y="215124"/>
                </a:lnTo>
                <a:lnTo>
                  <a:pt x="451764" y="206874"/>
                </a:lnTo>
                <a:lnTo>
                  <a:pt x="447005" y="198307"/>
                </a:lnTo>
                <a:lnTo>
                  <a:pt x="441295" y="189423"/>
                </a:lnTo>
                <a:lnTo>
                  <a:pt x="434632" y="180222"/>
                </a:lnTo>
                <a:lnTo>
                  <a:pt x="420039" y="159598"/>
                </a:lnTo>
                <a:lnTo>
                  <a:pt x="412108" y="147541"/>
                </a:lnTo>
                <a:lnTo>
                  <a:pt x="403542" y="134532"/>
                </a:lnTo>
                <a:lnTo>
                  <a:pt x="394024" y="120254"/>
                </a:lnTo>
                <a:lnTo>
                  <a:pt x="384190" y="104706"/>
                </a:lnTo>
                <a:lnTo>
                  <a:pt x="374355" y="87573"/>
                </a:lnTo>
                <a:lnTo>
                  <a:pt x="363886" y="68535"/>
                </a:lnTo>
                <a:lnTo>
                  <a:pt x="353099" y="47911"/>
                </a:lnTo>
                <a:lnTo>
                  <a:pt x="341996" y="25066"/>
                </a:lnTo>
                <a:lnTo>
                  <a:pt x="352782" y="20307"/>
                </a:lnTo>
                <a:lnTo>
                  <a:pt x="362617" y="15865"/>
                </a:lnTo>
                <a:lnTo>
                  <a:pt x="372134" y="13009"/>
                </a:lnTo>
                <a:lnTo>
                  <a:pt x="380700" y="11105"/>
                </a:lnTo>
                <a:lnTo>
                  <a:pt x="388948" y="9836"/>
                </a:lnTo>
                <a:lnTo>
                  <a:pt x="396562" y="9519"/>
                </a:lnTo>
                <a:lnTo>
                  <a:pt x="403859" y="9519"/>
                </a:lnTo>
                <a:lnTo>
                  <a:pt x="410522" y="10471"/>
                </a:lnTo>
                <a:lnTo>
                  <a:pt x="416549" y="12057"/>
                </a:lnTo>
                <a:lnTo>
                  <a:pt x="422894" y="14278"/>
                </a:lnTo>
                <a:lnTo>
                  <a:pt x="428288" y="16816"/>
                </a:lnTo>
                <a:lnTo>
                  <a:pt x="433681" y="19989"/>
                </a:lnTo>
                <a:lnTo>
                  <a:pt x="439074" y="23162"/>
                </a:lnTo>
                <a:lnTo>
                  <a:pt x="443833" y="26970"/>
                </a:lnTo>
                <a:lnTo>
                  <a:pt x="448592" y="30777"/>
                </a:lnTo>
                <a:lnTo>
                  <a:pt x="453033" y="34585"/>
                </a:lnTo>
                <a:lnTo>
                  <a:pt x="462550" y="43152"/>
                </a:lnTo>
                <a:lnTo>
                  <a:pt x="471434" y="51401"/>
                </a:lnTo>
                <a:lnTo>
                  <a:pt x="476510" y="55843"/>
                </a:lnTo>
                <a:lnTo>
                  <a:pt x="481268" y="59651"/>
                </a:lnTo>
                <a:lnTo>
                  <a:pt x="486027" y="63141"/>
                </a:lnTo>
                <a:lnTo>
                  <a:pt x="491738" y="66314"/>
                </a:lnTo>
                <a:lnTo>
                  <a:pt x="497131" y="69170"/>
                </a:lnTo>
                <a:lnTo>
                  <a:pt x="502841" y="72025"/>
                </a:lnTo>
                <a:lnTo>
                  <a:pt x="509186" y="73929"/>
                </a:lnTo>
                <a:lnTo>
                  <a:pt x="515531" y="75198"/>
                </a:lnTo>
                <a:lnTo>
                  <a:pt x="522194" y="76150"/>
                </a:lnTo>
                <a:lnTo>
                  <a:pt x="529808" y="76150"/>
                </a:lnTo>
                <a:lnTo>
                  <a:pt x="537739" y="75515"/>
                </a:lnTo>
                <a:lnTo>
                  <a:pt x="546304" y="74246"/>
                </a:lnTo>
                <a:lnTo>
                  <a:pt x="557408" y="68218"/>
                </a:lnTo>
                <a:lnTo>
                  <a:pt x="568195" y="62824"/>
                </a:lnTo>
                <a:lnTo>
                  <a:pt x="587864" y="51719"/>
                </a:lnTo>
                <a:lnTo>
                  <a:pt x="605313" y="41882"/>
                </a:lnTo>
                <a:lnTo>
                  <a:pt x="620858" y="32681"/>
                </a:lnTo>
                <a:lnTo>
                  <a:pt x="635452" y="24749"/>
                </a:lnTo>
                <a:lnTo>
                  <a:pt x="648776" y="17134"/>
                </a:lnTo>
                <a:lnTo>
                  <a:pt x="655438" y="13961"/>
                </a:lnTo>
                <a:lnTo>
                  <a:pt x="661784" y="11422"/>
                </a:lnTo>
                <a:lnTo>
                  <a:pt x="668446" y="8884"/>
                </a:lnTo>
                <a:lnTo>
                  <a:pt x="675108" y="6663"/>
                </a:lnTo>
                <a:lnTo>
                  <a:pt x="682088" y="4759"/>
                </a:lnTo>
                <a:lnTo>
                  <a:pt x="688750" y="3173"/>
                </a:lnTo>
                <a:lnTo>
                  <a:pt x="695729" y="1586"/>
                </a:lnTo>
                <a:lnTo>
                  <a:pt x="703343" y="635"/>
                </a:lnTo>
                <a:lnTo>
                  <a:pt x="710957" y="317"/>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accent1"/>
              </a:solidFill>
              <a:effectLst/>
              <a:uLnTx/>
              <a:uFillTx/>
              <a:cs typeface="+mn-ea"/>
              <a:sym typeface="+mn-lt"/>
            </a:endParaRPr>
          </a:p>
        </p:txBody>
      </p:sp>
      <p:sp>
        <p:nvSpPr>
          <p:cNvPr id="22" name="KSO_Shape"/>
          <p:cNvSpPr/>
          <p:nvPr/>
        </p:nvSpPr>
        <p:spPr bwMode="auto">
          <a:xfrm>
            <a:off x="4224895" y="3032124"/>
            <a:ext cx="554292" cy="819151"/>
          </a:xfrm>
          <a:custGeom>
            <a:avLst/>
            <a:gdLst/>
            <a:ahLst/>
            <a:cxnLst/>
            <a:rect l="0" t="0" r="r" b="b"/>
            <a:pathLst>
              <a:path w="760413" h="1123951">
                <a:moveTo>
                  <a:pt x="556062" y="689979"/>
                </a:moveTo>
                <a:lnTo>
                  <a:pt x="552429" y="690206"/>
                </a:lnTo>
                <a:lnTo>
                  <a:pt x="549250" y="690432"/>
                </a:lnTo>
                <a:lnTo>
                  <a:pt x="546299" y="690886"/>
                </a:lnTo>
                <a:lnTo>
                  <a:pt x="543120" y="691339"/>
                </a:lnTo>
                <a:lnTo>
                  <a:pt x="539941" y="692020"/>
                </a:lnTo>
                <a:lnTo>
                  <a:pt x="536989" y="692927"/>
                </a:lnTo>
                <a:lnTo>
                  <a:pt x="534038" y="694060"/>
                </a:lnTo>
                <a:lnTo>
                  <a:pt x="531086" y="694967"/>
                </a:lnTo>
                <a:lnTo>
                  <a:pt x="528361" y="696328"/>
                </a:lnTo>
                <a:lnTo>
                  <a:pt x="525637" y="697688"/>
                </a:lnTo>
                <a:lnTo>
                  <a:pt x="520414" y="701089"/>
                </a:lnTo>
                <a:lnTo>
                  <a:pt x="515419" y="704717"/>
                </a:lnTo>
                <a:lnTo>
                  <a:pt x="510878" y="708798"/>
                </a:lnTo>
                <a:lnTo>
                  <a:pt x="506791" y="713106"/>
                </a:lnTo>
                <a:lnTo>
                  <a:pt x="503158" y="718094"/>
                </a:lnTo>
                <a:lnTo>
                  <a:pt x="499752" y="723536"/>
                </a:lnTo>
                <a:lnTo>
                  <a:pt x="498617" y="726257"/>
                </a:lnTo>
                <a:lnTo>
                  <a:pt x="497027" y="728978"/>
                </a:lnTo>
                <a:lnTo>
                  <a:pt x="496119" y="731925"/>
                </a:lnTo>
                <a:lnTo>
                  <a:pt x="495211" y="734873"/>
                </a:lnTo>
                <a:lnTo>
                  <a:pt x="494076" y="737820"/>
                </a:lnTo>
                <a:lnTo>
                  <a:pt x="493622" y="740768"/>
                </a:lnTo>
                <a:lnTo>
                  <a:pt x="492940" y="744169"/>
                </a:lnTo>
                <a:lnTo>
                  <a:pt x="492713" y="747116"/>
                </a:lnTo>
                <a:lnTo>
                  <a:pt x="492259" y="750291"/>
                </a:lnTo>
                <a:lnTo>
                  <a:pt x="492032" y="753918"/>
                </a:lnTo>
                <a:lnTo>
                  <a:pt x="492259" y="757093"/>
                </a:lnTo>
                <a:lnTo>
                  <a:pt x="492713" y="760267"/>
                </a:lnTo>
                <a:lnTo>
                  <a:pt x="492940" y="763215"/>
                </a:lnTo>
                <a:lnTo>
                  <a:pt x="493622" y="766616"/>
                </a:lnTo>
                <a:lnTo>
                  <a:pt x="494076" y="769563"/>
                </a:lnTo>
                <a:lnTo>
                  <a:pt x="495211" y="772511"/>
                </a:lnTo>
                <a:lnTo>
                  <a:pt x="496119" y="775458"/>
                </a:lnTo>
                <a:lnTo>
                  <a:pt x="497027" y="778406"/>
                </a:lnTo>
                <a:lnTo>
                  <a:pt x="498617" y="781353"/>
                </a:lnTo>
                <a:lnTo>
                  <a:pt x="499752" y="784074"/>
                </a:lnTo>
                <a:lnTo>
                  <a:pt x="503158" y="789289"/>
                </a:lnTo>
                <a:lnTo>
                  <a:pt x="506791" y="794277"/>
                </a:lnTo>
                <a:lnTo>
                  <a:pt x="510878" y="798585"/>
                </a:lnTo>
                <a:lnTo>
                  <a:pt x="515419" y="802667"/>
                </a:lnTo>
                <a:lnTo>
                  <a:pt x="520414" y="806521"/>
                </a:lnTo>
                <a:lnTo>
                  <a:pt x="525637" y="809695"/>
                </a:lnTo>
                <a:lnTo>
                  <a:pt x="528361" y="810829"/>
                </a:lnTo>
                <a:lnTo>
                  <a:pt x="531086" y="812416"/>
                </a:lnTo>
                <a:lnTo>
                  <a:pt x="534038" y="813323"/>
                </a:lnTo>
                <a:lnTo>
                  <a:pt x="536989" y="814457"/>
                </a:lnTo>
                <a:lnTo>
                  <a:pt x="539941" y="815364"/>
                </a:lnTo>
                <a:lnTo>
                  <a:pt x="543120" y="816044"/>
                </a:lnTo>
                <a:lnTo>
                  <a:pt x="546299" y="816724"/>
                </a:lnTo>
                <a:lnTo>
                  <a:pt x="549250" y="816951"/>
                </a:lnTo>
                <a:lnTo>
                  <a:pt x="552429" y="817178"/>
                </a:lnTo>
                <a:lnTo>
                  <a:pt x="556062" y="817404"/>
                </a:lnTo>
                <a:lnTo>
                  <a:pt x="559241" y="817178"/>
                </a:lnTo>
                <a:lnTo>
                  <a:pt x="562420" y="816951"/>
                </a:lnTo>
                <a:lnTo>
                  <a:pt x="565371" y="816724"/>
                </a:lnTo>
                <a:lnTo>
                  <a:pt x="568777" y="816044"/>
                </a:lnTo>
                <a:lnTo>
                  <a:pt x="571729" y="815364"/>
                </a:lnTo>
                <a:lnTo>
                  <a:pt x="574681" y="814457"/>
                </a:lnTo>
                <a:lnTo>
                  <a:pt x="577633" y="813323"/>
                </a:lnTo>
                <a:lnTo>
                  <a:pt x="580811" y="812416"/>
                </a:lnTo>
                <a:lnTo>
                  <a:pt x="583536" y="811056"/>
                </a:lnTo>
                <a:lnTo>
                  <a:pt x="586261" y="809695"/>
                </a:lnTo>
                <a:lnTo>
                  <a:pt x="591483" y="806521"/>
                </a:lnTo>
                <a:lnTo>
                  <a:pt x="596478" y="802667"/>
                </a:lnTo>
                <a:lnTo>
                  <a:pt x="601019" y="798585"/>
                </a:lnTo>
                <a:lnTo>
                  <a:pt x="604879" y="794277"/>
                </a:lnTo>
                <a:lnTo>
                  <a:pt x="608739" y="789289"/>
                </a:lnTo>
                <a:lnTo>
                  <a:pt x="611918" y="784074"/>
                </a:lnTo>
                <a:lnTo>
                  <a:pt x="613280" y="781353"/>
                </a:lnTo>
                <a:lnTo>
                  <a:pt x="614643" y="778406"/>
                </a:lnTo>
                <a:lnTo>
                  <a:pt x="615551" y="775458"/>
                </a:lnTo>
                <a:lnTo>
                  <a:pt x="616686" y="772511"/>
                </a:lnTo>
                <a:lnTo>
                  <a:pt x="617595" y="769563"/>
                </a:lnTo>
                <a:lnTo>
                  <a:pt x="618276" y="766616"/>
                </a:lnTo>
                <a:lnTo>
                  <a:pt x="618957" y="763215"/>
                </a:lnTo>
                <a:lnTo>
                  <a:pt x="619184" y="760267"/>
                </a:lnTo>
                <a:lnTo>
                  <a:pt x="619411" y="757093"/>
                </a:lnTo>
                <a:lnTo>
                  <a:pt x="619638" y="753918"/>
                </a:lnTo>
                <a:lnTo>
                  <a:pt x="619411" y="750291"/>
                </a:lnTo>
                <a:lnTo>
                  <a:pt x="619184" y="747116"/>
                </a:lnTo>
                <a:lnTo>
                  <a:pt x="618957" y="744169"/>
                </a:lnTo>
                <a:lnTo>
                  <a:pt x="618276" y="740768"/>
                </a:lnTo>
                <a:lnTo>
                  <a:pt x="617595" y="737820"/>
                </a:lnTo>
                <a:lnTo>
                  <a:pt x="616686" y="734873"/>
                </a:lnTo>
                <a:lnTo>
                  <a:pt x="615551" y="731925"/>
                </a:lnTo>
                <a:lnTo>
                  <a:pt x="614643" y="728978"/>
                </a:lnTo>
                <a:lnTo>
                  <a:pt x="613280" y="726257"/>
                </a:lnTo>
                <a:lnTo>
                  <a:pt x="611918" y="723536"/>
                </a:lnTo>
                <a:lnTo>
                  <a:pt x="608739" y="718094"/>
                </a:lnTo>
                <a:lnTo>
                  <a:pt x="604879" y="713106"/>
                </a:lnTo>
                <a:lnTo>
                  <a:pt x="601019" y="708798"/>
                </a:lnTo>
                <a:lnTo>
                  <a:pt x="596478" y="704717"/>
                </a:lnTo>
                <a:lnTo>
                  <a:pt x="591483" y="701089"/>
                </a:lnTo>
                <a:lnTo>
                  <a:pt x="586261" y="697688"/>
                </a:lnTo>
                <a:lnTo>
                  <a:pt x="583536" y="696328"/>
                </a:lnTo>
                <a:lnTo>
                  <a:pt x="580811" y="694967"/>
                </a:lnTo>
                <a:lnTo>
                  <a:pt x="577633" y="694060"/>
                </a:lnTo>
                <a:lnTo>
                  <a:pt x="574681" y="692927"/>
                </a:lnTo>
                <a:lnTo>
                  <a:pt x="571729" y="692020"/>
                </a:lnTo>
                <a:lnTo>
                  <a:pt x="568777" y="691339"/>
                </a:lnTo>
                <a:lnTo>
                  <a:pt x="565371" y="690886"/>
                </a:lnTo>
                <a:lnTo>
                  <a:pt x="562420" y="690432"/>
                </a:lnTo>
                <a:lnTo>
                  <a:pt x="559241" y="690206"/>
                </a:lnTo>
                <a:lnTo>
                  <a:pt x="556062" y="689979"/>
                </a:lnTo>
                <a:close/>
                <a:moveTo>
                  <a:pt x="199810" y="689979"/>
                </a:moveTo>
                <a:lnTo>
                  <a:pt x="196631" y="690206"/>
                </a:lnTo>
                <a:lnTo>
                  <a:pt x="193453" y="690886"/>
                </a:lnTo>
                <a:lnTo>
                  <a:pt x="190047" y="691339"/>
                </a:lnTo>
                <a:lnTo>
                  <a:pt x="187095" y="692020"/>
                </a:lnTo>
                <a:lnTo>
                  <a:pt x="184143" y="692927"/>
                </a:lnTo>
                <a:lnTo>
                  <a:pt x="181192" y="694060"/>
                </a:lnTo>
                <a:lnTo>
                  <a:pt x="178240" y="694967"/>
                </a:lnTo>
                <a:lnTo>
                  <a:pt x="175515" y="696328"/>
                </a:lnTo>
                <a:lnTo>
                  <a:pt x="172563" y="697688"/>
                </a:lnTo>
                <a:lnTo>
                  <a:pt x="167341" y="701089"/>
                </a:lnTo>
                <a:lnTo>
                  <a:pt x="162573" y="704490"/>
                </a:lnTo>
                <a:lnTo>
                  <a:pt x="158032" y="708798"/>
                </a:lnTo>
                <a:lnTo>
                  <a:pt x="153945" y="713106"/>
                </a:lnTo>
                <a:lnTo>
                  <a:pt x="150085" y="718094"/>
                </a:lnTo>
                <a:lnTo>
                  <a:pt x="146906" y="723536"/>
                </a:lnTo>
                <a:lnTo>
                  <a:pt x="145771" y="726257"/>
                </a:lnTo>
                <a:lnTo>
                  <a:pt x="144408" y="728978"/>
                </a:lnTo>
                <a:lnTo>
                  <a:pt x="143273" y="731925"/>
                </a:lnTo>
                <a:lnTo>
                  <a:pt x="142138" y="734646"/>
                </a:lnTo>
                <a:lnTo>
                  <a:pt x="141457" y="737820"/>
                </a:lnTo>
                <a:lnTo>
                  <a:pt x="140775" y="740768"/>
                </a:lnTo>
                <a:lnTo>
                  <a:pt x="140321" y="743942"/>
                </a:lnTo>
                <a:lnTo>
                  <a:pt x="139640" y="747116"/>
                </a:lnTo>
                <a:lnTo>
                  <a:pt x="139413" y="750291"/>
                </a:lnTo>
                <a:lnTo>
                  <a:pt x="139413" y="753692"/>
                </a:lnTo>
                <a:lnTo>
                  <a:pt x="139413" y="756866"/>
                </a:lnTo>
                <a:lnTo>
                  <a:pt x="139640" y="760040"/>
                </a:lnTo>
                <a:lnTo>
                  <a:pt x="140321" y="763215"/>
                </a:lnTo>
                <a:lnTo>
                  <a:pt x="140775" y="766616"/>
                </a:lnTo>
                <a:lnTo>
                  <a:pt x="141457" y="769563"/>
                </a:lnTo>
                <a:lnTo>
                  <a:pt x="142138" y="772511"/>
                </a:lnTo>
                <a:lnTo>
                  <a:pt x="143273" y="775458"/>
                </a:lnTo>
                <a:lnTo>
                  <a:pt x="144408" y="778406"/>
                </a:lnTo>
                <a:lnTo>
                  <a:pt x="145771" y="781353"/>
                </a:lnTo>
                <a:lnTo>
                  <a:pt x="146906" y="784074"/>
                </a:lnTo>
                <a:lnTo>
                  <a:pt x="150085" y="789289"/>
                </a:lnTo>
                <a:lnTo>
                  <a:pt x="153945" y="794277"/>
                </a:lnTo>
                <a:lnTo>
                  <a:pt x="158032" y="798585"/>
                </a:lnTo>
                <a:lnTo>
                  <a:pt x="162573" y="802667"/>
                </a:lnTo>
                <a:lnTo>
                  <a:pt x="167341" y="806521"/>
                </a:lnTo>
                <a:lnTo>
                  <a:pt x="172563" y="809695"/>
                </a:lnTo>
                <a:lnTo>
                  <a:pt x="175515" y="810829"/>
                </a:lnTo>
                <a:lnTo>
                  <a:pt x="178240" y="812190"/>
                </a:lnTo>
                <a:lnTo>
                  <a:pt x="181192" y="813323"/>
                </a:lnTo>
                <a:lnTo>
                  <a:pt x="184143" y="814457"/>
                </a:lnTo>
                <a:lnTo>
                  <a:pt x="187095" y="815137"/>
                </a:lnTo>
                <a:lnTo>
                  <a:pt x="190047" y="815817"/>
                </a:lnTo>
                <a:lnTo>
                  <a:pt x="193453" y="816724"/>
                </a:lnTo>
                <a:lnTo>
                  <a:pt x="196631" y="816951"/>
                </a:lnTo>
                <a:lnTo>
                  <a:pt x="199810" y="817178"/>
                </a:lnTo>
                <a:lnTo>
                  <a:pt x="203216" y="817178"/>
                </a:lnTo>
                <a:lnTo>
                  <a:pt x="206395" y="817178"/>
                </a:lnTo>
                <a:lnTo>
                  <a:pt x="209574" y="816951"/>
                </a:lnTo>
                <a:lnTo>
                  <a:pt x="212752" y="816724"/>
                </a:lnTo>
                <a:lnTo>
                  <a:pt x="215931" y="815817"/>
                </a:lnTo>
                <a:lnTo>
                  <a:pt x="219110" y="815137"/>
                </a:lnTo>
                <a:lnTo>
                  <a:pt x="222062" y="814457"/>
                </a:lnTo>
                <a:lnTo>
                  <a:pt x="225013" y="813323"/>
                </a:lnTo>
                <a:lnTo>
                  <a:pt x="227738" y="812190"/>
                </a:lnTo>
                <a:lnTo>
                  <a:pt x="230463" y="810829"/>
                </a:lnTo>
                <a:lnTo>
                  <a:pt x="233415" y="809695"/>
                </a:lnTo>
                <a:lnTo>
                  <a:pt x="238637" y="806521"/>
                </a:lnTo>
                <a:lnTo>
                  <a:pt x="243632" y="802667"/>
                </a:lnTo>
                <a:lnTo>
                  <a:pt x="247946" y="798585"/>
                </a:lnTo>
                <a:lnTo>
                  <a:pt x="252260" y="794277"/>
                </a:lnTo>
                <a:lnTo>
                  <a:pt x="255666" y="789289"/>
                </a:lnTo>
                <a:lnTo>
                  <a:pt x="259072" y="784074"/>
                </a:lnTo>
                <a:lnTo>
                  <a:pt x="260434" y="781353"/>
                </a:lnTo>
                <a:lnTo>
                  <a:pt x="261797" y="778406"/>
                </a:lnTo>
                <a:lnTo>
                  <a:pt x="262932" y="775458"/>
                </a:lnTo>
                <a:lnTo>
                  <a:pt x="264067" y="772511"/>
                </a:lnTo>
                <a:lnTo>
                  <a:pt x="264748" y="769563"/>
                </a:lnTo>
                <a:lnTo>
                  <a:pt x="265430" y="766616"/>
                </a:lnTo>
                <a:lnTo>
                  <a:pt x="265884" y="763215"/>
                </a:lnTo>
                <a:lnTo>
                  <a:pt x="266565" y="760040"/>
                </a:lnTo>
                <a:lnTo>
                  <a:pt x="266792" y="756866"/>
                </a:lnTo>
                <a:lnTo>
                  <a:pt x="266792" y="753692"/>
                </a:lnTo>
                <a:lnTo>
                  <a:pt x="266792" y="750291"/>
                </a:lnTo>
                <a:lnTo>
                  <a:pt x="266565" y="747116"/>
                </a:lnTo>
                <a:lnTo>
                  <a:pt x="265884" y="743942"/>
                </a:lnTo>
                <a:lnTo>
                  <a:pt x="265430" y="740768"/>
                </a:lnTo>
                <a:lnTo>
                  <a:pt x="264748" y="737820"/>
                </a:lnTo>
                <a:lnTo>
                  <a:pt x="264067" y="734646"/>
                </a:lnTo>
                <a:lnTo>
                  <a:pt x="262932" y="731925"/>
                </a:lnTo>
                <a:lnTo>
                  <a:pt x="261797" y="728978"/>
                </a:lnTo>
                <a:lnTo>
                  <a:pt x="260434" y="726257"/>
                </a:lnTo>
                <a:lnTo>
                  <a:pt x="259072" y="723536"/>
                </a:lnTo>
                <a:lnTo>
                  <a:pt x="255666" y="718094"/>
                </a:lnTo>
                <a:lnTo>
                  <a:pt x="252260" y="713106"/>
                </a:lnTo>
                <a:lnTo>
                  <a:pt x="247946" y="708798"/>
                </a:lnTo>
                <a:lnTo>
                  <a:pt x="243632" y="704490"/>
                </a:lnTo>
                <a:lnTo>
                  <a:pt x="238637" y="701089"/>
                </a:lnTo>
                <a:lnTo>
                  <a:pt x="233415" y="697688"/>
                </a:lnTo>
                <a:lnTo>
                  <a:pt x="230463" y="696328"/>
                </a:lnTo>
                <a:lnTo>
                  <a:pt x="227738" y="694967"/>
                </a:lnTo>
                <a:lnTo>
                  <a:pt x="225013" y="694060"/>
                </a:lnTo>
                <a:lnTo>
                  <a:pt x="222062" y="692927"/>
                </a:lnTo>
                <a:lnTo>
                  <a:pt x="219110" y="692020"/>
                </a:lnTo>
                <a:lnTo>
                  <a:pt x="215931" y="691339"/>
                </a:lnTo>
                <a:lnTo>
                  <a:pt x="212752" y="690886"/>
                </a:lnTo>
                <a:lnTo>
                  <a:pt x="209574" y="690206"/>
                </a:lnTo>
                <a:lnTo>
                  <a:pt x="206395" y="689979"/>
                </a:lnTo>
                <a:lnTo>
                  <a:pt x="203216" y="689979"/>
                </a:lnTo>
                <a:lnTo>
                  <a:pt x="199810" y="689979"/>
                </a:lnTo>
                <a:close/>
                <a:moveTo>
                  <a:pt x="201627" y="243083"/>
                </a:moveTo>
                <a:lnTo>
                  <a:pt x="197313" y="243310"/>
                </a:lnTo>
                <a:lnTo>
                  <a:pt x="193453" y="243763"/>
                </a:lnTo>
                <a:lnTo>
                  <a:pt x="189366" y="244443"/>
                </a:lnTo>
                <a:lnTo>
                  <a:pt x="185733" y="245123"/>
                </a:lnTo>
                <a:lnTo>
                  <a:pt x="181873" y="246257"/>
                </a:lnTo>
                <a:lnTo>
                  <a:pt x="178467" y="247391"/>
                </a:lnTo>
                <a:lnTo>
                  <a:pt x="174834" y="248978"/>
                </a:lnTo>
                <a:lnTo>
                  <a:pt x="171428" y="250112"/>
                </a:lnTo>
                <a:lnTo>
                  <a:pt x="168476" y="251926"/>
                </a:lnTo>
                <a:lnTo>
                  <a:pt x="165525" y="253739"/>
                </a:lnTo>
                <a:lnTo>
                  <a:pt x="162346" y="255780"/>
                </a:lnTo>
                <a:lnTo>
                  <a:pt x="159621" y="257594"/>
                </a:lnTo>
                <a:lnTo>
                  <a:pt x="156896" y="259861"/>
                </a:lnTo>
                <a:lnTo>
                  <a:pt x="154399" y="262129"/>
                </a:lnTo>
                <a:lnTo>
                  <a:pt x="152128" y="264623"/>
                </a:lnTo>
                <a:lnTo>
                  <a:pt x="149858" y="267117"/>
                </a:lnTo>
                <a:lnTo>
                  <a:pt x="148041" y="269838"/>
                </a:lnTo>
                <a:lnTo>
                  <a:pt x="145998" y="272558"/>
                </a:lnTo>
                <a:lnTo>
                  <a:pt x="144181" y="275506"/>
                </a:lnTo>
                <a:lnTo>
                  <a:pt x="142365" y="278454"/>
                </a:lnTo>
                <a:lnTo>
                  <a:pt x="141002" y="281628"/>
                </a:lnTo>
                <a:lnTo>
                  <a:pt x="139640" y="284575"/>
                </a:lnTo>
                <a:lnTo>
                  <a:pt x="138505" y="287750"/>
                </a:lnTo>
                <a:lnTo>
                  <a:pt x="137143" y="291151"/>
                </a:lnTo>
                <a:lnTo>
                  <a:pt x="136461" y="294325"/>
                </a:lnTo>
                <a:lnTo>
                  <a:pt x="135553" y="297726"/>
                </a:lnTo>
                <a:lnTo>
                  <a:pt x="134872" y="301354"/>
                </a:lnTo>
                <a:lnTo>
                  <a:pt x="134418" y="304755"/>
                </a:lnTo>
                <a:lnTo>
                  <a:pt x="133964" y="308156"/>
                </a:lnTo>
                <a:lnTo>
                  <a:pt x="133737" y="315412"/>
                </a:lnTo>
                <a:lnTo>
                  <a:pt x="133737" y="408600"/>
                </a:lnTo>
                <a:lnTo>
                  <a:pt x="133737" y="412908"/>
                </a:lnTo>
                <a:lnTo>
                  <a:pt x="133964" y="416989"/>
                </a:lnTo>
                <a:lnTo>
                  <a:pt x="134418" y="420844"/>
                </a:lnTo>
                <a:lnTo>
                  <a:pt x="134872" y="424698"/>
                </a:lnTo>
                <a:lnTo>
                  <a:pt x="136007" y="428326"/>
                </a:lnTo>
                <a:lnTo>
                  <a:pt x="136688" y="432180"/>
                </a:lnTo>
                <a:lnTo>
                  <a:pt x="138051" y="435581"/>
                </a:lnTo>
                <a:lnTo>
                  <a:pt x="139186" y="438756"/>
                </a:lnTo>
                <a:lnTo>
                  <a:pt x="140775" y="442157"/>
                </a:lnTo>
                <a:lnTo>
                  <a:pt x="142138" y="445331"/>
                </a:lnTo>
                <a:lnTo>
                  <a:pt x="143954" y="448279"/>
                </a:lnTo>
                <a:lnTo>
                  <a:pt x="145998" y="451226"/>
                </a:lnTo>
                <a:lnTo>
                  <a:pt x="148041" y="453947"/>
                </a:lnTo>
                <a:lnTo>
                  <a:pt x="150085" y="456895"/>
                </a:lnTo>
                <a:lnTo>
                  <a:pt x="152355" y="459389"/>
                </a:lnTo>
                <a:lnTo>
                  <a:pt x="154626" y="461429"/>
                </a:lnTo>
                <a:lnTo>
                  <a:pt x="157124" y="463697"/>
                </a:lnTo>
                <a:lnTo>
                  <a:pt x="159848" y="465964"/>
                </a:lnTo>
                <a:lnTo>
                  <a:pt x="162573" y="468005"/>
                </a:lnTo>
                <a:lnTo>
                  <a:pt x="165525" y="470045"/>
                </a:lnTo>
                <a:lnTo>
                  <a:pt x="168476" y="471406"/>
                </a:lnTo>
                <a:lnTo>
                  <a:pt x="171428" y="473220"/>
                </a:lnTo>
                <a:lnTo>
                  <a:pt x="174607" y="474807"/>
                </a:lnTo>
                <a:lnTo>
                  <a:pt x="178013" y="475940"/>
                </a:lnTo>
                <a:lnTo>
                  <a:pt x="181192" y="477074"/>
                </a:lnTo>
                <a:lnTo>
                  <a:pt x="184597" y="477981"/>
                </a:lnTo>
                <a:lnTo>
                  <a:pt x="187776" y="478888"/>
                </a:lnTo>
                <a:lnTo>
                  <a:pt x="191409" y="479795"/>
                </a:lnTo>
                <a:lnTo>
                  <a:pt x="195042" y="480248"/>
                </a:lnTo>
                <a:lnTo>
                  <a:pt x="198675" y="480702"/>
                </a:lnTo>
                <a:lnTo>
                  <a:pt x="202308" y="480702"/>
                </a:lnTo>
                <a:lnTo>
                  <a:pt x="206168" y="480929"/>
                </a:lnTo>
                <a:lnTo>
                  <a:pt x="554246" y="480929"/>
                </a:lnTo>
                <a:lnTo>
                  <a:pt x="557879" y="480702"/>
                </a:lnTo>
                <a:lnTo>
                  <a:pt x="561739" y="480702"/>
                </a:lnTo>
                <a:lnTo>
                  <a:pt x="565144" y="480248"/>
                </a:lnTo>
                <a:lnTo>
                  <a:pt x="569004" y="479795"/>
                </a:lnTo>
                <a:lnTo>
                  <a:pt x="572410" y="478888"/>
                </a:lnTo>
                <a:lnTo>
                  <a:pt x="576043" y="477981"/>
                </a:lnTo>
                <a:lnTo>
                  <a:pt x="579222" y="477074"/>
                </a:lnTo>
                <a:lnTo>
                  <a:pt x="582401" y="475940"/>
                </a:lnTo>
                <a:lnTo>
                  <a:pt x="585580" y="474807"/>
                </a:lnTo>
                <a:lnTo>
                  <a:pt x="588985" y="473220"/>
                </a:lnTo>
                <a:lnTo>
                  <a:pt x="591937" y="471406"/>
                </a:lnTo>
                <a:lnTo>
                  <a:pt x="594889" y="470045"/>
                </a:lnTo>
                <a:lnTo>
                  <a:pt x="597614" y="468005"/>
                </a:lnTo>
                <a:lnTo>
                  <a:pt x="600338" y="465964"/>
                </a:lnTo>
                <a:lnTo>
                  <a:pt x="603063" y="463697"/>
                </a:lnTo>
                <a:lnTo>
                  <a:pt x="605561" y="461429"/>
                </a:lnTo>
                <a:lnTo>
                  <a:pt x="607831" y="459389"/>
                </a:lnTo>
                <a:lnTo>
                  <a:pt x="610329" y="456895"/>
                </a:lnTo>
                <a:lnTo>
                  <a:pt x="612372" y="453947"/>
                </a:lnTo>
                <a:lnTo>
                  <a:pt x="614416" y="451226"/>
                </a:lnTo>
                <a:lnTo>
                  <a:pt x="616459" y="448279"/>
                </a:lnTo>
                <a:lnTo>
                  <a:pt x="618049" y="445331"/>
                </a:lnTo>
                <a:lnTo>
                  <a:pt x="619638" y="442157"/>
                </a:lnTo>
                <a:lnTo>
                  <a:pt x="621227" y="438756"/>
                </a:lnTo>
                <a:lnTo>
                  <a:pt x="622363" y="435581"/>
                </a:lnTo>
                <a:lnTo>
                  <a:pt x="623725" y="432180"/>
                </a:lnTo>
                <a:lnTo>
                  <a:pt x="624633" y="428326"/>
                </a:lnTo>
                <a:lnTo>
                  <a:pt x="625314" y="424698"/>
                </a:lnTo>
                <a:lnTo>
                  <a:pt x="625769" y="420844"/>
                </a:lnTo>
                <a:lnTo>
                  <a:pt x="626450" y="416989"/>
                </a:lnTo>
                <a:lnTo>
                  <a:pt x="626677" y="412908"/>
                </a:lnTo>
                <a:lnTo>
                  <a:pt x="626677" y="408600"/>
                </a:lnTo>
                <a:lnTo>
                  <a:pt x="626677" y="315412"/>
                </a:lnTo>
                <a:lnTo>
                  <a:pt x="626450" y="308156"/>
                </a:lnTo>
                <a:lnTo>
                  <a:pt x="626223" y="304755"/>
                </a:lnTo>
                <a:lnTo>
                  <a:pt x="625314" y="301354"/>
                </a:lnTo>
                <a:lnTo>
                  <a:pt x="624860" y="297726"/>
                </a:lnTo>
                <a:lnTo>
                  <a:pt x="624179" y="294325"/>
                </a:lnTo>
                <a:lnTo>
                  <a:pt x="623044" y="291151"/>
                </a:lnTo>
                <a:lnTo>
                  <a:pt x="621909" y="287750"/>
                </a:lnTo>
                <a:lnTo>
                  <a:pt x="620773" y="284575"/>
                </a:lnTo>
                <a:lnTo>
                  <a:pt x="619411" y="281628"/>
                </a:lnTo>
                <a:lnTo>
                  <a:pt x="617822" y="278454"/>
                </a:lnTo>
                <a:lnTo>
                  <a:pt x="616232" y="275506"/>
                </a:lnTo>
                <a:lnTo>
                  <a:pt x="614416" y="272558"/>
                </a:lnTo>
                <a:lnTo>
                  <a:pt x="612372" y="269838"/>
                </a:lnTo>
                <a:lnTo>
                  <a:pt x="610329" y="267117"/>
                </a:lnTo>
                <a:lnTo>
                  <a:pt x="608058" y="264623"/>
                </a:lnTo>
                <a:lnTo>
                  <a:pt x="606015" y="262129"/>
                </a:lnTo>
                <a:lnTo>
                  <a:pt x="603517" y="259861"/>
                </a:lnTo>
                <a:lnTo>
                  <a:pt x="600565" y="257594"/>
                </a:lnTo>
                <a:lnTo>
                  <a:pt x="597841" y="255780"/>
                </a:lnTo>
                <a:lnTo>
                  <a:pt x="595116" y="253739"/>
                </a:lnTo>
                <a:lnTo>
                  <a:pt x="591937" y="251926"/>
                </a:lnTo>
                <a:lnTo>
                  <a:pt x="588985" y="250112"/>
                </a:lnTo>
                <a:lnTo>
                  <a:pt x="585352" y="248978"/>
                </a:lnTo>
                <a:lnTo>
                  <a:pt x="582174" y="247391"/>
                </a:lnTo>
                <a:lnTo>
                  <a:pt x="578541" y="246257"/>
                </a:lnTo>
                <a:lnTo>
                  <a:pt x="574681" y="245123"/>
                </a:lnTo>
                <a:lnTo>
                  <a:pt x="571048" y="244443"/>
                </a:lnTo>
                <a:lnTo>
                  <a:pt x="566961" y="243763"/>
                </a:lnTo>
                <a:lnTo>
                  <a:pt x="562874" y="243310"/>
                </a:lnTo>
                <a:lnTo>
                  <a:pt x="558787" y="243083"/>
                </a:lnTo>
                <a:lnTo>
                  <a:pt x="554246" y="243083"/>
                </a:lnTo>
                <a:lnTo>
                  <a:pt x="206168" y="243083"/>
                </a:lnTo>
                <a:lnTo>
                  <a:pt x="201627" y="243083"/>
                </a:lnTo>
                <a:close/>
                <a:moveTo>
                  <a:pt x="297217" y="126767"/>
                </a:moveTo>
                <a:lnTo>
                  <a:pt x="294493" y="126994"/>
                </a:lnTo>
                <a:lnTo>
                  <a:pt x="291768" y="127448"/>
                </a:lnTo>
                <a:lnTo>
                  <a:pt x="289043" y="127901"/>
                </a:lnTo>
                <a:lnTo>
                  <a:pt x="286546" y="128355"/>
                </a:lnTo>
                <a:lnTo>
                  <a:pt x="284048" y="129035"/>
                </a:lnTo>
                <a:lnTo>
                  <a:pt x="281778" y="130168"/>
                </a:lnTo>
                <a:lnTo>
                  <a:pt x="279507" y="131075"/>
                </a:lnTo>
                <a:lnTo>
                  <a:pt x="277464" y="132436"/>
                </a:lnTo>
                <a:lnTo>
                  <a:pt x="275647" y="133796"/>
                </a:lnTo>
                <a:lnTo>
                  <a:pt x="274058" y="135157"/>
                </a:lnTo>
                <a:lnTo>
                  <a:pt x="272468" y="136517"/>
                </a:lnTo>
                <a:lnTo>
                  <a:pt x="271333" y="138331"/>
                </a:lnTo>
                <a:lnTo>
                  <a:pt x="270198" y="140145"/>
                </a:lnTo>
                <a:lnTo>
                  <a:pt x="269744" y="141732"/>
                </a:lnTo>
                <a:lnTo>
                  <a:pt x="269290" y="143546"/>
                </a:lnTo>
                <a:lnTo>
                  <a:pt x="269062" y="145586"/>
                </a:lnTo>
                <a:lnTo>
                  <a:pt x="269062" y="178236"/>
                </a:lnTo>
                <a:lnTo>
                  <a:pt x="269290" y="179824"/>
                </a:lnTo>
                <a:lnTo>
                  <a:pt x="269517" y="181864"/>
                </a:lnTo>
                <a:lnTo>
                  <a:pt x="270198" y="183678"/>
                </a:lnTo>
                <a:lnTo>
                  <a:pt x="271333" y="185492"/>
                </a:lnTo>
                <a:lnTo>
                  <a:pt x="272468" y="186852"/>
                </a:lnTo>
                <a:lnTo>
                  <a:pt x="273831" y="188439"/>
                </a:lnTo>
                <a:lnTo>
                  <a:pt x="275420" y="189800"/>
                </a:lnTo>
                <a:lnTo>
                  <a:pt x="277237" y="191387"/>
                </a:lnTo>
                <a:lnTo>
                  <a:pt x="279280" y="192294"/>
                </a:lnTo>
                <a:lnTo>
                  <a:pt x="281324" y="193654"/>
                </a:lnTo>
                <a:lnTo>
                  <a:pt x="283821" y="194561"/>
                </a:lnTo>
                <a:lnTo>
                  <a:pt x="286319" y="195468"/>
                </a:lnTo>
                <a:lnTo>
                  <a:pt x="288816" y="196149"/>
                </a:lnTo>
                <a:lnTo>
                  <a:pt x="291541" y="196375"/>
                </a:lnTo>
                <a:lnTo>
                  <a:pt x="294266" y="196829"/>
                </a:lnTo>
                <a:lnTo>
                  <a:pt x="297217" y="196829"/>
                </a:lnTo>
                <a:lnTo>
                  <a:pt x="463423" y="196829"/>
                </a:lnTo>
                <a:lnTo>
                  <a:pt x="466148" y="196829"/>
                </a:lnTo>
                <a:lnTo>
                  <a:pt x="468872" y="196375"/>
                </a:lnTo>
                <a:lnTo>
                  <a:pt x="471597" y="196149"/>
                </a:lnTo>
                <a:lnTo>
                  <a:pt x="474322" y="195468"/>
                </a:lnTo>
                <a:lnTo>
                  <a:pt x="476592" y="194561"/>
                </a:lnTo>
                <a:lnTo>
                  <a:pt x="479090" y="193654"/>
                </a:lnTo>
                <a:lnTo>
                  <a:pt x="481133" y="192294"/>
                </a:lnTo>
                <a:lnTo>
                  <a:pt x="483177" y="191387"/>
                </a:lnTo>
                <a:lnTo>
                  <a:pt x="485220" y="189800"/>
                </a:lnTo>
                <a:lnTo>
                  <a:pt x="486583" y="188439"/>
                </a:lnTo>
                <a:lnTo>
                  <a:pt x="488172" y="186852"/>
                </a:lnTo>
                <a:lnTo>
                  <a:pt x="489080" y="185492"/>
                </a:lnTo>
                <a:lnTo>
                  <a:pt x="490216" y="183678"/>
                </a:lnTo>
                <a:lnTo>
                  <a:pt x="490897" y="181864"/>
                </a:lnTo>
                <a:lnTo>
                  <a:pt x="491124" y="179824"/>
                </a:lnTo>
                <a:lnTo>
                  <a:pt x="491351" y="178236"/>
                </a:lnTo>
                <a:lnTo>
                  <a:pt x="491351" y="145586"/>
                </a:lnTo>
                <a:lnTo>
                  <a:pt x="491124" y="143546"/>
                </a:lnTo>
                <a:lnTo>
                  <a:pt x="490897" y="141732"/>
                </a:lnTo>
                <a:lnTo>
                  <a:pt x="490216" y="140145"/>
                </a:lnTo>
                <a:lnTo>
                  <a:pt x="489080" y="138331"/>
                </a:lnTo>
                <a:lnTo>
                  <a:pt x="487945" y="136517"/>
                </a:lnTo>
                <a:lnTo>
                  <a:pt x="486356" y="135157"/>
                </a:lnTo>
                <a:lnTo>
                  <a:pt x="484766" y="133796"/>
                </a:lnTo>
                <a:lnTo>
                  <a:pt x="482950" y="132436"/>
                </a:lnTo>
                <a:lnTo>
                  <a:pt x="480906" y="131075"/>
                </a:lnTo>
                <a:lnTo>
                  <a:pt x="478636" y="130168"/>
                </a:lnTo>
                <a:lnTo>
                  <a:pt x="476365" y="129035"/>
                </a:lnTo>
                <a:lnTo>
                  <a:pt x="473868" y="128355"/>
                </a:lnTo>
                <a:lnTo>
                  <a:pt x="471370" y="127901"/>
                </a:lnTo>
                <a:lnTo>
                  <a:pt x="468872" y="127448"/>
                </a:lnTo>
                <a:lnTo>
                  <a:pt x="466148" y="126994"/>
                </a:lnTo>
                <a:lnTo>
                  <a:pt x="463423" y="126767"/>
                </a:lnTo>
                <a:lnTo>
                  <a:pt x="297217" y="126767"/>
                </a:lnTo>
                <a:close/>
                <a:moveTo>
                  <a:pt x="201400" y="96838"/>
                </a:moveTo>
                <a:lnTo>
                  <a:pt x="380774" y="96838"/>
                </a:lnTo>
                <a:lnTo>
                  <a:pt x="559241" y="96838"/>
                </a:lnTo>
                <a:lnTo>
                  <a:pt x="566961" y="97292"/>
                </a:lnTo>
                <a:lnTo>
                  <a:pt x="574454" y="97745"/>
                </a:lnTo>
                <a:lnTo>
                  <a:pt x="581947" y="98652"/>
                </a:lnTo>
                <a:lnTo>
                  <a:pt x="589439" y="100013"/>
                </a:lnTo>
                <a:lnTo>
                  <a:pt x="596705" y="101600"/>
                </a:lnTo>
                <a:lnTo>
                  <a:pt x="603744" y="103640"/>
                </a:lnTo>
                <a:lnTo>
                  <a:pt x="610329" y="105908"/>
                </a:lnTo>
                <a:lnTo>
                  <a:pt x="617140" y="108629"/>
                </a:lnTo>
                <a:lnTo>
                  <a:pt x="623725" y="111349"/>
                </a:lnTo>
                <a:lnTo>
                  <a:pt x="629856" y="114524"/>
                </a:lnTo>
                <a:lnTo>
                  <a:pt x="636213" y="118378"/>
                </a:lnTo>
                <a:lnTo>
                  <a:pt x="641890" y="122006"/>
                </a:lnTo>
                <a:lnTo>
                  <a:pt x="647566" y="126087"/>
                </a:lnTo>
                <a:lnTo>
                  <a:pt x="653015" y="130395"/>
                </a:lnTo>
                <a:lnTo>
                  <a:pt x="658011" y="134930"/>
                </a:lnTo>
                <a:lnTo>
                  <a:pt x="663006" y="139465"/>
                </a:lnTo>
                <a:lnTo>
                  <a:pt x="667774" y="144453"/>
                </a:lnTo>
                <a:lnTo>
                  <a:pt x="672315" y="149668"/>
                </a:lnTo>
                <a:lnTo>
                  <a:pt x="676629" y="155336"/>
                </a:lnTo>
                <a:lnTo>
                  <a:pt x="680489" y="160778"/>
                </a:lnTo>
                <a:lnTo>
                  <a:pt x="684349" y="166446"/>
                </a:lnTo>
                <a:lnTo>
                  <a:pt x="687528" y="172115"/>
                </a:lnTo>
                <a:lnTo>
                  <a:pt x="690707" y="178236"/>
                </a:lnTo>
                <a:lnTo>
                  <a:pt x="693431" y="184358"/>
                </a:lnTo>
                <a:lnTo>
                  <a:pt x="695929" y="190707"/>
                </a:lnTo>
                <a:lnTo>
                  <a:pt x="698200" y="197055"/>
                </a:lnTo>
                <a:lnTo>
                  <a:pt x="700016" y="203631"/>
                </a:lnTo>
                <a:lnTo>
                  <a:pt x="701378" y="209979"/>
                </a:lnTo>
                <a:lnTo>
                  <a:pt x="702741" y="216781"/>
                </a:lnTo>
                <a:lnTo>
                  <a:pt x="703649" y="223584"/>
                </a:lnTo>
                <a:lnTo>
                  <a:pt x="704330" y="230159"/>
                </a:lnTo>
                <a:lnTo>
                  <a:pt x="704557" y="237188"/>
                </a:lnTo>
                <a:lnTo>
                  <a:pt x="704557" y="754825"/>
                </a:lnTo>
                <a:lnTo>
                  <a:pt x="704330" y="761627"/>
                </a:lnTo>
                <a:lnTo>
                  <a:pt x="703649" y="767976"/>
                </a:lnTo>
                <a:lnTo>
                  <a:pt x="702968" y="774551"/>
                </a:lnTo>
                <a:lnTo>
                  <a:pt x="702060" y="780673"/>
                </a:lnTo>
                <a:lnTo>
                  <a:pt x="700470" y="787022"/>
                </a:lnTo>
                <a:lnTo>
                  <a:pt x="698881" y="793144"/>
                </a:lnTo>
                <a:lnTo>
                  <a:pt x="697064" y="799266"/>
                </a:lnTo>
                <a:lnTo>
                  <a:pt x="694794" y="805161"/>
                </a:lnTo>
                <a:lnTo>
                  <a:pt x="692523" y="810829"/>
                </a:lnTo>
                <a:lnTo>
                  <a:pt x="689799" y="816271"/>
                </a:lnTo>
                <a:lnTo>
                  <a:pt x="687074" y="821939"/>
                </a:lnTo>
                <a:lnTo>
                  <a:pt x="683668" y="827381"/>
                </a:lnTo>
                <a:lnTo>
                  <a:pt x="680489" y="832596"/>
                </a:lnTo>
                <a:lnTo>
                  <a:pt x="677083" y="837584"/>
                </a:lnTo>
                <a:lnTo>
                  <a:pt x="673450" y="842345"/>
                </a:lnTo>
                <a:lnTo>
                  <a:pt x="669591" y="847107"/>
                </a:lnTo>
                <a:lnTo>
                  <a:pt x="665504" y="851415"/>
                </a:lnTo>
                <a:lnTo>
                  <a:pt x="661644" y="855723"/>
                </a:lnTo>
                <a:lnTo>
                  <a:pt x="657329" y="860031"/>
                </a:lnTo>
                <a:lnTo>
                  <a:pt x="652788" y="863885"/>
                </a:lnTo>
                <a:lnTo>
                  <a:pt x="648247" y="867740"/>
                </a:lnTo>
                <a:lnTo>
                  <a:pt x="643479" y="871141"/>
                </a:lnTo>
                <a:lnTo>
                  <a:pt x="638938" y="874542"/>
                </a:lnTo>
                <a:lnTo>
                  <a:pt x="633943" y="877489"/>
                </a:lnTo>
                <a:lnTo>
                  <a:pt x="629174" y="880210"/>
                </a:lnTo>
                <a:lnTo>
                  <a:pt x="624179" y="882931"/>
                </a:lnTo>
                <a:lnTo>
                  <a:pt x="618957" y="885198"/>
                </a:lnTo>
                <a:lnTo>
                  <a:pt x="613962" y="887239"/>
                </a:lnTo>
                <a:lnTo>
                  <a:pt x="608739" y="888826"/>
                </a:lnTo>
                <a:lnTo>
                  <a:pt x="603517" y="890640"/>
                </a:lnTo>
                <a:lnTo>
                  <a:pt x="598068" y="892001"/>
                </a:lnTo>
                <a:lnTo>
                  <a:pt x="592845" y="892907"/>
                </a:lnTo>
                <a:lnTo>
                  <a:pt x="760413" y="1123951"/>
                </a:lnTo>
                <a:lnTo>
                  <a:pt x="663914" y="1123951"/>
                </a:lnTo>
                <a:lnTo>
                  <a:pt x="544028" y="968184"/>
                </a:lnTo>
                <a:lnTo>
                  <a:pt x="216385" y="968184"/>
                </a:lnTo>
                <a:lnTo>
                  <a:pt x="96499" y="1123951"/>
                </a:lnTo>
                <a:lnTo>
                  <a:pt x="0" y="1123951"/>
                </a:lnTo>
                <a:lnTo>
                  <a:pt x="167341" y="892681"/>
                </a:lnTo>
                <a:lnTo>
                  <a:pt x="162119" y="892001"/>
                </a:lnTo>
                <a:lnTo>
                  <a:pt x="156896" y="890413"/>
                </a:lnTo>
                <a:lnTo>
                  <a:pt x="151674" y="888826"/>
                </a:lnTo>
                <a:lnTo>
                  <a:pt x="146452" y="887239"/>
                </a:lnTo>
                <a:lnTo>
                  <a:pt x="141457" y="885198"/>
                </a:lnTo>
                <a:lnTo>
                  <a:pt x="136234" y="882704"/>
                </a:lnTo>
                <a:lnTo>
                  <a:pt x="131239" y="880210"/>
                </a:lnTo>
                <a:lnTo>
                  <a:pt x="126471" y="877489"/>
                </a:lnTo>
                <a:lnTo>
                  <a:pt x="121476" y="874542"/>
                </a:lnTo>
                <a:lnTo>
                  <a:pt x="116707" y="870914"/>
                </a:lnTo>
                <a:lnTo>
                  <a:pt x="111939" y="867513"/>
                </a:lnTo>
                <a:lnTo>
                  <a:pt x="107625" y="863885"/>
                </a:lnTo>
                <a:lnTo>
                  <a:pt x="103311" y="860031"/>
                </a:lnTo>
                <a:lnTo>
                  <a:pt x="98770" y="855723"/>
                </a:lnTo>
                <a:lnTo>
                  <a:pt x="94683" y="851415"/>
                </a:lnTo>
                <a:lnTo>
                  <a:pt x="90823" y="847107"/>
                </a:lnTo>
                <a:lnTo>
                  <a:pt x="86736" y="842345"/>
                </a:lnTo>
                <a:lnTo>
                  <a:pt x="83330" y="837584"/>
                </a:lnTo>
                <a:lnTo>
                  <a:pt x="79924" y="832369"/>
                </a:lnTo>
                <a:lnTo>
                  <a:pt x="76518" y="827381"/>
                </a:lnTo>
                <a:lnTo>
                  <a:pt x="73339" y="821939"/>
                </a:lnTo>
                <a:lnTo>
                  <a:pt x="70615" y="816271"/>
                </a:lnTo>
                <a:lnTo>
                  <a:pt x="67890" y="810829"/>
                </a:lnTo>
                <a:lnTo>
                  <a:pt x="65620" y="804934"/>
                </a:lnTo>
                <a:lnTo>
                  <a:pt x="63349" y="799266"/>
                </a:lnTo>
                <a:lnTo>
                  <a:pt x="61533" y="793144"/>
                </a:lnTo>
                <a:lnTo>
                  <a:pt x="59943" y="787022"/>
                </a:lnTo>
                <a:lnTo>
                  <a:pt x="58581" y="780673"/>
                </a:lnTo>
                <a:lnTo>
                  <a:pt x="57445" y="774551"/>
                </a:lnTo>
                <a:lnTo>
                  <a:pt x="56537" y="767976"/>
                </a:lnTo>
                <a:lnTo>
                  <a:pt x="56083" y="761627"/>
                </a:lnTo>
                <a:lnTo>
                  <a:pt x="56083" y="754825"/>
                </a:lnTo>
                <a:lnTo>
                  <a:pt x="56083" y="237188"/>
                </a:lnTo>
                <a:lnTo>
                  <a:pt x="56083" y="230159"/>
                </a:lnTo>
                <a:lnTo>
                  <a:pt x="56537" y="223584"/>
                </a:lnTo>
                <a:lnTo>
                  <a:pt x="57673" y="216781"/>
                </a:lnTo>
                <a:lnTo>
                  <a:pt x="58808" y="209979"/>
                </a:lnTo>
                <a:lnTo>
                  <a:pt x="60397" y="203631"/>
                </a:lnTo>
                <a:lnTo>
                  <a:pt x="62441" y="197055"/>
                </a:lnTo>
                <a:lnTo>
                  <a:pt x="64257" y="190707"/>
                </a:lnTo>
                <a:lnTo>
                  <a:pt x="66755" y="184358"/>
                </a:lnTo>
                <a:lnTo>
                  <a:pt x="69934" y="178236"/>
                </a:lnTo>
                <a:lnTo>
                  <a:pt x="72885" y="172115"/>
                </a:lnTo>
                <a:lnTo>
                  <a:pt x="76291" y="166446"/>
                </a:lnTo>
                <a:lnTo>
                  <a:pt x="79924" y="160778"/>
                </a:lnTo>
                <a:lnTo>
                  <a:pt x="83784" y="155336"/>
                </a:lnTo>
                <a:lnTo>
                  <a:pt x="88098" y="149668"/>
                </a:lnTo>
                <a:lnTo>
                  <a:pt x="92639" y="144453"/>
                </a:lnTo>
                <a:lnTo>
                  <a:pt x="97181" y="139465"/>
                </a:lnTo>
                <a:lnTo>
                  <a:pt x="102176" y="134930"/>
                </a:lnTo>
                <a:lnTo>
                  <a:pt x="107625" y="130395"/>
                </a:lnTo>
                <a:lnTo>
                  <a:pt x="112847" y="126087"/>
                </a:lnTo>
                <a:lnTo>
                  <a:pt x="118524" y="122006"/>
                </a:lnTo>
                <a:lnTo>
                  <a:pt x="124427" y="118378"/>
                </a:lnTo>
                <a:lnTo>
                  <a:pt x="130558" y="114524"/>
                </a:lnTo>
                <a:lnTo>
                  <a:pt x="136688" y="111349"/>
                </a:lnTo>
                <a:lnTo>
                  <a:pt x="143273" y="108629"/>
                </a:lnTo>
                <a:lnTo>
                  <a:pt x="149858" y="105908"/>
                </a:lnTo>
                <a:lnTo>
                  <a:pt x="156669" y="103640"/>
                </a:lnTo>
                <a:lnTo>
                  <a:pt x="163708" y="101600"/>
                </a:lnTo>
                <a:lnTo>
                  <a:pt x="170974" y="100013"/>
                </a:lnTo>
                <a:lnTo>
                  <a:pt x="178467" y="98652"/>
                </a:lnTo>
                <a:lnTo>
                  <a:pt x="185960" y="97745"/>
                </a:lnTo>
                <a:lnTo>
                  <a:pt x="193453" y="97292"/>
                </a:lnTo>
                <a:lnTo>
                  <a:pt x="201400" y="96838"/>
                </a:lnTo>
                <a:close/>
                <a:moveTo>
                  <a:pt x="435148" y="0"/>
                </a:moveTo>
                <a:lnTo>
                  <a:pt x="439850" y="0"/>
                </a:lnTo>
                <a:lnTo>
                  <a:pt x="444105" y="0"/>
                </a:lnTo>
                <a:lnTo>
                  <a:pt x="448583" y="673"/>
                </a:lnTo>
                <a:lnTo>
                  <a:pt x="452838" y="1796"/>
                </a:lnTo>
                <a:lnTo>
                  <a:pt x="457093" y="3367"/>
                </a:lnTo>
                <a:lnTo>
                  <a:pt x="460900" y="5163"/>
                </a:lnTo>
                <a:lnTo>
                  <a:pt x="464482" y="7408"/>
                </a:lnTo>
                <a:lnTo>
                  <a:pt x="467841" y="10102"/>
                </a:lnTo>
                <a:lnTo>
                  <a:pt x="470976" y="12796"/>
                </a:lnTo>
                <a:lnTo>
                  <a:pt x="473887" y="15939"/>
                </a:lnTo>
                <a:lnTo>
                  <a:pt x="476351" y="19306"/>
                </a:lnTo>
                <a:lnTo>
                  <a:pt x="478590" y="23123"/>
                </a:lnTo>
                <a:lnTo>
                  <a:pt x="480605" y="27164"/>
                </a:lnTo>
                <a:lnTo>
                  <a:pt x="482173" y="30980"/>
                </a:lnTo>
                <a:lnTo>
                  <a:pt x="483069" y="35470"/>
                </a:lnTo>
                <a:lnTo>
                  <a:pt x="483740" y="39960"/>
                </a:lnTo>
                <a:lnTo>
                  <a:pt x="484188" y="44225"/>
                </a:lnTo>
                <a:lnTo>
                  <a:pt x="483740" y="48715"/>
                </a:lnTo>
                <a:lnTo>
                  <a:pt x="483069" y="53205"/>
                </a:lnTo>
                <a:lnTo>
                  <a:pt x="482173" y="57695"/>
                </a:lnTo>
                <a:lnTo>
                  <a:pt x="480605" y="61511"/>
                </a:lnTo>
                <a:lnTo>
                  <a:pt x="478590" y="65552"/>
                </a:lnTo>
                <a:lnTo>
                  <a:pt x="476351" y="69144"/>
                </a:lnTo>
                <a:lnTo>
                  <a:pt x="473887" y="72736"/>
                </a:lnTo>
                <a:lnTo>
                  <a:pt x="470976" y="75879"/>
                </a:lnTo>
                <a:lnTo>
                  <a:pt x="467841" y="78573"/>
                </a:lnTo>
                <a:lnTo>
                  <a:pt x="464482" y="81267"/>
                </a:lnTo>
                <a:lnTo>
                  <a:pt x="460900" y="83512"/>
                </a:lnTo>
                <a:lnTo>
                  <a:pt x="457093" y="85308"/>
                </a:lnTo>
                <a:lnTo>
                  <a:pt x="452838" y="86655"/>
                </a:lnTo>
                <a:lnTo>
                  <a:pt x="448583" y="88002"/>
                </a:lnTo>
                <a:lnTo>
                  <a:pt x="444105" y="88675"/>
                </a:lnTo>
                <a:lnTo>
                  <a:pt x="439850" y="88900"/>
                </a:lnTo>
                <a:lnTo>
                  <a:pt x="435148" y="88675"/>
                </a:lnTo>
                <a:lnTo>
                  <a:pt x="430669" y="88002"/>
                </a:lnTo>
                <a:lnTo>
                  <a:pt x="426414" y="86655"/>
                </a:lnTo>
                <a:lnTo>
                  <a:pt x="422384" y="85308"/>
                </a:lnTo>
                <a:lnTo>
                  <a:pt x="418353" y="83512"/>
                </a:lnTo>
                <a:lnTo>
                  <a:pt x="414994" y="81267"/>
                </a:lnTo>
                <a:lnTo>
                  <a:pt x="411411" y="78573"/>
                </a:lnTo>
                <a:lnTo>
                  <a:pt x="408276" y="75879"/>
                </a:lnTo>
                <a:lnTo>
                  <a:pt x="405365" y="72736"/>
                </a:lnTo>
                <a:lnTo>
                  <a:pt x="402902" y="69144"/>
                </a:lnTo>
                <a:lnTo>
                  <a:pt x="400663" y="65552"/>
                </a:lnTo>
                <a:lnTo>
                  <a:pt x="398647" y="61511"/>
                </a:lnTo>
                <a:lnTo>
                  <a:pt x="397304" y="57695"/>
                </a:lnTo>
                <a:lnTo>
                  <a:pt x="396184" y="53205"/>
                </a:lnTo>
                <a:lnTo>
                  <a:pt x="395512" y="48715"/>
                </a:lnTo>
                <a:lnTo>
                  <a:pt x="395288" y="44225"/>
                </a:lnTo>
                <a:lnTo>
                  <a:pt x="395512" y="39960"/>
                </a:lnTo>
                <a:lnTo>
                  <a:pt x="396184" y="35470"/>
                </a:lnTo>
                <a:lnTo>
                  <a:pt x="397304" y="30980"/>
                </a:lnTo>
                <a:lnTo>
                  <a:pt x="398647" y="27164"/>
                </a:lnTo>
                <a:lnTo>
                  <a:pt x="400663" y="23123"/>
                </a:lnTo>
                <a:lnTo>
                  <a:pt x="402902" y="19306"/>
                </a:lnTo>
                <a:lnTo>
                  <a:pt x="405365" y="15939"/>
                </a:lnTo>
                <a:lnTo>
                  <a:pt x="408276" y="12796"/>
                </a:lnTo>
                <a:lnTo>
                  <a:pt x="411411" y="10102"/>
                </a:lnTo>
                <a:lnTo>
                  <a:pt x="414994" y="7408"/>
                </a:lnTo>
                <a:lnTo>
                  <a:pt x="418353" y="5163"/>
                </a:lnTo>
                <a:lnTo>
                  <a:pt x="422384" y="3367"/>
                </a:lnTo>
                <a:lnTo>
                  <a:pt x="426414" y="1796"/>
                </a:lnTo>
                <a:lnTo>
                  <a:pt x="430669" y="673"/>
                </a:lnTo>
                <a:lnTo>
                  <a:pt x="435148" y="0"/>
                </a:lnTo>
                <a:close/>
                <a:moveTo>
                  <a:pt x="315210" y="0"/>
                </a:moveTo>
                <a:lnTo>
                  <a:pt x="319996" y="0"/>
                </a:lnTo>
                <a:lnTo>
                  <a:pt x="324555" y="0"/>
                </a:lnTo>
                <a:lnTo>
                  <a:pt x="329113" y="673"/>
                </a:lnTo>
                <a:lnTo>
                  <a:pt x="333216" y="1796"/>
                </a:lnTo>
                <a:lnTo>
                  <a:pt x="337547" y="3367"/>
                </a:lnTo>
                <a:lnTo>
                  <a:pt x="341650" y="5163"/>
                </a:lnTo>
                <a:lnTo>
                  <a:pt x="345296" y="7408"/>
                </a:lnTo>
                <a:lnTo>
                  <a:pt x="348943" y="10102"/>
                </a:lnTo>
                <a:lnTo>
                  <a:pt x="351906" y="12796"/>
                </a:lnTo>
                <a:lnTo>
                  <a:pt x="354869" y="15939"/>
                </a:lnTo>
                <a:lnTo>
                  <a:pt x="357377" y="19306"/>
                </a:lnTo>
                <a:lnTo>
                  <a:pt x="359656" y="23123"/>
                </a:lnTo>
                <a:lnTo>
                  <a:pt x="361707" y="27164"/>
                </a:lnTo>
                <a:lnTo>
                  <a:pt x="363075" y="30980"/>
                </a:lnTo>
                <a:lnTo>
                  <a:pt x="364442" y="35470"/>
                </a:lnTo>
                <a:lnTo>
                  <a:pt x="364898" y="39960"/>
                </a:lnTo>
                <a:lnTo>
                  <a:pt x="365126" y="44225"/>
                </a:lnTo>
                <a:lnTo>
                  <a:pt x="364898" y="48715"/>
                </a:lnTo>
                <a:lnTo>
                  <a:pt x="364442" y="53205"/>
                </a:lnTo>
                <a:lnTo>
                  <a:pt x="363075" y="57695"/>
                </a:lnTo>
                <a:lnTo>
                  <a:pt x="361707" y="61511"/>
                </a:lnTo>
                <a:lnTo>
                  <a:pt x="359656" y="65552"/>
                </a:lnTo>
                <a:lnTo>
                  <a:pt x="357377" y="69144"/>
                </a:lnTo>
                <a:lnTo>
                  <a:pt x="354869" y="72736"/>
                </a:lnTo>
                <a:lnTo>
                  <a:pt x="351906" y="75879"/>
                </a:lnTo>
                <a:lnTo>
                  <a:pt x="348943" y="78573"/>
                </a:lnTo>
                <a:lnTo>
                  <a:pt x="345296" y="81267"/>
                </a:lnTo>
                <a:lnTo>
                  <a:pt x="341650" y="83512"/>
                </a:lnTo>
                <a:lnTo>
                  <a:pt x="337547" y="85308"/>
                </a:lnTo>
                <a:lnTo>
                  <a:pt x="333216" y="86655"/>
                </a:lnTo>
                <a:lnTo>
                  <a:pt x="329113" y="88002"/>
                </a:lnTo>
                <a:lnTo>
                  <a:pt x="324555" y="88675"/>
                </a:lnTo>
                <a:lnTo>
                  <a:pt x="319996" y="88900"/>
                </a:lnTo>
                <a:lnTo>
                  <a:pt x="315210" y="88675"/>
                </a:lnTo>
                <a:lnTo>
                  <a:pt x="310651" y="88002"/>
                </a:lnTo>
                <a:lnTo>
                  <a:pt x="306548" y="86655"/>
                </a:lnTo>
                <a:lnTo>
                  <a:pt x="302446" y="85308"/>
                </a:lnTo>
                <a:lnTo>
                  <a:pt x="298571" y="83512"/>
                </a:lnTo>
                <a:lnTo>
                  <a:pt x="294696" y="81267"/>
                </a:lnTo>
                <a:lnTo>
                  <a:pt x="291277" y="78573"/>
                </a:lnTo>
                <a:lnTo>
                  <a:pt x="287858" y="75879"/>
                </a:lnTo>
                <a:lnTo>
                  <a:pt x="284895" y="72736"/>
                </a:lnTo>
                <a:lnTo>
                  <a:pt x="282388" y="69144"/>
                </a:lnTo>
                <a:lnTo>
                  <a:pt x="280109" y="65552"/>
                </a:lnTo>
                <a:lnTo>
                  <a:pt x="278285" y="61511"/>
                </a:lnTo>
                <a:lnTo>
                  <a:pt x="276690" y="57695"/>
                </a:lnTo>
                <a:lnTo>
                  <a:pt x="275778" y="53205"/>
                </a:lnTo>
                <a:lnTo>
                  <a:pt x="274866" y="48715"/>
                </a:lnTo>
                <a:lnTo>
                  <a:pt x="274638" y="44225"/>
                </a:lnTo>
                <a:lnTo>
                  <a:pt x="274866" y="39960"/>
                </a:lnTo>
                <a:lnTo>
                  <a:pt x="275778" y="35470"/>
                </a:lnTo>
                <a:lnTo>
                  <a:pt x="276690" y="30980"/>
                </a:lnTo>
                <a:lnTo>
                  <a:pt x="278285" y="27164"/>
                </a:lnTo>
                <a:lnTo>
                  <a:pt x="280109" y="23123"/>
                </a:lnTo>
                <a:lnTo>
                  <a:pt x="282388" y="19306"/>
                </a:lnTo>
                <a:lnTo>
                  <a:pt x="284895" y="15939"/>
                </a:lnTo>
                <a:lnTo>
                  <a:pt x="287858" y="12796"/>
                </a:lnTo>
                <a:lnTo>
                  <a:pt x="291277" y="10102"/>
                </a:lnTo>
                <a:lnTo>
                  <a:pt x="294696" y="7408"/>
                </a:lnTo>
                <a:lnTo>
                  <a:pt x="298571" y="5163"/>
                </a:lnTo>
                <a:lnTo>
                  <a:pt x="302446" y="3367"/>
                </a:lnTo>
                <a:lnTo>
                  <a:pt x="306548" y="1796"/>
                </a:lnTo>
                <a:lnTo>
                  <a:pt x="310651" y="673"/>
                </a:lnTo>
                <a:lnTo>
                  <a:pt x="315210" y="0"/>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3" name="KSO_Shape"/>
          <p:cNvSpPr/>
          <p:nvPr/>
        </p:nvSpPr>
        <p:spPr>
          <a:xfrm>
            <a:off x="7197616" y="3128797"/>
            <a:ext cx="819150" cy="689451"/>
          </a:xfrm>
          <a:custGeom>
            <a:avLst/>
            <a:gdLst>
              <a:gd name="connsiteX0" fmla="*/ 2733675 w 5559425"/>
              <a:gd name="connsiteY0" fmla="*/ 1498599 h 4676774"/>
              <a:gd name="connsiteX1" fmla="*/ 2708275 w 5559425"/>
              <a:gd name="connsiteY1" fmla="*/ 1501774 h 4676774"/>
              <a:gd name="connsiteX2" fmla="*/ 2689225 w 5559425"/>
              <a:gd name="connsiteY2" fmla="*/ 1511299 h 4676774"/>
              <a:gd name="connsiteX3" fmla="*/ 2673350 w 5559425"/>
              <a:gd name="connsiteY3" fmla="*/ 1520824 h 4676774"/>
              <a:gd name="connsiteX4" fmla="*/ 2663825 w 5559425"/>
              <a:gd name="connsiteY4" fmla="*/ 1536699 h 4676774"/>
              <a:gd name="connsiteX5" fmla="*/ 2657475 w 5559425"/>
              <a:gd name="connsiteY5" fmla="*/ 1555749 h 4676774"/>
              <a:gd name="connsiteX6" fmla="*/ 2654300 w 5559425"/>
              <a:gd name="connsiteY6" fmla="*/ 1577974 h 4676774"/>
              <a:gd name="connsiteX7" fmla="*/ 2654300 w 5559425"/>
              <a:gd name="connsiteY7" fmla="*/ 1603374 h 4676774"/>
              <a:gd name="connsiteX8" fmla="*/ 2654300 w 5559425"/>
              <a:gd name="connsiteY8" fmla="*/ 1758949 h 4676774"/>
              <a:gd name="connsiteX9" fmla="*/ 2593975 w 5559425"/>
              <a:gd name="connsiteY9" fmla="*/ 1771649 h 4676774"/>
              <a:gd name="connsiteX10" fmla="*/ 2540000 w 5559425"/>
              <a:gd name="connsiteY10" fmla="*/ 1787524 h 4676774"/>
              <a:gd name="connsiteX11" fmla="*/ 2492375 w 5559425"/>
              <a:gd name="connsiteY11" fmla="*/ 1806574 h 4676774"/>
              <a:gd name="connsiteX12" fmla="*/ 2444750 w 5559425"/>
              <a:gd name="connsiteY12" fmla="*/ 1828799 h 4676774"/>
              <a:gd name="connsiteX13" fmla="*/ 2400300 w 5559425"/>
              <a:gd name="connsiteY13" fmla="*/ 1854199 h 4676774"/>
              <a:gd name="connsiteX14" fmla="*/ 2362200 w 5559425"/>
              <a:gd name="connsiteY14" fmla="*/ 1879599 h 4676774"/>
              <a:gd name="connsiteX15" fmla="*/ 2327275 w 5559425"/>
              <a:gd name="connsiteY15" fmla="*/ 1911349 h 4676774"/>
              <a:gd name="connsiteX16" fmla="*/ 2292350 w 5559425"/>
              <a:gd name="connsiteY16" fmla="*/ 1943099 h 4676774"/>
              <a:gd name="connsiteX17" fmla="*/ 2266950 w 5559425"/>
              <a:gd name="connsiteY17" fmla="*/ 1978024 h 4676774"/>
              <a:gd name="connsiteX18" fmla="*/ 2241550 w 5559425"/>
              <a:gd name="connsiteY18" fmla="*/ 2016124 h 4676774"/>
              <a:gd name="connsiteX19" fmla="*/ 2219325 w 5559425"/>
              <a:gd name="connsiteY19" fmla="*/ 2054224 h 4676774"/>
              <a:gd name="connsiteX20" fmla="*/ 2203450 w 5559425"/>
              <a:gd name="connsiteY20" fmla="*/ 2092324 h 4676774"/>
              <a:gd name="connsiteX21" fmla="*/ 2190750 w 5559425"/>
              <a:gd name="connsiteY21" fmla="*/ 2130424 h 4676774"/>
              <a:gd name="connsiteX22" fmla="*/ 2181225 w 5559425"/>
              <a:gd name="connsiteY22" fmla="*/ 2168524 h 4676774"/>
              <a:gd name="connsiteX23" fmla="*/ 2174875 w 5559425"/>
              <a:gd name="connsiteY23" fmla="*/ 2209799 h 4676774"/>
              <a:gd name="connsiteX24" fmla="*/ 2171700 w 5559425"/>
              <a:gd name="connsiteY24" fmla="*/ 2251074 h 4676774"/>
              <a:gd name="connsiteX25" fmla="*/ 2174875 w 5559425"/>
              <a:gd name="connsiteY25" fmla="*/ 2314574 h 4676774"/>
              <a:gd name="connsiteX26" fmla="*/ 2184400 w 5559425"/>
              <a:gd name="connsiteY26" fmla="*/ 2371724 h 4676774"/>
              <a:gd name="connsiteX27" fmla="*/ 2197100 w 5559425"/>
              <a:gd name="connsiteY27" fmla="*/ 2425699 h 4676774"/>
              <a:gd name="connsiteX28" fmla="*/ 2216150 w 5559425"/>
              <a:gd name="connsiteY28" fmla="*/ 2476499 h 4676774"/>
              <a:gd name="connsiteX29" fmla="*/ 2238375 w 5559425"/>
              <a:gd name="connsiteY29" fmla="*/ 2520949 h 4676774"/>
              <a:gd name="connsiteX30" fmla="*/ 2266950 w 5559425"/>
              <a:gd name="connsiteY30" fmla="*/ 2562224 h 4676774"/>
              <a:gd name="connsiteX31" fmla="*/ 2298700 w 5559425"/>
              <a:gd name="connsiteY31" fmla="*/ 2603499 h 4676774"/>
              <a:gd name="connsiteX32" fmla="*/ 2333625 w 5559425"/>
              <a:gd name="connsiteY32" fmla="*/ 2638424 h 4676774"/>
              <a:gd name="connsiteX33" fmla="*/ 2371725 w 5559425"/>
              <a:gd name="connsiteY33" fmla="*/ 2670174 h 4676774"/>
              <a:gd name="connsiteX34" fmla="*/ 2413000 w 5559425"/>
              <a:gd name="connsiteY34" fmla="*/ 2701924 h 4676774"/>
              <a:gd name="connsiteX35" fmla="*/ 2457450 w 5559425"/>
              <a:gd name="connsiteY35" fmla="*/ 2730499 h 4676774"/>
              <a:gd name="connsiteX36" fmla="*/ 2501900 w 5559425"/>
              <a:gd name="connsiteY36" fmla="*/ 2755899 h 4676774"/>
              <a:gd name="connsiteX37" fmla="*/ 2600325 w 5559425"/>
              <a:gd name="connsiteY37" fmla="*/ 2803524 h 4676774"/>
              <a:gd name="connsiteX38" fmla="*/ 2701925 w 5559425"/>
              <a:gd name="connsiteY38" fmla="*/ 2844799 h 4676774"/>
              <a:gd name="connsiteX39" fmla="*/ 2790825 w 5559425"/>
              <a:gd name="connsiteY39" fmla="*/ 2882899 h 4676774"/>
              <a:gd name="connsiteX40" fmla="*/ 2863850 w 5559425"/>
              <a:gd name="connsiteY40" fmla="*/ 2920999 h 4676774"/>
              <a:gd name="connsiteX41" fmla="*/ 2924175 w 5559425"/>
              <a:gd name="connsiteY41" fmla="*/ 2955924 h 4676774"/>
              <a:gd name="connsiteX42" fmla="*/ 2946400 w 5559425"/>
              <a:gd name="connsiteY42" fmla="*/ 2974974 h 4676774"/>
              <a:gd name="connsiteX43" fmla="*/ 2968625 w 5559425"/>
              <a:gd name="connsiteY43" fmla="*/ 2994024 h 4676774"/>
              <a:gd name="connsiteX44" fmla="*/ 2984500 w 5559425"/>
              <a:gd name="connsiteY44" fmla="*/ 3009899 h 4676774"/>
              <a:gd name="connsiteX45" fmla="*/ 3000375 w 5559425"/>
              <a:gd name="connsiteY45" fmla="*/ 3032124 h 4676774"/>
              <a:gd name="connsiteX46" fmla="*/ 3013075 w 5559425"/>
              <a:gd name="connsiteY46" fmla="*/ 3051174 h 4676774"/>
              <a:gd name="connsiteX47" fmla="*/ 3022600 w 5559425"/>
              <a:gd name="connsiteY47" fmla="*/ 3073399 h 4676774"/>
              <a:gd name="connsiteX48" fmla="*/ 3028950 w 5559425"/>
              <a:gd name="connsiteY48" fmla="*/ 3095624 h 4676774"/>
              <a:gd name="connsiteX49" fmla="*/ 3035300 w 5559425"/>
              <a:gd name="connsiteY49" fmla="*/ 3121024 h 4676774"/>
              <a:gd name="connsiteX50" fmla="*/ 3038475 w 5559425"/>
              <a:gd name="connsiteY50" fmla="*/ 3146424 h 4676774"/>
              <a:gd name="connsiteX51" fmla="*/ 3041650 w 5559425"/>
              <a:gd name="connsiteY51" fmla="*/ 3171824 h 4676774"/>
              <a:gd name="connsiteX52" fmla="*/ 3038475 w 5559425"/>
              <a:gd name="connsiteY52" fmla="*/ 3203574 h 4676774"/>
              <a:gd name="connsiteX53" fmla="*/ 3032125 w 5559425"/>
              <a:gd name="connsiteY53" fmla="*/ 3232149 h 4676774"/>
              <a:gd name="connsiteX54" fmla="*/ 3025775 w 5559425"/>
              <a:gd name="connsiteY54" fmla="*/ 3257549 h 4676774"/>
              <a:gd name="connsiteX55" fmla="*/ 3013075 w 5559425"/>
              <a:gd name="connsiteY55" fmla="*/ 3279774 h 4676774"/>
              <a:gd name="connsiteX56" fmla="*/ 2997200 w 5559425"/>
              <a:gd name="connsiteY56" fmla="*/ 3301999 h 4676774"/>
              <a:gd name="connsiteX57" fmla="*/ 2978150 w 5559425"/>
              <a:gd name="connsiteY57" fmla="*/ 3317874 h 4676774"/>
              <a:gd name="connsiteX58" fmla="*/ 2955925 w 5559425"/>
              <a:gd name="connsiteY58" fmla="*/ 3333749 h 4676774"/>
              <a:gd name="connsiteX59" fmla="*/ 2927350 w 5559425"/>
              <a:gd name="connsiteY59" fmla="*/ 3349624 h 4676774"/>
              <a:gd name="connsiteX60" fmla="*/ 2898775 w 5559425"/>
              <a:gd name="connsiteY60" fmla="*/ 3359149 h 4676774"/>
              <a:gd name="connsiteX61" fmla="*/ 2870200 w 5559425"/>
              <a:gd name="connsiteY61" fmla="*/ 3371849 h 4676774"/>
              <a:gd name="connsiteX62" fmla="*/ 2803525 w 5559425"/>
              <a:gd name="connsiteY62" fmla="*/ 3384549 h 4676774"/>
              <a:gd name="connsiteX63" fmla="*/ 2733675 w 5559425"/>
              <a:gd name="connsiteY63" fmla="*/ 3394074 h 4676774"/>
              <a:gd name="connsiteX64" fmla="*/ 2657475 w 5559425"/>
              <a:gd name="connsiteY64" fmla="*/ 3397249 h 4676774"/>
              <a:gd name="connsiteX65" fmla="*/ 2581275 w 5559425"/>
              <a:gd name="connsiteY65" fmla="*/ 3397249 h 4676774"/>
              <a:gd name="connsiteX66" fmla="*/ 2517775 w 5559425"/>
              <a:gd name="connsiteY66" fmla="*/ 3390899 h 4676774"/>
              <a:gd name="connsiteX67" fmla="*/ 2457450 w 5559425"/>
              <a:gd name="connsiteY67" fmla="*/ 3384549 h 4676774"/>
              <a:gd name="connsiteX68" fmla="*/ 2406650 w 5559425"/>
              <a:gd name="connsiteY68" fmla="*/ 3375024 h 4676774"/>
              <a:gd name="connsiteX69" fmla="*/ 2324100 w 5559425"/>
              <a:gd name="connsiteY69" fmla="*/ 3349624 h 4676774"/>
              <a:gd name="connsiteX70" fmla="*/ 2257425 w 5559425"/>
              <a:gd name="connsiteY70" fmla="*/ 3324224 h 4676774"/>
              <a:gd name="connsiteX71" fmla="*/ 2232025 w 5559425"/>
              <a:gd name="connsiteY71" fmla="*/ 3314699 h 4676774"/>
              <a:gd name="connsiteX72" fmla="*/ 2212975 w 5559425"/>
              <a:gd name="connsiteY72" fmla="*/ 3308349 h 4676774"/>
              <a:gd name="connsiteX73" fmla="*/ 2203450 w 5559425"/>
              <a:gd name="connsiteY73" fmla="*/ 3311524 h 4676774"/>
              <a:gd name="connsiteX74" fmla="*/ 2193925 w 5559425"/>
              <a:gd name="connsiteY74" fmla="*/ 3317874 h 4676774"/>
              <a:gd name="connsiteX75" fmla="*/ 2184400 w 5559425"/>
              <a:gd name="connsiteY75" fmla="*/ 3330574 h 4676774"/>
              <a:gd name="connsiteX76" fmla="*/ 2174875 w 5559425"/>
              <a:gd name="connsiteY76" fmla="*/ 3346449 h 4676774"/>
              <a:gd name="connsiteX77" fmla="*/ 2159000 w 5559425"/>
              <a:gd name="connsiteY77" fmla="*/ 3390899 h 4676774"/>
              <a:gd name="connsiteX78" fmla="*/ 2146300 w 5559425"/>
              <a:gd name="connsiteY78" fmla="*/ 3441699 h 4676774"/>
              <a:gd name="connsiteX79" fmla="*/ 2133600 w 5559425"/>
              <a:gd name="connsiteY79" fmla="*/ 3495674 h 4676774"/>
              <a:gd name="connsiteX80" fmla="*/ 2130425 w 5559425"/>
              <a:gd name="connsiteY80" fmla="*/ 3546474 h 4676774"/>
              <a:gd name="connsiteX81" fmla="*/ 2130425 w 5559425"/>
              <a:gd name="connsiteY81" fmla="*/ 3568699 h 4676774"/>
              <a:gd name="connsiteX82" fmla="*/ 2130425 w 5559425"/>
              <a:gd name="connsiteY82" fmla="*/ 3587749 h 4676774"/>
              <a:gd name="connsiteX83" fmla="*/ 2133600 w 5559425"/>
              <a:gd name="connsiteY83" fmla="*/ 3600449 h 4676774"/>
              <a:gd name="connsiteX84" fmla="*/ 2139950 w 5559425"/>
              <a:gd name="connsiteY84" fmla="*/ 3606799 h 4676774"/>
              <a:gd name="connsiteX85" fmla="*/ 2168525 w 5559425"/>
              <a:gd name="connsiteY85" fmla="*/ 3622674 h 4676774"/>
              <a:gd name="connsiteX86" fmla="*/ 2203450 w 5559425"/>
              <a:gd name="connsiteY86" fmla="*/ 3641724 h 4676774"/>
              <a:gd name="connsiteX87" fmla="*/ 2247900 w 5559425"/>
              <a:gd name="connsiteY87" fmla="*/ 3657599 h 4676774"/>
              <a:gd name="connsiteX88" fmla="*/ 2301875 w 5559425"/>
              <a:gd name="connsiteY88" fmla="*/ 3673474 h 4676774"/>
              <a:gd name="connsiteX89" fmla="*/ 2362200 w 5559425"/>
              <a:gd name="connsiteY89" fmla="*/ 3689349 h 4676774"/>
              <a:gd name="connsiteX90" fmla="*/ 2432050 w 5559425"/>
              <a:gd name="connsiteY90" fmla="*/ 3702049 h 4676774"/>
              <a:gd name="connsiteX91" fmla="*/ 2511425 w 5559425"/>
              <a:gd name="connsiteY91" fmla="*/ 3711574 h 4676774"/>
              <a:gd name="connsiteX92" fmla="*/ 2597150 w 5559425"/>
              <a:gd name="connsiteY92" fmla="*/ 3717924 h 4676774"/>
              <a:gd name="connsiteX93" fmla="*/ 2597150 w 5559425"/>
              <a:gd name="connsiteY93" fmla="*/ 3829049 h 4676774"/>
              <a:gd name="connsiteX94" fmla="*/ 2597150 w 5559425"/>
              <a:gd name="connsiteY94" fmla="*/ 3860799 h 4676774"/>
              <a:gd name="connsiteX95" fmla="*/ 2603500 w 5559425"/>
              <a:gd name="connsiteY95" fmla="*/ 3886199 h 4676774"/>
              <a:gd name="connsiteX96" fmla="*/ 2609850 w 5559425"/>
              <a:gd name="connsiteY96" fmla="*/ 3905249 h 4676774"/>
              <a:gd name="connsiteX97" fmla="*/ 2619375 w 5559425"/>
              <a:gd name="connsiteY97" fmla="*/ 3921124 h 4676774"/>
              <a:gd name="connsiteX98" fmla="*/ 2632075 w 5559425"/>
              <a:gd name="connsiteY98" fmla="*/ 3930649 h 4676774"/>
              <a:gd name="connsiteX99" fmla="*/ 2647950 w 5559425"/>
              <a:gd name="connsiteY99" fmla="*/ 3936999 h 4676774"/>
              <a:gd name="connsiteX100" fmla="*/ 2670175 w 5559425"/>
              <a:gd name="connsiteY100" fmla="*/ 3940174 h 4676774"/>
              <a:gd name="connsiteX101" fmla="*/ 2695575 w 5559425"/>
              <a:gd name="connsiteY101" fmla="*/ 3940174 h 4676774"/>
              <a:gd name="connsiteX102" fmla="*/ 2879725 w 5559425"/>
              <a:gd name="connsiteY102" fmla="*/ 3940174 h 4676774"/>
              <a:gd name="connsiteX103" fmla="*/ 2905125 w 5559425"/>
              <a:gd name="connsiteY103" fmla="*/ 3940174 h 4676774"/>
              <a:gd name="connsiteX104" fmla="*/ 2924175 w 5559425"/>
              <a:gd name="connsiteY104" fmla="*/ 3936999 h 4676774"/>
              <a:gd name="connsiteX105" fmla="*/ 2940050 w 5559425"/>
              <a:gd name="connsiteY105" fmla="*/ 3930649 h 4676774"/>
              <a:gd name="connsiteX106" fmla="*/ 2946400 w 5559425"/>
              <a:gd name="connsiteY106" fmla="*/ 3924299 h 4676774"/>
              <a:gd name="connsiteX107" fmla="*/ 2952750 w 5559425"/>
              <a:gd name="connsiteY107" fmla="*/ 3911599 h 4676774"/>
              <a:gd name="connsiteX108" fmla="*/ 2959100 w 5559425"/>
              <a:gd name="connsiteY108" fmla="*/ 3892549 h 4676774"/>
              <a:gd name="connsiteX109" fmla="*/ 2959100 w 5559425"/>
              <a:gd name="connsiteY109" fmla="*/ 3870324 h 4676774"/>
              <a:gd name="connsiteX110" fmla="*/ 2962275 w 5559425"/>
              <a:gd name="connsiteY110" fmla="*/ 3841749 h 4676774"/>
              <a:gd name="connsiteX111" fmla="*/ 2962275 w 5559425"/>
              <a:gd name="connsiteY111" fmla="*/ 3689349 h 4676774"/>
              <a:gd name="connsiteX112" fmla="*/ 3009900 w 5559425"/>
              <a:gd name="connsiteY112" fmla="*/ 3679824 h 4676774"/>
              <a:gd name="connsiteX113" fmla="*/ 3057525 w 5559425"/>
              <a:gd name="connsiteY113" fmla="*/ 3663949 h 4676774"/>
              <a:gd name="connsiteX114" fmla="*/ 3101975 w 5559425"/>
              <a:gd name="connsiteY114" fmla="*/ 3648074 h 4676774"/>
              <a:gd name="connsiteX115" fmla="*/ 3146425 w 5559425"/>
              <a:gd name="connsiteY115" fmla="*/ 3629024 h 4676774"/>
              <a:gd name="connsiteX116" fmla="*/ 3187700 w 5559425"/>
              <a:gd name="connsiteY116" fmla="*/ 3609974 h 4676774"/>
              <a:gd name="connsiteX117" fmla="*/ 3225800 w 5559425"/>
              <a:gd name="connsiteY117" fmla="*/ 3584574 h 4676774"/>
              <a:gd name="connsiteX118" fmla="*/ 3260725 w 5559425"/>
              <a:gd name="connsiteY118" fmla="*/ 3555999 h 4676774"/>
              <a:gd name="connsiteX119" fmla="*/ 3295650 w 5559425"/>
              <a:gd name="connsiteY119" fmla="*/ 3527424 h 4676774"/>
              <a:gd name="connsiteX120" fmla="*/ 3324225 w 5559425"/>
              <a:gd name="connsiteY120" fmla="*/ 3492499 h 4676774"/>
              <a:gd name="connsiteX121" fmla="*/ 3349625 w 5559425"/>
              <a:gd name="connsiteY121" fmla="*/ 3454399 h 4676774"/>
              <a:gd name="connsiteX122" fmla="*/ 3371850 w 5559425"/>
              <a:gd name="connsiteY122" fmla="*/ 3413124 h 4676774"/>
              <a:gd name="connsiteX123" fmla="*/ 3390900 w 5559425"/>
              <a:gd name="connsiteY123" fmla="*/ 3371849 h 4676774"/>
              <a:gd name="connsiteX124" fmla="*/ 3406775 w 5559425"/>
              <a:gd name="connsiteY124" fmla="*/ 3324224 h 4676774"/>
              <a:gd name="connsiteX125" fmla="*/ 3419475 w 5559425"/>
              <a:gd name="connsiteY125" fmla="*/ 3270249 h 4676774"/>
              <a:gd name="connsiteX126" fmla="*/ 3425825 w 5559425"/>
              <a:gd name="connsiteY126" fmla="*/ 3216274 h 4676774"/>
              <a:gd name="connsiteX127" fmla="*/ 3429000 w 5559425"/>
              <a:gd name="connsiteY127" fmla="*/ 3155949 h 4676774"/>
              <a:gd name="connsiteX128" fmla="*/ 3425825 w 5559425"/>
              <a:gd name="connsiteY128" fmla="*/ 3101974 h 4676774"/>
              <a:gd name="connsiteX129" fmla="*/ 3419475 w 5559425"/>
              <a:gd name="connsiteY129" fmla="*/ 3051174 h 4676774"/>
              <a:gd name="connsiteX130" fmla="*/ 3406775 w 5559425"/>
              <a:gd name="connsiteY130" fmla="*/ 3003549 h 4676774"/>
              <a:gd name="connsiteX131" fmla="*/ 3394075 w 5559425"/>
              <a:gd name="connsiteY131" fmla="*/ 2955924 h 4676774"/>
              <a:gd name="connsiteX132" fmla="*/ 3371850 w 5559425"/>
              <a:gd name="connsiteY132" fmla="*/ 2911474 h 4676774"/>
              <a:gd name="connsiteX133" fmla="*/ 3349625 w 5559425"/>
              <a:gd name="connsiteY133" fmla="*/ 2870199 h 4676774"/>
              <a:gd name="connsiteX134" fmla="*/ 3317875 w 5559425"/>
              <a:gd name="connsiteY134" fmla="*/ 2828924 h 4676774"/>
              <a:gd name="connsiteX135" fmla="*/ 3286125 w 5559425"/>
              <a:gd name="connsiteY135" fmla="*/ 2790824 h 4676774"/>
              <a:gd name="connsiteX136" fmla="*/ 3248025 w 5559425"/>
              <a:gd name="connsiteY136" fmla="*/ 2755899 h 4676774"/>
              <a:gd name="connsiteX137" fmla="*/ 3206750 w 5559425"/>
              <a:gd name="connsiteY137" fmla="*/ 2720974 h 4676774"/>
              <a:gd name="connsiteX138" fmla="*/ 3162300 w 5559425"/>
              <a:gd name="connsiteY138" fmla="*/ 2689224 h 4676774"/>
              <a:gd name="connsiteX139" fmla="*/ 3114675 w 5559425"/>
              <a:gd name="connsiteY139" fmla="*/ 2657474 h 4676774"/>
              <a:gd name="connsiteX140" fmla="*/ 3063875 w 5559425"/>
              <a:gd name="connsiteY140" fmla="*/ 2625724 h 4676774"/>
              <a:gd name="connsiteX141" fmla="*/ 3006725 w 5559425"/>
              <a:gd name="connsiteY141" fmla="*/ 2597149 h 4676774"/>
              <a:gd name="connsiteX142" fmla="*/ 2946400 w 5559425"/>
              <a:gd name="connsiteY142" fmla="*/ 2568574 h 4676774"/>
              <a:gd name="connsiteX143" fmla="*/ 2886075 w 5559425"/>
              <a:gd name="connsiteY143" fmla="*/ 2539999 h 4676774"/>
              <a:gd name="connsiteX144" fmla="*/ 2806700 w 5559425"/>
              <a:gd name="connsiteY144" fmla="*/ 2508249 h 4676774"/>
              <a:gd name="connsiteX145" fmla="*/ 2740025 w 5559425"/>
              <a:gd name="connsiteY145" fmla="*/ 2476499 h 4676774"/>
              <a:gd name="connsiteX146" fmla="*/ 2682875 w 5559425"/>
              <a:gd name="connsiteY146" fmla="*/ 2441574 h 4676774"/>
              <a:gd name="connsiteX147" fmla="*/ 2635250 w 5559425"/>
              <a:gd name="connsiteY147" fmla="*/ 2409824 h 4676774"/>
              <a:gd name="connsiteX148" fmla="*/ 2616200 w 5559425"/>
              <a:gd name="connsiteY148" fmla="*/ 2393949 h 4676774"/>
              <a:gd name="connsiteX149" fmla="*/ 2600325 w 5559425"/>
              <a:gd name="connsiteY149" fmla="*/ 2378074 h 4676774"/>
              <a:gd name="connsiteX150" fmla="*/ 2587625 w 5559425"/>
              <a:gd name="connsiteY150" fmla="*/ 2359024 h 4676774"/>
              <a:gd name="connsiteX151" fmla="*/ 2574925 w 5559425"/>
              <a:gd name="connsiteY151" fmla="*/ 2339974 h 4676774"/>
              <a:gd name="connsiteX152" fmla="*/ 2565400 w 5559425"/>
              <a:gd name="connsiteY152" fmla="*/ 2320924 h 4676774"/>
              <a:gd name="connsiteX153" fmla="*/ 2559050 w 5559425"/>
              <a:gd name="connsiteY153" fmla="*/ 2298699 h 4676774"/>
              <a:gd name="connsiteX154" fmla="*/ 2555875 w 5559425"/>
              <a:gd name="connsiteY154" fmla="*/ 2276474 h 4676774"/>
              <a:gd name="connsiteX155" fmla="*/ 2552700 w 5559425"/>
              <a:gd name="connsiteY155" fmla="*/ 2251074 h 4676774"/>
              <a:gd name="connsiteX156" fmla="*/ 2555875 w 5559425"/>
              <a:gd name="connsiteY156" fmla="*/ 2228849 h 4676774"/>
              <a:gd name="connsiteX157" fmla="*/ 2559050 w 5559425"/>
              <a:gd name="connsiteY157" fmla="*/ 2206624 h 4676774"/>
              <a:gd name="connsiteX158" fmla="*/ 2562225 w 5559425"/>
              <a:gd name="connsiteY158" fmla="*/ 2184399 h 4676774"/>
              <a:gd name="connsiteX159" fmla="*/ 2571750 w 5559425"/>
              <a:gd name="connsiteY159" fmla="*/ 2162174 h 4676774"/>
              <a:gd name="connsiteX160" fmla="*/ 2581275 w 5559425"/>
              <a:gd name="connsiteY160" fmla="*/ 2143124 h 4676774"/>
              <a:gd name="connsiteX161" fmla="*/ 2593975 w 5559425"/>
              <a:gd name="connsiteY161" fmla="*/ 2124074 h 4676774"/>
              <a:gd name="connsiteX162" fmla="*/ 2609850 w 5559425"/>
              <a:gd name="connsiteY162" fmla="*/ 2108199 h 4676774"/>
              <a:gd name="connsiteX163" fmla="*/ 2625725 w 5559425"/>
              <a:gd name="connsiteY163" fmla="*/ 2092324 h 4676774"/>
              <a:gd name="connsiteX164" fmla="*/ 2644775 w 5559425"/>
              <a:gd name="connsiteY164" fmla="*/ 2079624 h 4676774"/>
              <a:gd name="connsiteX165" fmla="*/ 2667000 w 5559425"/>
              <a:gd name="connsiteY165" fmla="*/ 2066924 h 4676774"/>
              <a:gd name="connsiteX166" fmla="*/ 2695575 w 5559425"/>
              <a:gd name="connsiteY166" fmla="*/ 2057399 h 4676774"/>
              <a:gd name="connsiteX167" fmla="*/ 2724150 w 5559425"/>
              <a:gd name="connsiteY167" fmla="*/ 2047874 h 4676774"/>
              <a:gd name="connsiteX168" fmla="*/ 2759075 w 5559425"/>
              <a:gd name="connsiteY168" fmla="*/ 2041524 h 4676774"/>
              <a:gd name="connsiteX169" fmla="*/ 2797175 w 5559425"/>
              <a:gd name="connsiteY169" fmla="*/ 2038349 h 4676774"/>
              <a:gd name="connsiteX170" fmla="*/ 2838450 w 5559425"/>
              <a:gd name="connsiteY170" fmla="*/ 2035174 h 4676774"/>
              <a:gd name="connsiteX171" fmla="*/ 2886075 w 5559425"/>
              <a:gd name="connsiteY171" fmla="*/ 2035174 h 4676774"/>
              <a:gd name="connsiteX172" fmla="*/ 2933700 w 5559425"/>
              <a:gd name="connsiteY172" fmla="*/ 2035174 h 4676774"/>
              <a:gd name="connsiteX173" fmla="*/ 2981325 w 5559425"/>
              <a:gd name="connsiteY173" fmla="*/ 2038349 h 4676774"/>
              <a:gd name="connsiteX174" fmla="*/ 3032125 w 5559425"/>
              <a:gd name="connsiteY174" fmla="*/ 2044699 h 4676774"/>
              <a:gd name="connsiteX175" fmla="*/ 3079750 w 5559425"/>
              <a:gd name="connsiteY175" fmla="*/ 2054224 h 4676774"/>
              <a:gd name="connsiteX176" fmla="*/ 3165475 w 5559425"/>
              <a:gd name="connsiteY176" fmla="*/ 2073274 h 4676774"/>
              <a:gd name="connsiteX177" fmla="*/ 3225800 w 5559425"/>
              <a:gd name="connsiteY177" fmla="*/ 2089149 h 4676774"/>
              <a:gd name="connsiteX178" fmla="*/ 3238500 w 5559425"/>
              <a:gd name="connsiteY178" fmla="*/ 2089149 h 4676774"/>
              <a:gd name="connsiteX179" fmla="*/ 3251200 w 5559425"/>
              <a:gd name="connsiteY179" fmla="*/ 2082799 h 4676774"/>
              <a:gd name="connsiteX180" fmla="*/ 3260725 w 5559425"/>
              <a:gd name="connsiteY180" fmla="*/ 2073274 h 4676774"/>
              <a:gd name="connsiteX181" fmla="*/ 3273425 w 5559425"/>
              <a:gd name="connsiteY181" fmla="*/ 2054224 h 4676774"/>
              <a:gd name="connsiteX182" fmla="*/ 3295650 w 5559425"/>
              <a:gd name="connsiteY182" fmla="*/ 2006599 h 4676774"/>
              <a:gd name="connsiteX183" fmla="*/ 3311525 w 5559425"/>
              <a:gd name="connsiteY183" fmla="*/ 1958974 h 4676774"/>
              <a:gd name="connsiteX184" fmla="*/ 3321050 w 5559425"/>
              <a:gd name="connsiteY184" fmla="*/ 1904999 h 4676774"/>
              <a:gd name="connsiteX185" fmla="*/ 3324225 w 5559425"/>
              <a:gd name="connsiteY185" fmla="*/ 1857374 h 4676774"/>
              <a:gd name="connsiteX186" fmla="*/ 3324225 w 5559425"/>
              <a:gd name="connsiteY186" fmla="*/ 1835149 h 4676774"/>
              <a:gd name="connsiteX187" fmla="*/ 3317875 w 5559425"/>
              <a:gd name="connsiteY187" fmla="*/ 1819274 h 4676774"/>
              <a:gd name="connsiteX188" fmla="*/ 3311525 w 5559425"/>
              <a:gd name="connsiteY188" fmla="*/ 1806574 h 4676774"/>
              <a:gd name="connsiteX189" fmla="*/ 3298825 w 5559425"/>
              <a:gd name="connsiteY189" fmla="*/ 1797049 h 4676774"/>
              <a:gd name="connsiteX190" fmla="*/ 3254375 w 5559425"/>
              <a:gd name="connsiteY190" fmla="*/ 1784349 h 4676774"/>
              <a:gd name="connsiteX191" fmla="*/ 3197225 w 5559425"/>
              <a:gd name="connsiteY191" fmla="*/ 1768474 h 4676774"/>
              <a:gd name="connsiteX192" fmla="*/ 3159125 w 5559425"/>
              <a:gd name="connsiteY192" fmla="*/ 1762124 h 4676774"/>
              <a:gd name="connsiteX193" fmla="*/ 3117850 w 5559425"/>
              <a:gd name="connsiteY193" fmla="*/ 1755774 h 4676774"/>
              <a:gd name="connsiteX194" fmla="*/ 3019425 w 5559425"/>
              <a:gd name="connsiteY194" fmla="*/ 1746249 h 4676774"/>
              <a:gd name="connsiteX195" fmla="*/ 3019425 w 5559425"/>
              <a:gd name="connsiteY195" fmla="*/ 1609724 h 4676774"/>
              <a:gd name="connsiteX196" fmla="*/ 3019425 w 5559425"/>
              <a:gd name="connsiteY196" fmla="*/ 1555749 h 4676774"/>
              <a:gd name="connsiteX197" fmla="*/ 3016250 w 5559425"/>
              <a:gd name="connsiteY197" fmla="*/ 1533524 h 4676774"/>
              <a:gd name="connsiteX198" fmla="*/ 3009900 w 5559425"/>
              <a:gd name="connsiteY198" fmla="*/ 1520824 h 4676774"/>
              <a:gd name="connsiteX199" fmla="*/ 3003550 w 5559425"/>
              <a:gd name="connsiteY199" fmla="*/ 1511299 h 4676774"/>
              <a:gd name="connsiteX200" fmla="*/ 2990850 w 5559425"/>
              <a:gd name="connsiteY200" fmla="*/ 1501774 h 4676774"/>
              <a:gd name="connsiteX201" fmla="*/ 2968625 w 5559425"/>
              <a:gd name="connsiteY201" fmla="*/ 1498599 h 4676774"/>
              <a:gd name="connsiteX202" fmla="*/ 2943225 w 5559425"/>
              <a:gd name="connsiteY202" fmla="*/ 1498599 h 4676774"/>
              <a:gd name="connsiteX203" fmla="*/ 2762250 w 5559425"/>
              <a:gd name="connsiteY203" fmla="*/ 1498599 h 4676774"/>
              <a:gd name="connsiteX204" fmla="*/ 2077933 w 5559425"/>
              <a:gd name="connsiteY204" fmla="*/ 438148 h 4676774"/>
              <a:gd name="connsiteX205" fmla="*/ 2048669 w 5559425"/>
              <a:gd name="connsiteY205" fmla="*/ 467412 h 4676774"/>
              <a:gd name="connsiteX206" fmla="*/ 2048669 w 5559425"/>
              <a:gd name="connsiteY206" fmla="*/ 769928 h 4676774"/>
              <a:gd name="connsiteX207" fmla="*/ 2075397 w 5559425"/>
              <a:gd name="connsiteY207" fmla="*/ 778225 h 4676774"/>
              <a:gd name="connsiteX208" fmla="*/ 2174524 w 5559425"/>
              <a:gd name="connsiteY208" fmla="*/ 877352 h 4676774"/>
              <a:gd name="connsiteX209" fmla="*/ 2184888 w 5559425"/>
              <a:gd name="connsiteY209" fmla="*/ 928686 h 4676774"/>
              <a:gd name="connsiteX210" fmla="*/ 3371361 w 5559425"/>
              <a:gd name="connsiteY210" fmla="*/ 928686 h 4676774"/>
              <a:gd name="connsiteX211" fmla="*/ 3381725 w 5559425"/>
              <a:gd name="connsiteY211" fmla="*/ 877352 h 4676774"/>
              <a:gd name="connsiteX212" fmla="*/ 3480853 w 5559425"/>
              <a:gd name="connsiteY212" fmla="*/ 778224 h 4676774"/>
              <a:gd name="connsiteX213" fmla="*/ 3507582 w 5559425"/>
              <a:gd name="connsiteY213" fmla="*/ 769927 h 4676774"/>
              <a:gd name="connsiteX214" fmla="*/ 3507582 w 5559425"/>
              <a:gd name="connsiteY214" fmla="*/ 467412 h 4676774"/>
              <a:gd name="connsiteX215" fmla="*/ 3478318 w 5559425"/>
              <a:gd name="connsiteY215" fmla="*/ 438148 h 4676774"/>
              <a:gd name="connsiteX216" fmla="*/ 2060754 w 5559425"/>
              <a:gd name="connsiteY216" fmla="*/ 0 h 4676774"/>
              <a:gd name="connsiteX217" fmla="*/ 3495494 w 5559425"/>
              <a:gd name="connsiteY217" fmla="*/ 0 h 4676774"/>
              <a:gd name="connsiteX218" fmla="*/ 3949699 w 5559425"/>
              <a:gd name="connsiteY218" fmla="*/ 454204 h 4676774"/>
              <a:gd name="connsiteX219" fmla="*/ 3949699 w 5559425"/>
              <a:gd name="connsiteY219" fmla="*/ 772638 h 4676774"/>
              <a:gd name="connsiteX220" fmla="*/ 3967697 w 5559425"/>
              <a:gd name="connsiteY220" fmla="*/ 778224 h 4676774"/>
              <a:gd name="connsiteX221" fmla="*/ 4066824 w 5559425"/>
              <a:gd name="connsiteY221" fmla="*/ 877352 h 4676774"/>
              <a:gd name="connsiteX222" fmla="*/ 4077188 w 5559425"/>
              <a:gd name="connsiteY222" fmla="*/ 928686 h 4676774"/>
              <a:gd name="connsiteX223" fmla="*/ 5316011 w 5559425"/>
              <a:gd name="connsiteY223" fmla="*/ 928686 h 4676774"/>
              <a:gd name="connsiteX224" fmla="*/ 5559425 w 5559425"/>
              <a:gd name="connsiteY224" fmla="*/ 1172100 h 4676774"/>
              <a:gd name="connsiteX225" fmla="*/ 5559425 w 5559425"/>
              <a:gd name="connsiteY225" fmla="*/ 4355572 h 4676774"/>
              <a:gd name="connsiteX226" fmla="*/ 5316011 w 5559425"/>
              <a:gd name="connsiteY226" fmla="*/ 4598986 h 4676774"/>
              <a:gd name="connsiteX227" fmla="*/ 4950129 w 5559425"/>
              <a:gd name="connsiteY227" fmla="*/ 4598986 h 4676774"/>
              <a:gd name="connsiteX228" fmla="*/ 4924434 w 5559425"/>
              <a:gd name="connsiteY228" fmla="*/ 4637096 h 4676774"/>
              <a:gd name="connsiteX229" fmla="*/ 4828643 w 5559425"/>
              <a:gd name="connsiteY229" fmla="*/ 4676774 h 4676774"/>
              <a:gd name="connsiteX230" fmla="*/ 4572531 w 5559425"/>
              <a:gd name="connsiteY230" fmla="*/ 4676774 h 4676774"/>
              <a:gd name="connsiteX231" fmla="*/ 4476740 w 5559425"/>
              <a:gd name="connsiteY231" fmla="*/ 4637096 h 4676774"/>
              <a:gd name="connsiteX232" fmla="*/ 4451046 w 5559425"/>
              <a:gd name="connsiteY232" fmla="*/ 4598986 h 4676774"/>
              <a:gd name="connsiteX233" fmla="*/ 1063928 w 5559425"/>
              <a:gd name="connsiteY233" fmla="*/ 4598986 h 4676774"/>
              <a:gd name="connsiteX234" fmla="*/ 1038234 w 5559425"/>
              <a:gd name="connsiteY234" fmla="*/ 4637096 h 4676774"/>
              <a:gd name="connsiteX235" fmla="*/ 942443 w 5559425"/>
              <a:gd name="connsiteY235" fmla="*/ 4676774 h 4676774"/>
              <a:gd name="connsiteX236" fmla="*/ 686331 w 5559425"/>
              <a:gd name="connsiteY236" fmla="*/ 4676774 h 4676774"/>
              <a:gd name="connsiteX237" fmla="*/ 590540 w 5559425"/>
              <a:gd name="connsiteY237" fmla="*/ 4637096 h 4676774"/>
              <a:gd name="connsiteX238" fmla="*/ 564846 w 5559425"/>
              <a:gd name="connsiteY238" fmla="*/ 4598986 h 4676774"/>
              <a:gd name="connsiteX239" fmla="*/ 243414 w 5559425"/>
              <a:gd name="connsiteY239" fmla="*/ 4598986 h 4676774"/>
              <a:gd name="connsiteX240" fmla="*/ 0 w 5559425"/>
              <a:gd name="connsiteY240" fmla="*/ 4355572 h 4676774"/>
              <a:gd name="connsiteX241" fmla="*/ 0 w 5559425"/>
              <a:gd name="connsiteY241" fmla="*/ 1172100 h 4676774"/>
              <a:gd name="connsiteX242" fmla="*/ 243414 w 5559425"/>
              <a:gd name="connsiteY242" fmla="*/ 928686 h 4676774"/>
              <a:gd name="connsiteX243" fmla="*/ 1479061 w 5559425"/>
              <a:gd name="connsiteY243" fmla="*/ 928686 h 4676774"/>
              <a:gd name="connsiteX244" fmla="*/ 1489425 w 5559425"/>
              <a:gd name="connsiteY244" fmla="*/ 877352 h 4676774"/>
              <a:gd name="connsiteX245" fmla="*/ 1588552 w 5559425"/>
              <a:gd name="connsiteY245" fmla="*/ 778225 h 4676774"/>
              <a:gd name="connsiteX246" fmla="*/ 1606549 w 5559425"/>
              <a:gd name="connsiteY246" fmla="*/ 772638 h 4676774"/>
              <a:gd name="connsiteX247" fmla="*/ 1606549 w 5559425"/>
              <a:gd name="connsiteY247" fmla="*/ 454204 h 4676774"/>
              <a:gd name="connsiteX248" fmla="*/ 2060754 w 5559425"/>
              <a:gd name="connsiteY248" fmla="*/ 0 h 4676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Lst>
            <a:rect l="l" t="t" r="r" b="b"/>
            <a:pathLst>
              <a:path w="5559425" h="4676774">
                <a:moveTo>
                  <a:pt x="2733675" y="1498599"/>
                </a:moveTo>
                <a:lnTo>
                  <a:pt x="2708275" y="1501774"/>
                </a:lnTo>
                <a:lnTo>
                  <a:pt x="2689225" y="1511299"/>
                </a:lnTo>
                <a:lnTo>
                  <a:pt x="2673350" y="1520824"/>
                </a:lnTo>
                <a:lnTo>
                  <a:pt x="2663825" y="1536699"/>
                </a:lnTo>
                <a:lnTo>
                  <a:pt x="2657475" y="1555749"/>
                </a:lnTo>
                <a:lnTo>
                  <a:pt x="2654300" y="1577974"/>
                </a:lnTo>
                <a:lnTo>
                  <a:pt x="2654300" y="1603374"/>
                </a:lnTo>
                <a:lnTo>
                  <a:pt x="2654300" y="1758949"/>
                </a:lnTo>
                <a:lnTo>
                  <a:pt x="2593975" y="1771649"/>
                </a:lnTo>
                <a:lnTo>
                  <a:pt x="2540000" y="1787524"/>
                </a:lnTo>
                <a:lnTo>
                  <a:pt x="2492375" y="1806574"/>
                </a:lnTo>
                <a:lnTo>
                  <a:pt x="2444750" y="1828799"/>
                </a:lnTo>
                <a:lnTo>
                  <a:pt x="2400300" y="1854199"/>
                </a:lnTo>
                <a:lnTo>
                  <a:pt x="2362200" y="1879599"/>
                </a:lnTo>
                <a:lnTo>
                  <a:pt x="2327275" y="1911349"/>
                </a:lnTo>
                <a:lnTo>
                  <a:pt x="2292350" y="1943099"/>
                </a:lnTo>
                <a:lnTo>
                  <a:pt x="2266950" y="1978024"/>
                </a:lnTo>
                <a:lnTo>
                  <a:pt x="2241550" y="2016124"/>
                </a:lnTo>
                <a:lnTo>
                  <a:pt x="2219325" y="2054224"/>
                </a:lnTo>
                <a:lnTo>
                  <a:pt x="2203450" y="2092324"/>
                </a:lnTo>
                <a:lnTo>
                  <a:pt x="2190750" y="2130424"/>
                </a:lnTo>
                <a:lnTo>
                  <a:pt x="2181225" y="2168524"/>
                </a:lnTo>
                <a:lnTo>
                  <a:pt x="2174875" y="2209799"/>
                </a:lnTo>
                <a:lnTo>
                  <a:pt x="2171700" y="2251074"/>
                </a:lnTo>
                <a:lnTo>
                  <a:pt x="2174875" y="2314574"/>
                </a:lnTo>
                <a:lnTo>
                  <a:pt x="2184400" y="2371724"/>
                </a:lnTo>
                <a:lnTo>
                  <a:pt x="2197100" y="2425699"/>
                </a:lnTo>
                <a:lnTo>
                  <a:pt x="2216150" y="2476499"/>
                </a:lnTo>
                <a:lnTo>
                  <a:pt x="2238375" y="2520949"/>
                </a:lnTo>
                <a:lnTo>
                  <a:pt x="2266950" y="2562224"/>
                </a:lnTo>
                <a:lnTo>
                  <a:pt x="2298700" y="2603499"/>
                </a:lnTo>
                <a:lnTo>
                  <a:pt x="2333625" y="2638424"/>
                </a:lnTo>
                <a:lnTo>
                  <a:pt x="2371725" y="2670174"/>
                </a:lnTo>
                <a:lnTo>
                  <a:pt x="2413000" y="2701924"/>
                </a:lnTo>
                <a:lnTo>
                  <a:pt x="2457450" y="2730499"/>
                </a:lnTo>
                <a:lnTo>
                  <a:pt x="2501900" y="2755899"/>
                </a:lnTo>
                <a:lnTo>
                  <a:pt x="2600325" y="2803524"/>
                </a:lnTo>
                <a:lnTo>
                  <a:pt x="2701925" y="2844799"/>
                </a:lnTo>
                <a:lnTo>
                  <a:pt x="2790825" y="2882899"/>
                </a:lnTo>
                <a:lnTo>
                  <a:pt x="2863850" y="2920999"/>
                </a:lnTo>
                <a:lnTo>
                  <a:pt x="2924175" y="2955924"/>
                </a:lnTo>
                <a:lnTo>
                  <a:pt x="2946400" y="2974974"/>
                </a:lnTo>
                <a:lnTo>
                  <a:pt x="2968625" y="2994024"/>
                </a:lnTo>
                <a:lnTo>
                  <a:pt x="2984500" y="3009899"/>
                </a:lnTo>
                <a:lnTo>
                  <a:pt x="3000375" y="3032124"/>
                </a:lnTo>
                <a:lnTo>
                  <a:pt x="3013075" y="3051174"/>
                </a:lnTo>
                <a:lnTo>
                  <a:pt x="3022600" y="3073399"/>
                </a:lnTo>
                <a:lnTo>
                  <a:pt x="3028950" y="3095624"/>
                </a:lnTo>
                <a:lnTo>
                  <a:pt x="3035300" y="3121024"/>
                </a:lnTo>
                <a:lnTo>
                  <a:pt x="3038475" y="3146424"/>
                </a:lnTo>
                <a:lnTo>
                  <a:pt x="3041650" y="3171824"/>
                </a:lnTo>
                <a:lnTo>
                  <a:pt x="3038475" y="3203574"/>
                </a:lnTo>
                <a:lnTo>
                  <a:pt x="3032125" y="3232149"/>
                </a:lnTo>
                <a:lnTo>
                  <a:pt x="3025775" y="3257549"/>
                </a:lnTo>
                <a:lnTo>
                  <a:pt x="3013075" y="3279774"/>
                </a:lnTo>
                <a:lnTo>
                  <a:pt x="2997200" y="3301999"/>
                </a:lnTo>
                <a:lnTo>
                  <a:pt x="2978150" y="3317874"/>
                </a:lnTo>
                <a:lnTo>
                  <a:pt x="2955925" y="3333749"/>
                </a:lnTo>
                <a:lnTo>
                  <a:pt x="2927350" y="3349624"/>
                </a:lnTo>
                <a:lnTo>
                  <a:pt x="2898775" y="3359149"/>
                </a:lnTo>
                <a:lnTo>
                  <a:pt x="2870200" y="3371849"/>
                </a:lnTo>
                <a:lnTo>
                  <a:pt x="2803525" y="3384549"/>
                </a:lnTo>
                <a:lnTo>
                  <a:pt x="2733675" y="3394074"/>
                </a:lnTo>
                <a:lnTo>
                  <a:pt x="2657475" y="3397249"/>
                </a:lnTo>
                <a:lnTo>
                  <a:pt x="2581275" y="3397249"/>
                </a:lnTo>
                <a:lnTo>
                  <a:pt x="2517775" y="3390899"/>
                </a:lnTo>
                <a:lnTo>
                  <a:pt x="2457450" y="3384549"/>
                </a:lnTo>
                <a:lnTo>
                  <a:pt x="2406650" y="3375024"/>
                </a:lnTo>
                <a:lnTo>
                  <a:pt x="2324100" y="3349624"/>
                </a:lnTo>
                <a:lnTo>
                  <a:pt x="2257425" y="3324224"/>
                </a:lnTo>
                <a:lnTo>
                  <a:pt x="2232025" y="3314699"/>
                </a:lnTo>
                <a:lnTo>
                  <a:pt x="2212975" y="3308349"/>
                </a:lnTo>
                <a:lnTo>
                  <a:pt x="2203450" y="3311524"/>
                </a:lnTo>
                <a:lnTo>
                  <a:pt x="2193925" y="3317874"/>
                </a:lnTo>
                <a:lnTo>
                  <a:pt x="2184400" y="3330574"/>
                </a:lnTo>
                <a:lnTo>
                  <a:pt x="2174875" y="3346449"/>
                </a:lnTo>
                <a:lnTo>
                  <a:pt x="2159000" y="3390899"/>
                </a:lnTo>
                <a:lnTo>
                  <a:pt x="2146300" y="3441699"/>
                </a:lnTo>
                <a:lnTo>
                  <a:pt x="2133600" y="3495674"/>
                </a:lnTo>
                <a:lnTo>
                  <a:pt x="2130425" y="3546474"/>
                </a:lnTo>
                <a:lnTo>
                  <a:pt x="2130425" y="3568699"/>
                </a:lnTo>
                <a:lnTo>
                  <a:pt x="2130425" y="3587749"/>
                </a:lnTo>
                <a:lnTo>
                  <a:pt x="2133600" y="3600449"/>
                </a:lnTo>
                <a:lnTo>
                  <a:pt x="2139950" y="3606799"/>
                </a:lnTo>
                <a:lnTo>
                  <a:pt x="2168525" y="3622674"/>
                </a:lnTo>
                <a:lnTo>
                  <a:pt x="2203450" y="3641724"/>
                </a:lnTo>
                <a:lnTo>
                  <a:pt x="2247900" y="3657599"/>
                </a:lnTo>
                <a:lnTo>
                  <a:pt x="2301875" y="3673474"/>
                </a:lnTo>
                <a:lnTo>
                  <a:pt x="2362200" y="3689349"/>
                </a:lnTo>
                <a:lnTo>
                  <a:pt x="2432050" y="3702049"/>
                </a:lnTo>
                <a:lnTo>
                  <a:pt x="2511425" y="3711574"/>
                </a:lnTo>
                <a:lnTo>
                  <a:pt x="2597150" y="3717924"/>
                </a:lnTo>
                <a:lnTo>
                  <a:pt x="2597150" y="3829049"/>
                </a:lnTo>
                <a:lnTo>
                  <a:pt x="2597150" y="3860799"/>
                </a:lnTo>
                <a:lnTo>
                  <a:pt x="2603500" y="3886199"/>
                </a:lnTo>
                <a:lnTo>
                  <a:pt x="2609850" y="3905249"/>
                </a:lnTo>
                <a:lnTo>
                  <a:pt x="2619375" y="3921124"/>
                </a:lnTo>
                <a:lnTo>
                  <a:pt x="2632075" y="3930649"/>
                </a:lnTo>
                <a:lnTo>
                  <a:pt x="2647950" y="3936999"/>
                </a:lnTo>
                <a:lnTo>
                  <a:pt x="2670175" y="3940174"/>
                </a:lnTo>
                <a:lnTo>
                  <a:pt x="2695575" y="3940174"/>
                </a:lnTo>
                <a:lnTo>
                  <a:pt x="2879725" y="3940174"/>
                </a:lnTo>
                <a:lnTo>
                  <a:pt x="2905125" y="3940174"/>
                </a:lnTo>
                <a:lnTo>
                  <a:pt x="2924175" y="3936999"/>
                </a:lnTo>
                <a:lnTo>
                  <a:pt x="2940050" y="3930649"/>
                </a:lnTo>
                <a:lnTo>
                  <a:pt x="2946400" y="3924299"/>
                </a:lnTo>
                <a:lnTo>
                  <a:pt x="2952750" y="3911599"/>
                </a:lnTo>
                <a:lnTo>
                  <a:pt x="2959100" y="3892549"/>
                </a:lnTo>
                <a:lnTo>
                  <a:pt x="2959100" y="3870324"/>
                </a:lnTo>
                <a:lnTo>
                  <a:pt x="2962275" y="3841749"/>
                </a:lnTo>
                <a:lnTo>
                  <a:pt x="2962275" y="3689349"/>
                </a:lnTo>
                <a:lnTo>
                  <a:pt x="3009900" y="3679824"/>
                </a:lnTo>
                <a:lnTo>
                  <a:pt x="3057525" y="3663949"/>
                </a:lnTo>
                <a:lnTo>
                  <a:pt x="3101975" y="3648074"/>
                </a:lnTo>
                <a:lnTo>
                  <a:pt x="3146425" y="3629024"/>
                </a:lnTo>
                <a:lnTo>
                  <a:pt x="3187700" y="3609974"/>
                </a:lnTo>
                <a:lnTo>
                  <a:pt x="3225800" y="3584574"/>
                </a:lnTo>
                <a:lnTo>
                  <a:pt x="3260725" y="3555999"/>
                </a:lnTo>
                <a:lnTo>
                  <a:pt x="3295650" y="3527424"/>
                </a:lnTo>
                <a:lnTo>
                  <a:pt x="3324225" y="3492499"/>
                </a:lnTo>
                <a:lnTo>
                  <a:pt x="3349625" y="3454399"/>
                </a:lnTo>
                <a:lnTo>
                  <a:pt x="3371850" y="3413124"/>
                </a:lnTo>
                <a:lnTo>
                  <a:pt x="3390900" y="3371849"/>
                </a:lnTo>
                <a:lnTo>
                  <a:pt x="3406775" y="3324224"/>
                </a:lnTo>
                <a:lnTo>
                  <a:pt x="3419475" y="3270249"/>
                </a:lnTo>
                <a:lnTo>
                  <a:pt x="3425825" y="3216274"/>
                </a:lnTo>
                <a:lnTo>
                  <a:pt x="3429000" y="3155949"/>
                </a:lnTo>
                <a:lnTo>
                  <a:pt x="3425825" y="3101974"/>
                </a:lnTo>
                <a:lnTo>
                  <a:pt x="3419475" y="3051174"/>
                </a:lnTo>
                <a:lnTo>
                  <a:pt x="3406775" y="3003549"/>
                </a:lnTo>
                <a:lnTo>
                  <a:pt x="3394075" y="2955924"/>
                </a:lnTo>
                <a:lnTo>
                  <a:pt x="3371850" y="2911474"/>
                </a:lnTo>
                <a:lnTo>
                  <a:pt x="3349625" y="2870199"/>
                </a:lnTo>
                <a:lnTo>
                  <a:pt x="3317875" y="2828924"/>
                </a:lnTo>
                <a:lnTo>
                  <a:pt x="3286125" y="2790824"/>
                </a:lnTo>
                <a:lnTo>
                  <a:pt x="3248025" y="2755899"/>
                </a:lnTo>
                <a:lnTo>
                  <a:pt x="3206750" y="2720974"/>
                </a:lnTo>
                <a:lnTo>
                  <a:pt x="3162300" y="2689224"/>
                </a:lnTo>
                <a:lnTo>
                  <a:pt x="3114675" y="2657474"/>
                </a:lnTo>
                <a:lnTo>
                  <a:pt x="3063875" y="2625724"/>
                </a:lnTo>
                <a:lnTo>
                  <a:pt x="3006725" y="2597149"/>
                </a:lnTo>
                <a:lnTo>
                  <a:pt x="2946400" y="2568574"/>
                </a:lnTo>
                <a:lnTo>
                  <a:pt x="2886075" y="2539999"/>
                </a:lnTo>
                <a:lnTo>
                  <a:pt x="2806700" y="2508249"/>
                </a:lnTo>
                <a:lnTo>
                  <a:pt x="2740025" y="2476499"/>
                </a:lnTo>
                <a:lnTo>
                  <a:pt x="2682875" y="2441574"/>
                </a:lnTo>
                <a:lnTo>
                  <a:pt x="2635250" y="2409824"/>
                </a:lnTo>
                <a:lnTo>
                  <a:pt x="2616200" y="2393949"/>
                </a:lnTo>
                <a:lnTo>
                  <a:pt x="2600325" y="2378074"/>
                </a:lnTo>
                <a:lnTo>
                  <a:pt x="2587625" y="2359024"/>
                </a:lnTo>
                <a:lnTo>
                  <a:pt x="2574925" y="2339974"/>
                </a:lnTo>
                <a:lnTo>
                  <a:pt x="2565400" y="2320924"/>
                </a:lnTo>
                <a:lnTo>
                  <a:pt x="2559050" y="2298699"/>
                </a:lnTo>
                <a:lnTo>
                  <a:pt x="2555875" y="2276474"/>
                </a:lnTo>
                <a:lnTo>
                  <a:pt x="2552700" y="2251074"/>
                </a:lnTo>
                <a:lnTo>
                  <a:pt x="2555875" y="2228849"/>
                </a:lnTo>
                <a:lnTo>
                  <a:pt x="2559050" y="2206624"/>
                </a:lnTo>
                <a:lnTo>
                  <a:pt x="2562225" y="2184399"/>
                </a:lnTo>
                <a:lnTo>
                  <a:pt x="2571750" y="2162174"/>
                </a:lnTo>
                <a:lnTo>
                  <a:pt x="2581275" y="2143124"/>
                </a:lnTo>
                <a:lnTo>
                  <a:pt x="2593975" y="2124074"/>
                </a:lnTo>
                <a:lnTo>
                  <a:pt x="2609850" y="2108199"/>
                </a:lnTo>
                <a:lnTo>
                  <a:pt x="2625725" y="2092324"/>
                </a:lnTo>
                <a:lnTo>
                  <a:pt x="2644775" y="2079624"/>
                </a:lnTo>
                <a:lnTo>
                  <a:pt x="2667000" y="2066924"/>
                </a:lnTo>
                <a:lnTo>
                  <a:pt x="2695575" y="2057399"/>
                </a:lnTo>
                <a:lnTo>
                  <a:pt x="2724150" y="2047874"/>
                </a:lnTo>
                <a:lnTo>
                  <a:pt x="2759075" y="2041524"/>
                </a:lnTo>
                <a:lnTo>
                  <a:pt x="2797175" y="2038349"/>
                </a:lnTo>
                <a:lnTo>
                  <a:pt x="2838450" y="2035174"/>
                </a:lnTo>
                <a:lnTo>
                  <a:pt x="2886075" y="2035174"/>
                </a:lnTo>
                <a:lnTo>
                  <a:pt x="2933700" y="2035174"/>
                </a:lnTo>
                <a:lnTo>
                  <a:pt x="2981325" y="2038349"/>
                </a:lnTo>
                <a:lnTo>
                  <a:pt x="3032125" y="2044699"/>
                </a:lnTo>
                <a:lnTo>
                  <a:pt x="3079750" y="2054224"/>
                </a:lnTo>
                <a:lnTo>
                  <a:pt x="3165475" y="2073274"/>
                </a:lnTo>
                <a:lnTo>
                  <a:pt x="3225800" y="2089149"/>
                </a:lnTo>
                <a:lnTo>
                  <a:pt x="3238500" y="2089149"/>
                </a:lnTo>
                <a:lnTo>
                  <a:pt x="3251200" y="2082799"/>
                </a:lnTo>
                <a:lnTo>
                  <a:pt x="3260725" y="2073274"/>
                </a:lnTo>
                <a:lnTo>
                  <a:pt x="3273425" y="2054224"/>
                </a:lnTo>
                <a:lnTo>
                  <a:pt x="3295650" y="2006599"/>
                </a:lnTo>
                <a:lnTo>
                  <a:pt x="3311525" y="1958974"/>
                </a:lnTo>
                <a:lnTo>
                  <a:pt x="3321050" y="1904999"/>
                </a:lnTo>
                <a:lnTo>
                  <a:pt x="3324225" y="1857374"/>
                </a:lnTo>
                <a:lnTo>
                  <a:pt x="3324225" y="1835149"/>
                </a:lnTo>
                <a:lnTo>
                  <a:pt x="3317875" y="1819274"/>
                </a:lnTo>
                <a:lnTo>
                  <a:pt x="3311525" y="1806574"/>
                </a:lnTo>
                <a:lnTo>
                  <a:pt x="3298825" y="1797049"/>
                </a:lnTo>
                <a:lnTo>
                  <a:pt x="3254375" y="1784349"/>
                </a:lnTo>
                <a:lnTo>
                  <a:pt x="3197225" y="1768474"/>
                </a:lnTo>
                <a:lnTo>
                  <a:pt x="3159125" y="1762124"/>
                </a:lnTo>
                <a:lnTo>
                  <a:pt x="3117850" y="1755774"/>
                </a:lnTo>
                <a:lnTo>
                  <a:pt x="3019425" y="1746249"/>
                </a:lnTo>
                <a:lnTo>
                  <a:pt x="3019425" y="1609724"/>
                </a:lnTo>
                <a:lnTo>
                  <a:pt x="3019425" y="1555749"/>
                </a:lnTo>
                <a:lnTo>
                  <a:pt x="3016250" y="1533524"/>
                </a:lnTo>
                <a:lnTo>
                  <a:pt x="3009900" y="1520824"/>
                </a:lnTo>
                <a:lnTo>
                  <a:pt x="3003550" y="1511299"/>
                </a:lnTo>
                <a:lnTo>
                  <a:pt x="2990850" y="1501774"/>
                </a:lnTo>
                <a:lnTo>
                  <a:pt x="2968625" y="1498599"/>
                </a:lnTo>
                <a:lnTo>
                  <a:pt x="2943225" y="1498599"/>
                </a:lnTo>
                <a:lnTo>
                  <a:pt x="2762250" y="1498599"/>
                </a:lnTo>
                <a:close/>
                <a:moveTo>
                  <a:pt x="2077933" y="438148"/>
                </a:moveTo>
                <a:cubicBezTo>
                  <a:pt x="2061771" y="438148"/>
                  <a:pt x="2048669" y="451250"/>
                  <a:pt x="2048669" y="467412"/>
                </a:cubicBezTo>
                <a:lnTo>
                  <a:pt x="2048669" y="769928"/>
                </a:lnTo>
                <a:lnTo>
                  <a:pt x="2075397" y="778225"/>
                </a:lnTo>
                <a:cubicBezTo>
                  <a:pt x="2119967" y="797076"/>
                  <a:pt x="2155673" y="832782"/>
                  <a:pt x="2174524" y="877352"/>
                </a:cubicBezTo>
                <a:lnTo>
                  <a:pt x="2184888" y="928686"/>
                </a:lnTo>
                <a:lnTo>
                  <a:pt x="3371361" y="928686"/>
                </a:lnTo>
                <a:lnTo>
                  <a:pt x="3381725" y="877352"/>
                </a:lnTo>
                <a:cubicBezTo>
                  <a:pt x="3400577" y="832782"/>
                  <a:pt x="3436283" y="797076"/>
                  <a:pt x="3480853" y="778224"/>
                </a:cubicBezTo>
                <a:lnTo>
                  <a:pt x="3507582" y="769927"/>
                </a:lnTo>
                <a:lnTo>
                  <a:pt x="3507582" y="467412"/>
                </a:lnTo>
                <a:cubicBezTo>
                  <a:pt x="3507582" y="451250"/>
                  <a:pt x="3494480" y="438148"/>
                  <a:pt x="3478318" y="438148"/>
                </a:cubicBezTo>
                <a:close/>
                <a:moveTo>
                  <a:pt x="2060754" y="0"/>
                </a:moveTo>
                <a:lnTo>
                  <a:pt x="3495494" y="0"/>
                </a:lnTo>
                <a:cubicBezTo>
                  <a:pt x="3746344" y="0"/>
                  <a:pt x="3949699" y="203354"/>
                  <a:pt x="3949699" y="454204"/>
                </a:cubicBezTo>
                <a:lnTo>
                  <a:pt x="3949699" y="772638"/>
                </a:lnTo>
                <a:lnTo>
                  <a:pt x="3967697" y="778224"/>
                </a:lnTo>
                <a:cubicBezTo>
                  <a:pt x="4012267" y="797076"/>
                  <a:pt x="4047973" y="832782"/>
                  <a:pt x="4066824" y="877352"/>
                </a:cubicBezTo>
                <a:lnTo>
                  <a:pt x="4077188" y="928686"/>
                </a:lnTo>
                <a:lnTo>
                  <a:pt x="5316011" y="928686"/>
                </a:lnTo>
                <a:cubicBezTo>
                  <a:pt x="5450445" y="928686"/>
                  <a:pt x="5559425" y="1037666"/>
                  <a:pt x="5559425" y="1172100"/>
                </a:cubicBezTo>
                <a:lnTo>
                  <a:pt x="5559425" y="4355572"/>
                </a:lnTo>
                <a:cubicBezTo>
                  <a:pt x="5559425" y="4490006"/>
                  <a:pt x="5450445" y="4598986"/>
                  <a:pt x="5316011" y="4598986"/>
                </a:cubicBezTo>
                <a:lnTo>
                  <a:pt x="4950129" y="4598986"/>
                </a:lnTo>
                <a:lnTo>
                  <a:pt x="4924434" y="4637096"/>
                </a:lnTo>
                <a:cubicBezTo>
                  <a:pt x="4899919" y="4661611"/>
                  <a:pt x="4866052" y="4676774"/>
                  <a:pt x="4828643" y="4676774"/>
                </a:cubicBezTo>
                <a:lnTo>
                  <a:pt x="4572531" y="4676774"/>
                </a:lnTo>
                <a:cubicBezTo>
                  <a:pt x="4535123" y="4676774"/>
                  <a:pt x="4501256" y="4661611"/>
                  <a:pt x="4476740" y="4637096"/>
                </a:cubicBezTo>
                <a:lnTo>
                  <a:pt x="4451046" y="4598986"/>
                </a:lnTo>
                <a:lnTo>
                  <a:pt x="1063928" y="4598986"/>
                </a:lnTo>
                <a:lnTo>
                  <a:pt x="1038234" y="4637096"/>
                </a:lnTo>
                <a:cubicBezTo>
                  <a:pt x="1013719" y="4661611"/>
                  <a:pt x="979851" y="4676774"/>
                  <a:pt x="942443" y="4676774"/>
                </a:cubicBezTo>
                <a:lnTo>
                  <a:pt x="686331" y="4676774"/>
                </a:lnTo>
                <a:cubicBezTo>
                  <a:pt x="648922" y="4676774"/>
                  <a:pt x="615055" y="4661611"/>
                  <a:pt x="590540" y="4637096"/>
                </a:cubicBezTo>
                <a:lnTo>
                  <a:pt x="564846" y="4598986"/>
                </a:lnTo>
                <a:lnTo>
                  <a:pt x="243414" y="4598986"/>
                </a:lnTo>
                <a:cubicBezTo>
                  <a:pt x="108980" y="4598986"/>
                  <a:pt x="0" y="4490006"/>
                  <a:pt x="0" y="4355572"/>
                </a:cubicBezTo>
                <a:lnTo>
                  <a:pt x="0" y="1172100"/>
                </a:lnTo>
                <a:cubicBezTo>
                  <a:pt x="0" y="1037666"/>
                  <a:pt x="108980" y="928686"/>
                  <a:pt x="243414" y="928686"/>
                </a:cubicBezTo>
                <a:lnTo>
                  <a:pt x="1479061" y="928686"/>
                </a:lnTo>
                <a:lnTo>
                  <a:pt x="1489425" y="877352"/>
                </a:lnTo>
                <a:cubicBezTo>
                  <a:pt x="1508276" y="832782"/>
                  <a:pt x="1543982" y="797076"/>
                  <a:pt x="1588552" y="778225"/>
                </a:cubicBezTo>
                <a:lnTo>
                  <a:pt x="1606549" y="772638"/>
                </a:lnTo>
                <a:lnTo>
                  <a:pt x="1606549" y="454204"/>
                </a:lnTo>
                <a:cubicBezTo>
                  <a:pt x="1606549" y="203354"/>
                  <a:pt x="1809904" y="0"/>
                  <a:pt x="2060754" y="0"/>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4" name="KSO_Shape"/>
          <p:cNvSpPr/>
          <p:nvPr/>
        </p:nvSpPr>
        <p:spPr bwMode="auto">
          <a:xfrm>
            <a:off x="10092893" y="3209346"/>
            <a:ext cx="774097" cy="528352"/>
          </a:xfrm>
          <a:custGeom>
            <a:avLst/>
            <a:gdLst>
              <a:gd name="T0" fmla="*/ 1793051 w 3431"/>
              <a:gd name="T1" fmla="*/ 289112 h 2339"/>
              <a:gd name="T2" fmla="*/ 1793051 w 3431"/>
              <a:gd name="T3" fmla="*/ 285439 h 2339"/>
              <a:gd name="T4" fmla="*/ 0 w 3431"/>
              <a:gd name="T5" fmla="*/ 285439 h 2339"/>
              <a:gd name="T6" fmla="*/ 0 w 3431"/>
              <a:gd name="T7" fmla="*/ 161084 h 2339"/>
              <a:gd name="T8" fmla="*/ 161096 w 3431"/>
              <a:gd name="T9" fmla="*/ 0 h 2339"/>
              <a:gd name="T10" fmla="*/ 1628281 w 3431"/>
              <a:gd name="T11" fmla="*/ 0 h 2339"/>
              <a:gd name="T12" fmla="*/ 1794625 w 3431"/>
              <a:gd name="T13" fmla="*/ 161084 h 2339"/>
              <a:gd name="T14" fmla="*/ 1794625 w 3431"/>
              <a:gd name="T15" fmla="*/ 289112 h 2339"/>
              <a:gd name="T16" fmla="*/ 1793051 w 3431"/>
              <a:gd name="T17" fmla="*/ 289112 h 2339"/>
              <a:gd name="T18" fmla="*/ 1800397 w 3431"/>
              <a:gd name="T19" fmla="*/ 578223 h 2339"/>
              <a:gd name="T20" fmla="*/ 1800397 w 3431"/>
              <a:gd name="T21" fmla="*/ 1073018 h 2339"/>
              <a:gd name="T22" fmla="*/ 1628281 w 3431"/>
              <a:gd name="T23" fmla="*/ 1227281 h 2339"/>
              <a:gd name="T24" fmla="*/ 161096 w 3431"/>
              <a:gd name="T25" fmla="*/ 1227281 h 2339"/>
              <a:gd name="T26" fmla="*/ 0 w 3431"/>
              <a:gd name="T27" fmla="*/ 1073018 h 2339"/>
              <a:gd name="T28" fmla="*/ 0 w 3431"/>
              <a:gd name="T29" fmla="*/ 578223 h 2339"/>
              <a:gd name="T30" fmla="*/ 1800397 w 3431"/>
              <a:gd name="T31" fmla="*/ 578223 h 2339"/>
              <a:gd name="T32" fmla="*/ 685316 w 3431"/>
              <a:gd name="T33" fmla="*/ 793876 h 2339"/>
              <a:gd name="T34" fmla="*/ 431864 w 3431"/>
              <a:gd name="T35" fmla="*/ 793876 h 2339"/>
              <a:gd name="T36" fmla="*/ 431864 w 3431"/>
              <a:gd name="T37" fmla="*/ 900391 h 2339"/>
              <a:gd name="T38" fmla="*/ 685316 w 3431"/>
              <a:gd name="T39" fmla="*/ 900391 h 2339"/>
              <a:gd name="T40" fmla="*/ 685316 w 3431"/>
              <a:gd name="T41" fmla="*/ 793876 h 2339"/>
              <a:gd name="T42" fmla="*/ 1010132 w 3431"/>
              <a:gd name="T43" fmla="*/ 793876 h 2339"/>
              <a:gd name="T44" fmla="*/ 791839 w 3431"/>
              <a:gd name="T45" fmla="*/ 793876 h 2339"/>
              <a:gd name="T46" fmla="*/ 791839 w 3431"/>
              <a:gd name="T47" fmla="*/ 900391 h 2339"/>
              <a:gd name="T48" fmla="*/ 1010132 w 3431"/>
              <a:gd name="T49" fmla="*/ 900391 h 2339"/>
              <a:gd name="T50" fmla="*/ 1010132 w 3431"/>
              <a:gd name="T51" fmla="*/ 793876 h 2339"/>
              <a:gd name="T52" fmla="*/ 1367483 w 3431"/>
              <a:gd name="T53" fmla="*/ 793876 h 2339"/>
              <a:gd name="T54" fmla="*/ 1078349 w 3431"/>
              <a:gd name="T55" fmla="*/ 793876 h 2339"/>
              <a:gd name="T56" fmla="*/ 1078349 w 3431"/>
              <a:gd name="T57" fmla="*/ 900391 h 2339"/>
              <a:gd name="T58" fmla="*/ 1367483 w 3431"/>
              <a:gd name="T59" fmla="*/ 900391 h 2339"/>
              <a:gd name="T60" fmla="*/ 1367483 w 3431"/>
              <a:gd name="T61" fmla="*/ 793876 h 2339"/>
              <a:gd name="T62" fmla="*/ 108097 w 3431"/>
              <a:gd name="T63" fmla="*/ 1077741 h 2339"/>
              <a:gd name="T64" fmla="*/ 1369057 w 3431"/>
              <a:gd name="T65" fmla="*/ 1077741 h 2339"/>
              <a:gd name="T66" fmla="*/ 1369057 w 3431"/>
              <a:gd name="T67" fmla="*/ 972275 h 2339"/>
              <a:gd name="T68" fmla="*/ 108097 w 3431"/>
              <a:gd name="T69" fmla="*/ 972275 h 2339"/>
              <a:gd name="T70" fmla="*/ 108097 w 3431"/>
              <a:gd name="T71" fmla="*/ 1077741 h 2339"/>
              <a:gd name="T72" fmla="*/ 108097 w 3431"/>
              <a:gd name="T73" fmla="*/ 900391 h 2339"/>
              <a:gd name="T74" fmla="*/ 361549 w 3431"/>
              <a:gd name="T75" fmla="*/ 900391 h 2339"/>
              <a:gd name="T76" fmla="*/ 361549 w 3431"/>
              <a:gd name="T77" fmla="*/ 793876 h 2339"/>
              <a:gd name="T78" fmla="*/ 108097 w 3431"/>
              <a:gd name="T79" fmla="*/ 793876 h 2339"/>
              <a:gd name="T80" fmla="*/ 108097 w 3431"/>
              <a:gd name="T81" fmla="*/ 900391 h 233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3431" h="2339">
                <a:moveTo>
                  <a:pt x="3417" y="551"/>
                </a:moveTo>
                <a:cubicBezTo>
                  <a:pt x="3417" y="544"/>
                  <a:pt x="3417" y="544"/>
                  <a:pt x="3417" y="544"/>
                </a:cubicBezTo>
                <a:cubicBezTo>
                  <a:pt x="0" y="544"/>
                  <a:pt x="0" y="544"/>
                  <a:pt x="0" y="544"/>
                </a:cubicBezTo>
                <a:cubicBezTo>
                  <a:pt x="0" y="307"/>
                  <a:pt x="0" y="307"/>
                  <a:pt x="0" y="307"/>
                </a:cubicBezTo>
                <a:cubicBezTo>
                  <a:pt x="0" y="138"/>
                  <a:pt x="138" y="0"/>
                  <a:pt x="307" y="0"/>
                </a:cubicBezTo>
                <a:cubicBezTo>
                  <a:pt x="3103" y="0"/>
                  <a:pt x="3103" y="0"/>
                  <a:pt x="3103" y="0"/>
                </a:cubicBezTo>
                <a:cubicBezTo>
                  <a:pt x="3273" y="0"/>
                  <a:pt x="3420" y="138"/>
                  <a:pt x="3420" y="307"/>
                </a:cubicBezTo>
                <a:cubicBezTo>
                  <a:pt x="3420" y="551"/>
                  <a:pt x="3420" y="551"/>
                  <a:pt x="3420" y="551"/>
                </a:cubicBezTo>
                <a:lnTo>
                  <a:pt x="3417" y="551"/>
                </a:lnTo>
                <a:close/>
                <a:moveTo>
                  <a:pt x="3431" y="1102"/>
                </a:moveTo>
                <a:cubicBezTo>
                  <a:pt x="3431" y="2045"/>
                  <a:pt x="3431" y="2045"/>
                  <a:pt x="3431" y="2045"/>
                </a:cubicBezTo>
                <a:cubicBezTo>
                  <a:pt x="3431" y="2215"/>
                  <a:pt x="3273" y="2339"/>
                  <a:pt x="3103" y="2339"/>
                </a:cubicBezTo>
                <a:cubicBezTo>
                  <a:pt x="307" y="2339"/>
                  <a:pt x="307" y="2339"/>
                  <a:pt x="307" y="2339"/>
                </a:cubicBezTo>
                <a:cubicBezTo>
                  <a:pt x="138" y="2339"/>
                  <a:pt x="0" y="2215"/>
                  <a:pt x="0" y="2045"/>
                </a:cubicBezTo>
                <a:cubicBezTo>
                  <a:pt x="0" y="1102"/>
                  <a:pt x="0" y="1102"/>
                  <a:pt x="0" y="1102"/>
                </a:cubicBezTo>
                <a:lnTo>
                  <a:pt x="3431" y="1102"/>
                </a:lnTo>
                <a:close/>
                <a:moveTo>
                  <a:pt x="1306" y="1513"/>
                </a:moveTo>
                <a:cubicBezTo>
                  <a:pt x="823" y="1513"/>
                  <a:pt x="823" y="1513"/>
                  <a:pt x="823" y="1513"/>
                </a:cubicBezTo>
                <a:cubicBezTo>
                  <a:pt x="823" y="1716"/>
                  <a:pt x="823" y="1716"/>
                  <a:pt x="823" y="1716"/>
                </a:cubicBezTo>
                <a:cubicBezTo>
                  <a:pt x="1306" y="1716"/>
                  <a:pt x="1306" y="1716"/>
                  <a:pt x="1306" y="1716"/>
                </a:cubicBezTo>
                <a:lnTo>
                  <a:pt x="1306" y="1513"/>
                </a:lnTo>
                <a:close/>
                <a:moveTo>
                  <a:pt x="1925" y="1513"/>
                </a:moveTo>
                <a:cubicBezTo>
                  <a:pt x="1509" y="1513"/>
                  <a:pt x="1509" y="1513"/>
                  <a:pt x="1509" y="1513"/>
                </a:cubicBezTo>
                <a:cubicBezTo>
                  <a:pt x="1509" y="1716"/>
                  <a:pt x="1509" y="1716"/>
                  <a:pt x="1509" y="1716"/>
                </a:cubicBezTo>
                <a:cubicBezTo>
                  <a:pt x="1925" y="1716"/>
                  <a:pt x="1925" y="1716"/>
                  <a:pt x="1925" y="1716"/>
                </a:cubicBezTo>
                <a:lnTo>
                  <a:pt x="1925" y="1513"/>
                </a:lnTo>
                <a:close/>
                <a:moveTo>
                  <a:pt x="2606" y="1513"/>
                </a:moveTo>
                <a:cubicBezTo>
                  <a:pt x="2055" y="1513"/>
                  <a:pt x="2055" y="1513"/>
                  <a:pt x="2055" y="1513"/>
                </a:cubicBezTo>
                <a:cubicBezTo>
                  <a:pt x="2055" y="1716"/>
                  <a:pt x="2055" y="1716"/>
                  <a:pt x="2055" y="1716"/>
                </a:cubicBezTo>
                <a:cubicBezTo>
                  <a:pt x="2606" y="1716"/>
                  <a:pt x="2606" y="1716"/>
                  <a:pt x="2606" y="1716"/>
                </a:cubicBezTo>
                <a:lnTo>
                  <a:pt x="2606" y="1513"/>
                </a:lnTo>
                <a:close/>
                <a:moveTo>
                  <a:pt x="206" y="2054"/>
                </a:moveTo>
                <a:cubicBezTo>
                  <a:pt x="2609" y="2054"/>
                  <a:pt x="2609" y="2054"/>
                  <a:pt x="2609" y="2054"/>
                </a:cubicBezTo>
                <a:cubicBezTo>
                  <a:pt x="2609" y="1853"/>
                  <a:pt x="2609" y="1853"/>
                  <a:pt x="2609" y="1853"/>
                </a:cubicBezTo>
                <a:cubicBezTo>
                  <a:pt x="206" y="1853"/>
                  <a:pt x="206" y="1853"/>
                  <a:pt x="206" y="1853"/>
                </a:cubicBezTo>
                <a:lnTo>
                  <a:pt x="206" y="2054"/>
                </a:lnTo>
                <a:close/>
                <a:moveTo>
                  <a:pt x="206" y="1716"/>
                </a:moveTo>
                <a:cubicBezTo>
                  <a:pt x="689" y="1716"/>
                  <a:pt x="689" y="1716"/>
                  <a:pt x="689" y="1716"/>
                </a:cubicBezTo>
                <a:cubicBezTo>
                  <a:pt x="689" y="1513"/>
                  <a:pt x="689" y="1513"/>
                  <a:pt x="689" y="1513"/>
                </a:cubicBezTo>
                <a:cubicBezTo>
                  <a:pt x="206" y="1513"/>
                  <a:pt x="206" y="1513"/>
                  <a:pt x="206" y="1513"/>
                </a:cubicBezTo>
                <a:lnTo>
                  <a:pt x="206" y="1716"/>
                </a:ln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p>
            <a:pPr algn="ctr"/>
            <a:endParaRPr lang="zh-CN" altLang="en-US">
              <a:solidFill>
                <a:schemeClr val="accent1"/>
              </a:solidFill>
              <a:cs typeface="+mn-ea"/>
              <a:sym typeface="+mn-lt"/>
            </a:endParaRPr>
          </a:p>
        </p:txBody>
      </p:sp>
      <p:sp>
        <p:nvSpPr>
          <p:cNvPr id="25" name="文本框 24"/>
          <p:cNvSpPr txBox="1"/>
          <p:nvPr/>
        </p:nvSpPr>
        <p:spPr>
          <a:xfrm>
            <a:off x="563680" y="1939074"/>
            <a:ext cx="2236510" cy="400110"/>
          </a:xfrm>
          <a:prstGeom prst="rect">
            <a:avLst/>
          </a:prstGeom>
          <a:noFill/>
        </p:spPr>
        <p:txBody>
          <a:bodyPr wrap="none" rtlCol="0">
            <a:spAutoFit/>
          </a:bodyPr>
          <a:lstStyle/>
          <a:p>
            <a:r>
              <a:rPr lang="zh-CN" altLang="en-US" sz="2000" b="1" dirty="0">
                <a:solidFill>
                  <a:schemeClr val="accent1"/>
                </a:solidFill>
                <a:cs typeface="+mn-ea"/>
                <a:sym typeface="+mn-lt"/>
              </a:rPr>
              <a:t>请在这里添加标题</a:t>
            </a:r>
          </a:p>
        </p:txBody>
      </p:sp>
      <p:sp>
        <p:nvSpPr>
          <p:cNvPr id="26" name="文本框 25"/>
          <p:cNvSpPr txBox="1"/>
          <p:nvPr/>
        </p:nvSpPr>
        <p:spPr>
          <a:xfrm>
            <a:off x="3402852" y="1939074"/>
            <a:ext cx="2236510" cy="400110"/>
          </a:xfrm>
          <a:prstGeom prst="rect">
            <a:avLst/>
          </a:prstGeom>
          <a:noFill/>
        </p:spPr>
        <p:txBody>
          <a:bodyPr wrap="none" rtlCol="0">
            <a:spAutoFit/>
          </a:bodyPr>
          <a:lstStyle/>
          <a:p>
            <a:r>
              <a:rPr lang="zh-CN" altLang="en-US" sz="2000" b="1" dirty="0">
                <a:solidFill>
                  <a:schemeClr val="accent2"/>
                </a:solidFill>
                <a:cs typeface="+mn-ea"/>
                <a:sym typeface="+mn-lt"/>
              </a:rPr>
              <a:t>请在这里添加标题</a:t>
            </a:r>
          </a:p>
        </p:txBody>
      </p:sp>
      <p:sp>
        <p:nvSpPr>
          <p:cNvPr id="27" name="文本框 26"/>
          <p:cNvSpPr txBox="1"/>
          <p:nvPr/>
        </p:nvSpPr>
        <p:spPr>
          <a:xfrm>
            <a:off x="6488936" y="1939074"/>
            <a:ext cx="2236510" cy="400110"/>
          </a:xfrm>
          <a:prstGeom prst="rect">
            <a:avLst/>
          </a:prstGeom>
          <a:noFill/>
        </p:spPr>
        <p:txBody>
          <a:bodyPr wrap="none" rtlCol="0">
            <a:spAutoFit/>
          </a:bodyPr>
          <a:lstStyle/>
          <a:p>
            <a:r>
              <a:rPr lang="zh-CN" altLang="en-US" sz="2000" b="1" dirty="0">
                <a:solidFill>
                  <a:schemeClr val="accent3"/>
                </a:solidFill>
                <a:cs typeface="+mn-ea"/>
                <a:sym typeface="+mn-lt"/>
              </a:rPr>
              <a:t>请在这里添加标题</a:t>
            </a:r>
          </a:p>
        </p:txBody>
      </p:sp>
      <p:sp>
        <p:nvSpPr>
          <p:cNvPr id="28" name="文本框 27"/>
          <p:cNvSpPr txBox="1"/>
          <p:nvPr/>
        </p:nvSpPr>
        <p:spPr>
          <a:xfrm>
            <a:off x="9361686" y="1939074"/>
            <a:ext cx="2236510" cy="400110"/>
          </a:xfrm>
          <a:prstGeom prst="rect">
            <a:avLst/>
          </a:prstGeom>
          <a:noFill/>
        </p:spPr>
        <p:txBody>
          <a:bodyPr wrap="none" rtlCol="0">
            <a:spAutoFit/>
          </a:bodyPr>
          <a:lstStyle/>
          <a:p>
            <a:r>
              <a:rPr lang="zh-CN" altLang="en-US" sz="2000" b="1" dirty="0">
                <a:solidFill>
                  <a:schemeClr val="accent4"/>
                </a:solidFill>
                <a:cs typeface="+mn-ea"/>
                <a:sym typeface="+mn-lt"/>
              </a:rPr>
              <a:t>请在这里添加标题</a:t>
            </a:r>
          </a:p>
        </p:txBody>
      </p:sp>
      <p:grpSp>
        <p:nvGrpSpPr>
          <p:cNvPr id="29" name="组合 28"/>
          <p:cNvGrpSpPr>
            <a:grpSpLocks noChangeAspect="1"/>
          </p:cNvGrpSpPr>
          <p:nvPr/>
        </p:nvGrpSpPr>
        <p:grpSpPr>
          <a:xfrm>
            <a:off x="202799" y="287672"/>
            <a:ext cx="609210" cy="609210"/>
            <a:chOff x="456294" y="1959430"/>
            <a:chExt cx="2148114" cy="2148114"/>
          </a:xfrm>
        </p:grpSpPr>
        <p:sp>
          <p:nvSpPr>
            <p:cNvPr id="30" name="椭圆 2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1" name="图片 3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2" name="文本框 3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67"/>
          <p:cNvSpPr>
            <a:spLocks noChangeArrowheads="1"/>
          </p:cNvSpPr>
          <p:nvPr/>
        </p:nvSpPr>
        <p:spPr bwMode="auto">
          <a:xfrm>
            <a:off x="4950885" y="1600522"/>
            <a:ext cx="2290233" cy="2343151"/>
          </a:xfrm>
          <a:prstGeom prst="rect">
            <a:avLst/>
          </a:prstGeom>
          <a:solidFill>
            <a:schemeClr val="accent1"/>
          </a:solidFill>
          <a:ln>
            <a:noFill/>
          </a:ln>
        </p:spPr>
        <p:txBody>
          <a:bodyPr/>
          <a:lstStyle/>
          <a:p>
            <a:endParaRPr lang="zh-CN" altLang="en-US" sz="2135">
              <a:cs typeface="+mn-ea"/>
              <a:sym typeface="+mn-lt"/>
            </a:endParaRPr>
          </a:p>
        </p:txBody>
      </p:sp>
      <p:sp>
        <p:nvSpPr>
          <p:cNvPr id="10" name="Freeform 68"/>
          <p:cNvSpPr/>
          <p:nvPr/>
        </p:nvSpPr>
        <p:spPr bwMode="auto">
          <a:xfrm>
            <a:off x="1100667" y="1604755"/>
            <a:ext cx="2654300" cy="2334684"/>
          </a:xfrm>
          <a:custGeom>
            <a:avLst/>
            <a:gdLst>
              <a:gd name="T0" fmla="*/ 206 w 1254"/>
              <a:gd name="T1" fmla="*/ 1103 h 1103"/>
              <a:gd name="T2" fmla="*/ 1254 w 1254"/>
              <a:gd name="T3" fmla="*/ 1103 h 1103"/>
              <a:gd name="T4" fmla="*/ 1254 w 1254"/>
              <a:gd name="T5" fmla="*/ 0 h 1103"/>
              <a:gd name="T6" fmla="*/ 206 w 1254"/>
              <a:gd name="T7" fmla="*/ 0 h 1103"/>
              <a:gd name="T8" fmla="*/ 0 w 1254"/>
              <a:gd name="T9" fmla="*/ 550 h 1103"/>
              <a:gd name="T10" fmla="*/ 206 w 1254"/>
              <a:gd name="T11" fmla="*/ 1103 h 1103"/>
            </a:gdLst>
            <a:ahLst/>
            <a:cxnLst>
              <a:cxn ang="0">
                <a:pos x="T0" y="T1"/>
              </a:cxn>
              <a:cxn ang="0">
                <a:pos x="T2" y="T3"/>
              </a:cxn>
              <a:cxn ang="0">
                <a:pos x="T4" y="T5"/>
              </a:cxn>
              <a:cxn ang="0">
                <a:pos x="T6" y="T7"/>
              </a:cxn>
              <a:cxn ang="0">
                <a:pos x="T8" y="T9"/>
              </a:cxn>
              <a:cxn ang="0">
                <a:pos x="T10" y="T11"/>
              </a:cxn>
            </a:cxnLst>
            <a:rect l="0" t="0" r="r" b="b"/>
            <a:pathLst>
              <a:path w="1254" h="1103">
                <a:moveTo>
                  <a:pt x="206" y="1103"/>
                </a:moveTo>
                <a:lnTo>
                  <a:pt x="1254" y="1103"/>
                </a:lnTo>
                <a:lnTo>
                  <a:pt x="1254" y="0"/>
                </a:lnTo>
                <a:lnTo>
                  <a:pt x="206" y="0"/>
                </a:lnTo>
                <a:lnTo>
                  <a:pt x="0" y="550"/>
                </a:lnTo>
                <a:lnTo>
                  <a:pt x="206" y="1103"/>
                </a:lnTo>
                <a:close/>
              </a:path>
            </a:pathLst>
          </a:custGeom>
          <a:solidFill>
            <a:schemeClr val="accent2"/>
          </a:solidFill>
          <a:ln>
            <a:noFill/>
          </a:ln>
        </p:spPr>
        <p:txBody>
          <a:bodyPr/>
          <a:lstStyle/>
          <a:p>
            <a:endParaRPr lang="zh-CN" altLang="en-US" sz="2135">
              <a:cs typeface="+mn-ea"/>
              <a:sym typeface="+mn-lt"/>
            </a:endParaRPr>
          </a:p>
        </p:txBody>
      </p:sp>
      <p:sp>
        <p:nvSpPr>
          <p:cNvPr id="11" name="Freeform 69"/>
          <p:cNvSpPr/>
          <p:nvPr/>
        </p:nvSpPr>
        <p:spPr bwMode="auto">
          <a:xfrm>
            <a:off x="8434918" y="1604755"/>
            <a:ext cx="2656417" cy="2334684"/>
          </a:xfrm>
          <a:custGeom>
            <a:avLst/>
            <a:gdLst>
              <a:gd name="T0" fmla="*/ 1049 w 1255"/>
              <a:gd name="T1" fmla="*/ 1103 h 1103"/>
              <a:gd name="T2" fmla="*/ 0 w 1255"/>
              <a:gd name="T3" fmla="*/ 1103 h 1103"/>
              <a:gd name="T4" fmla="*/ 0 w 1255"/>
              <a:gd name="T5" fmla="*/ 0 h 1103"/>
              <a:gd name="T6" fmla="*/ 1049 w 1255"/>
              <a:gd name="T7" fmla="*/ 0 h 1103"/>
              <a:gd name="T8" fmla="*/ 1255 w 1255"/>
              <a:gd name="T9" fmla="*/ 550 h 1103"/>
              <a:gd name="T10" fmla="*/ 1049 w 1255"/>
              <a:gd name="T11" fmla="*/ 1103 h 1103"/>
            </a:gdLst>
            <a:ahLst/>
            <a:cxnLst>
              <a:cxn ang="0">
                <a:pos x="T0" y="T1"/>
              </a:cxn>
              <a:cxn ang="0">
                <a:pos x="T2" y="T3"/>
              </a:cxn>
              <a:cxn ang="0">
                <a:pos x="T4" y="T5"/>
              </a:cxn>
              <a:cxn ang="0">
                <a:pos x="T6" y="T7"/>
              </a:cxn>
              <a:cxn ang="0">
                <a:pos x="T8" y="T9"/>
              </a:cxn>
              <a:cxn ang="0">
                <a:pos x="T10" y="T11"/>
              </a:cxn>
            </a:cxnLst>
            <a:rect l="0" t="0" r="r" b="b"/>
            <a:pathLst>
              <a:path w="1255" h="1103">
                <a:moveTo>
                  <a:pt x="1049" y="1103"/>
                </a:moveTo>
                <a:lnTo>
                  <a:pt x="0" y="1103"/>
                </a:lnTo>
                <a:lnTo>
                  <a:pt x="0" y="0"/>
                </a:lnTo>
                <a:lnTo>
                  <a:pt x="1049" y="0"/>
                </a:lnTo>
                <a:lnTo>
                  <a:pt x="1255" y="550"/>
                </a:lnTo>
                <a:lnTo>
                  <a:pt x="1049" y="1103"/>
                </a:lnTo>
                <a:close/>
              </a:path>
            </a:pathLst>
          </a:custGeom>
          <a:solidFill>
            <a:schemeClr val="accent3"/>
          </a:solidFill>
          <a:ln>
            <a:noFill/>
          </a:ln>
        </p:spPr>
        <p:txBody>
          <a:bodyPr/>
          <a:lstStyle/>
          <a:p>
            <a:endParaRPr lang="zh-CN" altLang="en-US" sz="2135">
              <a:cs typeface="+mn-ea"/>
              <a:sym typeface="+mn-lt"/>
            </a:endParaRPr>
          </a:p>
        </p:txBody>
      </p:sp>
      <p:sp>
        <p:nvSpPr>
          <p:cNvPr id="12" name="TextBox 692"/>
          <p:cNvSpPr txBox="1"/>
          <p:nvPr/>
        </p:nvSpPr>
        <p:spPr bwMode="auto">
          <a:xfrm>
            <a:off x="4036273" y="4107059"/>
            <a:ext cx="3877985"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3200" b="1" spc="400" dirty="0">
                <a:solidFill>
                  <a:schemeClr val="tx1">
                    <a:lumMod val="75000"/>
                    <a:lumOff val="25000"/>
                  </a:schemeClr>
                </a:solidFill>
                <a:latin typeface="+mn-lt"/>
                <a:ea typeface="+mn-ea"/>
                <a:cs typeface="+mn-ea"/>
                <a:sym typeface="+mn-lt"/>
              </a:rPr>
              <a:t>点击此处添加标题</a:t>
            </a:r>
          </a:p>
        </p:txBody>
      </p:sp>
      <p:cxnSp>
        <p:nvCxnSpPr>
          <p:cNvPr id="14" name="直接连接符 13"/>
          <p:cNvCxnSpPr/>
          <p:nvPr/>
        </p:nvCxnSpPr>
        <p:spPr>
          <a:xfrm>
            <a:off x="1556318"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192863"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8660975" y="2564180"/>
            <a:ext cx="18515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TextBox 692"/>
          <p:cNvSpPr txBox="1"/>
          <p:nvPr/>
        </p:nvSpPr>
        <p:spPr bwMode="auto">
          <a:xfrm>
            <a:off x="1591777"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18" name="矩形 1"/>
          <p:cNvSpPr>
            <a:spLocks noChangeArrowheads="1"/>
          </p:cNvSpPr>
          <p:nvPr/>
        </p:nvSpPr>
        <p:spPr bwMode="auto">
          <a:xfrm>
            <a:off x="1440053"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19" name="TextBox 692"/>
          <p:cNvSpPr txBox="1"/>
          <p:nvPr/>
        </p:nvSpPr>
        <p:spPr bwMode="auto">
          <a:xfrm>
            <a:off x="520897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0" name="TextBox 692"/>
          <p:cNvSpPr txBox="1"/>
          <p:nvPr/>
        </p:nvSpPr>
        <p:spPr bwMode="auto">
          <a:xfrm>
            <a:off x="8693190" y="1954716"/>
            <a:ext cx="1755609" cy="502766"/>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fontAlgn="auto">
              <a:spcBef>
                <a:spcPts val="0"/>
              </a:spcBef>
              <a:spcAft>
                <a:spcPts val="0"/>
              </a:spcAft>
              <a:defRPr/>
            </a:pPr>
            <a:r>
              <a:rPr lang="zh-CN" altLang="en-US" sz="2665" b="1" spc="400" dirty="0">
                <a:solidFill>
                  <a:schemeClr val="bg1"/>
                </a:solidFill>
                <a:latin typeface="+mn-lt"/>
                <a:ea typeface="+mn-ea"/>
                <a:cs typeface="+mn-ea"/>
                <a:sym typeface="+mn-lt"/>
              </a:rPr>
              <a:t>添加标题</a:t>
            </a:r>
          </a:p>
        </p:txBody>
      </p:sp>
      <p:sp>
        <p:nvSpPr>
          <p:cNvPr id="21" name="矩形 1"/>
          <p:cNvSpPr>
            <a:spLocks noChangeArrowheads="1"/>
          </p:cNvSpPr>
          <p:nvPr/>
        </p:nvSpPr>
        <p:spPr bwMode="auto">
          <a:xfrm>
            <a:off x="5050181"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sp>
        <p:nvSpPr>
          <p:cNvPr id="22" name="矩形 1"/>
          <p:cNvSpPr>
            <a:spLocks noChangeArrowheads="1"/>
          </p:cNvSpPr>
          <p:nvPr/>
        </p:nvSpPr>
        <p:spPr bwMode="auto">
          <a:xfrm>
            <a:off x="8647125" y="2691297"/>
            <a:ext cx="2091639" cy="101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335" dirty="0">
                <a:solidFill>
                  <a:schemeClr val="bg1"/>
                </a:solidFill>
                <a:cs typeface="+mn-ea"/>
                <a:sym typeface="+mn-lt"/>
              </a:rPr>
              <a:t>这里填写文字内容这里填写文字内容这里填写文字内容这里填写文字内容</a:t>
            </a: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792"/>
          <p:cNvSpPr/>
          <p:nvPr/>
        </p:nvSpPr>
        <p:spPr bwMode="auto">
          <a:xfrm>
            <a:off x="5532215" y="3336774"/>
            <a:ext cx="414867" cy="400051"/>
          </a:xfrm>
          <a:custGeom>
            <a:avLst/>
            <a:gdLst>
              <a:gd name="T0" fmla="*/ 58 w 83"/>
              <a:gd name="T1" fmla="*/ 80 h 80"/>
              <a:gd name="T2" fmla="*/ 43 w 83"/>
              <a:gd name="T3" fmla="*/ 62 h 80"/>
              <a:gd name="T4" fmla="*/ 0 w 83"/>
              <a:gd name="T5" fmla="*/ 35 h 80"/>
              <a:gd name="T6" fmla="*/ 42 w 83"/>
              <a:gd name="T7" fmla="*/ 0 h 80"/>
              <a:gd name="T8" fmla="*/ 83 w 83"/>
              <a:gd name="T9" fmla="*/ 42 h 80"/>
              <a:gd name="T10" fmla="*/ 58 w 83"/>
              <a:gd name="T11" fmla="*/ 80 h 80"/>
            </a:gdLst>
            <a:ahLst/>
            <a:cxnLst>
              <a:cxn ang="0">
                <a:pos x="T0" y="T1"/>
              </a:cxn>
              <a:cxn ang="0">
                <a:pos x="T2" y="T3"/>
              </a:cxn>
              <a:cxn ang="0">
                <a:pos x="T4" y="T5"/>
              </a:cxn>
              <a:cxn ang="0">
                <a:pos x="T6" y="T7"/>
              </a:cxn>
              <a:cxn ang="0">
                <a:pos x="T8" y="T9"/>
              </a:cxn>
              <a:cxn ang="0">
                <a:pos x="T10" y="T11"/>
              </a:cxn>
            </a:cxnLst>
            <a:rect l="0" t="0" r="r" b="b"/>
            <a:pathLst>
              <a:path w="83" h="80">
                <a:moveTo>
                  <a:pt x="58" y="80"/>
                </a:moveTo>
                <a:cubicBezTo>
                  <a:pt x="54" y="73"/>
                  <a:pt x="49" y="67"/>
                  <a:pt x="43" y="62"/>
                </a:cubicBezTo>
                <a:cubicBezTo>
                  <a:pt x="31" y="49"/>
                  <a:pt x="16" y="40"/>
                  <a:pt x="0" y="35"/>
                </a:cubicBezTo>
                <a:cubicBezTo>
                  <a:pt x="3" y="15"/>
                  <a:pt x="21" y="0"/>
                  <a:pt x="42" y="0"/>
                </a:cubicBezTo>
                <a:cubicBezTo>
                  <a:pt x="65" y="0"/>
                  <a:pt x="83" y="18"/>
                  <a:pt x="83" y="42"/>
                </a:cubicBezTo>
                <a:cubicBezTo>
                  <a:pt x="83" y="59"/>
                  <a:pt x="73" y="74"/>
                  <a:pt x="58" y="80"/>
                </a:cubicBezTo>
                <a:close/>
              </a:path>
            </a:pathLst>
          </a:custGeom>
          <a:solidFill>
            <a:schemeClr val="accent3"/>
          </a:solidFill>
          <a:ln>
            <a:noFill/>
          </a:ln>
        </p:spPr>
        <p:txBody>
          <a:bodyPr/>
          <a:lstStyle/>
          <a:p>
            <a:endParaRPr lang="zh-CN" altLang="en-US" sz="2135">
              <a:cs typeface="+mn-ea"/>
              <a:sym typeface="+mn-lt"/>
            </a:endParaRPr>
          </a:p>
        </p:txBody>
      </p:sp>
      <p:sp>
        <p:nvSpPr>
          <p:cNvPr id="10" name="Freeform 5"/>
          <p:cNvSpPr/>
          <p:nvPr/>
        </p:nvSpPr>
        <p:spPr bwMode="auto">
          <a:xfrm>
            <a:off x="3557366" y="3000226"/>
            <a:ext cx="679449" cy="861484"/>
          </a:xfrm>
          <a:custGeom>
            <a:avLst/>
            <a:gdLst>
              <a:gd name="T0" fmla="*/ 114 w 136"/>
              <a:gd name="T1" fmla="*/ 63 h 172"/>
              <a:gd name="T2" fmla="*/ 121 w 136"/>
              <a:gd name="T3" fmla="*/ 61 h 172"/>
              <a:gd name="T4" fmla="*/ 135 w 136"/>
              <a:gd name="T5" fmla="*/ 6 h 172"/>
              <a:gd name="T6" fmla="*/ 130 w 136"/>
              <a:gd name="T7" fmla="*/ 2 h 172"/>
              <a:gd name="T8" fmla="*/ 79 w 136"/>
              <a:gd name="T9" fmla="*/ 23 h 172"/>
              <a:gd name="T10" fmla="*/ 77 w 136"/>
              <a:gd name="T11" fmla="*/ 31 h 172"/>
              <a:gd name="T12" fmla="*/ 84 w 136"/>
              <a:gd name="T13" fmla="*/ 37 h 172"/>
              <a:gd name="T14" fmla="*/ 67 w 136"/>
              <a:gd name="T15" fmla="*/ 56 h 172"/>
              <a:gd name="T16" fmla="*/ 0 w 136"/>
              <a:gd name="T17" fmla="*/ 38 h 172"/>
              <a:gd name="T18" fmla="*/ 0 w 136"/>
              <a:gd name="T19" fmla="*/ 172 h 172"/>
              <a:gd name="T20" fmla="*/ 126 w 136"/>
              <a:gd name="T21" fmla="*/ 128 h 172"/>
              <a:gd name="T22" fmla="*/ 92 w 136"/>
              <a:gd name="T23" fmla="*/ 75 h 172"/>
              <a:gd name="T24" fmla="*/ 107 w 136"/>
              <a:gd name="T25" fmla="*/ 57 h 172"/>
              <a:gd name="T26" fmla="*/ 114 w 136"/>
              <a:gd name="T27" fmla="*/ 6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6" h="172">
                <a:moveTo>
                  <a:pt x="114" y="63"/>
                </a:moveTo>
                <a:cubicBezTo>
                  <a:pt x="117" y="66"/>
                  <a:pt x="120" y="65"/>
                  <a:pt x="121" y="61"/>
                </a:cubicBezTo>
                <a:cubicBezTo>
                  <a:pt x="135" y="6"/>
                  <a:pt x="135" y="6"/>
                  <a:pt x="135" y="6"/>
                </a:cubicBezTo>
                <a:cubicBezTo>
                  <a:pt x="136" y="2"/>
                  <a:pt x="134" y="0"/>
                  <a:pt x="130" y="2"/>
                </a:cubicBezTo>
                <a:cubicBezTo>
                  <a:pt x="79" y="23"/>
                  <a:pt x="79" y="23"/>
                  <a:pt x="79" y="23"/>
                </a:cubicBezTo>
                <a:cubicBezTo>
                  <a:pt x="75" y="25"/>
                  <a:pt x="74" y="28"/>
                  <a:pt x="77" y="31"/>
                </a:cubicBezTo>
                <a:cubicBezTo>
                  <a:pt x="84" y="37"/>
                  <a:pt x="84" y="37"/>
                  <a:pt x="84" y="37"/>
                </a:cubicBezTo>
                <a:cubicBezTo>
                  <a:pt x="67" y="56"/>
                  <a:pt x="67" y="56"/>
                  <a:pt x="67" y="56"/>
                </a:cubicBezTo>
                <a:cubicBezTo>
                  <a:pt x="47" y="45"/>
                  <a:pt x="25" y="38"/>
                  <a:pt x="0" y="38"/>
                </a:cubicBezTo>
                <a:cubicBezTo>
                  <a:pt x="0" y="172"/>
                  <a:pt x="0" y="172"/>
                  <a:pt x="0" y="172"/>
                </a:cubicBezTo>
                <a:cubicBezTo>
                  <a:pt x="126" y="128"/>
                  <a:pt x="126" y="128"/>
                  <a:pt x="126" y="128"/>
                </a:cubicBezTo>
                <a:cubicBezTo>
                  <a:pt x="119" y="107"/>
                  <a:pt x="107" y="89"/>
                  <a:pt x="92" y="75"/>
                </a:cubicBezTo>
                <a:cubicBezTo>
                  <a:pt x="107" y="57"/>
                  <a:pt x="107" y="57"/>
                  <a:pt x="107" y="57"/>
                </a:cubicBezTo>
                <a:lnTo>
                  <a:pt x="114" y="63"/>
                </a:lnTo>
                <a:close/>
              </a:path>
            </a:pathLst>
          </a:custGeom>
          <a:solidFill>
            <a:schemeClr val="accent2"/>
          </a:solidFill>
          <a:ln>
            <a:noFill/>
          </a:ln>
        </p:spPr>
        <p:txBody>
          <a:bodyPr/>
          <a:lstStyle/>
          <a:p>
            <a:endParaRPr lang="zh-CN" altLang="en-US" sz="2135">
              <a:cs typeface="+mn-ea"/>
              <a:sym typeface="+mn-lt"/>
            </a:endParaRPr>
          </a:p>
        </p:txBody>
      </p:sp>
      <p:sp>
        <p:nvSpPr>
          <p:cNvPr id="11" name="Freeform 6"/>
          <p:cNvSpPr/>
          <p:nvPr/>
        </p:nvSpPr>
        <p:spPr bwMode="auto">
          <a:xfrm>
            <a:off x="2501149" y="3211892"/>
            <a:ext cx="986367" cy="1028700"/>
          </a:xfrm>
          <a:custGeom>
            <a:avLst/>
            <a:gdLst>
              <a:gd name="T0" fmla="*/ 197 w 197"/>
              <a:gd name="T1" fmla="*/ 0 h 206"/>
              <a:gd name="T2" fmla="*/ 86 w 197"/>
              <a:gd name="T3" fmla="*/ 59 h 206"/>
              <a:gd name="T4" fmla="*/ 60 w 197"/>
              <a:gd name="T5" fmla="*/ 42 h 206"/>
              <a:gd name="T6" fmla="*/ 64 w 197"/>
              <a:gd name="T7" fmla="*/ 34 h 206"/>
              <a:gd name="T8" fmla="*/ 61 w 197"/>
              <a:gd name="T9" fmla="*/ 27 h 206"/>
              <a:gd name="T10" fmla="*/ 5 w 197"/>
              <a:gd name="T11" fmla="*/ 22 h 206"/>
              <a:gd name="T12" fmla="*/ 2 w 197"/>
              <a:gd name="T13" fmla="*/ 27 h 206"/>
              <a:gd name="T14" fmla="*/ 31 w 197"/>
              <a:gd name="T15" fmla="*/ 76 h 206"/>
              <a:gd name="T16" fmla="*/ 39 w 197"/>
              <a:gd name="T17" fmla="*/ 76 h 206"/>
              <a:gd name="T18" fmla="*/ 43 w 197"/>
              <a:gd name="T19" fmla="*/ 68 h 206"/>
              <a:gd name="T20" fmla="*/ 72 w 197"/>
              <a:gd name="T21" fmla="*/ 86 h 206"/>
              <a:gd name="T22" fmla="*/ 63 w 197"/>
              <a:gd name="T23" fmla="*/ 134 h 206"/>
              <a:gd name="T24" fmla="*/ 85 w 197"/>
              <a:gd name="T25" fmla="*/ 206 h 206"/>
              <a:gd name="T26" fmla="*/ 84 w 197"/>
              <a:gd name="T27" fmla="*/ 204 h 206"/>
              <a:gd name="T28" fmla="*/ 197 w 197"/>
              <a:gd name="T29" fmla="*/ 134 h 206"/>
              <a:gd name="T30" fmla="*/ 197 w 197"/>
              <a:gd name="T31" fmla="*/ 0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97" h="206">
                <a:moveTo>
                  <a:pt x="197" y="0"/>
                </a:moveTo>
                <a:cubicBezTo>
                  <a:pt x="151" y="0"/>
                  <a:pt x="110" y="23"/>
                  <a:pt x="86" y="59"/>
                </a:cubicBezTo>
                <a:cubicBezTo>
                  <a:pt x="60" y="42"/>
                  <a:pt x="60" y="42"/>
                  <a:pt x="60" y="42"/>
                </a:cubicBezTo>
                <a:cubicBezTo>
                  <a:pt x="64" y="34"/>
                  <a:pt x="64" y="34"/>
                  <a:pt x="64" y="34"/>
                </a:cubicBezTo>
                <a:cubicBezTo>
                  <a:pt x="66" y="31"/>
                  <a:pt x="65" y="28"/>
                  <a:pt x="61" y="27"/>
                </a:cubicBezTo>
                <a:cubicBezTo>
                  <a:pt x="5" y="22"/>
                  <a:pt x="5" y="22"/>
                  <a:pt x="5" y="22"/>
                </a:cubicBezTo>
                <a:cubicBezTo>
                  <a:pt x="1" y="22"/>
                  <a:pt x="0" y="24"/>
                  <a:pt x="2" y="27"/>
                </a:cubicBezTo>
                <a:cubicBezTo>
                  <a:pt x="31" y="76"/>
                  <a:pt x="31" y="76"/>
                  <a:pt x="31" y="76"/>
                </a:cubicBezTo>
                <a:cubicBezTo>
                  <a:pt x="33" y="79"/>
                  <a:pt x="37" y="79"/>
                  <a:pt x="39" y="76"/>
                </a:cubicBezTo>
                <a:cubicBezTo>
                  <a:pt x="43" y="68"/>
                  <a:pt x="43" y="68"/>
                  <a:pt x="43" y="68"/>
                </a:cubicBezTo>
                <a:cubicBezTo>
                  <a:pt x="72" y="86"/>
                  <a:pt x="72" y="86"/>
                  <a:pt x="72" y="86"/>
                </a:cubicBezTo>
                <a:cubicBezTo>
                  <a:pt x="67" y="101"/>
                  <a:pt x="63" y="117"/>
                  <a:pt x="63" y="134"/>
                </a:cubicBezTo>
                <a:cubicBezTo>
                  <a:pt x="63" y="160"/>
                  <a:pt x="71" y="185"/>
                  <a:pt x="85" y="206"/>
                </a:cubicBezTo>
                <a:cubicBezTo>
                  <a:pt x="84" y="204"/>
                  <a:pt x="84" y="204"/>
                  <a:pt x="84" y="204"/>
                </a:cubicBezTo>
                <a:cubicBezTo>
                  <a:pt x="197" y="134"/>
                  <a:pt x="197" y="134"/>
                  <a:pt x="197" y="134"/>
                </a:cubicBezTo>
                <a:lnTo>
                  <a:pt x="197" y="0"/>
                </a:lnTo>
                <a:close/>
              </a:path>
            </a:pathLst>
          </a:custGeom>
          <a:solidFill>
            <a:schemeClr val="accent1"/>
          </a:solidFill>
          <a:ln>
            <a:noFill/>
          </a:ln>
        </p:spPr>
        <p:txBody>
          <a:bodyPr/>
          <a:lstStyle/>
          <a:p>
            <a:endParaRPr lang="zh-CN" altLang="en-US" sz="2135">
              <a:cs typeface="+mn-ea"/>
              <a:sym typeface="+mn-lt"/>
            </a:endParaRPr>
          </a:p>
        </p:txBody>
      </p:sp>
      <p:sp>
        <p:nvSpPr>
          <p:cNvPr id="12" name="Freeform 7"/>
          <p:cNvSpPr/>
          <p:nvPr/>
        </p:nvSpPr>
        <p:spPr bwMode="auto">
          <a:xfrm>
            <a:off x="3586999" y="3696608"/>
            <a:ext cx="1109133" cy="499533"/>
          </a:xfrm>
          <a:custGeom>
            <a:avLst/>
            <a:gdLst>
              <a:gd name="T0" fmla="*/ 218 w 222"/>
              <a:gd name="T1" fmla="*/ 47 h 100"/>
              <a:gd name="T2" fmla="*/ 168 w 222"/>
              <a:gd name="T3" fmla="*/ 21 h 100"/>
              <a:gd name="T4" fmla="*/ 162 w 222"/>
              <a:gd name="T5" fmla="*/ 25 h 100"/>
              <a:gd name="T6" fmla="*/ 162 w 222"/>
              <a:gd name="T7" fmla="*/ 34 h 100"/>
              <a:gd name="T8" fmla="*/ 133 w 222"/>
              <a:gd name="T9" fmla="*/ 34 h 100"/>
              <a:gd name="T10" fmla="*/ 126 w 222"/>
              <a:gd name="T11" fmla="*/ 0 h 100"/>
              <a:gd name="T12" fmla="*/ 0 w 222"/>
              <a:gd name="T13" fmla="*/ 44 h 100"/>
              <a:gd name="T14" fmla="*/ 121 w 222"/>
              <a:gd name="T15" fmla="*/ 100 h 100"/>
              <a:gd name="T16" fmla="*/ 131 w 222"/>
              <a:gd name="T17" fmla="*/ 64 h 100"/>
              <a:gd name="T18" fmla="*/ 161 w 222"/>
              <a:gd name="T19" fmla="*/ 65 h 100"/>
              <a:gd name="T20" fmla="*/ 161 w 222"/>
              <a:gd name="T21" fmla="*/ 74 h 100"/>
              <a:gd name="T22" fmla="*/ 167 w 222"/>
              <a:gd name="T23" fmla="*/ 78 h 100"/>
              <a:gd name="T24" fmla="*/ 218 w 222"/>
              <a:gd name="T25" fmla="*/ 54 h 100"/>
              <a:gd name="T26" fmla="*/ 218 w 222"/>
              <a:gd name="T27" fmla="*/ 4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2" h="100">
                <a:moveTo>
                  <a:pt x="218" y="47"/>
                </a:moveTo>
                <a:cubicBezTo>
                  <a:pt x="168" y="21"/>
                  <a:pt x="168" y="21"/>
                  <a:pt x="168" y="21"/>
                </a:cubicBezTo>
                <a:cubicBezTo>
                  <a:pt x="165" y="20"/>
                  <a:pt x="162" y="21"/>
                  <a:pt x="162" y="25"/>
                </a:cubicBezTo>
                <a:cubicBezTo>
                  <a:pt x="162" y="34"/>
                  <a:pt x="162" y="34"/>
                  <a:pt x="162" y="34"/>
                </a:cubicBezTo>
                <a:cubicBezTo>
                  <a:pt x="133" y="34"/>
                  <a:pt x="133" y="34"/>
                  <a:pt x="133" y="34"/>
                </a:cubicBezTo>
                <a:cubicBezTo>
                  <a:pt x="132" y="22"/>
                  <a:pt x="129" y="11"/>
                  <a:pt x="126" y="0"/>
                </a:cubicBezTo>
                <a:cubicBezTo>
                  <a:pt x="0" y="44"/>
                  <a:pt x="0" y="44"/>
                  <a:pt x="0" y="44"/>
                </a:cubicBezTo>
                <a:cubicBezTo>
                  <a:pt x="121" y="100"/>
                  <a:pt x="121" y="100"/>
                  <a:pt x="121" y="100"/>
                </a:cubicBezTo>
                <a:cubicBezTo>
                  <a:pt x="126" y="89"/>
                  <a:pt x="129" y="77"/>
                  <a:pt x="131" y="64"/>
                </a:cubicBezTo>
                <a:cubicBezTo>
                  <a:pt x="161" y="65"/>
                  <a:pt x="161" y="65"/>
                  <a:pt x="161" y="65"/>
                </a:cubicBezTo>
                <a:cubicBezTo>
                  <a:pt x="161" y="74"/>
                  <a:pt x="161" y="74"/>
                  <a:pt x="161" y="74"/>
                </a:cubicBezTo>
                <a:cubicBezTo>
                  <a:pt x="161" y="78"/>
                  <a:pt x="163" y="80"/>
                  <a:pt x="167" y="78"/>
                </a:cubicBezTo>
                <a:cubicBezTo>
                  <a:pt x="218" y="54"/>
                  <a:pt x="218" y="54"/>
                  <a:pt x="218" y="54"/>
                </a:cubicBezTo>
                <a:cubicBezTo>
                  <a:pt x="222" y="52"/>
                  <a:pt x="222" y="49"/>
                  <a:pt x="218" y="47"/>
                </a:cubicBezTo>
                <a:close/>
              </a:path>
            </a:pathLst>
          </a:custGeom>
          <a:solidFill>
            <a:schemeClr val="accent3"/>
          </a:solidFill>
          <a:ln>
            <a:noFill/>
          </a:ln>
        </p:spPr>
        <p:txBody>
          <a:bodyPr/>
          <a:lstStyle/>
          <a:p>
            <a:endParaRPr lang="zh-CN" altLang="en-US" sz="2135">
              <a:cs typeface="+mn-ea"/>
              <a:sym typeface="+mn-lt"/>
            </a:endParaRPr>
          </a:p>
        </p:txBody>
      </p:sp>
      <p:sp>
        <p:nvSpPr>
          <p:cNvPr id="13" name="Freeform 8"/>
          <p:cNvSpPr/>
          <p:nvPr/>
        </p:nvSpPr>
        <p:spPr bwMode="auto">
          <a:xfrm>
            <a:off x="3567949" y="3950608"/>
            <a:ext cx="603249" cy="946151"/>
          </a:xfrm>
          <a:custGeom>
            <a:avLst/>
            <a:gdLst>
              <a:gd name="T0" fmla="*/ 114 w 121"/>
              <a:gd name="T1" fmla="*/ 128 h 189"/>
              <a:gd name="T2" fmla="*/ 107 w 121"/>
              <a:gd name="T3" fmla="*/ 125 h 189"/>
              <a:gd name="T4" fmla="*/ 100 w 121"/>
              <a:gd name="T5" fmla="*/ 130 h 189"/>
              <a:gd name="T6" fmla="*/ 83 w 121"/>
              <a:gd name="T7" fmla="*/ 104 h 189"/>
              <a:gd name="T8" fmla="*/ 121 w 121"/>
              <a:gd name="T9" fmla="*/ 55 h 189"/>
              <a:gd name="T10" fmla="*/ 0 w 121"/>
              <a:gd name="T11" fmla="*/ 0 h 189"/>
              <a:gd name="T12" fmla="*/ 0 w 121"/>
              <a:gd name="T13" fmla="*/ 133 h 189"/>
              <a:gd name="T14" fmla="*/ 57 w 121"/>
              <a:gd name="T15" fmla="*/ 120 h 189"/>
              <a:gd name="T16" fmla="*/ 74 w 121"/>
              <a:gd name="T17" fmla="*/ 146 h 189"/>
              <a:gd name="T18" fmla="*/ 66 w 121"/>
              <a:gd name="T19" fmla="*/ 151 h 189"/>
              <a:gd name="T20" fmla="*/ 67 w 121"/>
              <a:gd name="T21" fmla="*/ 159 h 189"/>
              <a:gd name="T22" fmla="*/ 116 w 121"/>
              <a:gd name="T23" fmla="*/ 187 h 189"/>
              <a:gd name="T24" fmla="*/ 121 w 121"/>
              <a:gd name="T25" fmla="*/ 184 h 189"/>
              <a:gd name="T26" fmla="*/ 114 w 121"/>
              <a:gd name="T27" fmla="*/ 128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1" h="189">
                <a:moveTo>
                  <a:pt x="114" y="128"/>
                </a:moveTo>
                <a:cubicBezTo>
                  <a:pt x="114" y="124"/>
                  <a:pt x="111" y="123"/>
                  <a:pt x="107" y="125"/>
                </a:cubicBezTo>
                <a:cubicBezTo>
                  <a:pt x="100" y="130"/>
                  <a:pt x="100" y="130"/>
                  <a:pt x="100" y="130"/>
                </a:cubicBezTo>
                <a:cubicBezTo>
                  <a:pt x="83" y="104"/>
                  <a:pt x="83" y="104"/>
                  <a:pt x="83" y="104"/>
                </a:cubicBezTo>
                <a:cubicBezTo>
                  <a:pt x="99" y="91"/>
                  <a:pt x="112" y="74"/>
                  <a:pt x="121" y="55"/>
                </a:cubicBezTo>
                <a:cubicBezTo>
                  <a:pt x="0" y="0"/>
                  <a:pt x="0" y="0"/>
                  <a:pt x="0" y="0"/>
                </a:cubicBezTo>
                <a:cubicBezTo>
                  <a:pt x="0" y="133"/>
                  <a:pt x="0" y="133"/>
                  <a:pt x="0" y="133"/>
                </a:cubicBezTo>
                <a:cubicBezTo>
                  <a:pt x="20" y="133"/>
                  <a:pt x="40" y="128"/>
                  <a:pt x="57" y="120"/>
                </a:cubicBezTo>
                <a:cubicBezTo>
                  <a:pt x="74" y="146"/>
                  <a:pt x="74" y="146"/>
                  <a:pt x="74" y="146"/>
                </a:cubicBezTo>
                <a:cubicBezTo>
                  <a:pt x="66" y="151"/>
                  <a:pt x="66" y="151"/>
                  <a:pt x="66" y="151"/>
                </a:cubicBezTo>
                <a:cubicBezTo>
                  <a:pt x="63" y="154"/>
                  <a:pt x="63" y="157"/>
                  <a:pt x="67" y="159"/>
                </a:cubicBezTo>
                <a:cubicBezTo>
                  <a:pt x="116" y="187"/>
                  <a:pt x="116" y="187"/>
                  <a:pt x="116" y="187"/>
                </a:cubicBezTo>
                <a:cubicBezTo>
                  <a:pt x="119" y="189"/>
                  <a:pt x="121" y="188"/>
                  <a:pt x="121" y="184"/>
                </a:cubicBezTo>
                <a:lnTo>
                  <a:pt x="114" y="128"/>
                </a:lnTo>
                <a:close/>
              </a:path>
            </a:pathLst>
          </a:custGeom>
          <a:solidFill>
            <a:schemeClr val="accent4"/>
          </a:solidFill>
          <a:ln>
            <a:noFill/>
          </a:ln>
        </p:spPr>
        <p:txBody>
          <a:bodyPr/>
          <a:lstStyle/>
          <a:p>
            <a:endParaRPr lang="zh-CN" altLang="en-US" sz="2135">
              <a:cs typeface="+mn-ea"/>
              <a:sym typeface="+mn-lt"/>
            </a:endParaRPr>
          </a:p>
        </p:txBody>
      </p:sp>
      <p:sp>
        <p:nvSpPr>
          <p:cNvPr id="14" name="Freeform 9"/>
          <p:cNvSpPr/>
          <p:nvPr/>
        </p:nvSpPr>
        <p:spPr bwMode="auto">
          <a:xfrm>
            <a:off x="2932949" y="3950608"/>
            <a:ext cx="569383" cy="946151"/>
          </a:xfrm>
          <a:custGeom>
            <a:avLst/>
            <a:gdLst>
              <a:gd name="T0" fmla="*/ 114 w 114"/>
              <a:gd name="T1" fmla="*/ 133 h 189"/>
              <a:gd name="T2" fmla="*/ 114 w 114"/>
              <a:gd name="T3" fmla="*/ 0 h 189"/>
              <a:gd name="T4" fmla="*/ 0 w 114"/>
              <a:gd name="T5" fmla="*/ 70 h 189"/>
              <a:gd name="T6" fmla="*/ 37 w 114"/>
              <a:gd name="T7" fmla="*/ 109 h 189"/>
              <a:gd name="T8" fmla="*/ 23 w 114"/>
              <a:gd name="T9" fmla="*/ 130 h 189"/>
              <a:gd name="T10" fmla="*/ 16 w 114"/>
              <a:gd name="T11" fmla="*/ 125 h 189"/>
              <a:gd name="T12" fmla="*/ 9 w 114"/>
              <a:gd name="T13" fmla="*/ 128 h 189"/>
              <a:gd name="T14" fmla="*/ 2 w 114"/>
              <a:gd name="T15" fmla="*/ 184 h 189"/>
              <a:gd name="T16" fmla="*/ 8 w 114"/>
              <a:gd name="T17" fmla="*/ 187 h 189"/>
              <a:gd name="T18" fmla="*/ 56 w 114"/>
              <a:gd name="T19" fmla="*/ 159 h 189"/>
              <a:gd name="T20" fmla="*/ 57 w 114"/>
              <a:gd name="T21" fmla="*/ 151 h 189"/>
              <a:gd name="T22" fmla="*/ 49 w 114"/>
              <a:gd name="T23" fmla="*/ 146 h 189"/>
              <a:gd name="T24" fmla="*/ 64 w 114"/>
              <a:gd name="T25" fmla="*/ 123 h 189"/>
              <a:gd name="T26" fmla="*/ 114 w 114"/>
              <a:gd name="T27" fmla="*/ 133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4" h="189">
                <a:moveTo>
                  <a:pt x="114" y="133"/>
                </a:moveTo>
                <a:cubicBezTo>
                  <a:pt x="114" y="0"/>
                  <a:pt x="114" y="0"/>
                  <a:pt x="114" y="0"/>
                </a:cubicBezTo>
                <a:cubicBezTo>
                  <a:pt x="0" y="70"/>
                  <a:pt x="0" y="70"/>
                  <a:pt x="0" y="70"/>
                </a:cubicBezTo>
                <a:cubicBezTo>
                  <a:pt x="10" y="85"/>
                  <a:pt x="22" y="98"/>
                  <a:pt x="37" y="109"/>
                </a:cubicBezTo>
                <a:cubicBezTo>
                  <a:pt x="23" y="130"/>
                  <a:pt x="23" y="130"/>
                  <a:pt x="23" y="130"/>
                </a:cubicBezTo>
                <a:cubicBezTo>
                  <a:pt x="16" y="125"/>
                  <a:pt x="16" y="125"/>
                  <a:pt x="16" y="125"/>
                </a:cubicBezTo>
                <a:cubicBezTo>
                  <a:pt x="12" y="123"/>
                  <a:pt x="9" y="124"/>
                  <a:pt x="9" y="128"/>
                </a:cubicBezTo>
                <a:cubicBezTo>
                  <a:pt x="2" y="184"/>
                  <a:pt x="2" y="184"/>
                  <a:pt x="2" y="184"/>
                </a:cubicBezTo>
                <a:cubicBezTo>
                  <a:pt x="2" y="188"/>
                  <a:pt x="4" y="189"/>
                  <a:pt x="8" y="187"/>
                </a:cubicBezTo>
                <a:cubicBezTo>
                  <a:pt x="56" y="159"/>
                  <a:pt x="56" y="159"/>
                  <a:pt x="56" y="159"/>
                </a:cubicBezTo>
                <a:cubicBezTo>
                  <a:pt x="60" y="157"/>
                  <a:pt x="60" y="154"/>
                  <a:pt x="57" y="151"/>
                </a:cubicBezTo>
                <a:cubicBezTo>
                  <a:pt x="49" y="146"/>
                  <a:pt x="49" y="146"/>
                  <a:pt x="49" y="146"/>
                </a:cubicBezTo>
                <a:cubicBezTo>
                  <a:pt x="64" y="123"/>
                  <a:pt x="64" y="123"/>
                  <a:pt x="64" y="123"/>
                </a:cubicBezTo>
                <a:cubicBezTo>
                  <a:pt x="79" y="130"/>
                  <a:pt x="96" y="133"/>
                  <a:pt x="114" y="133"/>
                </a:cubicBezTo>
                <a:close/>
              </a:path>
            </a:pathLst>
          </a:custGeom>
          <a:solidFill>
            <a:schemeClr val="accent5"/>
          </a:solidFill>
          <a:ln>
            <a:noFill/>
          </a:ln>
        </p:spPr>
        <p:txBody>
          <a:bodyPr/>
          <a:lstStyle/>
          <a:p>
            <a:endParaRPr lang="zh-CN" altLang="en-US" sz="2135">
              <a:cs typeface="+mn-ea"/>
              <a:sym typeface="+mn-lt"/>
            </a:endParaRPr>
          </a:p>
        </p:txBody>
      </p:sp>
      <p:sp>
        <p:nvSpPr>
          <p:cNvPr id="15" name="Freeform 10"/>
          <p:cNvSpPr>
            <a:spLocks noEditPoints="1"/>
          </p:cNvSpPr>
          <p:nvPr/>
        </p:nvSpPr>
        <p:spPr bwMode="auto">
          <a:xfrm>
            <a:off x="1747615" y="4835375"/>
            <a:ext cx="1519767" cy="1519767"/>
          </a:xfrm>
          <a:custGeom>
            <a:avLst/>
            <a:gdLst>
              <a:gd name="T0" fmla="*/ 152 w 304"/>
              <a:gd name="T1" fmla="*/ 0 h 304"/>
              <a:gd name="T2" fmla="*/ 0 w 304"/>
              <a:gd name="T3" fmla="*/ 152 h 304"/>
              <a:gd name="T4" fmla="*/ 152 w 304"/>
              <a:gd name="T5" fmla="*/ 304 h 304"/>
              <a:gd name="T6" fmla="*/ 304 w 304"/>
              <a:gd name="T7" fmla="*/ 152 h 304"/>
              <a:gd name="T8" fmla="*/ 152 w 304"/>
              <a:gd name="T9" fmla="*/ 0 h 304"/>
              <a:gd name="T10" fmla="*/ 152 w 304"/>
              <a:gd name="T11" fmla="*/ 289 h 304"/>
              <a:gd name="T12" fmla="*/ 15 w 304"/>
              <a:gd name="T13" fmla="*/ 152 h 304"/>
              <a:gd name="T14" fmla="*/ 152 w 304"/>
              <a:gd name="T15" fmla="*/ 15 h 304"/>
              <a:gd name="T16" fmla="*/ 289 w 304"/>
              <a:gd name="T17" fmla="*/ 152 h 304"/>
              <a:gd name="T18" fmla="*/ 152 w 304"/>
              <a:gd name="T19" fmla="*/ 289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4" h="304">
                <a:moveTo>
                  <a:pt x="152" y="0"/>
                </a:moveTo>
                <a:cubicBezTo>
                  <a:pt x="68" y="0"/>
                  <a:pt x="0" y="68"/>
                  <a:pt x="0" y="152"/>
                </a:cubicBezTo>
                <a:cubicBezTo>
                  <a:pt x="0" y="236"/>
                  <a:pt x="68" y="304"/>
                  <a:pt x="152" y="304"/>
                </a:cubicBezTo>
                <a:cubicBezTo>
                  <a:pt x="236" y="304"/>
                  <a:pt x="304" y="236"/>
                  <a:pt x="304" y="152"/>
                </a:cubicBezTo>
                <a:cubicBezTo>
                  <a:pt x="304" y="68"/>
                  <a:pt x="236" y="0"/>
                  <a:pt x="152" y="0"/>
                </a:cubicBezTo>
                <a:close/>
                <a:moveTo>
                  <a:pt x="152" y="289"/>
                </a:moveTo>
                <a:cubicBezTo>
                  <a:pt x="76" y="289"/>
                  <a:pt x="15" y="228"/>
                  <a:pt x="15" y="152"/>
                </a:cubicBezTo>
                <a:cubicBezTo>
                  <a:pt x="15" y="76"/>
                  <a:pt x="76" y="15"/>
                  <a:pt x="152" y="15"/>
                </a:cubicBezTo>
                <a:cubicBezTo>
                  <a:pt x="228" y="15"/>
                  <a:pt x="289" y="76"/>
                  <a:pt x="289" y="152"/>
                </a:cubicBezTo>
                <a:cubicBezTo>
                  <a:pt x="289" y="228"/>
                  <a:pt x="228" y="289"/>
                  <a:pt x="152" y="289"/>
                </a:cubicBezTo>
                <a:close/>
              </a:path>
            </a:pathLst>
          </a:custGeom>
          <a:solidFill>
            <a:schemeClr val="accent5"/>
          </a:solidFill>
          <a:ln>
            <a:noFill/>
          </a:ln>
        </p:spPr>
        <p:txBody>
          <a:bodyPr/>
          <a:lstStyle/>
          <a:p>
            <a:endParaRPr lang="zh-CN" altLang="en-US" sz="2135">
              <a:cs typeface="+mn-ea"/>
              <a:sym typeface="+mn-lt"/>
            </a:endParaRPr>
          </a:p>
        </p:txBody>
      </p:sp>
      <p:sp>
        <p:nvSpPr>
          <p:cNvPr id="16" name="Freeform 11"/>
          <p:cNvSpPr>
            <a:spLocks noEditPoints="1"/>
          </p:cNvSpPr>
          <p:nvPr/>
        </p:nvSpPr>
        <p:spPr bwMode="auto">
          <a:xfrm>
            <a:off x="1157066" y="2485875"/>
            <a:ext cx="1274233" cy="1274233"/>
          </a:xfrm>
          <a:custGeom>
            <a:avLst/>
            <a:gdLst>
              <a:gd name="T0" fmla="*/ 127 w 255"/>
              <a:gd name="T1" fmla="*/ 0 h 255"/>
              <a:gd name="T2" fmla="*/ 0 w 255"/>
              <a:gd name="T3" fmla="*/ 127 h 255"/>
              <a:gd name="T4" fmla="*/ 127 w 255"/>
              <a:gd name="T5" fmla="*/ 255 h 255"/>
              <a:gd name="T6" fmla="*/ 255 w 255"/>
              <a:gd name="T7" fmla="*/ 127 h 255"/>
              <a:gd name="T8" fmla="*/ 127 w 255"/>
              <a:gd name="T9" fmla="*/ 0 h 255"/>
              <a:gd name="T10" fmla="*/ 127 w 255"/>
              <a:gd name="T11" fmla="*/ 242 h 255"/>
              <a:gd name="T12" fmla="*/ 13 w 255"/>
              <a:gd name="T13" fmla="*/ 127 h 255"/>
              <a:gd name="T14" fmla="*/ 127 w 255"/>
              <a:gd name="T15" fmla="*/ 13 h 255"/>
              <a:gd name="T16" fmla="*/ 242 w 255"/>
              <a:gd name="T17" fmla="*/ 127 h 255"/>
              <a:gd name="T18" fmla="*/ 127 w 255"/>
              <a:gd name="T19" fmla="*/ 242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5" h="255">
                <a:moveTo>
                  <a:pt x="127" y="0"/>
                </a:moveTo>
                <a:cubicBezTo>
                  <a:pt x="57" y="0"/>
                  <a:pt x="0" y="57"/>
                  <a:pt x="0" y="127"/>
                </a:cubicBezTo>
                <a:cubicBezTo>
                  <a:pt x="0" y="198"/>
                  <a:pt x="57" y="255"/>
                  <a:pt x="127" y="255"/>
                </a:cubicBezTo>
                <a:cubicBezTo>
                  <a:pt x="198" y="255"/>
                  <a:pt x="255" y="198"/>
                  <a:pt x="255" y="127"/>
                </a:cubicBezTo>
                <a:cubicBezTo>
                  <a:pt x="255" y="57"/>
                  <a:pt x="198" y="0"/>
                  <a:pt x="127" y="0"/>
                </a:cubicBezTo>
                <a:close/>
                <a:moveTo>
                  <a:pt x="127" y="242"/>
                </a:moveTo>
                <a:cubicBezTo>
                  <a:pt x="64" y="242"/>
                  <a:pt x="13" y="191"/>
                  <a:pt x="13" y="127"/>
                </a:cubicBezTo>
                <a:cubicBezTo>
                  <a:pt x="13" y="64"/>
                  <a:pt x="64" y="13"/>
                  <a:pt x="127" y="13"/>
                </a:cubicBezTo>
                <a:cubicBezTo>
                  <a:pt x="191" y="13"/>
                  <a:pt x="242" y="64"/>
                  <a:pt x="242" y="127"/>
                </a:cubicBezTo>
                <a:cubicBezTo>
                  <a:pt x="242" y="191"/>
                  <a:pt x="191" y="242"/>
                  <a:pt x="127" y="242"/>
                </a:cubicBezTo>
                <a:close/>
              </a:path>
            </a:pathLst>
          </a:custGeom>
          <a:solidFill>
            <a:schemeClr val="accent1"/>
          </a:solidFill>
          <a:ln>
            <a:noFill/>
          </a:ln>
        </p:spPr>
        <p:txBody>
          <a:bodyPr/>
          <a:lstStyle/>
          <a:p>
            <a:endParaRPr lang="zh-CN" altLang="en-US" sz="2135">
              <a:cs typeface="+mn-ea"/>
              <a:sym typeface="+mn-lt"/>
            </a:endParaRPr>
          </a:p>
        </p:txBody>
      </p:sp>
      <p:sp>
        <p:nvSpPr>
          <p:cNvPr id="17" name="Freeform 12"/>
          <p:cNvSpPr>
            <a:spLocks noEditPoints="1"/>
          </p:cNvSpPr>
          <p:nvPr/>
        </p:nvSpPr>
        <p:spPr bwMode="auto">
          <a:xfrm>
            <a:off x="4067482" y="1651908"/>
            <a:ext cx="1475316" cy="1468967"/>
          </a:xfrm>
          <a:custGeom>
            <a:avLst/>
            <a:gdLst>
              <a:gd name="T0" fmla="*/ 148 w 295"/>
              <a:gd name="T1" fmla="*/ 0 h 294"/>
              <a:gd name="T2" fmla="*/ 0 w 295"/>
              <a:gd name="T3" fmla="*/ 147 h 294"/>
              <a:gd name="T4" fmla="*/ 148 w 295"/>
              <a:gd name="T5" fmla="*/ 294 h 294"/>
              <a:gd name="T6" fmla="*/ 295 w 295"/>
              <a:gd name="T7" fmla="*/ 147 h 294"/>
              <a:gd name="T8" fmla="*/ 148 w 295"/>
              <a:gd name="T9" fmla="*/ 0 h 294"/>
              <a:gd name="T10" fmla="*/ 148 w 295"/>
              <a:gd name="T11" fmla="*/ 280 h 294"/>
              <a:gd name="T12" fmla="*/ 15 w 295"/>
              <a:gd name="T13" fmla="*/ 147 h 294"/>
              <a:gd name="T14" fmla="*/ 148 w 295"/>
              <a:gd name="T15" fmla="*/ 14 h 294"/>
              <a:gd name="T16" fmla="*/ 280 w 295"/>
              <a:gd name="T17" fmla="*/ 147 h 294"/>
              <a:gd name="T18" fmla="*/ 148 w 295"/>
              <a:gd name="T19" fmla="*/ 280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5" h="294">
                <a:moveTo>
                  <a:pt x="148" y="0"/>
                </a:moveTo>
                <a:cubicBezTo>
                  <a:pt x="66" y="0"/>
                  <a:pt x="0" y="66"/>
                  <a:pt x="0" y="147"/>
                </a:cubicBezTo>
                <a:cubicBezTo>
                  <a:pt x="0" y="228"/>
                  <a:pt x="66" y="294"/>
                  <a:pt x="148" y="294"/>
                </a:cubicBezTo>
                <a:cubicBezTo>
                  <a:pt x="229" y="294"/>
                  <a:pt x="295" y="228"/>
                  <a:pt x="295" y="147"/>
                </a:cubicBezTo>
                <a:cubicBezTo>
                  <a:pt x="295" y="66"/>
                  <a:pt x="229" y="0"/>
                  <a:pt x="148" y="0"/>
                </a:cubicBezTo>
                <a:close/>
                <a:moveTo>
                  <a:pt x="148" y="280"/>
                </a:moveTo>
                <a:cubicBezTo>
                  <a:pt x="74" y="280"/>
                  <a:pt x="15" y="220"/>
                  <a:pt x="15" y="147"/>
                </a:cubicBezTo>
                <a:cubicBezTo>
                  <a:pt x="15" y="74"/>
                  <a:pt x="74" y="14"/>
                  <a:pt x="148" y="14"/>
                </a:cubicBezTo>
                <a:cubicBezTo>
                  <a:pt x="221" y="14"/>
                  <a:pt x="280" y="74"/>
                  <a:pt x="280" y="147"/>
                </a:cubicBezTo>
                <a:cubicBezTo>
                  <a:pt x="280" y="220"/>
                  <a:pt x="221" y="280"/>
                  <a:pt x="148" y="280"/>
                </a:cubicBezTo>
                <a:close/>
              </a:path>
            </a:pathLst>
          </a:custGeom>
          <a:solidFill>
            <a:schemeClr val="accent2"/>
          </a:solidFill>
          <a:ln>
            <a:noFill/>
          </a:ln>
        </p:spPr>
        <p:txBody>
          <a:bodyPr/>
          <a:lstStyle/>
          <a:p>
            <a:endParaRPr lang="zh-CN" altLang="en-US" sz="2135">
              <a:cs typeface="+mn-ea"/>
              <a:sym typeface="+mn-lt"/>
            </a:endParaRPr>
          </a:p>
        </p:txBody>
      </p:sp>
      <p:sp>
        <p:nvSpPr>
          <p:cNvPr id="18" name="Freeform 13"/>
          <p:cNvSpPr>
            <a:spLocks noEditPoints="1"/>
          </p:cNvSpPr>
          <p:nvPr/>
        </p:nvSpPr>
        <p:spPr bwMode="auto">
          <a:xfrm>
            <a:off x="4907800" y="3487058"/>
            <a:ext cx="1009649" cy="1009651"/>
          </a:xfrm>
          <a:custGeom>
            <a:avLst/>
            <a:gdLst>
              <a:gd name="T0" fmla="*/ 101 w 202"/>
              <a:gd name="T1" fmla="*/ 0 h 202"/>
              <a:gd name="T2" fmla="*/ 0 w 202"/>
              <a:gd name="T3" fmla="*/ 101 h 202"/>
              <a:gd name="T4" fmla="*/ 101 w 202"/>
              <a:gd name="T5" fmla="*/ 202 h 202"/>
              <a:gd name="T6" fmla="*/ 202 w 202"/>
              <a:gd name="T7" fmla="*/ 101 h 202"/>
              <a:gd name="T8" fmla="*/ 101 w 202"/>
              <a:gd name="T9" fmla="*/ 0 h 202"/>
              <a:gd name="T10" fmla="*/ 101 w 202"/>
              <a:gd name="T11" fmla="*/ 192 h 202"/>
              <a:gd name="T12" fmla="*/ 10 w 202"/>
              <a:gd name="T13" fmla="*/ 101 h 202"/>
              <a:gd name="T14" fmla="*/ 101 w 202"/>
              <a:gd name="T15" fmla="*/ 10 h 202"/>
              <a:gd name="T16" fmla="*/ 192 w 202"/>
              <a:gd name="T17" fmla="*/ 101 h 202"/>
              <a:gd name="T18" fmla="*/ 101 w 202"/>
              <a:gd name="T19" fmla="*/ 19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2" h="202">
                <a:moveTo>
                  <a:pt x="101" y="0"/>
                </a:moveTo>
                <a:cubicBezTo>
                  <a:pt x="46" y="0"/>
                  <a:pt x="0" y="45"/>
                  <a:pt x="0" y="101"/>
                </a:cubicBezTo>
                <a:cubicBezTo>
                  <a:pt x="0" y="157"/>
                  <a:pt x="46" y="202"/>
                  <a:pt x="101" y="202"/>
                </a:cubicBezTo>
                <a:cubicBezTo>
                  <a:pt x="157" y="202"/>
                  <a:pt x="202" y="157"/>
                  <a:pt x="202" y="101"/>
                </a:cubicBezTo>
                <a:cubicBezTo>
                  <a:pt x="202" y="45"/>
                  <a:pt x="157" y="0"/>
                  <a:pt x="101" y="0"/>
                </a:cubicBezTo>
                <a:close/>
                <a:moveTo>
                  <a:pt x="101" y="192"/>
                </a:moveTo>
                <a:cubicBezTo>
                  <a:pt x="51" y="192"/>
                  <a:pt x="10" y="151"/>
                  <a:pt x="10" y="101"/>
                </a:cubicBezTo>
                <a:cubicBezTo>
                  <a:pt x="10" y="51"/>
                  <a:pt x="51" y="10"/>
                  <a:pt x="101" y="10"/>
                </a:cubicBezTo>
                <a:cubicBezTo>
                  <a:pt x="151" y="10"/>
                  <a:pt x="192" y="51"/>
                  <a:pt x="192" y="101"/>
                </a:cubicBezTo>
                <a:cubicBezTo>
                  <a:pt x="192" y="151"/>
                  <a:pt x="151" y="192"/>
                  <a:pt x="101" y="192"/>
                </a:cubicBezTo>
                <a:close/>
              </a:path>
            </a:pathLst>
          </a:custGeom>
          <a:solidFill>
            <a:schemeClr val="accent3"/>
          </a:solidFill>
          <a:ln>
            <a:noFill/>
          </a:ln>
        </p:spPr>
        <p:txBody>
          <a:bodyPr/>
          <a:lstStyle/>
          <a:p>
            <a:endParaRPr lang="zh-CN" altLang="en-US" sz="2135">
              <a:cs typeface="+mn-ea"/>
              <a:sym typeface="+mn-lt"/>
            </a:endParaRPr>
          </a:p>
        </p:txBody>
      </p:sp>
      <p:sp>
        <p:nvSpPr>
          <p:cNvPr id="19" name="Freeform 14"/>
          <p:cNvSpPr>
            <a:spLocks noEditPoints="1"/>
          </p:cNvSpPr>
          <p:nvPr/>
        </p:nvSpPr>
        <p:spPr bwMode="auto">
          <a:xfrm>
            <a:off x="3896032" y="4776108"/>
            <a:ext cx="1496483" cy="1490133"/>
          </a:xfrm>
          <a:custGeom>
            <a:avLst/>
            <a:gdLst>
              <a:gd name="T0" fmla="*/ 149 w 299"/>
              <a:gd name="T1" fmla="*/ 0 h 298"/>
              <a:gd name="T2" fmla="*/ 0 w 299"/>
              <a:gd name="T3" fmla="*/ 149 h 298"/>
              <a:gd name="T4" fmla="*/ 149 w 299"/>
              <a:gd name="T5" fmla="*/ 298 h 298"/>
              <a:gd name="T6" fmla="*/ 299 w 299"/>
              <a:gd name="T7" fmla="*/ 149 h 298"/>
              <a:gd name="T8" fmla="*/ 149 w 299"/>
              <a:gd name="T9" fmla="*/ 0 h 298"/>
              <a:gd name="T10" fmla="*/ 149 w 299"/>
              <a:gd name="T11" fmla="*/ 284 h 298"/>
              <a:gd name="T12" fmla="*/ 15 w 299"/>
              <a:gd name="T13" fmla="*/ 149 h 298"/>
              <a:gd name="T14" fmla="*/ 149 w 299"/>
              <a:gd name="T15" fmla="*/ 15 h 298"/>
              <a:gd name="T16" fmla="*/ 284 w 299"/>
              <a:gd name="T17" fmla="*/ 149 h 298"/>
              <a:gd name="T18" fmla="*/ 149 w 299"/>
              <a:gd name="T19" fmla="*/ 284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9" h="298">
                <a:moveTo>
                  <a:pt x="149" y="0"/>
                </a:moveTo>
                <a:cubicBezTo>
                  <a:pt x="67" y="0"/>
                  <a:pt x="0" y="67"/>
                  <a:pt x="0" y="149"/>
                </a:cubicBezTo>
                <a:cubicBezTo>
                  <a:pt x="0" y="232"/>
                  <a:pt x="67" y="298"/>
                  <a:pt x="149" y="298"/>
                </a:cubicBezTo>
                <a:cubicBezTo>
                  <a:pt x="232" y="298"/>
                  <a:pt x="299" y="232"/>
                  <a:pt x="299" y="149"/>
                </a:cubicBezTo>
                <a:cubicBezTo>
                  <a:pt x="299" y="67"/>
                  <a:pt x="232" y="0"/>
                  <a:pt x="149" y="0"/>
                </a:cubicBezTo>
                <a:close/>
                <a:moveTo>
                  <a:pt x="149" y="284"/>
                </a:moveTo>
                <a:cubicBezTo>
                  <a:pt x="75" y="284"/>
                  <a:pt x="15" y="223"/>
                  <a:pt x="15" y="149"/>
                </a:cubicBezTo>
                <a:cubicBezTo>
                  <a:pt x="15" y="75"/>
                  <a:pt x="75" y="15"/>
                  <a:pt x="149" y="15"/>
                </a:cubicBezTo>
                <a:cubicBezTo>
                  <a:pt x="223" y="15"/>
                  <a:pt x="284" y="75"/>
                  <a:pt x="284" y="149"/>
                </a:cubicBezTo>
                <a:cubicBezTo>
                  <a:pt x="284" y="223"/>
                  <a:pt x="223" y="284"/>
                  <a:pt x="149" y="284"/>
                </a:cubicBezTo>
                <a:close/>
              </a:path>
            </a:pathLst>
          </a:custGeom>
          <a:solidFill>
            <a:schemeClr val="accent4"/>
          </a:solidFill>
          <a:ln>
            <a:noFill/>
          </a:ln>
        </p:spPr>
        <p:txBody>
          <a:bodyPr/>
          <a:lstStyle/>
          <a:p>
            <a:endParaRPr lang="zh-CN" altLang="en-US" sz="2135">
              <a:cs typeface="+mn-ea"/>
              <a:sym typeface="+mn-lt"/>
            </a:endParaRPr>
          </a:p>
        </p:txBody>
      </p:sp>
      <p:sp>
        <p:nvSpPr>
          <p:cNvPr id="20" name="Freeform 1788"/>
          <p:cNvSpPr/>
          <p:nvPr/>
        </p:nvSpPr>
        <p:spPr bwMode="auto">
          <a:xfrm>
            <a:off x="1747615" y="4691441"/>
            <a:ext cx="539749" cy="524933"/>
          </a:xfrm>
          <a:custGeom>
            <a:avLst/>
            <a:gdLst>
              <a:gd name="T0" fmla="*/ 33 w 108"/>
              <a:gd name="T1" fmla="*/ 105 h 105"/>
              <a:gd name="T2" fmla="*/ 52 w 108"/>
              <a:gd name="T3" fmla="*/ 81 h 105"/>
              <a:gd name="T4" fmla="*/ 108 w 108"/>
              <a:gd name="T5" fmla="*/ 46 h 105"/>
              <a:gd name="T6" fmla="*/ 54 w 108"/>
              <a:gd name="T7" fmla="*/ 0 h 105"/>
              <a:gd name="T8" fmla="*/ 0 w 108"/>
              <a:gd name="T9" fmla="*/ 55 h 105"/>
              <a:gd name="T10" fmla="*/ 33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33" y="105"/>
                </a:moveTo>
                <a:cubicBezTo>
                  <a:pt x="38" y="96"/>
                  <a:pt x="44" y="88"/>
                  <a:pt x="52" y="81"/>
                </a:cubicBezTo>
                <a:cubicBezTo>
                  <a:pt x="68" y="65"/>
                  <a:pt x="87" y="53"/>
                  <a:pt x="108" y="46"/>
                </a:cubicBezTo>
                <a:cubicBezTo>
                  <a:pt x="104" y="20"/>
                  <a:pt x="81" y="0"/>
                  <a:pt x="54" y="0"/>
                </a:cubicBezTo>
                <a:cubicBezTo>
                  <a:pt x="24" y="0"/>
                  <a:pt x="0" y="25"/>
                  <a:pt x="0" y="55"/>
                </a:cubicBezTo>
                <a:cubicBezTo>
                  <a:pt x="0" y="77"/>
                  <a:pt x="13" y="96"/>
                  <a:pt x="33" y="105"/>
                </a:cubicBezTo>
                <a:close/>
              </a:path>
            </a:pathLst>
          </a:custGeom>
          <a:solidFill>
            <a:schemeClr val="accent5"/>
          </a:solidFill>
          <a:ln>
            <a:noFill/>
          </a:ln>
        </p:spPr>
        <p:txBody>
          <a:bodyPr/>
          <a:lstStyle/>
          <a:p>
            <a:endParaRPr lang="zh-CN" altLang="en-US" sz="2135">
              <a:cs typeface="+mn-ea"/>
              <a:sym typeface="+mn-lt"/>
            </a:endParaRPr>
          </a:p>
        </p:txBody>
      </p:sp>
      <p:sp>
        <p:nvSpPr>
          <p:cNvPr id="21" name="Freeform 1789"/>
          <p:cNvSpPr/>
          <p:nvPr/>
        </p:nvSpPr>
        <p:spPr bwMode="auto">
          <a:xfrm>
            <a:off x="1102032" y="2291142"/>
            <a:ext cx="539749" cy="520700"/>
          </a:xfrm>
          <a:custGeom>
            <a:avLst/>
            <a:gdLst>
              <a:gd name="T0" fmla="*/ 32 w 108"/>
              <a:gd name="T1" fmla="*/ 104 h 104"/>
              <a:gd name="T2" fmla="*/ 52 w 108"/>
              <a:gd name="T3" fmla="*/ 80 h 104"/>
              <a:gd name="T4" fmla="*/ 108 w 108"/>
              <a:gd name="T5" fmla="*/ 46 h 104"/>
              <a:gd name="T6" fmla="*/ 54 w 108"/>
              <a:gd name="T7" fmla="*/ 0 h 104"/>
              <a:gd name="T8" fmla="*/ 0 w 108"/>
              <a:gd name="T9" fmla="*/ 54 h 104"/>
              <a:gd name="T10" fmla="*/ 32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32" y="104"/>
                </a:moveTo>
                <a:cubicBezTo>
                  <a:pt x="38" y="96"/>
                  <a:pt x="44" y="87"/>
                  <a:pt x="52" y="80"/>
                </a:cubicBezTo>
                <a:cubicBezTo>
                  <a:pt x="67" y="64"/>
                  <a:pt x="87" y="53"/>
                  <a:pt x="108" y="46"/>
                </a:cubicBezTo>
                <a:cubicBezTo>
                  <a:pt x="104" y="20"/>
                  <a:pt x="81" y="0"/>
                  <a:pt x="54" y="0"/>
                </a:cubicBezTo>
                <a:cubicBezTo>
                  <a:pt x="24" y="0"/>
                  <a:pt x="0" y="24"/>
                  <a:pt x="0" y="54"/>
                </a:cubicBezTo>
                <a:cubicBezTo>
                  <a:pt x="0" y="77"/>
                  <a:pt x="13" y="96"/>
                  <a:pt x="32" y="104"/>
                </a:cubicBezTo>
                <a:close/>
              </a:path>
            </a:pathLst>
          </a:custGeom>
          <a:solidFill>
            <a:schemeClr val="accent1"/>
          </a:solidFill>
          <a:ln>
            <a:noFill/>
          </a:ln>
        </p:spPr>
        <p:txBody>
          <a:bodyPr/>
          <a:lstStyle/>
          <a:p>
            <a:endParaRPr lang="zh-CN" altLang="en-US" sz="2135">
              <a:cs typeface="+mn-ea"/>
              <a:sym typeface="+mn-lt"/>
            </a:endParaRPr>
          </a:p>
        </p:txBody>
      </p:sp>
      <p:sp>
        <p:nvSpPr>
          <p:cNvPr id="22" name="Freeform 1790"/>
          <p:cNvSpPr/>
          <p:nvPr/>
        </p:nvSpPr>
        <p:spPr bwMode="auto">
          <a:xfrm>
            <a:off x="4852766" y="4596192"/>
            <a:ext cx="539749" cy="524933"/>
          </a:xfrm>
          <a:custGeom>
            <a:avLst/>
            <a:gdLst>
              <a:gd name="T0" fmla="*/ 75 w 108"/>
              <a:gd name="T1" fmla="*/ 105 h 105"/>
              <a:gd name="T2" fmla="*/ 55 w 108"/>
              <a:gd name="T3" fmla="*/ 81 h 105"/>
              <a:gd name="T4" fmla="*/ 0 w 108"/>
              <a:gd name="T5" fmla="*/ 46 h 105"/>
              <a:gd name="T6" fmla="*/ 53 w 108"/>
              <a:gd name="T7" fmla="*/ 0 h 105"/>
              <a:gd name="T8" fmla="*/ 108 w 108"/>
              <a:gd name="T9" fmla="*/ 55 h 105"/>
              <a:gd name="T10" fmla="*/ 75 w 108"/>
              <a:gd name="T11" fmla="*/ 105 h 105"/>
            </a:gdLst>
            <a:ahLst/>
            <a:cxnLst>
              <a:cxn ang="0">
                <a:pos x="T0" y="T1"/>
              </a:cxn>
              <a:cxn ang="0">
                <a:pos x="T2" y="T3"/>
              </a:cxn>
              <a:cxn ang="0">
                <a:pos x="T4" y="T5"/>
              </a:cxn>
              <a:cxn ang="0">
                <a:pos x="T6" y="T7"/>
              </a:cxn>
              <a:cxn ang="0">
                <a:pos x="T8" y="T9"/>
              </a:cxn>
              <a:cxn ang="0">
                <a:pos x="T10" y="T11"/>
              </a:cxn>
            </a:cxnLst>
            <a:rect l="0" t="0" r="r" b="b"/>
            <a:pathLst>
              <a:path w="108" h="105">
                <a:moveTo>
                  <a:pt x="75" y="105"/>
                </a:moveTo>
                <a:cubicBezTo>
                  <a:pt x="69" y="96"/>
                  <a:pt x="63" y="88"/>
                  <a:pt x="55" y="81"/>
                </a:cubicBezTo>
                <a:cubicBezTo>
                  <a:pt x="40" y="65"/>
                  <a:pt x="20" y="53"/>
                  <a:pt x="0" y="46"/>
                </a:cubicBezTo>
                <a:cubicBezTo>
                  <a:pt x="4" y="20"/>
                  <a:pt x="26" y="0"/>
                  <a:pt x="53" y="0"/>
                </a:cubicBezTo>
                <a:cubicBezTo>
                  <a:pt x="83" y="0"/>
                  <a:pt x="108" y="25"/>
                  <a:pt x="108" y="55"/>
                </a:cubicBezTo>
                <a:cubicBezTo>
                  <a:pt x="108" y="77"/>
                  <a:pt x="94" y="96"/>
                  <a:pt x="75" y="105"/>
                </a:cubicBezTo>
                <a:close/>
              </a:path>
            </a:pathLst>
          </a:custGeom>
          <a:solidFill>
            <a:schemeClr val="accent4"/>
          </a:solidFill>
          <a:ln>
            <a:noFill/>
          </a:ln>
        </p:spPr>
        <p:txBody>
          <a:bodyPr/>
          <a:lstStyle/>
          <a:p>
            <a:endParaRPr lang="zh-CN" altLang="en-US" sz="2135">
              <a:cs typeface="+mn-ea"/>
              <a:sym typeface="+mn-lt"/>
            </a:endParaRPr>
          </a:p>
        </p:txBody>
      </p:sp>
      <p:sp>
        <p:nvSpPr>
          <p:cNvPr id="23" name="Freeform 1791"/>
          <p:cNvSpPr/>
          <p:nvPr/>
        </p:nvSpPr>
        <p:spPr bwMode="auto">
          <a:xfrm>
            <a:off x="5022099" y="1486808"/>
            <a:ext cx="539749" cy="518584"/>
          </a:xfrm>
          <a:custGeom>
            <a:avLst/>
            <a:gdLst>
              <a:gd name="T0" fmla="*/ 75 w 108"/>
              <a:gd name="T1" fmla="*/ 104 h 104"/>
              <a:gd name="T2" fmla="*/ 56 w 108"/>
              <a:gd name="T3" fmla="*/ 80 h 104"/>
              <a:gd name="T4" fmla="*/ 0 w 108"/>
              <a:gd name="T5" fmla="*/ 46 h 104"/>
              <a:gd name="T6" fmla="*/ 54 w 108"/>
              <a:gd name="T7" fmla="*/ 0 h 104"/>
              <a:gd name="T8" fmla="*/ 108 w 108"/>
              <a:gd name="T9" fmla="*/ 54 h 104"/>
              <a:gd name="T10" fmla="*/ 75 w 108"/>
              <a:gd name="T11" fmla="*/ 104 h 104"/>
            </a:gdLst>
            <a:ahLst/>
            <a:cxnLst>
              <a:cxn ang="0">
                <a:pos x="T0" y="T1"/>
              </a:cxn>
              <a:cxn ang="0">
                <a:pos x="T2" y="T3"/>
              </a:cxn>
              <a:cxn ang="0">
                <a:pos x="T4" y="T5"/>
              </a:cxn>
              <a:cxn ang="0">
                <a:pos x="T6" y="T7"/>
              </a:cxn>
              <a:cxn ang="0">
                <a:pos x="T8" y="T9"/>
              </a:cxn>
              <a:cxn ang="0">
                <a:pos x="T10" y="T11"/>
              </a:cxn>
            </a:cxnLst>
            <a:rect l="0" t="0" r="r" b="b"/>
            <a:pathLst>
              <a:path w="108" h="104">
                <a:moveTo>
                  <a:pt x="75" y="104"/>
                </a:moveTo>
                <a:cubicBezTo>
                  <a:pt x="70" y="95"/>
                  <a:pt x="63" y="87"/>
                  <a:pt x="56" y="80"/>
                </a:cubicBezTo>
                <a:cubicBezTo>
                  <a:pt x="40" y="64"/>
                  <a:pt x="21" y="52"/>
                  <a:pt x="0" y="46"/>
                </a:cubicBezTo>
                <a:cubicBezTo>
                  <a:pt x="4" y="20"/>
                  <a:pt x="26" y="0"/>
                  <a:pt x="54" y="0"/>
                </a:cubicBezTo>
                <a:cubicBezTo>
                  <a:pt x="84" y="0"/>
                  <a:pt x="108" y="24"/>
                  <a:pt x="108" y="54"/>
                </a:cubicBezTo>
                <a:cubicBezTo>
                  <a:pt x="108" y="76"/>
                  <a:pt x="94" y="95"/>
                  <a:pt x="75" y="104"/>
                </a:cubicBezTo>
                <a:close/>
              </a:path>
            </a:pathLst>
          </a:custGeom>
          <a:solidFill>
            <a:schemeClr val="accent2"/>
          </a:solidFill>
          <a:ln>
            <a:noFill/>
          </a:ln>
        </p:spPr>
        <p:txBody>
          <a:bodyPr/>
          <a:lstStyle/>
          <a:p>
            <a:endParaRPr lang="zh-CN" altLang="en-US" sz="2135">
              <a:cs typeface="+mn-ea"/>
              <a:sym typeface="+mn-lt"/>
            </a:endParaRPr>
          </a:p>
        </p:txBody>
      </p:sp>
      <p:sp>
        <p:nvSpPr>
          <p:cNvPr id="24" name="矩形 1"/>
          <p:cNvSpPr>
            <a:spLocks noChangeArrowheads="1"/>
          </p:cNvSpPr>
          <p:nvPr/>
        </p:nvSpPr>
        <p:spPr bwMode="auto">
          <a:xfrm>
            <a:off x="6243416" y="2759315"/>
            <a:ext cx="5029200" cy="2677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p>
          <a:p>
            <a:pPr algn="just">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a:t>
            </a:r>
            <a:endParaRPr lang="en-US" altLang="zh-CN" sz="1600" dirty="0">
              <a:solidFill>
                <a:schemeClr val="tx1">
                  <a:lumMod val="65000"/>
                  <a:lumOff val="35000"/>
                </a:schemeClr>
              </a:solidFill>
              <a:cs typeface="+mn-ea"/>
              <a:sym typeface="+mn-lt"/>
            </a:endParaRPr>
          </a:p>
          <a:p>
            <a:pPr algn="just">
              <a:lnSpc>
                <a:spcPct val="150000"/>
              </a:lnSpc>
            </a:pPr>
            <a:endParaRPr lang="zh-CN" altLang="en-US" sz="1600" dirty="0">
              <a:solidFill>
                <a:schemeClr val="tx1">
                  <a:lumMod val="65000"/>
                  <a:lumOff val="35000"/>
                </a:schemeClr>
              </a:solidFill>
              <a:cs typeface="+mn-ea"/>
              <a:sym typeface="+mn-lt"/>
            </a:endParaRPr>
          </a:p>
          <a:p>
            <a:pPr>
              <a:lnSpc>
                <a:spcPct val="150000"/>
              </a:lnSpc>
            </a:pPr>
            <a:r>
              <a:rPr lang="zh-CN" altLang="en-US" sz="1600" dirty="0">
                <a:solidFill>
                  <a:schemeClr val="tx1">
                    <a:lumMod val="65000"/>
                    <a:lumOff val="35000"/>
                  </a:schemeClr>
                </a:solidFill>
                <a:cs typeface="+mn-ea"/>
                <a:sym typeface="+mn-lt"/>
              </a:rPr>
              <a:t>这里填文字内容这里填写文字内容这里填写文字内容这里填写文字内容</a:t>
            </a:r>
          </a:p>
        </p:txBody>
      </p:sp>
      <p:sp>
        <p:nvSpPr>
          <p:cNvPr id="25" name="TextBox 682"/>
          <p:cNvSpPr txBox="1"/>
          <p:nvPr/>
        </p:nvSpPr>
        <p:spPr>
          <a:xfrm>
            <a:off x="1138679" y="2278745"/>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A.</a:t>
            </a:r>
            <a:endParaRPr lang="zh-CN" altLang="en-US" sz="2135" dirty="0">
              <a:latin typeface="+mn-lt"/>
              <a:ea typeface="+mn-ea"/>
              <a:cs typeface="+mn-ea"/>
              <a:sym typeface="+mn-lt"/>
            </a:endParaRPr>
          </a:p>
        </p:txBody>
      </p:sp>
      <p:sp>
        <p:nvSpPr>
          <p:cNvPr id="26" name="TextBox 682"/>
          <p:cNvSpPr txBox="1"/>
          <p:nvPr/>
        </p:nvSpPr>
        <p:spPr>
          <a:xfrm>
            <a:off x="5087488" y="148734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B.</a:t>
            </a:r>
            <a:endParaRPr lang="zh-CN" altLang="en-US" sz="2135" dirty="0">
              <a:latin typeface="+mn-lt"/>
              <a:ea typeface="+mn-ea"/>
              <a:cs typeface="+mn-ea"/>
              <a:sym typeface="+mn-lt"/>
            </a:endParaRPr>
          </a:p>
        </p:txBody>
      </p:sp>
      <p:sp>
        <p:nvSpPr>
          <p:cNvPr id="27" name="TextBox 682"/>
          <p:cNvSpPr txBox="1"/>
          <p:nvPr/>
        </p:nvSpPr>
        <p:spPr>
          <a:xfrm>
            <a:off x="4852765" y="459619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D.</a:t>
            </a:r>
            <a:endParaRPr lang="zh-CN" altLang="en-US" sz="2135" dirty="0">
              <a:latin typeface="+mn-lt"/>
              <a:ea typeface="+mn-ea"/>
              <a:cs typeface="+mn-ea"/>
              <a:sym typeface="+mn-lt"/>
            </a:endParaRPr>
          </a:p>
        </p:txBody>
      </p:sp>
      <p:sp>
        <p:nvSpPr>
          <p:cNvPr id="28" name="TextBox 682"/>
          <p:cNvSpPr txBox="1"/>
          <p:nvPr/>
        </p:nvSpPr>
        <p:spPr>
          <a:xfrm>
            <a:off x="1757589" y="4692778"/>
            <a:ext cx="442750"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E.</a:t>
            </a:r>
            <a:endParaRPr lang="zh-CN" altLang="en-US" sz="2135" dirty="0">
              <a:latin typeface="+mn-lt"/>
              <a:ea typeface="+mn-ea"/>
              <a:cs typeface="+mn-ea"/>
              <a:sym typeface="+mn-lt"/>
            </a:endParaRPr>
          </a:p>
        </p:txBody>
      </p:sp>
      <p:sp>
        <p:nvSpPr>
          <p:cNvPr id="29" name="矩形 1"/>
          <p:cNvSpPr>
            <a:spLocks noChangeArrowheads="1"/>
          </p:cNvSpPr>
          <p:nvPr/>
        </p:nvSpPr>
        <p:spPr bwMode="auto">
          <a:xfrm>
            <a:off x="1213866" y="2725542"/>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cxnSp>
        <p:nvCxnSpPr>
          <p:cNvPr id="30" name="直接连接符 29"/>
          <p:cNvCxnSpPr/>
          <p:nvPr/>
        </p:nvCxnSpPr>
        <p:spPr>
          <a:xfrm>
            <a:off x="6243416" y="2485875"/>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6243416" y="6159951"/>
            <a:ext cx="5029200"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TextBox 682"/>
          <p:cNvSpPr txBox="1"/>
          <p:nvPr/>
        </p:nvSpPr>
        <p:spPr>
          <a:xfrm>
            <a:off x="5523733" y="3283302"/>
            <a:ext cx="457176" cy="420564"/>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r>
              <a:rPr lang="en-US" altLang="zh-CN" sz="2135" dirty="0">
                <a:latin typeface="+mn-lt"/>
                <a:ea typeface="+mn-ea"/>
                <a:cs typeface="+mn-ea"/>
                <a:sym typeface="+mn-lt"/>
              </a:rPr>
              <a:t>C.</a:t>
            </a:r>
            <a:endParaRPr lang="zh-CN" altLang="en-US" sz="2135" dirty="0">
              <a:latin typeface="+mn-lt"/>
              <a:ea typeface="+mn-ea"/>
              <a:cs typeface="+mn-ea"/>
              <a:sym typeface="+mn-lt"/>
            </a:endParaRPr>
          </a:p>
        </p:txBody>
      </p:sp>
      <p:sp>
        <p:nvSpPr>
          <p:cNvPr id="33" name="矩形 1"/>
          <p:cNvSpPr>
            <a:spLocks noChangeArrowheads="1"/>
          </p:cNvSpPr>
          <p:nvPr/>
        </p:nvSpPr>
        <p:spPr bwMode="auto">
          <a:xfrm>
            <a:off x="4241284" y="1970535"/>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4" name="矩形 1"/>
          <p:cNvSpPr>
            <a:spLocks noChangeArrowheads="1"/>
          </p:cNvSpPr>
          <p:nvPr/>
        </p:nvSpPr>
        <p:spPr bwMode="auto">
          <a:xfrm>
            <a:off x="4937433" y="3723164"/>
            <a:ext cx="952264"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a:t>
            </a:r>
          </a:p>
        </p:txBody>
      </p:sp>
      <p:sp>
        <p:nvSpPr>
          <p:cNvPr id="35" name="矩形 1"/>
          <p:cNvSpPr>
            <a:spLocks noChangeArrowheads="1"/>
          </p:cNvSpPr>
          <p:nvPr/>
        </p:nvSpPr>
        <p:spPr bwMode="auto">
          <a:xfrm>
            <a:off x="4067482" y="5186077"/>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sp>
        <p:nvSpPr>
          <p:cNvPr id="36" name="矩形 1"/>
          <p:cNvSpPr>
            <a:spLocks noChangeArrowheads="1"/>
          </p:cNvSpPr>
          <p:nvPr/>
        </p:nvSpPr>
        <p:spPr bwMode="auto">
          <a:xfrm>
            <a:off x="1950465" y="5172320"/>
            <a:ext cx="1127711" cy="790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050" dirty="0">
                <a:solidFill>
                  <a:schemeClr val="tx1">
                    <a:lumMod val="65000"/>
                    <a:lumOff val="35000"/>
                  </a:schemeClr>
                </a:solidFill>
                <a:cs typeface="+mn-ea"/>
                <a:sym typeface="+mn-lt"/>
              </a:rPr>
              <a:t>这里填写文字内容这里填写文字内容</a:t>
            </a:r>
          </a:p>
        </p:txBody>
      </p:sp>
      <p:grpSp>
        <p:nvGrpSpPr>
          <p:cNvPr id="41" name="组合 40"/>
          <p:cNvGrpSpPr>
            <a:grpSpLocks noChangeAspect="1"/>
          </p:cNvGrpSpPr>
          <p:nvPr/>
        </p:nvGrpSpPr>
        <p:grpSpPr>
          <a:xfrm>
            <a:off x="202799" y="287672"/>
            <a:ext cx="609210" cy="609210"/>
            <a:chOff x="456294" y="1959430"/>
            <a:chExt cx="2148114" cy="2148114"/>
          </a:xfrm>
        </p:grpSpPr>
        <p:sp>
          <p:nvSpPr>
            <p:cNvPr id="42" name="椭圆 41"/>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3" name="图片 42"/>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4" name="文本框 43"/>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5"/>
          <p:cNvSpPr/>
          <p:nvPr/>
        </p:nvSpPr>
        <p:spPr bwMode="auto">
          <a:xfrm>
            <a:off x="2651019"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0" name="Freeform 6"/>
          <p:cNvSpPr/>
          <p:nvPr/>
        </p:nvSpPr>
        <p:spPr bwMode="auto">
          <a:xfrm>
            <a:off x="5907713" y="3033922"/>
            <a:ext cx="167419" cy="480332"/>
          </a:xfrm>
          <a:custGeom>
            <a:avLst/>
            <a:gdLst>
              <a:gd name="T0" fmla="*/ 0 w 84"/>
              <a:gd name="T1" fmla="*/ 241 h 241"/>
              <a:gd name="T2" fmla="*/ 1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1"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1" name="Freeform 7"/>
          <p:cNvSpPr/>
          <p:nvPr/>
        </p:nvSpPr>
        <p:spPr bwMode="auto">
          <a:xfrm>
            <a:off x="4279367"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2" name="Freeform 8"/>
          <p:cNvSpPr/>
          <p:nvPr/>
        </p:nvSpPr>
        <p:spPr bwMode="auto">
          <a:xfrm>
            <a:off x="5907713" y="2412082"/>
            <a:ext cx="1795765" cy="896885"/>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3" name="Freeform 9"/>
          <p:cNvSpPr/>
          <p:nvPr/>
        </p:nvSpPr>
        <p:spPr bwMode="auto">
          <a:xfrm>
            <a:off x="9164406" y="3033922"/>
            <a:ext cx="167419" cy="480332"/>
          </a:xfrm>
          <a:custGeom>
            <a:avLst/>
            <a:gdLst>
              <a:gd name="T0" fmla="*/ 0 w 84"/>
              <a:gd name="T1" fmla="*/ 241 h 241"/>
              <a:gd name="T2" fmla="*/ 0 w 84"/>
              <a:gd name="T3" fmla="*/ 0 h 241"/>
              <a:gd name="T4" fmla="*/ 84 w 84"/>
              <a:gd name="T5" fmla="*/ 0 h 241"/>
              <a:gd name="T6" fmla="*/ 84 w 84"/>
              <a:gd name="T7" fmla="*/ 241 h 241"/>
              <a:gd name="T8" fmla="*/ 0 w 84"/>
              <a:gd name="T9" fmla="*/ 241 h 241"/>
              <a:gd name="T10" fmla="*/ 0 w 84"/>
              <a:gd name="T11" fmla="*/ 241 h 241"/>
            </a:gdLst>
            <a:ahLst/>
            <a:cxnLst>
              <a:cxn ang="0">
                <a:pos x="T0" y="T1"/>
              </a:cxn>
              <a:cxn ang="0">
                <a:pos x="T2" y="T3"/>
              </a:cxn>
              <a:cxn ang="0">
                <a:pos x="T4" y="T5"/>
              </a:cxn>
              <a:cxn ang="0">
                <a:pos x="T6" y="T7"/>
              </a:cxn>
              <a:cxn ang="0">
                <a:pos x="T8" y="T9"/>
              </a:cxn>
              <a:cxn ang="0">
                <a:pos x="T10" y="T11"/>
              </a:cxn>
            </a:cxnLst>
            <a:rect l="0" t="0" r="r" b="b"/>
            <a:pathLst>
              <a:path w="84" h="241">
                <a:moveTo>
                  <a:pt x="0" y="241"/>
                </a:moveTo>
                <a:lnTo>
                  <a:pt x="0" y="0"/>
                </a:lnTo>
                <a:lnTo>
                  <a:pt x="84" y="0"/>
                </a:lnTo>
                <a:lnTo>
                  <a:pt x="84" y="241"/>
                </a:lnTo>
                <a:lnTo>
                  <a:pt x="0" y="241"/>
                </a:lnTo>
                <a:lnTo>
                  <a:pt x="0" y="24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4" name="Freeform 10"/>
          <p:cNvSpPr/>
          <p:nvPr/>
        </p:nvSpPr>
        <p:spPr bwMode="auto">
          <a:xfrm>
            <a:off x="7536060" y="3308967"/>
            <a:ext cx="1791780" cy="896885"/>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5" name="Freeform 11"/>
          <p:cNvSpPr/>
          <p:nvPr/>
        </p:nvSpPr>
        <p:spPr bwMode="auto">
          <a:xfrm>
            <a:off x="9164407" y="2412081"/>
            <a:ext cx="1791780" cy="1540651"/>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6" name="Freeform 12"/>
          <p:cNvSpPr/>
          <p:nvPr/>
        </p:nvSpPr>
        <p:spPr bwMode="auto">
          <a:xfrm>
            <a:off x="10689114" y="3867028"/>
            <a:ext cx="374699" cy="338824"/>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3"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7" name="Freeform 13"/>
          <p:cNvSpPr/>
          <p:nvPr/>
        </p:nvSpPr>
        <p:spPr bwMode="auto">
          <a:xfrm>
            <a:off x="919032" y="2412081"/>
            <a:ext cx="374699" cy="338824"/>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Lst>
            <a:ahLst/>
            <a:cxnLst>
              <a:cxn ang="0">
                <a:pos x="T0" y="T1"/>
              </a:cxn>
              <a:cxn ang="0">
                <a:pos x="T2" y="T3"/>
              </a:cxn>
              <a:cxn ang="0">
                <a:pos x="T4" y="T5"/>
              </a:cxn>
              <a:cxn ang="0">
                <a:pos x="T6" y="T7"/>
              </a:cxn>
              <a:cxn ang="0">
                <a:pos x="T8" y="T9"/>
              </a:cxn>
            </a:cxnLst>
            <a:rect l="0" t="0" r="r" b="b"/>
            <a:pathLst>
              <a:path w="188" h="170">
                <a:moveTo>
                  <a:pt x="188" y="0"/>
                </a:moveTo>
                <a:lnTo>
                  <a:pt x="95" y="170"/>
                </a:lnTo>
                <a:lnTo>
                  <a:pt x="0" y="0"/>
                </a:lnTo>
                <a:lnTo>
                  <a:pt x="188" y="0"/>
                </a:lnTo>
                <a:lnTo>
                  <a:pt x="188" y="0"/>
                </a:lnTo>
                <a:close/>
              </a:path>
            </a:pathLst>
          </a:custGeom>
          <a:solidFill>
            <a:schemeClr val="bg1">
              <a:lumMod val="65000"/>
            </a:schemeClr>
          </a:solidFill>
          <a:ln>
            <a:noFill/>
          </a:ln>
        </p:spPr>
        <p:txBody>
          <a:bodyPr vert="horz" wrap="square" lIns="121920" tIns="60960" rIns="121920" bIns="60960" numCol="1" anchor="t" anchorCtr="0" compatLnSpc="1"/>
          <a:lstStyle/>
          <a:p>
            <a:endParaRPr lang="zh-CN" altLang="en-US" sz="2400">
              <a:cs typeface="+mn-ea"/>
              <a:sym typeface="+mn-lt"/>
            </a:endParaRPr>
          </a:p>
        </p:txBody>
      </p:sp>
      <p:sp>
        <p:nvSpPr>
          <p:cNvPr id="18" name="Freeform 14"/>
          <p:cNvSpPr/>
          <p:nvPr/>
        </p:nvSpPr>
        <p:spPr bwMode="auto">
          <a:xfrm>
            <a:off x="1022672" y="2709049"/>
            <a:ext cx="1795765" cy="149680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19" name="Freeform 15"/>
          <p:cNvSpPr/>
          <p:nvPr/>
        </p:nvSpPr>
        <p:spPr bwMode="auto">
          <a:xfrm>
            <a:off x="1905607" y="3558101"/>
            <a:ext cx="27903" cy="522187"/>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Lst>
            <a:ahLst/>
            <a:cxnLst>
              <a:cxn ang="0">
                <a:pos x="T0" y="T1"/>
              </a:cxn>
              <a:cxn ang="0">
                <a:pos x="T2" y="T3"/>
              </a:cxn>
              <a:cxn ang="0">
                <a:pos x="T4" y="T5"/>
              </a:cxn>
              <a:cxn ang="0">
                <a:pos x="T6" y="T7"/>
              </a:cxn>
              <a:cxn ang="0">
                <a:pos x="T8" y="T9"/>
              </a:cxn>
              <a:cxn ang="0">
                <a:pos x="T10" y="T11"/>
              </a:cxn>
            </a:cxnLst>
            <a:rect l="0" t="0" r="r" b="b"/>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0" name="Oval 16"/>
          <p:cNvSpPr>
            <a:spLocks noChangeArrowheads="1"/>
          </p:cNvSpPr>
          <p:nvPr/>
        </p:nvSpPr>
        <p:spPr bwMode="auto">
          <a:xfrm>
            <a:off x="1303696" y="2412081"/>
            <a:ext cx="1233717" cy="1231723"/>
          </a:xfrm>
          <a:prstGeom prst="ellipse">
            <a:avLst/>
          </a:prstGeom>
          <a:solidFill>
            <a:schemeClr val="accent1"/>
          </a:solidFill>
          <a:ln>
            <a:noFill/>
          </a:ln>
        </p:spPr>
        <p:txBody>
          <a:bodyPr/>
          <a:lstStyle/>
          <a:p>
            <a:endParaRPr lang="zh-CN" altLang="en-US" sz="2135">
              <a:cs typeface="+mn-ea"/>
              <a:sym typeface="+mn-lt"/>
            </a:endParaRPr>
          </a:p>
        </p:txBody>
      </p:sp>
      <p:sp>
        <p:nvSpPr>
          <p:cNvPr id="21" name="Freeform 17"/>
          <p:cNvSpPr/>
          <p:nvPr/>
        </p:nvSpPr>
        <p:spPr bwMode="auto">
          <a:xfrm>
            <a:off x="3533955" y="2537646"/>
            <a:ext cx="27903"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2" name="Oval 18"/>
          <p:cNvSpPr>
            <a:spLocks noChangeArrowheads="1"/>
          </p:cNvSpPr>
          <p:nvPr/>
        </p:nvSpPr>
        <p:spPr bwMode="auto">
          <a:xfrm>
            <a:off x="2932044" y="2972137"/>
            <a:ext cx="1233717" cy="1233716"/>
          </a:xfrm>
          <a:prstGeom prst="ellipse">
            <a:avLst/>
          </a:prstGeom>
          <a:solidFill>
            <a:schemeClr val="accent2"/>
          </a:solidFill>
          <a:ln>
            <a:noFill/>
          </a:ln>
        </p:spPr>
        <p:txBody>
          <a:bodyPr/>
          <a:lstStyle/>
          <a:p>
            <a:endParaRPr lang="zh-CN" altLang="en-US" sz="2135">
              <a:cs typeface="+mn-ea"/>
              <a:sym typeface="+mn-lt"/>
            </a:endParaRPr>
          </a:p>
        </p:txBody>
      </p:sp>
      <p:sp>
        <p:nvSpPr>
          <p:cNvPr id="23" name="Freeform 19"/>
          <p:cNvSpPr/>
          <p:nvPr/>
        </p:nvSpPr>
        <p:spPr bwMode="auto">
          <a:xfrm>
            <a:off x="5162302" y="3558101"/>
            <a:ext cx="27903"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4" name="Oval 20"/>
          <p:cNvSpPr>
            <a:spLocks noChangeArrowheads="1"/>
          </p:cNvSpPr>
          <p:nvPr/>
        </p:nvSpPr>
        <p:spPr bwMode="auto">
          <a:xfrm>
            <a:off x="4560391" y="2412081"/>
            <a:ext cx="1233717" cy="1231723"/>
          </a:xfrm>
          <a:prstGeom prst="ellipse">
            <a:avLst/>
          </a:prstGeom>
          <a:solidFill>
            <a:schemeClr val="accent3"/>
          </a:solidFill>
          <a:ln>
            <a:noFill/>
          </a:ln>
        </p:spPr>
        <p:txBody>
          <a:bodyPr/>
          <a:lstStyle/>
          <a:p>
            <a:endParaRPr lang="zh-CN" altLang="en-US" sz="2135">
              <a:cs typeface="+mn-ea"/>
              <a:sym typeface="+mn-lt"/>
            </a:endParaRPr>
          </a:p>
        </p:txBody>
      </p:sp>
      <p:sp>
        <p:nvSpPr>
          <p:cNvPr id="25" name="Freeform 21"/>
          <p:cNvSpPr/>
          <p:nvPr/>
        </p:nvSpPr>
        <p:spPr bwMode="auto">
          <a:xfrm>
            <a:off x="6792642" y="2537646"/>
            <a:ext cx="25911" cy="520193"/>
          </a:xfrm>
          <a:custGeom>
            <a:avLst/>
            <a:gdLst>
              <a:gd name="T0" fmla="*/ 0 w 8"/>
              <a:gd name="T1" fmla="*/ 152 h 152"/>
              <a:gd name="T2" fmla="*/ 8 w 8"/>
              <a:gd name="T3" fmla="*/ 152 h 152"/>
              <a:gd name="T4" fmla="*/ 8 w 8"/>
              <a:gd name="T5" fmla="*/ 0 h 152"/>
              <a:gd name="T6" fmla="*/ 0 w 8"/>
              <a:gd name="T7" fmla="*/ 0 h 152"/>
              <a:gd name="T8" fmla="*/ 0 w 8"/>
              <a:gd name="T9" fmla="*/ 152 h 152"/>
            </a:gdLst>
            <a:ahLst/>
            <a:cxnLst>
              <a:cxn ang="0">
                <a:pos x="T0" y="T1"/>
              </a:cxn>
              <a:cxn ang="0">
                <a:pos x="T2" y="T3"/>
              </a:cxn>
              <a:cxn ang="0">
                <a:pos x="T4" y="T5"/>
              </a:cxn>
              <a:cxn ang="0">
                <a:pos x="T6" y="T7"/>
              </a:cxn>
              <a:cxn ang="0">
                <a:pos x="T8" y="T9"/>
              </a:cxn>
            </a:cxnLst>
            <a:rect l="0" t="0" r="r" b="b"/>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6" name="Oval 22"/>
          <p:cNvSpPr>
            <a:spLocks noChangeArrowheads="1"/>
          </p:cNvSpPr>
          <p:nvPr/>
        </p:nvSpPr>
        <p:spPr bwMode="auto">
          <a:xfrm>
            <a:off x="6188737" y="2972137"/>
            <a:ext cx="1233717" cy="1233716"/>
          </a:xfrm>
          <a:prstGeom prst="ellipse">
            <a:avLst/>
          </a:prstGeom>
          <a:solidFill>
            <a:schemeClr val="accent1"/>
          </a:solidFill>
          <a:ln>
            <a:noFill/>
          </a:ln>
        </p:spPr>
        <p:txBody>
          <a:bodyPr/>
          <a:lstStyle/>
          <a:p>
            <a:endParaRPr lang="zh-CN" altLang="en-US" sz="2135">
              <a:cs typeface="+mn-ea"/>
              <a:sym typeface="+mn-lt"/>
            </a:endParaRPr>
          </a:p>
        </p:txBody>
      </p:sp>
      <p:sp>
        <p:nvSpPr>
          <p:cNvPr id="27" name="Freeform 23"/>
          <p:cNvSpPr/>
          <p:nvPr/>
        </p:nvSpPr>
        <p:spPr bwMode="auto">
          <a:xfrm>
            <a:off x="8420988" y="3558101"/>
            <a:ext cx="25911" cy="522187"/>
          </a:xfrm>
          <a:custGeom>
            <a:avLst/>
            <a:gdLst>
              <a:gd name="T0" fmla="*/ 0 w 8"/>
              <a:gd name="T1" fmla="*/ 0 h 152"/>
              <a:gd name="T2" fmla="*/ 8 w 8"/>
              <a:gd name="T3" fmla="*/ 0 h 152"/>
              <a:gd name="T4" fmla="*/ 8 w 8"/>
              <a:gd name="T5" fmla="*/ 152 h 152"/>
              <a:gd name="T6" fmla="*/ 0 w 8"/>
              <a:gd name="T7" fmla="*/ 152 h 152"/>
              <a:gd name="T8" fmla="*/ 0 w 8"/>
              <a:gd name="T9" fmla="*/ 0 h 152"/>
            </a:gdLst>
            <a:ahLst/>
            <a:cxnLst>
              <a:cxn ang="0">
                <a:pos x="T0" y="T1"/>
              </a:cxn>
              <a:cxn ang="0">
                <a:pos x="T2" y="T3"/>
              </a:cxn>
              <a:cxn ang="0">
                <a:pos x="T4" y="T5"/>
              </a:cxn>
              <a:cxn ang="0">
                <a:pos x="T6" y="T7"/>
              </a:cxn>
              <a:cxn ang="0">
                <a:pos x="T8" y="T9"/>
              </a:cxn>
            </a:cxnLst>
            <a:rect l="0" t="0" r="r" b="b"/>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28" name="Oval 24"/>
          <p:cNvSpPr>
            <a:spLocks noChangeArrowheads="1"/>
          </p:cNvSpPr>
          <p:nvPr/>
        </p:nvSpPr>
        <p:spPr bwMode="auto">
          <a:xfrm>
            <a:off x="7817085" y="2412081"/>
            <a:ext cx="1233717" cy="1231723"/>
          </a:xfrm>
          <a:prstGeom prst="ellipse">
            <a:avLst/>
          </a:prstGeom>
          <a:solidFill>
            <a:schemeClr val="accent2"/>
          </a:solidFill>
          <a:ln>
            <a:noFill/>
          </a:ln>
        </p:spPr>
        <p:txBody>
          <a:bodyPr/>
          <a:lstStyle/>
          <a:p>
            <a:endParaRPr lang="zh-CN" altLang="en-US" sz="2135">
              <a:cs typeface="+mn-ea"/>
              <a:sym typeface="+mn-lt"/>
            </a:endParaRPr>
          </a:p>
        </p:txBody>
      </p:sp>
      <p:sp>
        <p:nvSpPr>
          <p:cNvPr id="29" name="Freeform 25"/>
          <p:cNvSpPr/>
          <p:nvPr/>
        </p:nvSpPr>
        <p:spPr bwMode="auto">
          <a:xfrm>
            <a:off x="10049335" y="2537646"/>
            <a:ext cx="25911" cy="520193"/>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Lst>
            <a:ahLst/>
            <a:cxnLst>
              <a:cxn ang="0">
                <a:pos x="T0" y="T1"/>
              </a:cxn>
              <a:cxn ang="0">
                <a:pos x="T2" y="T3"/>
              </a:cxn>
              <a:cxn ang="0">
                <a:pos x="T4" y="T5"/>
              </a:cxn>
              <a:cxn ang="0">
                <a:pos x="T6" y="T7"/>
              </a:cxn>
              <a:cxn ang="0">
                <a:pos x="T8" y="T9"/>
              </a:cxn>
              <a:cxn ang="0">
                <a:pos x="T10" y="T11"/>
              </a:cxn>
            </a:cxnLst>
            <a:rect l="0" t="0" r="r" b="b"/>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00">
              <a:cs typeface="+mn-ea"/>
              <a:sym typeface="+mn-lt"/>
            </a:endParaRPr>
          </a:p>
        </p:txBody>
      </p:sp>
      <p:sp>
        <p:nvSpPr>
          <p:cNvPr id="30" name="Oval 26"/>
          <p:cNvSpPr>
            <a:spLocks noChangeArrowheads="1"/>
          </p:cNvSpPr>
          <p:nvPr/>
        </p:nvSpPr>
        <p:spPr bwMode="auto">
          <a:xfrm>
            <a:off x="9445432" y="2972137"/>
            <a:ext cx="1233717" cy="1233716"/>
          </a:xfrm>
          <a:prstGeom prst="ellipse">
            <a:avLst/>
          </a:prstGeom>
          <a:solidFill>
            <a:schemeClr val="accent3"/>
          </a:solidFill>
          <a:ln>
            <a:noFill/>
          </a:ln>
        </p:spPr>
        <p:txBody>
          <a:bodyPr/>
          <a:lstStyle/>
          <a:p>
            <a:endParaRPr lang="zh-CN" altLang="en-US" sz="2135">
              <a:cs typeface="+mn-ea"/>
              <a:sym typeface="+mn-lt"/>
            </a:endParaRPr>
          </a:p>
        </p:txBody>
      </p:sp>
      <p:sp>
        <p:nvSpPr>
          <p:cNvPr id="31" name="TextBox 87"/>
          <p:cNvSpPr txBox="1"/>
          <p:nvPr/>
        </p:nvSpPr>
        <p:spPr bwMode="auto">
          <a:xfrm>
            <a:off x="1528590"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2" name="矩形 1"/>
          <p:cNvSpPr>
            <a:spLocks noChangeArrowheads="1"/>
          </p:cNvSpPr>
          <p:nvPr/>
        </p:nvSpPr>
        <p:spPr bwMode="auto">
          <a:xfrm>
            <a:off x="1374301"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3" name="直接连接符 32"/>
          <p:cNvCxnSpPr/>
          <p:nvPr/>
        </p:nvCxnSpPr>
        <p:spPr>
          <a:xfrm>
            <a:off x="1485523"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TextBox 95"/>
          <p:cNvSpPr txBox="1"/>
          <p:nvPr/>
        </p:nvSpPr>
        <p:spPr bwMode="auto">
          <a:xfrm>
            <a:off x="47889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5" name="矩形 1"/>
          <p:cNvSpPr>
            <a:spLocks noChangeArrowheads="1"/>
          </p:cNvSpPr>
          <p:nvPr/>
        </p:nvSpPr>
        <p:spPr bwMode="auto">
          <a:xfrm>
            <a:off x="46346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6" name="直接连接符 35"/>
          <p:cNvCxnSpPr/>
          <p:nvPr/>
        </p:nvCxnSpPr>
        <p:spPr>
          <a:xfrm>
            <a:off x="47458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TextBox 98"/>
          <p:cNvSpPr txBox="1"/>
          <p:nvPr/>
        </p:nvSpPr>
        <p:spPr bwMode="auto">
          <a:xfrm>
            <a:off x="8040106" y="2555556"/>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38" name="矩形 1"/>
          <p:cNvSpPr>
            <a:spLocks noChangeArrowheads="1"/>
          </p:cNvSpPr>
          <p:nvPr/>
        </p:nvSpPr>
        <p:spPr bwMode="auto">
          <a:xfrm>
            <a:off x="7885817" y="299789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39" name="直接连接符 38"/>
          <p:cNvCxnSpPr/>
          <p:nvPr/>
        </p:nvCxnSpPr>
        <p:spPr>
          <a:xfrm>
            <a:off x="7997039" y="2997539"/>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0" name="TextBox 101"/>
          <p:cNvSpPr txBox="1"/>
          <p:nvPr/>
        </p:nvSpPr>
        <p:spPr bwMode="auto">
          <a:xfrm>
            <a:off x="31569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1" name="矩形 1"/>
          <p:cNvSpPr>
            <a:spLocks noChangeArrowheads="1"/>
          </p:cNvSpPr>
          <p:nvPr/>
        </p:nvSpPr>
        <p:spPr bwMode="auto">
          <a:xfrm>
            <a:off x="30026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2" name="直接连接符 41"/>
          <p:cNvCxnSpPr/>
          <p:nvPr/>
        </p:nvCxnSpPr>
        <p:spPr>
          <a:xfrm>
            <a:off x="31138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3" name="TextBox 104"/>
          <p:cNvSpPr txBox="1"/>
          <p:nvPr/>
        </p:nvSpPr>
        <p:spPr bwMode="auto">
          <a:xfrm>
            <a:off x="63954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4" name="矩形 1"/>
          <p:cNvSpPr>
            <a:spLocks noChangeArrowheads="1"/>
          </p:cNvSpPr>
          <p:nvPr/>
        </p:nvSpPr>
        <p:spPr bwMode="auto">
          <a:xfrm>
            <a:off x="62411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5" name="直接连接符 44"/>
          <p:cNvCxnSpPr/>
          <p:nvPr/>
        </p:nvCxnSpPr>
        <p:spPr>
          <a:xfrm>
            <a:off x="63523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6" name="TextBox 107"/>
          <p:cNvSpPr txBox="1"/>
          <p:nvPr/>
        </p:nvSpPr>
        <p:spPr bwMode="auto">
          <a:xfrm>
            <a:off x="9646638" y="3093025"/>
            <a:ext cx="809837" cy="420564"/>
          </a:xfrm>
          <a:prstGeom prst="rect">
            <a:avLst/>
          </a:prstGeom>
          <a:noFill/>
        </p:spPr>
        <p:txBody>
          <a:bodyPr wrap="none">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a:r>
              <a:rPr lang="zh-CN" altLang="en-US" sz="2135" b="1" dirty="0">
                <a:solidFill>
                  <a:schemeClr val="bg1"/>
                </a:solidFill>
                <a:latin typeface="+mn-lt"/>
                <a:ea typeface="+mn-ea"/>
                <a:cs typeface="+mn-ea"/>
                <a:sym typeface="+mn-lt"/>
              </a:rPr>
              <a:t>标题</a:t>
            </a:r>
          </a:p>
        </p:txBody>
      </p:sp>
      <p:sp>
        <p:nvSpPr>
          <p:cNvPr id="47" name="矩形 1"/>
          <p:cNvSpPr>
            <a:spLocks noChangeArrowheads="1"/>
          </p:cNvSpPr>
          <p:nvPr/>
        </p:nvSpPr>
        <p:spPr bwMode="auto">
          <a:xfrm>
            <a:off x="9492349" y="3535360"/>
            <a:ext cx="106261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zh-CN" altLang="en-US" sz="800" dirty="0">
                <a:solidFill>
                  <a:schemeClr val="bg1"/>
                </a:solidFill>
                <a:cs typeface="+mn-ea"/>
                <a:sym typeface="+mn-lt"/>
              </a:rPr>
              <a:t> ，中国专业</a:t>
            </a:r>
            <a:r>
              <a:rPr lang="en-US" altLang="zh-CN" sz="800" dirty="0">
                <a:solidFill>
                  <a:schemeClr val="bg1"/>
                </a:solidFill>
                <a:cs typeface="+mn-ea"/>
                <a:sym typeface="+mn-lt"/>
              </a:rPr>
              <a:t>PPT</a:t>
            </a:r>
            <a:r>
              <a:rPr lang="zh-CN" altLang="en-US" sz="800" dirty="0">
                <a:solidFill>
                  <a:schemeClr val="bg1"/>
                </a:solidFill>
                <a:cs typeface="+mn-ea"/>
                <a:sym typeface="+mn-lt"/>
              </a:rPr>
              <a:t>演示设计领跑者</a:t>
            </a:r>
          </a:p>
        </p:txBody>
      </p:sp>
      <p:cxnSp>
        <p:nvCxnSpPr>
          <p:cNvPr id="48" name="直接连接符 47"/>
          <p:cNvCxnSpPr/>
          <p:nvPr/>
        </p:nvCxnSpPr>
        <p:spPr>
          <a:xfrm>
            <a:off x="9603571" y="3535008"/>
            <a:ext cx="86523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矩形 48"/>
          <p:cNvSpPr/>
          <p:nvPr/>
        </p:nvSpPr>
        <p:spPr>
          <a:xfrm>
            <a:off x="1574425"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0" name="矩形 1"/>
          <p:cNvSpPr>
            <a:spLocks noChangeArrowheads="1"/>
          </p:cNvSpPr>
          <p:nvPr/>
        </p:nvSpPr>
        <p:spPr bwMode="auto">
          <a:xfrm>
            <a:off x="971488" y="4957031"/>
            <a:ext cx="1009232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chemeClr val="tx1">
                    <a:lumMod val="65000"/>
                    <a:lumOff val="35000"/>
                  </a:schemeClr>
                </a:solidFill>
                <a:cs typeface="+mn-ea"/>
                <a:sym typeface="+mn-lt"/>
              </a:rPr>
              <a:t>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这里填写文字内容。</a:t>
            </a:r>
          </a:p>
        </p:txBody>
      </p:sp>
      <p:sp>
        <p:nvSpPr>
          <p:cNvPr id="51" name="矩形 50"/>
          <p:cNvSpPr/>
          <p:nvPr/>
        </p:nvSpPr>
        <p:spPr>
          <a:xfrm>
            <a:off x="4788906"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2" name="矩形 51"/>
          <p:cNvSpPr/>
          <p:nvPr/>
        </p:nvSpPr>
        <p:spPr>
          <a:xfrm>
            <a:off x="8113843" y="4310145"/>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3" name="矩形 52"/>
          <p:cNvSpPr/>
          <p:nvPr/>
        </p:nvSpPr>
        <p:spPr>
          <a:xfrm>
            <a:off x="9729116"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4" name="矩形 53"/>
          <p:cNvSpPr/>
          <p:nvPr/>
        </p:nvSpPr>
        <p:spPr>
          <a:xfrm>
            <a:off x="6487372"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sp>
        <p:nvSpPr>
          <p:cNvPr id="55" name="矩形 54"/>
          <p:cNvSpPr/>
          <p:nvPr/>
        </p:nvSpPr>
        <p:spPr>
          <a:xfrm>
            <a:off x="3230675" y="1905380"/>
            <a:ext cx="662361" cy="379656"/>
          </a:xfrm>
          <a:prstGeom prst="rect">
            <a:avLst/>
          </a:prstGeom>
        </p:spPr>
        <p:txBody>
          <a:bodyPr wrap="none">
            <a:spAutoFit/>
          </a:bodyPr>
          <a:lstStyle/>
          <a:p>
            <a:r>
              <a:rPr lang="zh-CN" altLang="en-US" sz="1865" b="1" dirty="0">
                <a:solidFill>
                  <a:schemeClr val="tx1">
                    <a:lumMod val="65000"/>
                    <a:lumOff val="35000"/>
                  </a:schemeClr>
                </a:solidFill>
                <a:cs typeface="+mn-ea"/>
                <a:sym typeface="+mn-lt"/>
              </a:rPr>
              <a:t>标题</a:t>
            </a:r>
            <a:endParaRPr lang="zh-CN" altLang="en-US" sz="1865" b="1" dirty="0">
              <a:cs typeface="+mn-ea"/>
              <a:sym typeface="+mn-lt"/>
            </a:endParaRPr>
          </a:p>
        </p:txBody>
      </p:sp>
      <p:grpSp>
        <p:nvGrpSpPr>
          <p:cNvPr id="60" name="组合 59"/>
          <p:cNvGrpSpPr>
            <a:grpSpLocks noChangeAspect="1"/>
          </p:cNvGrpSpPr>
          <p:nvPr/>
        </p:nvGrpSpPr>
        <p:grpSpPr>
          <a:xfrm>
            <a:off x="202799" y="287672"/>
            <a:ext cx="609210" cy="609210"/>
            <a:chOff x="456294" y="1959430"/>
            <a:chExt cx="2148114" cy="2148114"/>
          </a:xfrm>
        </p:grpSpPr>
        <p:sp>
          <p:nvSpPr>
            <p:cNvPr id="61" name="椭圆 60"/>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62" name="图片 61"/>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3" name="文本框 62"/>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接连接符 16"/>
          <p:cNvSpPr>
            <a:spLocks noChangeShapeType="1"/>
          </p:cNvSpPr>
          <p:nvPr/>
        </p:nvSpPr>
        <p:spPr bwMode="auto">
          <a:xfrm flipH="1">
            <a:off x="5971495" y="3990546"/>
            <a:ext cx="923925" cy="100965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0" name="直接连接符 15"/>
          <p:cNvSpPr>
            <a:spLocks noChangeShapeType="1"/>
          </p:cNvSpPr>
          <p:nvPr/>
        </p:nvSpPr>
        <p:spPr bwMode="auto">
          <a:xfrm flipH="1" flipV="1">
            <a:off x="5861957" y="2358596"/>
            <a:ext cx="2857500" cy="2641600"/>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p:nvSpPr>
          <p:cNvPr id="11" name="直接连接符 11"/>
          <p:cNvSpPr>
            <a:spLocks noChangeShapeType="1"/>
          </p:cNvSpPr>
          <p:nvPr/>
        </p:nvSpPr>
        <p:spPr bwMode="auto">
          <a:xfrm flipH="1">
            <a:off x="2377395" y="2382409"/>
            <a:ext cx="2762250" cy="2601912"/>
          </a:xfrm>
          <a:prstGeom prst="line">
            <a:avLst/>
          </a:prstGeom>
          <a:noFill/>
          <a:ln w="25400" cap="flat" cmpd="sng">
            <a:solidFill>
              <a:schemeClr val="accent1"/>
            </a:solidFill>
            <a:bevel/>
          </a:ln>
          <a:extLst>
            <a:ext uri="{909E8E84-426E-40DD-AFC4-6F175D3DCCD1}">
              <a14:hiddenFill xmlns:a14="http://schemas.microsoft.com/office/drawing/2010/main">
                <a:noFill/>
              </a14:hiddenFill>
            </a:ext>
          </a:extLst>
        </p:spPr>
        <p:txBody>
          <a:bodyPr/>
          <a:lstStyle/>
          <a:p>
            <a:endParaRPr lang="zh-CN" altLang="en-US">
              <a:cs typeface="+mn-ea"/>
              <a:sym typeface="+mn-lt"/>
            </a:endParaRPr>
          </a:p>
        </p:txBody>
      </p:sp>
      <p:sp useBgFill="1">
        <p:nvSpPr>
          <p:cNvPr id="12" name="椭圆 20"/>
          <p:cNvSpPr>
            <a:spLocks noChangeArrowheads="1"/>
          </p:cNvSpPr>
          <p:nvPr/>
        </p:nvSpPr>
        <p:spPr bwMode="auto">
          <a:xfrm>
            <a:off x="6279470"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3" name="椭圆 22"/>
          <p:cNvSpPr>
            <a:spLocks noChangeArrowheads="1"/>
          </p:cNvSpPr>
          <p:nvPr/>
        </p:nvSpPr>
        <p:spPr bwMode="auto">
          <a:xfrm>
            <a:off x="4674507" y="4450921"/>
            <a:ext cx="1739900" cy="1739900"/>
          </a:xfrm>
          <a:prstGeom prst="ellipse">
            <a:avLst/>
          </a:prstGeom>
          <a:ln w="25400" cap="flat" cmpd="sng">
            <a:solidFill>
              <a:schemeClr val="accent2"/>
            </a:solidFill>
            <a:bevel/>
          </a:ln>
        </p:spPr>
        <p:txBody>
          <a:bodyPr anchor="ctr"/>
          <a:lstStyle/>
          <a:p>
            <a:pPr algn="ctr"/>
            <a:endParaRPr lang="zh-CN" altLang="zh-CN" sz="1400" b="1">
              <a:solidFill>
                <a:srgbClr val="181818"/>
              </a:solidFill>
              <a:cs typeface="+mn-ea"/>
              <a:sym typeface="+mn-lt"/>
            </a:endParaRPr>
          </a:p>
        </p:txBody>
      </p:sp>
      <p:sp useBgFill="1">
        <p:nvSpPr>
          <p:cNvPr id="14" name="椭圆 23"/>
          <p:cNvSpPr>
            <a:spLocks noChangeArrowheads="1"/>
          </p:cNvSpPr>
          <p:nvPr/>
        </p:nvSpPr>
        <p:spPr bwMode="auto">
          <a:xfrm>
            <a:off x="8241620"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5" name="椭圆 24"/>
          <p:cNvSpPr>
            <a:spLocks noChangeArrowheads="1"/>
          </p:cNvSpPr>
          <p:nvPr/>
        </p:nvSpPr>
        <p:spPr bwMode="auto">
          <a:xfrm>
            <a:off x="1070882" y="4455684"/>
            <a:ext cx="1739900" cy="1739900"/>
          </a:xfrm>
          <a:prstGeom prst="ellipse">
            <a:avLst/>
          </a:prstGeom>
          <a:ln w="25400" cap="flat" cmpd="sng">
            <a:solidFill>
              <a:schemeClr val="accent4"/>
            </a:solidFill>
            <a:bevel/>
          </a:ln>
        </p:spPr>
        <p:txBody>
          <a:bodyPr anchor="ctr"/>
          <a:lstStyle/>
          <a:p>
            <a:pPr algn="ctr"/>
            <a:endParaRPr lang="zh-CN" altLang="zh-CN" sz="1400" b="1">
              <a:solidFill>
                <a:srgbClr val="181818"/>
              </a:solidFill>
              <a:cs typeface="+mn-ea"/>
              <a:sym typeface="+mn-lt"/>
            </a:endParaRPr>
          </a:p>
        </p:txBody>
      </p:sp>
      <p:sp useBgFill="1">
        <p:nvSpPr>
          <p:cNvPr id="16" name="椭圆 19"/>
          <p:cNvSpPr>
            <a:spLocks noChangeArrowheads="1"/>
          </p:cNvSpPr>
          <p:nvPr/>
        </p:nvSpPr>
        <p:spPr bwMode="auto">
          <a:xfrm>
            <a:off x="2669495" y="2549096"/>
            <a:ext cx="2132012" cy="2133600"/>
          </a:xfrm>
          <a:prstGeom prst="ellipse">
            <a:avLst/>
          </a:prstGeom>
          <a:ln w="25400" cap="flat" cmpd="sng">
            <a:solidFill>
              <a:schemeClr val="accent1"/>
            </a:solidFill>
            <a:bevel/>
          </a:ln>
        </p:spPr>
        <p:txBody>
          <a:bodyPr anchor="ctr"/>
          <a:lstStyle/>
          <a:p>
            <a:pPr algn="ctr"/>
            <a:endParaRPr lang="zh-CN" altLang="zh-CN" sz="1400" b="1">
              <a:solidFill>
                <a:srgbClr val="181818"/>
              </a:solidFill>
              <a:cs typeface="+mn-ea"/>
              <a:sym typeface="+mn-lt"/>
            </a:endParaRPr>
          </a:p>
        </p:txBody>
      </p:sp>
      <p:sp useBgFill="1">
        <p:nvSpPr>
          <p:cNvPr id="17" name="椭圆 21"/>
          <p:cNvSpPr>
            <a:spLocks noChangeArrowheads="1"/>
          </p:cNvSpPr>
          <p:nvPr/>
        </p:nvSpPr>
        <p:spPr bwMode="auto">
          <a:xfrm>
            <a:off x="4657045" y="1263221"/>
            <a:ext cx="1739900" cy="1739900"/>
          </a:xfrm>
          <a:prstGeom prst="ellipse">
            <a:avLst/>
          </a:prstGeom>
          <a:ln w="25400" cap="flat" cmpd="sng">
            <a:solidFill>
              <a:schemeClr val="accent3"/>
            </a:solidFill>
            <a:bevel/>
          </a:ln>
        </p:spPr>
        <p:txBody>
          <a:bodyPr anchor="ctr"/>
          <a:lstStyle/>
          <a:p>
            <a:pPr algn="ctr"/>
            <a:endParaRPr lang="zh-CN" altLang="zh-CN" sz="1400" b="1">
              <a:solidFill>
                <a:srgbClr val="181818"/>
              </a:solidFill>
              <a:cs typeface="+mn-ea"/>
              <a:sym typeface="+mn-lt"/>
            </a:endParaRPr>
          </a:p>
        </p:txBody>
      </p:sp>
      <p:sp>
        <p:nvSpPr>
          <p:cNvPr id="18" name="椭圆 3"/>
          <p:cNvSpPr>
            <a:spLocks noChangeArrowheads="1"/>
          </p:cNvSpPr>
          <p:nvPr/>
        </p:nvSpPr>
        <p:spPr bwMode="auto">
          <a:xfrm>
            <a:off x="4766582" y="1371171"/>
            <a:ext cx="1522413" cy="1524000"/>
          </a:xfrm>
          <a:prstGeom prst="ellipse">
            <a:avLst/>
          </a:prstGeom>
          <a:solidFill>
            <a:schemeClr val="accent3"/>
          </a:solidFill>
          <a:ln>
            <a:noFill/>
          </a:ln>
        </p:spPr>
        <p:txBody>
          <a:bodyPr anchor="ctr"/>
          <a:lstStyle/>
          <a:p>
            <a:pPr algn="ctr"/>
            <a:endParaRPr lang="zh-CN" altLang="zh-CN" sz="1400" b="1">
              <a:solidFill>
                <a:srgbClr val="181818"/>
              </a:solidFill>
              <a:cs typeface="+mn-ea"/>
              <a:sym typeface="+mn-lt"/>
            </a:endParaRPr>
          </a:p>
        </p:txBody>
      </p:sp>
      <p:sp>
        <p:nvSpPr>
          <p:cNvPr id="19" name="椭圆 5"/>
          <p:cNvSpPr>
            <a:spLocks noChangeArrowheads="1"/>
          </p:cNvSpPr>
          <p:nvPr/>
        </p:nvSpPr>
        <p:spPr bwMode="auto">
          <a:xfrm>
            <a:off x="2788557"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0" name="椭圆 6"/>
          <p:cNvSpPr>
            <a:spLocks noChangeArrowheads="1"/>
          </p:cNvSpPr>
          <p:nvPr/>
        </p:nvSpPr>
        <p:spPr bwMode="auto">
          <a:xfrm>
            <a:off x="6392182" y="2661809"/>
            <a:ext cx="1908175" cy="1908175"/>
          </a:xfrm>
          <a:prstGeom prst="ellipse">
            <a:avLst/>
          </a:prstGeom>
          <a:solidFill>
            <a:schemeClr val="accent1"/>
          </a:solidFill>
          <a:ln>
            <a:noFill/>
          </a:ln>
        </p:spPr>
        <p:txBody>
          <a:bodyPr anchor="ctr"/>
          <a:lstStyle/>
          <a:p>
            <a:pPr algn="ctr"/>
            <a:endParaRPr lang="zh-CN" altLang="zh-CN" sz="1400" b="1">
              <a:solidFill>
                <a:srgbClr val="181818"/>
              </a:solidFill>
              <a:cs typeface="+mn-ea"/>
              <a:sym typeface="+mn-lt"/>
            </a:endParaRPr>
          </a:p>
        </p:txBody>
      </p:sp>
      <p:sp>
        <p:nvSpPr>
          <p:cNvPr id="21" name="椭圆 7"/>
          <p:cNvSpPr>
            <a:spLocks noChangeArrowheads="1"/>
          </p:cNvSpPr>
          <p:nvPr/>
        </p:nvSpPr>
        <p:spPr bwMode="auto">
          <a:xfrm>
            <a:off x="1185182"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2" name="椭圆 8"/>
          <p:cNvSpPr>
            <a:spLocks noChangeArrowheads="1"/>
          </p:cNvSpPr>
          <p:nvPr/>
        </p:nvSpPr>
        <p:spPr bwMode="auto">
          <a:xfrm>
            <a:off x="8351157" y="4569984"/>
            <a:ext cx="1522413" cy="1522412"/>
          </a:xfrm>
          <a:prstGeom prst="ellipse">
            <a:avLst/>
          </a:prstGeom>
          <a:solidFill>
            <a:schemeClr val="accent4"/>
          </a:solidFill>
          <a:ln w="25400" cap="flat" cmpd="sng">
            <a:noFill/>
            <a:bevel/>
          </a:ln>
        </p:spPr>
        <p:txBody>
          <a:bodyPr anchor="ctr"/>
          <a:lstStyle/>
          <a:p>
            <a:pPr algn="ctr"/>
            <a:endParaRPr lang="zh-CN" altLang="zh-CN" sz="1400" b="1">
              <a:solidFill>
                <a:srgbClr val="181818"/>
              </a:solidFill>
              <a:cs typeface="+mn-ea"/>
              <a:sym typeface="+mn-lt"/>
            </a:endParaRPr>
          </a:p>
        </p:txBody>
      </p:sp>
      <p:sp>
        <p:nvSpPr>
          <p:cNvPr id="23" name="椭圆 9"/>
          <p:cNvSpPr>
            <a:spLocks noChangeArrowheads="1"/>
          </p:cNvSpPr>
          <p:nvPr/>
        </p:nvSpPr>
        <p:spPr bwMode="auto">
          <a:xfrm>
            <a:off x="4782457" y="4569984"/>
            <a:ext cx="1524000" cy="1522412"/>
          </a:xfrm>
          <a:prstGeom prst="ellipse">
            <a:avLst/>
          </a:prstGeom>
          <a:solidFill>
            <a:schemeClr val="accent2"/>
          </a:solidFill>
          <a:ln>
            <a:noFill/>
          </a:ln>
        </p:spPr>
        <p:txBody>
          <a:bodyPr anchor="ctr"/>
          <a:lstStyle/>
          <a:p>
            <a:pPr algn="ctr"/>
            <a:endParaRPr lang="zh-CN" altLang="zh-CN" sz="1400" b="1">
              <a:solidFill>
                <a:srgbClr val="181818"/>
              </a:solidFill>
              <a:cs typeface="+mn-ea"/>
              <a:sym typeface="+mn-lt"/>
            </a:endParaRPr>
          </a:p>
        </p:txBody>
      </p:sp>
      <p:sp>
        <p:nvSpPr>
          <p:cNvPr id="24" name="矩形 43"/>
          <p:cNvSpPr>
            <a:spLocks noChangeArrowheads="1"/>
          </p:cNvSpPr>
          <p:nvPr/>
        </p:nvSpPr>
        <p:spPr bwMode="auto">
          <a:xfrm>
            <a:off x="4920114" y="1779228"/>
            <a:ext cx="121058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4000" b="1" dirty="0">
                <a:solidFill>
                  <a:schemeClr val="bg1"/>
                </a:solidFill>
                <a:cs typeface="+mn-ea"/>
                <a:sym typeface="+mn-lt"/>
              </a:rPr>
              <a:t>标题</a:t>
            </a:r>
            <a:endParaRPr lang="en-US" sz="4000" b="1" dirty="0">
              <a:solidFill>
                <a:schemeClr val="bg1"/>
              </a:solidFill>
              <a:cs typeface="+mn-ea"/>
              <a:sym typeface="+mn-lt"/>
            </a:endParaRPr>
          </a:p>
        </p:txBody>
      </p:sp>
      <p:sp>
        <p:nvSpPr>
          <p:cNvPr id="25" name="圆角矩形 44"/>
          <p:cNvSpPr>
            <a:spLocks noChangeArrowheads="1"/>
          </p:cNvSpPr>
          <p:nvPr/>
        </p:nvSpPr>
        <p:spPr bwMode="auto">
          <a:xfrm rot="16200000">
            <a:off x="2717119" y="5390722"/>
            <a:ext cx="720725" cy="82550"/>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sp>
        <p:nvSpPr>
          <p:cNvPr id="26" name="圆角矩形 45"/>
          <p:cNvSpPr>
            <a:spLocks noChangeArrowheads="1"/>
          </p:cNvSpPr>
          <p:nvPr/>
        </p:nvSpPr>
        <p:spPr bwMode="auto">
          <a:xfrm rot="16200000">
            <a:off x="6332651" y="5389928"/>
            <a:ext cx="720725" cy="84137"/>
          </a:xfrm>
          <a:prstGeom prst="roundRect">
            <a:avLst>
              <a:gd name="adj" fmla="val 50000"/>
            </a:avLst>
          </a:prstGeom>
          <a:solidFill>
            <a:schemeClr val="accent4"/>
          </a:solidFill>
          <a:ln>
            <a:noFill/>
          </a:ln>
        </p:spPr>
        <p:txBody>
          <a:bodyPr anchor="ctr"/>
          <a:lstStyle/>
          <a:p>
            <a:pPr algn="ctr"/>
            <a:endParaRPr lang="zh-CN" altLang="zh-CN">
              <a:solidFill>
                <a:srgbClr val="FFFFFF"/>
              </a:solidFill>
              <a:cs typeface="+mn-ea"/>
              <a:sym typeface="+mn-lt"/>
            </a:endParaRPr>
          </a:p>
        </p:txBody>
      </p:sp>
      <p:sp>
        <p:nvSpPr>
          <p:cNvPr id="27" name="圆角矩形 46"/>
          <p:cNvSpPr>
            <a:spLocks noChangeArrowheads="1"/>
          </p:cNvSpPr>
          <p:nvPr/>
        </p:nvSpPr>
        <p:spPr bwMode="auto">
          <a:xfrm rot="13242471">
            <a:off x="9452882" y="4409646"/>
            <a:ext cx="720725" cy="84138"/>
          </a:xfrm>
          <a:prstGeom prst="roundRect">
            <a:avLst>
              <a:gd name="adj" fmla="val 50000"/>
            </a:avLst>
          </a:prstGeom>
          <a:solidFill>
            <a:srgbClr val="424242"/>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rgbClr val="FFFFFF"/>
              </a:solidFill>
              <a:cs typeface="+mn-ea"/>
              <a:sym typeface="+mn-lt"/>
            </a:endParaRPr>
          </a:p>
        </p:txBody>
      </p:sp>
      <p:grpSp>
        <p:nvGrpSpPr>
          <p:cNvPr id="28" name="Group 28"/>
          <p:cNvGrpSpPr/>
          <p:nvPr/>
        </p:nvGrpSpPr>
        <p:grpSpPr bwMode="auto">
          <a:xfrm>
            <a:off x="1572532" y="4962096"/>
            <a:ext cx="736600" cy="717550"/>
            <a:chOff x="0" y="0"/>
            <a:chExt cx="736600" cy="717550"/>
          </a:xfrm>
          <a:solidFill>
            <a:schemeClr val="bg1"/>
          </a:solidFill>
        </p:grpSpPr>
        <p:sp>
          <p:nvSpPr>
            <p:cNvPr id="29" name="Freeform 958"/>
            <p:cNvSpPr>
              <a:spLocks noChangeArrowheads="1"/>
            </p:cNvSpPr>
            <p:nvPr/>
          </p:nvSpPr>
          <p:spPr bwMode="auto">
            <a:xfrm>
              <a:off x="323850" y="571500"/>
              <a:ext cx="88900" cy="141288"/>
            </a:xfrm>
            <a:custGeom>
              <a:avLst/>
              <a:gdLst>
                <a:gd name="T0" fmla="*/ 20 w 24"/>
                <a:gd name="T1" fmla="*/ 1 h 38"/>
                <a:gd name="T2" fmla="*/ 18 w 24"/>
                <a:gd name="T3" fmla="*/ 0 h 38"/>
                <a:gd name="T4" fmla="*/ 16 w 24"/>
                <a:gd name="T5" fmla="*/ 1 h 38"/>
                <a:gd name="T6" fmla="*/ 12 w 24"/>
                <a:gd name="T7" fmla="*/ 1 h 38"/>
                <a:gd name="T8" fmla="*/ 8 w 24"/>
                <a:gd name="T9" fmla="*/ 1 h 38"/>
                <a:gd name="T10" fmla="*/ 6 w 24"/>
                <a:gd name="T11" fmla="*/ 0 h 38"/>
                <a:gd name="T12" fmla="*/ 5 w 24"/>
                <a:gd name="T13" fmla="*/ 1 h 38"/>
                <a:gd name="T14" fmla="*/ 0 w 24"/>
                <a:gd name="T15" fmla="*/ 17 h 38"/>
                <a:gd name="T16" fmla="*/ 0 w 24"/>
                <a:gd name="T17" fmla="*/ 17 h 38"/>
                <a:gd name="T18" fmla="*/ 4 w 24"/>
                <a:gd name="T19" fmla="*/ 37 h 38"/>
                <a:gd name="T20" fmla="*/ 5 w 24"/>
                <a:gd name="T21" fmla="*/ 38 h 38"/>
                <a:gd name="T22" fmla="*/ 19 w 24"/>
                <a:gd name="T23" fmla="*/ 38 h 38"/>
                <a:gd name="T24" fmla="*/ 20 w 24"/>
                <a:gd name="T25" fmla="*/ 37 h 38"/>
                <a:gd name="T26" fmla="*/ 24 w 24"/>
                <a:gd name="T27" fmla="*/ 17 h 38"/>
                <a:gd name="T28" fmla="*/ 24 w 24"/>
                <a:gd name="T29" fmla="*/ 16 h 38"/>
                <a:gd name="T30" fmla="*/ 20 w 24"/>
                <a:gd name="T31" fmla="*/ 1 h 3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4"/>
                <a:gd name="T49" fmla="*/ 0 h 38"/>
                <a:gd name="T50" fmla="*/ 24 w 24"/>
                <a:gd name="T51" fmla="*/ 38 h 3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4" h="38">
                  <a:moveTo>
                    <a:pt x="20" y="1"/>
                  </a:moveTo>
                  <a:cubicBezTo>
                    <a:pt x="19" y="1"/>
                    <a:pt x="19" y="0"/>
                    <a:pt x="18" y="0"/>
                  </a:cubicBezTo>
                  <a:cubicBezTo>
                    <a:pt x="17" y="1"/>
                    <a:pt x="17" y="1"/>
                    <a:pt x="16" y="1"/>
                  </a:cubicBezTo>
                  <a:cubicBezTo>
                    <a:pt x="15" y="1"/>
                    <a:pt x="14" y="1"/>
                    <a:pt x="12" y="1"/>
                  </a:cubicBezTo>
                  <a:cubicBezTo>
                    <a:pt x="10" y="1"/>
                    <a:pt x="9" y="1"/>
                    <a:pt x="8" y="1"/>
                  </a:cubicBezTo>
                  <a:cubicBezTo>
                    <a:pt x="8" y="1"/>
                    <a:pt x="7" y="1"/>
                    <a:pt x="6" y="0"/>
                  </a:cubicBezTo>
                  <a:cubicBezTo>
                    <a:pt x="5" y="0"/>
                    <a:pt x="5" y="1"/>
                    <a:pt x="5" y="1"/>
                  </a:cubicBezTo>
                  <a:cubicBezTo>
                    <a:pt x="0" y="17"/>
                    <a:pt x="0" y="17"/>
                    <a:pt x="0" y="17"/>
                  </a:cubicBezTo>
                  <a:cubicBezTo>
                    <a:pt x="0" y="17"/>
                    <a:pt x="0" y="17"/>
                    <a:pt x="0" y="17"/>
                  </a:cubicBezTo>
                  <a:cubicBezTo>
                    <a:pt x="4" y="37"/>
                    <a:pt x="4" y="37"/>
                    <a:pt x="4" y="37"/>
                  </a:cubicBezTo>
                  <a:cubicBezTo>
                    <a:pt x="4" y="38"/>
                    <a:pt x="5" y="38"/>
                    <a:pt x="5" y="38"/>
                  </a:cubicBezTo>
                  <a:cubicBezTo>
                    <a:pt x="19" y="38"/>
                    <a:pt x="19" y="38"/>
                    <a:pt x="19" y="38"/>
                  </a:cubicBezTo>
                  <a:cubicBezTo>
                    <a:pt x="19" y="38"/>
                    <a:pt x="20" y="38"/>
                    <a:pt x="20" y="37"/>
                  </a:cubicBezTo>
                  <a:cubicBezTo>
                    <a:pt x="24" y="17"/>
                    <a:pt x="24" y="17"/>
                    <a:pt x="24" y="17"/>
                  </a:cubicBezTo>
                  <a:cubicBezTo>
                    <a:pt x="24" y="17"/>
                    <a:pt x="24" y="16"/>
                    <a:pt x="24" y="16"/>
                  </a:cubicBezTo>
                  <a:lnTo>
                    <a:pt x="20" y="1"/>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0" name="Freeform 959"/>
            <p:cNvSpPr>
              <a:spLocks noChangeArrowheads="1"/>
            </p:cNvSpPr>
            <p:nvPr/>
          </p:nvSpPr>
          <p:spPr bwMode="auto">
            <a:xfrm>
              <a:off x="434975" y="495300"/>
              <a:ext cx="301625" cy="222250"/>
            </a:xfrm>
            <a:custGeom>
              <a:avLst/>
              <a:gdLst>
                <a:gd name="T0" fmla="*/ 79 w 80"/>
                <a:gd name="T1" fmla="*/ 37 h 59"/>
                <a:gd name="T2" fmla="*/ 15 w 80"/>
                <a:gd name="T3" fmla="*/ 1 h 59"/>
                <a:gd name="T4" fmla="*/ 13 w 80"/>
                <a:gd name="T5" fmla="*/ 0 h 59"/>
                <a:gd name="T6" fmla="*/ 11 w 80"/>
                <a:gd name="T7" fmla="*/ 0 h 59"/>
                <a:gd name="T8" fmla="*/ 11 w 80"/>
                <a:gd name="T9" fmla="*/ 0 h 59"/>
                <a:gd name="T10" fmla="*/ 21 w 80"/>
                <a:gd name="T11" fmla="*/ 22 h 59"/>
                <a:gd name="T12" fmla="*/ 0 w 80"/>
                <a:gd name="T13" fmla="*/ 59 h 59"/>
                <a:gd name="T14" fmla="*/ 76 w 80"/>
                <a:gd name="T15" fmla="*/ 59 h 59"/>
                <a:gd name="T16" fmla="*/ 80 w 80"/>
                <a:gd name="T17" fmla="*/ 54 h 59"/>
                <a:gd name="T18" fmla="*/ 80 w 80"/>
                <a:gd name="T19" fmla="*/ 40 h 59"/>
                <a:gd name="T20" fmla="*/ 79 w 80"/>
                <a:gd name="T21" fmla="*/ 37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80"/>
                <a:gd name="T34" fmla="*/ 0 h 59"/>
                <a:gd name="T35" fmla="*/ 80 w 80"/>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80" h="59">
                  <a:moveTo>
                    <a:pt x="79" y="37"/>
                  </a:moveTo>
                  <a:cubicBezTo>
                    <a:pt x="61" y="19"/>
                    <a:pt x="39" y="7"/>
                    <a:pt x="15" y="1"/>
                  </a:cubicBezTo>
                  <a:cubicBezTo>
                    <a:pt x="15" y="1"/>
                    <a:pt x="14" y="0"/>
                    <a:pt x="13" y="0"/>
                  </a:cubicBezTo>
                  <a:cubicBezTo>
                    <a:pt x="11" y="0"/>
                    <a:pt x="11" y="0"/>
                    <a:pt x="11" y="0"/>
                  </a:cubicBezTo>
                  <a:cubicBezTo>
                    <a:pt x="11" y="0"/>
                    <a:pt x="11" y="0"/>
                    <a:pt x="11" y="0"/>
                  </a:cubicBezTo>
                  <a:cubicBezTo>
                    <a:pt x="21" y="22"/>
                    <a:pt x="21" y="22"/>
                    <a:pt x="21" y="22"/>
                  </a:cubicBezTo>
                  <a:cubicBezTo>
                    <a:pt x="0" y="59"/>
                    <a:pt x="0" y="59"/>
                    <a:pt x="0" y="59"/>
                  </a:cubicBezTo>
                  <a:cubicBezTo>
                    <a:pt x="76" y="59"/>
                    <a:pt x="76" y="59"/>
                    <a:pt x="76" y="59"/>
                  </a:cubicBezTo>
                  <a:cubicBezTo>
                    <a:pt x="78" y="59"/>
                    <a:pt x="80" y="57"/>
                    <a:pt x="80" y="54"/>
                  </a:cubicBezTo>
                  <a:cubicBezTo>
                    <a:pt x="80" y="40"/>
                    <a:pt x="80" y="40"/>
                    <a:pt x="80" y="40"/>
                  </a:cubicBezTo>
                  <a:cubicBezTo>
                    <a:pt x="80" y="39"/>
                    <a:pt x="80" y="38"/>
                    <a:pt x="79"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1" name="Freeform 960"/>
            <p:cNvSpPr>
              <a:spLocks noChangeArrowheads="1"/>
            </p:cNvSpPr>
            <p:nvPr/>
          </p:nvSpPr>
          <p:spPr bwMode="auto">
            <a:xfrm>
              <a:off x="0" y="495300"/>
              <a:ext cx="296863" cy="222250"/>
            </a:xfrm>
            <a:custGeom>
              <a:avLst/>
              <a:gdLst>
                <a:gd name="T0" fmla="*/ 69 w 79"/>
                <a:gd name="T1" fmla="*/ 0 h 59"/>
                <a:gd name="T2" fmla="*/ 69 w 79"/>
                <a:gd name="T3" fmla="*/ 0 h 59"/>
                <a:gd name="T4" fmla="*/ 68 w 79"/>
                <a:gd name="T5" fmla="*/ 0 h 59"/>
                <a:gd name="T6" fmla="*/ 67 w 79"/>
                <a:gd name="T7" fmla="*/ 1 h 59"/>
                <a:gd name="T8" fmla="*/ 1 w 79"/>
                <a:gd name="T9" fmla="*/ 37 h 59"/>
                <a:gd name="T10" fmla="*/ 0 w 79"/>
                <a:gd name="T11" fmla="*/ 40 h 59"/>
                <a:gd name="T12" fmla="*/ 0 w 79"/>
                <a:gd name="T13" fmla="*/ 54 h 59"/>
                <a:gd name="T14" fmla="*/ 4 w 79"/>
                <a:gd name="T15" fmla="*/ 59 h 59"/>
                <a:gd name="T16" fmla="*/ 79 w 79"/>
                <a:gd name="T17" fmla="*/ 59 h 59"/>
                <a:gd name="T18" fmla="*/ 60 w 79"/>
                <a:gd name="T19" fmla="*/ 22 h 59"/>
                <a:gd name="T20" fmla="*/ 69 w 79"/>
                <a:gd name="T21" fmla="*/ 0 h 5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79"/>
                <a:gd name="T34" fmla="*/ 0 h 59"/>
                <a:gd name="T35" fmla="*/ 79 w 79"/>
                <a:gd name="T36" fmla="*/ 59 h 5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79" h="59">
                  <a:moveTo>
                    <a:pt x="69" y="0"/>
                  </a:moveTo>
                  <a:cubicBezTo>
                    <a:pt x="69" y="0"/>
                    <a:pt x="69" y="0"/>
                    <a:pt x="69" y="0"/>
                  </a:cubicBezTo>
                  <a:cubicBezTo>
                    <a:pt x="68" y="0"/>
                    <a:pt x="68" y="0"/>
                    <a:pt x="68" y="0"/>
                  </a:cubicBezTo>
                  <a:cubicBezTo>
                    <a:pt x="67" y="0"/>
                    <a:pt x="67" y="0"/>
                    <a:pt x="67" y="1"/>
                  </a:cubicBezTo>
                  <a:cubicBezTo>
                    <a:pt x="42" y="6"/>
                    <a:pt x="20" y="19"/>
                    <a:pt x="1" y="37"/>
                  </a:cubicBezTo>
                  <a:cubicBezTo>
                    <a:pt x="1" y="38"/>
                    <a:pt x="0" y="39"/>
                    <a:pt x="0" y="40"/>
                  </a:cubicBezTo>
                  <a:cubicBezTo>
                    <a:pt x="0" y="54"/>
                    <a:pt x="0" y="54"/>
                    <a:pt x="0" y="54"/>
                  </a:cubicBezTo>
                  <a:cubicBezTo>
                    <a:pt x="0" y="57"/>
                    <a:pt x="2" y="59"/>
                    <a:pt x="4" y="59"/>
                  </a:cubicBezTo>
                  <a:cubicBezTo>
                    <a:pt x="79" y="59"/>
                    <a:pt x="79" y="59"/>
                    <a:pt x="79" y="59"/>
                  </a:cubicBezTo>
                  <a:cubicBezTo>
                    <a:pt x="60" y="22"/>
                    <a:pt x="60" y="22"/>
                    <a:pt x="60" y="22"/>
                  </a:cubicBezTo>
                  <a:lnTo>
                    <a:pt x="69" y="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2" name="Freeform 961"/>
            <p:cNvSpPr>
              <a:spLocks noChangeArrowheads="1"/>
            </p:cNvSpPr>
            <p:nvPr/>
          </p:nvSpPr>
          <p:spPr bwMode="auto">
            <a:xfrm>
              <a:off x="195262" y="0"/>
              <a:ext cx="346075" cy="541338"/>
            </a:xfrm>
            <a:custGeom>
              <a:avLst/>
              <a:gdLst>
                <a:gd name="T0" fmla="*/ 70 w 92"/>
                <a:gd name="T1" fmla="*/ 122 h 144"/>
                <a:gd name="T2" fmla="*/ 70 w 92"/>
                <a:gd name="T3" fmla="*/ 109 h 144"/>
                <a:gd name="T4" fmla="*/ 85 w 92"/>
                <a:gd name="T5" fmla="*/ 77 h 144"/>
                <a:gd name="T6" fmla="*/ 85 w 92"/>
                <a:gd name="T7" fmla="*/ 77 h 144"/>
                <a:gd name="T8" fmla="*/ 92 w 92"/>
                <a:gd name="T9" fmla="*/ 69 h 144"/>
                <a:gd name="T10" fmla="*/ 88 w 92"/>
                <a:gd name="T11" fmla="*/ 62 h 144"/>
                <a:gd name="T12" fmla="*/ 90 w 92"/>
                <a:gd name="T13" fmla="*/ 47 h 144"/>
                <a:gd name="T14" fmla="*/ 46 w 92"/>
                <a:gd name="T15" fmla="*/ 0 h 144"/>
                <a:gd name="T16" fmla="*/ 2 w 92"/>
                <a:gd name="T17" fmla="*/ 47 h 144"/>
                <a:gd name="T18" fmla="*/ 4 w 92"/>
                <a:gd name="T19" fmla="*/ 62 h 144"/>
                <a:gd name="T20" fmla="*/ 0 w 92"/>
                <a:gd name="T21" fmla="*/ 69 h 144"/>
                <a:gd name="T22" fmla="*/ 7 w 92"/>
                <a:gd name="T23" fmla="*/ 77 h 144"/>
                <a:gd name="T24" fmla="*/ 8 w 92"/>
                <a:gd name="T25" fmla="*/ 77 h 144"/>
                <a:gd name="T26" fmla="*/ 22 w 92"/>
                <a:gd name="T27" fmla="*/ 109 h 144"/>
                <a:gd name="T28" fmla="*/ 22 w 92"/>
                <a:gd name="T29" fmla="*/ 122 h 144"/>
                <a:gd name="T30" fmla="*/ 22 w 92"/>
                <a:gd name="T31" fmla="*/ 123 h 144"/>
                <a:gd name="T32" fmla="*/ 46 w 92"/>
                <a:gd name="T33" fmla="*/ 144 h 144"/>
                <a:gd name="T34" fmla="*/ 46 w 92"/>
                <a:gd name="T35" fmla="*/ 144 h 144"/>
                <a:gd name="T36" fmla="*/ 46 w 92"/>
                <a:gd name="T37" fmla="*/ 144 h 144"/>
                <a:gd name="T38" fmla="*/ 70 w 92"/>
                <a:gd name="T39" fmla="*/ 123 h 144"/>
                <a:gd name="T40" fmla="*/ 70 w 92"/>
                <a:gd name="T41" fmla="*/ 122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2"/>
                <a:gd name="T64" fmla="*/ 0 h 144"/>
                <a:gd name="T65" fmla="*/ 92 w 92"/>
                <a:gd name="T66" fmla="*/ 144 h 14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2" h="144">
                  <a:moveTo>
                    <a:pt x="70" y="122"/>
                  </a:moveTo>
                  <a:cubicBezTo>
                    <a:pt x="70" y="109"/>
                    <a:pt x="70" y="109"/>
                    <a:pt x="70" y="109"/>
                  </a:cubicBezTo>
                  <a:cubicBezTo>
                    <a:pt x="78" y="101"/>
                    <a:pt x="84" y="89"/>
                    <a:pt x="85" y="77"/>
                  </a:cubicBezTo>
                  <a:cubicBezTo>
                    <a:pt x="85" y="77"/>
                    <a:pt x="85" y="77"/>
                    <a:pt x="85" y="77"/>
                  </a:cubicBezTo>
                  <a:cubicBezTo>
                    <a:pt x="89" y="77"/>
                    <a:pt x="92" y="74"/>
                    <a:pt x="92" y="69"/>
                  </a:cubicBezTo>
                  <a:cubicBezTo>
                    <a:pt x="92" y="66"/>
                    <a:pt x="91" y="63"/>
                    <a:pt x="88" y="62"/>
                  </a:cubicBezTo>
                  <a:cubicBezTo>
                    <a:pt x="89" y="57"/>
                    <a:pt x="90" y="52"/>
                    <a:pt x="90" y="47"/>
                  </a:cubicBezTo>
                  <a:cubicBezTo>
                    <a:pt x="90" y="21"/>
                    <a:pt x="71" y="0"/>
                    <a:pt x="46" y="0"/>
                  </a:cubicBezTo>
                  <a:cubicBezTo>
                    <a:pt x="22" y="0"/>
                    <a:pt x="2" y="21"/>
                    <a:pt x="2" y="47"/>
                  </a:cubicBezTo>
                  <a:cubicBezTo>
                    <a:pt x="2" y="52"/>
                    <a:pt x="3" y="57"/>
                    <a:pt x="4" y="62"/>
                  </a:cubicBezTo>
                  <a:cubicBezTo>
                    <a:pt x="2" y="63"/>
                    <a:pt x="0" y="66"/>
                    <a:pt x="0" y="69"/>
                  </a:cubicBezTo>
                  <a:cubicBezTo>
                    <a:pt x="0" y="74"/>
                    <a:pt x="3" y="77"/>
                    <a:pt x="7" y="77"/>
                  </a:cubicBezTo>
                  <a:cubicBezTo>
                    <a:pt x="7" y="77"/>
                    <a:pt x="7" y="77"/>
                    <a:pt x="8" y="77"/>
                  </a:cubicBezTo>
                  <a:cubicBezTo>
                    <a:pt x="8" y="89"/>
                    <a:pt x="14" y="101"/>
                    <a:pt x="22" y="109"/>
                  </a:cubicBezTo>
                  <a:cubicBezTo>
                    <a:pt x="22" y="122"/>
                    <a:pt x="22" y="122"/>
                    <a:pt x="22" y="122"/>
                  </a:cubicBezTo>
                  <a:cubicBezTo>
                    <a:pt x="22" y="122"/>
                    <a:pt x="22" y="123"/>
                    <a:pt x="22" y="123"/>
                  </a:cubicBezTo>
                  <a:cubicBezTo>
                    <a:pt x="23" y="125"/>
                    <a:pt x="33" y="144"/>
                    <a:pt x="46" y="144"/>
                  </a:cubicBezTo>
                  <a:cubicBezTo>
                    <a:pt x="46" y="144"/>
                    <a:pt x="46" y="144"/>
                    <a:pt x="46" y="144"/>
                  </a:cubicBezTo>
                  <a:cubicBezTo>
                    <a:pt x="46" y="144"/>
                    <a:pt x="46" y="144"/>
                    <a:pt x="46" y="144"/>
                  </a:cubicBezTo>
                  <a:cubicBezTo>
                    <a:pt x="59" y="144"/>
                    <a:pt x="68" y="125"/>
                    <a:pt x="70" y="123"/>
                  </a:cubicBezTo>
                  <a:cubicBezTo>
                    <a:pt x="70" y="123"/>
                    <a:pt x="70" y="122"/>
                    <a:pt x="70" y="122"/>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3" name="Group 33"/>
          <p:cNvGrpSpPr/>
          <p:nvPr/>
        </p:nvGrpSpPr>
        <p:grpSpPr bwMode="auto">
          <a:xfrm>
            <a:off x="8738507" y="4984321"/>
            <a:ext cx="735013" cy="676275"/>
            <a:chOff x="0" y="0"/>
            <a:chExt cx="735013" cy="676275"/>
          </a:xfrm>
          <a:solidFill>
            <a:schemeClr val="bg1"/>
          </a:solidFill>
        </p:grpSpPr>
        <p:sp>
          <p:nvSpPr>
            <p:cNvPr id="34" name="Freeform 999"/>
            <p:cNvSpPr>
              <a:spLocks noChangeArrowheads="1"/>
            </p:cNvSpPr>
            <p:nvPr/>
          </p:nvSpPr>
          <p:spPr bwMode="auto">
            <a:xfrm>
              <a:off x="506413" y="319087"/>
              <a:ext cx="184150" cy="146050"/>
            </a:xfrm>
            <a:custGeom>
              <a:avLst/>
              <a:gdLst>
                <a:gd name="T0" fmla="*/ 4 w 49"/>
                <a:gd name="T1" fmla="*/ 5 h 39"/>
                <a:gd name="T2" fmla="*/ 20 w 49"/>
                <a:gd name="T3" fmla="*/ 33 h 39"/>
                <a:gd name="T4" fmla="*/ 43 w 49"/>
                <a:gd name="T5" fmla="*/ 37 h 39"/>
                <a:gd name="T6" fmla="*/ 35 w 49"/>
                <a:gd name="T7" fmla="*/ 15 h 39"/>
                <a:gd name="T8" fmla="*/ 4 w 49"/>
                <a:gd name="T9" fmla="*/ 5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4" y="5"/>
                  </a:moveTo>
                  <a:cubicBezTo>
                    <a:pt x="0" y="10"/>
                    <a:pt x="5" y="26"/>
                    <a:pt x="20" y="33"/>
                  </a:cubicBezTo>
                  <a:cubicBezTo>
                    <a:pt x="34" y="39"/>
                    <a:pt x="38" y="39"/>
                    <a:pt x="43" y="37"/>
                  </a:cubicBezTo>
                  <a:cubicBezTo>
                    <a:pt x="49" y="35"/>
                    <a:pt x="48" y="26"/>
                    <a:pt x="35" y="15"/>
                  </a:cubicBezTo>
                  <a:cubicBezTo>
                    <a:pt x="22" y="4"/>
                    <a:pt x="9" y="0"/>
                    <a:pt x="4" y="5"/>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5" name="Freeform 1000"/>
            <p:cNvSpPr>
              <a:spLocks noChangeArrowheads="1"/>
            </p:cNvSpPr>
            <p:nvPr/>
          </p:nvSpPr>
          <p:spPr bwMode="auto">
            <a:xfrm>
              <a:off x="55563" y="319087"/>
              <a:ext cx="184150" cy="146050"/>
            </a:xfrm>
            <a:custGeom>
              <a:avLst/>
              <a:gdLst>
                <a:gd name="T0" fmla="*/ 6 w 49"/>
                <a:gd name="T1" fmla="*/ 37 h 39"/>
                <a:gd name="T2" fmla="*/ 29 w 49"/>
                <a:gd name="T3" fmla="*/ 33 h 39"/>
                <a:gd name="T4" fmla="*/ 45 w 49"/>
                <a:gd name="T5" fmla="*/ 5 h 39"/>
                <a:gd name="T6" fmla="*/ 14 w 49"/>
                <a:gd name="T7" fmla="*/ 15 h 39"/>
                <a:gd name="T8" fmla="*/ 6 w 49"/>
                <a:gd name="T9" fmla="*/ 37 h 39"/>
                <a:gd name="T10" fmla="*/ 0 60000 65536"/>
                <a:gd name="T11" fmla="*/ 0 60000 65536"/>
                <a:gd name="T12" fmla="*/ 0 60000 65536"/>
                <a:gd name="T13" fmla="*/ 0 60000 65536"/>
                <a:gd name="T14" fmla="*/ 0 60000 65536"/>
                <a:gd name="T15" fmla="*/ 0 w 49"/>
                <a:gd name="T16" fmla="*/ 0 h 39"/>
                <a:gd name="T17" fmla="*/ 49 w 49"/>
                <a:gd name="T18" fmla="*/ 39 h 39"/>
              </a:gdLst>
              <a:ahLst/>
              <a:cxnLst>
                <a:cxn ang="T10">
                  <a:pos x="T0" y="T1"/>
                </a:cxn>
                <a:cxn ang="T11">
                  <a:pos x="T2" y="T3"/>
                </a:cxn>
                <a:cxn ang="T12">
                  <a:pos x="T4" y="T5"/>
                </a:cxn>
                <a:cxn ang="T13">
                  <a:pos x="T6" y="T7"/>
                </a:cxn>
                <a:cxn ang="T14">
                  <a:pos x="T8" y="T9"/>
                </a:cxn>
              </a:cxnLst>
              <a:rect l="T15" t="T16" r="T17" b="T18"/>
              <a:pathLst>
                <a:path w="49" h="39">
                  <a:moveTo>
                    <a:pt x="6" y="37"/>
                  </a:moveTo>
                  <a:cubicBezTo>
                    <a:pt x="11" y="39"/>
                    <a:pt x="15" y="39"/>
                    <a:pt x="29" y="33"/>
                  </a:cubicBezTo>
                  <a:cubicBezTo>
                    <a:pt x="44" y="26"/>
                    <a:pt x="49" y="10"/>
                    <a:pt x="45" y="5"/>
                  </a:cubicBezTo>
                  <a:cubicBezTo>
                    <a:pt x="40" y="0"/>
                    <a:pt x="27" y="4"/>
                    <a:pt x="14" y="15"/>
                  </a:cubicBezTo>
                  <a:cubicBezTo>
                    <a:pt x="1" y="26"/>
                    <a:pt x="0" y="35"/>
                    <a:pt x="6" y="3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6" name="Freeform 1001"/>
            <p:cNvSpPr>
              <a:spLocks noChangeArrowheads="1"/>
            </p:cNvSpPr>
            <p:nvPr/>
          </p:nvSpPr>
          <p:spPr bwMode="auto">
            <a:xfrm>
              <a:off x="0" y="458787"/>
              <a:ext cx="735013" cy="217488"/>
            </a:xfrm>
            <a:custGeom>
              <a:avLst/>
              <a:gdLst>
                <a:gd name="T0" fmla="*/ 195 w 196"/>
                <a:gd name="T1" fmla="*/ 36 h 58"/>
                <a:gd name="T2" fmla="*/ 131 w 196"/>
                <a:gd name="T3" fmla="*/ 0 h 58"/>
                <a:gd name="T4" fmla="*/ 131 w 196"/>
                <a:gd name="T5" fmla="*/ 0 h 58"/>
                <a:gd name="T6" fmla="*/ 99 w 196"/>
                <a:gd name="T7" fmla="*/ 45 h 58"/>
                <a:gd name="T8" fmla="*/ 67 w 196"/>
                <a:gd name="T9" fmla="*/ 0 h 58"/>
                <a:gd name="T10" fmla="*/ 67 w 196"/>
                <a:gd name="T11" fmla="*/ 0 h 58"/>
                <a:gd name="T12" fmla="*/ 2 w 196"/>
                <a:gd name="T13" fmla="*/ 36 h 58"/>
                <a:gd name="T14" fmla="*/ 0 w 196"/>
                <a:gd name="T15" fmla="*/ 39 h 58"/>
                <a:gd name="T16" fmla="*/ 0 w 196"/>
                <a:gd name="T17" fmla="*/ 53 h 58"/>
                <a:gd name="T18" fmla="*/ 5 w 196"/>
                <a:gd name="T19" fmla="*/ 58 h 58"/>
                <a:gd name="T20" fmla="*/ 192 w 196"/>
                <a:gd name="T21" fmla="*/ 58 h 58"/>
                <a:gd name="T22" fmla="*/ 196 w 196"/>
                <a:gd name="T23" fmla="*/ 53 h 58"/>
                <a:gd name="T24" fmla="*/ 196 w 196"/>
                <a:gd name="T25" fmla="*/ 39 h 58"/>
                <a:gd name="T26" fmla="*/ 195 w 196"/>
                <a:gd name="T27" fmla="*/ 36 h 5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96"/>
                <a:gd name="T43" fmla="*/ 0 h 58"/>
                <a:gd name="T44" fmla="*/ 196 w 196"/>
                <a:gd name="T45" fmla="*/ 58 h 5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96" h="58">
                  <a:moveTo>
                    <a:pt x="195" y="36"/>
                  </a:moveTo>
                  <a:cubicBezTo>
                    <a:pt x="177" y="18"/>
                    <a:pt x="155" y="6"/>
                    <a:pt x="131" y="0"/>
                  </a:cubicBezTo>
                  <a:cubicBezTo>
                    <a:pt x="131" y="0"/>
                    <a:pt x="131" y="0"/>
                    <a:pt x="131" y="0"/>
                  </a:cubicBezTo>
                  <a:cubicBezTo>
                    <a:pt x="130" y="25"/>
                    <a:pt x="116" y="45"/>
                    <a:pt x="99" y="45"/>
                  </a:cubicBezTo>
                  <a:cubicBezTo>
                    <a:pt x="82" y="45"/>
                    <a:pt x="69" y="25"/>
                    <a:pt x="67" y="0"/>
                  </a:cubicBezTo>
                  <a:cubicBezTo>
                    <a:pt x="67" y="0"/>
                    <a:pt x="67" y="0"/>
                    <a:pt x="67" y="0"/>
                  </a:cubicBezTo>
                  <a:cubicBezTo>
                    <a:pt x="43" y="5"/>
                    <a:pt x="20" y="18"/>
                    <a:pt x="2" y="36"/>
                  </a:cubicBezTo>
                  <a:cubicBezTo>
                    <a:pt x="1" y="37"/>
                    <a:pt x="0" y="38"/>
                    <a:pt x="0" y="39"/>
                  </a:cubicBezTo>
                  <a:cubicBezTo>
                    <a:pt x="0" y="53"/>
                    <a:pt x="0" y="53"/>
                    <a:pt x="0" y="53"/>
                  </a:cubicBezTo>
                  <a:cubicBezTo>
                    <a:pt x="0" y="56"/>
                    <a:pt x="2" y="58"/>
                    <a:pt x="5" y="58"/>
                  </a:cubicBezTo>
                  <a:cubicBezTo>
                    <a:pt x="192" y="58"/>
                    <a:pt x="192" y="58"/>
                    <a:pt x="192" y="58"/>
                  </a:cubicBezTo>
                  <a:cubicBezTo>
                    <a:pt x="195" y="58"/>
                    <a:pt x="196" y="56"/>
                    <a:pt x="196" y="53"/>
                  </a:cubicBezTo>
                  <a:cubicBezTo>
                    <a:pt x="196" y="39"/>
                    <a:pt x="196" y="39"/>
                    <a:pt x="196" y="39"/>
                  </a:cubicBezTo>
                  <a:cubicBezTo>
                    <a:pt x="196" y="38"/>
                    <a:pt x="196" y="37"/>
                    <a:pt x="195" y="36"/>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37" name="Freeform 1002"/>
            <p:cNvSpPr>
              <a:spLocks noChangeArrowheads="1"/>
            </p:cNvSpPr>
            <p:nvPr/>
          </p:nvSpPr>
          <p:spPr bwMode="auto">
            <a:xfrm>
              <a:off x="195263" y="0"/>
              <a:ext cx="352425" cy="522288"/>
            </a:xfrm>
            <a:custGeom>
              <a:avLst/>
              <a:gdLst>
                <a:gd name="T0" fmla="*/ 1 w 94"/>
                <a:gd name="T1" fmla="*/ 71 h 139"/>
                <a:gd name="T2" fmla="*/ 8 w 94"/>
                <a:gd name="T3" fmla="*/ 79 h 139"/>
                <a:gd name="T4" fmla="*/ 8 w 94"/>
                <a:gd name="T5" fmla="*/ 79 h 139"/>
                <a:gd name="T6" fmla="*/ 23 w 94"/>
                <a:gd name="T7" fmla="*/ 110 h 139"/>
                <a:gd name="T8" fmla="*/ 23 w 94"/>
                <a:gd name="T9" fmla="*/ 117 h 139"/>
                <a:gd name="T10" fmla="*/ 23 w 94"/>
                <a:gd name="T11" fmla="*/ 118 h 139"/>
                <a:gd name="T12" fmla="*/ 47 w 94"/>
                <a:gd name="T13" fmla="*/ 139 h 139"/>
                <a:gd name="T14" fmla="*/ 47 w 94"/>
                <a:gd name="T15" fmla="*/ 139 h 139"/>
                <a:gd name="T16" fmla="*/ 47 w 94"/>
                <a:gd name="T17" fmla="*/ 139 h 139"/>
                <a:gd name="T18" fmla="*/ 71 w 94"/>
                <a:gd name="T19" fmla="*/ 118 h 139"/>
                <a:gd name="T20" fmla="*/ 71 w 94"/>
                <a:gd name="T21" fmla="*/ 117 h 139"/>
                <a:gd name="T22" fmla="*/ 71 w 94"/>
                <a:gd name="T23" fmla="*/ 110 h 139"/>
                <a:gd name="T24" fmla="*/ 86 w 94"/>
                <a:gd name="T25" fmla="*/ 79 h 139"/>
                <a:gd name="T26" fmla="*/ 86 w 94"/>
                <a:gd name="T27" fmla="*/ 79 h 139"/>
                <a:gd name="T28" fmla="*/ 93 w 94"/>
                <a:gd name="T29" fmla="*/ 71 h 139"/>
                <a:gd name="T30" fmla="*/ 90 w 94"/>
                <a:gd name="T31" fmla="*/ 64 h 139"/>
                <a:gd name="T32" fmla="*/ 94 w 94"/>
                <a:gd name="T33" fmla="*/ 47 h 139"/>
                <a:gd name="T34" fmla="*/ 47 w 94"/>
                <a:gd name="T35" fmla="*/ 0 h 139"/>
                <a:gd name="T36" fmla="*/ 0 w 94"/>
                <a:gd name="T37" fmla="*/ 47 h 139"/>
                <a:gd name="T38" fmla="*/ 3 w 94"/>
                <a:gd name="T39" fmla="*/ 64 h 139"/>
                <a:gd name="T40" fmla="*/ 1 w 94"/>
                <a:gd name="T41" fmla="*/ 71 h 139"/>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94"/>
                <a:gd name="T64" fmla="*/ 0 h 139"/>
                <a:gd name="T65" fmla="*/ 94 w 94"/>
                <a:gd name="T66" fmla="*/ 139 h 139"/>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94" h="139">
                  <a:moveTo>
                    <a:pt x="1" y="71"/>
                  </a:moveTo>
                  <a:cubicBezTo>
                    <a:pt x="1" y="75"/>
                    <a:pt x="4" y="79"/>
                    <a:pt x="8" y="79"/>
                  </a:cubicBezTo>
                  <a:cubicBezTo>
                    <a:pt x="8" y="79"/>
                    <a:pt x="8" y="79"/>
                    <a:pt x="8" y="79"/>
                  </a:cubicBezTo>
                  <a:cubicBezTo>
                    <a:pt x="9" y="90"/>
                    <a:pt x="15" y="102"/>
                    <a:pt x="23" y="110"/>
                  </a:cubicBezTo>
                  <a:cubicBezTo>
                    <a:pt x="23" y="117"/>
                    <a:pt x="23" y="117"/>
                    <a:pt x="23" y="117"/>
                  </a:cubicBezTo>
                  <a:cubicBezTo>
                    <a:pt x="23" y="117"/>
                    <a:pt x="23" y="117"/>
                    <a:pt x="23" y="118"/>
                  </a:cubicBezTo>
                  <a:cubicBezTo>
                    <a:pt x="25" y="120"/>
                    <a:pt x="35" y="139"/>
                    <a:pt x="47" y="139"/>
                  </a:cubicBezTo>
                  <a:cubicBezTo>
                    <a:pt x="47" y="139"/>
                    <a:pt x="47" y="139"/>
                    <a:pt x="47" y="139"/>
                  </a:cubicBezTo>
                  <a:cubicBezTo>
                    <a:pt x="47" y="139"/>
                    <a:pt x="47" y="139"/>
                    <a:pt x="47" y="139"/>
                  </a:cubicBezTo>
                  <a:cubicBezTo>
                    <a:pt x="60" y="139"/>
                    <a:pt x="70" y="120"/>
                    <a:pt x="71" y="118"/>
                  </a:cubicBezTo>
                  <a:cubicBezTo>
                    <a:pt x="71" y="117"/>
                    <a:pt x="71" y="117"/>
                    <a:pt x="71" y="117"/>
                  </a:cubicBezTo>
                  <a:cubicBezTo>
                    <a:pt x="71" y="110"/>
                    <a:pt x="71" y="110"/>
                    <a:pt x="71" y="110"/>
                  </a:cubicBezTo>
                  <a:cubicBezTo>
                    <a:pt x="79" y="102"/>
                    <a:pt x="85" y="90"/>
                    <a:pt x="86" y="79"/>
                  </a:cubicBezTo>
                  <a:cubicBezTo>
                    <a:pt x="86" y="79"/>
                    <a:pt x="86" y="79"/>
                    <a:pt x="86" y="79"/>
                  </a:cubicBezTo>
                  <a:cubicBezTo>
                    <a:pt x="90" y="79"/>
                    <a:pt x="93" y="75"/>
                    <a:pt x="93" y="71"/>
                  </a:cubicBezTo>
                  <a:cubicBezTo>
                    <a:pt x="93" y="68"/>
                    <a:pt x="92" y="66"/>
                    <a:pt x="90" y="64"/>
                  </a:cubicBezTo>
                  <a:cubicBezTo>
                    <a:pt x="92" y="59"/>
                    <a:pt x="94" y="53"/>
                    <a:pt x="94" y="47"/>
                  </a:cubicBezTo>
                  <a:cubicBezTo>
                    <a:pt x="94" y="21"/>
                    <a:pt x="73" y="0"/>
                    <a:pt x="47" y="0"/>
                  </a:cubicBezTo>
                  <a:cubicBezTo>
                    <a:pt x="21" y="0"/>
                    <a:pt x="0" y="21"/>
                    <a:pt x="0" y="47"/>
                  </a:cubicBezTo>
                  <a:cubicBezTo>
                    <a:pt x="0" y="53"/>
                    <a:pt x="1" y="59"/>
                    <a:pt x="3" y="64"/>
                  </a:cubicBezTo>
                  <a:cubicBezTo>
                    <a:pt x="2" y="66"/>
                    <a:pt x="1" y="68"/>
                    <a:pt x="1" y="7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grpSp>
        <p:nvGrpSpPr>
          <p:cNvPr id="38" name="Group 38"/>
          <p:cNvGrpSpPr/>
          <p:nvPr/>
        </p:nvGrpSpPr>
        <p:grpSpPr bwMode="auto">
          <a:xfrm>
            <a:off x="5192032" y="4930346"/>
            <a:ext cx="730250" cy="720725"/>
            <a:chOff x="0" y="0"/>
            <a:chExt cx="728663" cy="719138"/>
          </a:xfrm>
        </p:grpSpPr>
        <p:sp>
          <p:nvSpPr>
            <p:cNvPr id="39" name="Freeform 351"/>
            <p:cNvSpPr>
              <a:spLocks noEditPoints="1" noChangeArrowheads="1"/>
            </p:cNvSpPr>
            <p:nvPr/>
          </p:nvSpPr>
          <p:spPr bwMode="auto">
            <a:xfrm>
              <a:off x="169862" y="0"/>
              <a:ext cx="385763" cy="479425"/>
            </a:xfrm>
            <a:custGeom>
              <a:avLst/>
              <a:gdLst>
                <a:gd name="T0" fmla="*/ 8 w 103"/>
                <a:gd name="T1" fmla="*/ 86 h 128"/>
                <a:gd name="T2" fmla="*/ 52 w 103"/>
                <a:gd name="T3" fmla="*/ 128 h 128"/>
                <a:gd name="T4" fmla="*/ 95 w 103"/>
                <a:gd name="T5" fmla="*/ 86 h 128"/>
                <a:gd name="T6" fmla="*/ 103 w 103"/>
                <a:gd name="T7" fmla="*/ 73 h 128"/>
                <a:gd name="T8" fmla="*/ 99 w 103"/>
                <a:gd name="T9" fmla="*/ 64 h 128"/>
                <a:gd name="T10" fmla="*/ 101 w 103"/>
                <a:gd name="T11" fmla="*/ 51 h 128"/>
                <a:gd name="T12" fmla="*/ 52 w 103"/>
                <a:gd name="T13" fmla="*/ 0 h 128"/>
                <a:gd name="T14" fmla="*/ 2 w 103"/>
                <a:gd name="T15" fmla="*/ 51 h 128"/>
                <a:gd name="T16" fmla="*/ 4 w 103"/>
                <a:gd name="T17" fmla="*/ 64 h 128"/>
                <a:gd name="T18" fmla="*/ 0 w 103"/>
                <a:gd name="T19" fmla="*/ 73 h 128"/>
                <a:gd name="T20" fmla="*/ 8 w 103"/>
                <a:gd name="T21" fmla="*/ 86 h 128"/>
                <a:gd name="T22" fmla="*/ 14 w 103"/>
                <a:gd name="T23" fmla="*/ 72 h 128"/>
                <a:gd name="T24" fmla="*/ 18 w 103"/>
                <a:gd name="T25" fmla="*/ 64 h 128"/>
                <a:gd name="T26" fmla="*/ 16 w 103"/>
                <a:gd name="T27" fmla="*/ 51 h 128"/>
                <a:gd name="T28" fmla="*/ 52 w 103"/>
                <a:gd name="T29" fmla="*/ 13 h 128"/>
                <a:gd name="T30" fmla="*/ 87 w 103"/>
                <a:gd name="T31" fmla="*/ 51 h 128"/>
                <a:gd name="T32" fmla="*/ 86 w 103"/>
                <a:gd name="T33" fmla="*/ 64 h 128"/>
                <a:gd name="T34" fmla="*/ 89 w 103"/>
                <a:gd name="T35" fmla="*/ 72 h 128"/>
                <a:gd name="T36" fmla="*/ 90 w 103"/>
                <a:gd name="T37" fmla="*/ 73 h 128"/>
                <a:gd name="T38" fmla="*/ 89 w 103"/>
                <a:gd name="T39" fmla="*/ 74 h 128"/>
                <a:gd name="T40" fmla="*/ 89 w 103"/>
                <a:gd name="T41" fmla="*/ 74 h 128"/>
                <a:gd name="T42" fmla="*/ 82 w 103"/>
                <a:gd name="T43" fmla="*/ 80 h 128"/>
                <a:gd name="T44" fmla="*/ 52 w 103"/>
                <a:gd name="T45" fmla="*/ 115 h 128"/>
                <a:gd name="T46" fmla="*/ 21 w 103"/>
                <a:gd name="T47" fmla="*/ 80 h 128"/>
                <a:gd name="T48" fmla="*/ 14 w 103"/>
                <a:gd name="T49" fmla="*/ 74 h 128"/>
                <a:gd name="T50" fmla="*/ 14 w 103"/>
                <a:gd name="T51" fmla="*/ 74 h 128"/>
                <a:gd name="T52" fmla="*/ 14 w 103"/>
                <a:gd name="T53" fmla="*/ 73 h 128"/>
                <a:gd name="T54" fmla="*/ 14 w 103"/>
                <a:gd name="T55" fmla="*/ 72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03"/>
                <a:gd name="T85" fmla="*/ 0 h 128"/>
                <a:gd name="T86" fmla="*/ 103 w 103"/>
                <a:gd name="T87" fmla="*/ 128 h 12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03" h="128">
                  <a:moveTo>
                    <a:pt x="8" y="86"/>
                  </a:moveTo>
                  <a:cubicBezTo>
                    <a:pt x="12" y="107"/>
                    <a:pt x="29" y="128"/>
                    <a:pt x="52" y="128"/>
                  </a:cubicBezTo>
                  <a:cubicBezTo>
                    <a:pt x="74" y="128"/>
                    <a:pt x="91" y="107"/>
                    <a:pt x="95" y="86"/>
                  </a:cubicBezTo>
                  <a:cubicBezTo>
                    <a:pt x="99" y="84"/>
                    <a:pt x="103" y="79"/>
                    <a:pt x="103" y="73"/>
                  </a:cubicBezTo>
                  <a:cubicBezTo>
                    <a:pt x="103" y="69"/>
                    <a:pt x="101" y="66"/>
                    <a:pt x="99" y="64"/>
                  </a:cubicBezTo>
                  <a:cubicBezTo>
                    <a:pt x="100" y="60"/>
                    <a:pt x="101" y="55"/>
                    <a:pt x="101" y="51"/>
                  </a:cubicBezTo>
                  <a:cubicBezTo>
                    <a:pt x="101" y="23"/>
                    <a:pt x="79" y="0"/>
                    <a:pt x="52" y="0"/>
                  </a:cubicBezTo>
                  <a:cubicBezTo>
                    <a:pt x="24" y="0"/>
                    <a:pt x="2" y="23"/>
                    <a:pt x="2" y="51"/>
                  </a:cubicBezTo>
                  <a:cubicBezTo>
                    <a:pt x="2" y="55"/>
                    <a:pt x="3" y="60"/>
                    <a:pt x="4" y="64"/>
                  </a:cubicBezTo>
                  <a:cubicBezTo>
                    <a:pt x="2" y="66"/>
                    <a:pt x="0" y="69"/>
                    <a:pt x="0" y="73"/>
                  </a:cubicBezTo>
                  <a:cubicBezTo>
                    <a:pt x="0" y="79"/>
                    <a:pt x="4" y="84"/>
                    <a:pt x="8" y="86"/>
                  </a:cubicBezTo>
                  <a:close/>
                  <a:moveTo>
                    <a:pt x="14" y="72"/>
                  </a:moveTo>
                  <a:cubicBezTo>
                    <a:pt x="17" y="70"/>
                    <a:pt x="19" y="67"/>
                    <a:pt x="18" y="64"/>
                  </a:cubicBezTo>
                  <a:cubicBezTo>
                    <a:pt x="16" y="60"/>
                    <a:pt x="16" y="56"/>
                    <a:pt x="16" y="51"/>
                  </a:cubicBezTo>
                  <a:cubicBezTo>
                    <a:pt x="16" y="30"/>
                    <a:pt x="32" y="13"/>
                    <a:pt x="52" y="13"/>
                  </a:cubicBezTo>
                  <a:cubicBezTo>
                    <a:pt x="71" y="13"/>
                    <a:pt x="87" y="30"/>
                    <a:pt x="87" y="51"/>
                  </a:cubicBezTo>
                  <a:cubicBezTo>
                    <a:pt x="87" y="56"/>
                    <a:pt x="87" y="60"/>
                    <a:pt x="86" y="64"/>
                  </a:cubicBezTo>
                  <a:cubicBezTo>
                    <a:pt x="84" y="67"/>
                    <a:pt x="86" y="70"/>
                    <a:pt x="89" y="72"/>
                  </a:cubicBezTo>
                  <a:cubicBezTo>
                    <a:pt x="89" y="72"/>
                    <a:pt x="90" y="72"/>
                    <a:pt x="90" y="73"/>
                  </a:cubicBezTo>
                  <a:cubicBezTo>
                    <a:pt x="90" y="74"/>
                    <a:pt x="89" y="74"/>
                    <a:pt x="89" y="74"/>
                  </a:cubicBezTo>
                  <a:cubicBezTo>
                    <a:pt x="89" y="74"/>
                    <a:pt x="89" y="74"/>
                    <a:pt x="89" y="74"/>
                  </a:cubicBezTo>
                  <a:cubicBezTo>
                    <a:pt x="85" y="74"/>
                    <a:pt x="82" y="77"/>
                    <a:pt x="82" y="80"/>
                  </a:cubicBezTo>
                  <a:cubicBezTo>
                    <a:pt x="81" y="97"/>
                    <a:pt x="68" y="115"/>
                    <a:pt x="52" y="115"/>
                  </a:cubicBezTo>
                  <a:cubicBezTo>
                    <a:pt x="35" y="115"/>
                    <a:pt x="22" y="97"/>
                    <a:pt x="21" y="80"/>
                  </a:cubicBezTo>
                  <a:cubicBezTo>
                    <a:pt x="21" y="77"/>
                    <a:pt x="18" y="74"/>
                    <a:pt x="14" y="74"/>
                  </a:cubicBezTo>
                  <a:cubicBezTo>
                    <a:pt x="14" y="74"/>
                    <a:pt x="14" y="74"/>
                    <a:pt x="14" y="74"/>
                  </a:cubicBezTo>
                  <a:cubicBezTo>
                    <a:pt x="14" y="74"/>
                    <a:pt x="14" y="74"/>
                    <a:pt x="14" y="73"/>
                  </a:cubicBezTo>
                  <a:cubicBezTo>
                    <a:pt x="14" y="72"/>
                    <a:pt x="14" y="72"/>
                    <a:pt x="14" y="7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sp>
          <p:nvSpPr>
            <p:cNvPr id="40" name="Freeform 352"/>
            <p:cNvSpPr>
              <a:spLocks noEditPoints="1" noChangeArrowheads="1"/>
            </p:cNvSpPr>
            <p:nvPr/>
          </p:nvSpPr>
          <p:spPr bwMode="auto">
            <a:xfrm>
              <a:off x="0" y="509588"/>
              <a:ext cx="728663" cy="209550"/>
            </a:xfrm>
            <a:custGeom>
              <a:avLst/>
              <a:gdLst>
                <a:gd name="T0" fmla="*/ 191 w 194"/>
                <a:gd name="T1" fmla="*/ 32 h 56"/>
                <a:gd name="T2" fmla="*/ 129 w 194"/>
                <a:gd name="T3" fmla="*/ 1 h 56"/>
                <a:gd name="T4" fmla="*/ 126 w 194"/>
                <a:gd name="T5" fmla="*/ 0 h 56"/>
                <a:gd name="T6" fmla="*/ 124 w 194"/>
                <a:gd name="T7" fmla="*/ 0 h 56"/>
                <a:gd name="T8" fmla="*/ 121 w 194"/>
                <a:gd name="T9" fmla="*/ 1 h 56"/>
                <a:gd name="T10" fmla="*/ 97 w 194"/>
                <a:gd name="T11" fmla="*/ 6 h 56"/>
                <a:gd name="T12" fmla="*/ 72 w 194"/>
                <a:gd name="T13" fmla="*/ 1 h 56"/>
                <a:gd name="T14" fmla="*/ 69 w 194"/>
                <a:gd name="T15" fmla="*/ 0 h 56"/>
                <a:gd name="T16" fmla="*/ 67 w 194"/>
                <a:gd name="T17" fmla="*/ 0 h 56"/>
                <a:gd name="T18" fmla="*/ 66 w 194"/>
                <a:gd name="T19" fmla="*/ 1 h 56"/>
                <a:gd name="T20" fmla="*/ 2 w 194"/>
                <a:gd name="T21" fmla="*/ 32 h 56"/>
                <a:gd name="T22" fmla="*/ 0 w 194"/>
                <a:gd name="T23" fmla="*/ 37 h 56"/>
                <a:gd name="T24" fmla="*/ 0 w 194"/>
                <a:gd name="T25" fmla="*/ 50 h 56"/>
                <a:gd name="T26" fmla="*/ 6 w 194"/>
                <a:gd name="T27" fmla="*/ 56 h 56"/>
                <a:gd name="T28" fmla="*/ 187 w 194"/>
                <a:gd name="T29" fmla="*/ 56 h 56"/>
                <a:gd name="T30" fmla="*/ 194 w 194"/>
                <a:gd name="T31" fmla="*/ 50 h 56"/>
                <a:gd name="T32" fmla="*/ 194 w 194"/>
                <a:gd name="T33" fmla="*/ 37 h 56"/>
                <a:gd name="T34" fmla="*/ 191 w 194"/>
                <a:gd name="T35" fmla="*/ 32 h 56"/>
                <a:gd name="T36" fmla="*/ 180 w 194"/>
                <a:gd name="T37" fmla="*/ 43 h 56"/>
                <a:gd name="T38" fmla="*/ 13 w 194"/>
                <a:gd name="T39" fmla="*/ 43 h 56"/>
                <a:gd name="T40" fmla="*/ 13 w 194"/>
                <a:gd name="T41" fmla="*/ 40 h 56"/>
                <a:gd name="T42" fmla="*/ 68 w 194"/>
                <a:gd name="T43" fmla="*/ 14 h 56"/>
                <a:gd name="T44" fmla="*/ 97 w 194"/>
                <a:gd name="T45" fmla="*/ 19 h 56"/>
                <a:gd name="T46" fmla="*/ 126 w 194"/>
                <a:gd name="T47" fmla="*/ 14 h 56"/>
                <a:gd name="T48" fmla="*/ 180 w 194"/>
                <a:gd name="T49" fmla="*/ 40 h 56"/>
                <a:gd name="T50" fmla="*/ 180 w 194"/>
                <a:gd name="T51" fmla="*/ 43 h 5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94"/>
                <a:gd name="T79" fmla="*/ 0 h 56"/>
                <a:gd name="T80" fmla="*/ 194 w 194"/>
                <a:gd name="T81" fmla="*/ 56 h 5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94" h="56">
                  <a:moveTo>
                    <a:pt x="191" y="32"/>
                  </a:moveTo>
                  <a:cubicBezTo>
                    <a:pt x="174" y="17"/>
                    <a:pt x="152" y="6"/>
                    <a:pt x="129" y="1"/>
                  </a:cubicBezTo>
                  <a:cubicBezTo>
                    <a:pt x="128" y="1"/>
                    <a:pt x="127" y="0"/>
                    <a:pt x="126" y="0"/>
                  </a:cubicBezTo>
                  <a:cubicBezTo>
                    <a:pt x="124" y="0"/>
                    <a:pt x="124" y="0"/>
                    <a:pt x="124" y="0"/>
                  </a:cubicBezTo>
                  <a:cubicBezTo>
                    <a:pt x="123" y="0"/>
                    <a:pt x="122" y="1"/>
                    <a:pt x="121" y="1"/>
                  </a:cubicBezTo>
                  <a:cubicBezTo>
                    <a:pt x="115" y="4"/>
                    <a:pt x="106" y="6"/>
                    <a:pt x="97" y="6"/>
                  </a:cubicBezTo>
                  <a:cubicBezTo>
                    <a:pt x="87" y="6"/>
                    <a:pt x="78" y="4"/>
                    <a:pt x="72" y="1"/>
                  </a:cubicBezTo>
                  <a:cubicBezTo>
                    <a:pt x="71" y="1"/>
                    <a:pt x="70" y="0"/>
                    <a:pt x="69" y="0"/>
                  </a:cubicBezTo>
                  <a:cubicBezTo>
                    <a:pt x="67" y="0"/>
                    <a:pt x="67" y="0"/>
                    <a:pt x="67" y="0"/>
                  </a:cubicBezTo>
                  <a:cubicBezTo>
                    <a:pt x="67" y="0"/>
                    <a:pt x="66" y="0"/>
                    <a:pt x="66" y="1"/>
                  </a:cubicBezTo>
                  <a:cubicBezTo>
                    <a:pt x="42" y="6"/>
                    <a:pt x="20" y="16"/>
                    <a:pt x="2" y="32"/>
                  </a:cubicBezTo>
                  <a:cubicBezTo>
                    <a:pt x="0" y="33"/>
                    <a:pt x="0" y="35"/>
                    <a:pt x="0" y="37"/>
                  </a:cubicBezTo>
                  <a:cubicBezTo>
                    <a:pt x="0" y="50"/>
                    <a:pt x="0" y="50"/>
                    <a:pt x="0" y="50"/>
                  </a:cubicBezTo>
                  <a:cubicBezTo>
                    <a:pt x="0" y="53"/>
                    <a:pt x="2" y="56"/>
                    <a:pt x="6" y="56"/>
                  </a:cubicBezTo>
                  <a:cubicBezTo>
                    <a:pt x="187" y="56"/>
                    <a:pt x="187" y="56"/>
                    <a:pt x="187" y="56"/>
                  </a:cubicBezTo>
                  <a:cubicBezTo>
                    <a:pt x="191" y="56"/>
                    <a:pt x="194" y="53"/>
                    <a:pt x="194" y="50"/>
                  </a:cubicBezTo>
                  <a:cubicBezTo>
                    <a:pt x="194" y="37"/>
                    <a:pt x="194" y="37"/>
                    <a:pt x="194" y="37"/>
                  </a:cubicBezTo>
                  <a:cubicBezTo>
                    <a:pt x="194" y="35"/>
                    <a:pt x="193" y="33"/>
                    <a:pt x="191" y="32"/>
                  </a:cubicBezTo>
                  <a:close/>
                  <a:moveTo>
                    <a:pt x="180" y="43"/>
                  </a:moveTo>
                  <a:cubicBezTo>
                    <a:pt x="13" y="43"/>
                    <a:pt x="13" y="43"/>
                    <a:pt x="13" y="43"/>
                  </a:cubicBezTo>
                  <a:cubicBezTo>
                    <a:pt x="13" y="40"/>
                    <a:pt x="13" y="40"/>
                    <a:pt x="13" y="40"/>
                  </a:cubicBezTo>
                  <a:cubicBezTo>
                    <a:pt x="28" y="27"/>
                    <a:pt x="47" y="18"/>
                    <a:pt x="68" y="14"/>
                  </a:cubicBezTo>
                  <a:cubicBezTo>
                    <a:pt x="76" y="17"/>
                    <a:pt x="86" y="19"/>
                    <a:pt x="97" y="19"/>
                  </a:cubicBezTo>
                  <a:cubicBezTo>
                    <a:pt x="107" y="19"/>
                    <a:pt x="117" y="17"/>
                    <a:pt x="126" y="14"/>
                  </a:cubicBezTo>
                  <a:cubicBezTo>
                    <a:pt x="146" y="18"/>
                    <a:pt x="165" y="27"/>
                    <a:pt x="180" y="40"/>
                  </a:cubicBezTo>
                  <a:lnTo>
                    <a:pt x="180" y="43"/>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cs typeface="+mn-ea"/>
                <a:sym typeface="+mn-lt"/>
              </a:endParaRPr>
            </a:p>
          </p:txBody>
        </p:sp>
      </p:grpSp>
      <p:sp>
        <p:nvSpPr>
          <p:cNvPr id="41" name="TextBox 19"/>
          <p:cNvSpPr txBox="1"/>
          <p:nvPr/>
        </p:nvSpPr>
        <p:spPr>
          <a:xfrm>
            <a:off x="3149601"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2" name="TextBox 19"/>
          <p:cNvSpPr txBox="1"/>
          <p:nvPr/>
        </p:nvSpPr>
        <p:spPr>
          <a:xfrm rot="18603774">
            <a:off x="9822565" y="3180800"/>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3" name="TextBox 19"/>
          <p:cNvSpPr txBox="1"/>
          <p:nvPr/>
        </p:nvSpPr>
        <p:spPr>
          <a:xfrm>
            <a:off x="6775367" y="4996114"/>
            <a:ext cx="1531340" cy="1708160"/>
          </a:xfrm>
          <a:prstGeom prst="rect">
            <a:avLst/>
          </a:prstGeom>
          <a:noFill/>
        </p:spPr>
        <p:txBody>
          <a:bodyPr wrap="square" rtlCol="0">
            <a:spAutoFit/>
          </a:bodyPr>
          <a:lstStyle/>
          <a:p>
            <a:pPr>
              <a:lnSpc>
                <a:spcPct val="150000"/>
              </a:lnSpc>
            </a:pPr>
            <a:r>
              <a:rPr lang="zh-CN" altLang="en-US" sz="1400" dirty="0">
                <a:solidFill>
                  <a:schemeClr val="tx1">
                    <a:lumMod val="65000"/>
                    <a:lumOff val="35000"/>
                  </a:schemeClr>
                </a:solidFill>
                <a:cs typeface="+mn-ea"/>
                <a:sym typeface="+mn-lt"/>
              </a:rPr>
              <a:t>这里填写文字内容这里填写文字内容这里填写文字内容这里填写文字内容</a:t>
            </a:r>
          </a:p>
        </p:txBody>
      </p:sp>
      <p:sp>
        <p:nvSpPr>
          <p:cNvPr id="44" name="TextBox 19"/>
          <p:cNvSpPr txBox="1"/>
          <p:nvPr/>
        </p:nvSpPr>
        <p:spPr>
          <a:xfrm>
            <a:off x="6432777" y="2984931"/>
            <a:ext cx="1808843" cy="1384995"/>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这里填写文字内容这里填写文字内容这里填写文字内容这里填写文字内容</a:t>
            </a:r>
          </a:p>
        </p:txBody>
      </p:sp>
      <p:sp>
        <p:nvSpPr>
          <p:cNvPr id="45" name="TextBox 19"/>
          <p:cNvSpPr txBox="1"/>
          <p:nvPr/>
        </p:nvSpPr>
        <p:spPr>
          <a:xfrm>
            <a:off x="2854098" y="2984931"/>
            <a:ext cx="1808843" cy="382669"/>
          </a:xfrm>
          <a:prstGeom prst="rect">
            <a:avLst/>
          </a:prstGeom>
          <a:noFill/>
        </p:spPr>
        <p:txBody>
          <a:bodyPr wrap="square" rtlCol="0">
            <a:spAutoFit/>
          </a:bodyPr>
          <a:lstStyle/>
          <a:p>
            <a:pPr algn="ctr">
              <a:lnSpc>
                <a:spcPct val="150000"/>
              </a:lnSpc>
            </a:pPr>
            <a:r>
              <a:rPr lang="zh-CN" altLang="en-US" sz="1400" dirty="0">
                <a:solidFill>
                  <a:schemeClr val="bg1"/>
                </a:solidFill>
                <a:cs typeface="+mn-ea"/>
                <a:sym typeface="+mn-lt"/>
              </a:rPr>
              <a:t>这</a:t>
            </a:r>
          </a:p>
        </p:txBody>
      </p:sp>
      <p:grpSp>
        <p:nvGrpSpPr>
          <p:cNvPr id="46" name="组合 45"/>
          <p:cNvGrpSpPr>
            <a:grpSpLocks noChangeAspect="1"/>
          </p:cNvGrpSpPr>
          <p:nvPr/>
        </p:nvGrpSpPr>
        <p:grpSpPr>
          <a:xfrm>
            <a:off x="202799" y="287672"/>
            <a:ext cx="609210" cy="609210"/>
            <a:chOff x="456294" y="1959430"/>
            <a:chExt cx="2148114" cy="2148114"/>
          </a:xfrm>
        </p:grpSpPr>
        <p:sp>
          <p:nvSpPr>
            <p:cNvPr id="47" name="椭圆 46"/>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8" name="图片 47"/>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49" name="文本框 48"/>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添加论文内容第三部分标题</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Group 1"/>
          <p:cNvGrpSpPr/>
          <p:nvPr/>
        </p:nvGrpSpPr>
        <p:grpSpPr>
          <a:xfrm>
            <a:off x="1170150" y="2381926"/>
            <a:ext cx="2633779" cy="2007532"/>
            <a:chOff x="2813601" y="2061175"/>
            <a:chExt cx="1228120" cy="936104"/>
          </a:xfrm>
        </p:grpSpPr>
        <p:sp>
          <p:nvSpPr>
            <p:cNvPr id="10" name="Oval 2"/>
            <p:cNvSpPr/>
            <p:nvPr/>
          </p:nvSpPr>
          <p:spPr>
            <a:xfrm>
              <a:off x="2813601" y="2330857"/>
              <a:ext cx="396739" cy="396739"/>
            </a:xfrm>
            <a:prstGeom prst="ellipse">
              <a:avLst/>
            </a:prstGeom>
            <a:solidFill>
              <a:schemeClr val="accent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1" name="Oval 14"/>
            <p:cNvSpPr/>
            <p:nvPr/>
          </p:nvSpPr>
          <p:spPr>
            <a:xfrm>
              <a:off x="3105617" y="2061175"/>
              <a:ext cx="936104" cy="936104"/>
            </a:xfrm>
            <a:prstGeom prst="ellipse">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2" name="Group 64"/>
          <p:cNvGrpSpPr/>
          <p:nvPr/>
        </p:nvGrpSpPr>
        <p:grpSpPr>
          <a:xfrm>
            <a:off x="8554170" y="2381926"/>
            <a:ext cx="2633779" cy="2007532"/>
            <a:chOff x="2813601" y="2061175"/>
            <a:chExt cx="1228120" cy="936104"/>
          </a:xfrm>
        </p:grpSpPr>
        <p:sp>
          <p:nvSpPr>
            <p:cNvPr id="13" name="Oval 65"/>
            <p:cNvSpPr/>
            <p:nvPr/>
          </p:nvSpPr>
          <p:spPr>
            <a:xfrm>
              <a:off x="2813601" y="2330857"/>
              <a:ext cx="396739" cy="396739"/>
            </a:xfrm>
            <a:prstGeom prst="ellipse">
              <a:avLst/>
            </a:prstGeom>
            <a:solidFill>
              <a:schemeClr val="accent2">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4" name="Oval 66"/>
            <p:cNvSpPr/>
            <p:nvPr/>
          </p:nvSpPr>
          <p:spPr>
            <a:xfrm>
              <a:off x="3105617" y="2061175"/>
              <a:ext cx="936104" cy="936104"/>
            </a:xfrm>
            <a:prstGeom prst="ellipse">
              <a:avLst/>
            </a:prstGeom>
            <a:solidFill>
              <a:schemeClr val="accent2">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grpSp>
        <p:nvGrpSpPr>
          <p:cNvPr id="15" name="Group 37"/>
          <p:cNvGrpSpPr/>
          <p:nvPr/>
        </p:nvGrpSpPr>
        <p:grpSpPr>
          <a:xfrm>
            <a:off x="4757670" y="2381926"/>
            <a:ext cx="2633779" cy="2007532"/>
            <a:chOff x="2813601" y="2061175"/>
            <a:chExt cx="1228120" cy="936104"/>
          </a:xfrm>
        </p:grpSpPr>
        <p:sp>
          <p:nvSpPr>
            <p:cNvPr id="16" name="Oval 38"/>
            <p:cNvSpPr/>
            <p:nvPr/>
          </p:nvSpPr>
          <p:spPr>
            <a:xfrm>
              <a:off x="2813601" y="2330857"/>
              <a:ext cx="396739" cy="396739"/>
            </a:xfrm>
            <a:prstGeom prst="ellipse">
              <a:avLst/>
            </a:prstGeom>
            <a:solidFill>
              <a:schemeClr val="accent4">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sp>
          <p:nvSpPr>
            <p:cNvPr id="17" name="Oval 39"/>
            <p:cNvSpPr/>
            <p:nvPr/>
          </p:nvSpPr>
          <p:spPr>
            <a:xfrm>
              <a:off x="3105617" y="2061175"/>
              <a:ext cx="936104" cy="936104"/>
            </a:xfrm>
            <a:prstGeom prst="ellipse">
              <a:avLst/>
            </a:prstGeom>
            <a:solidFill>
              <a:schemeClr val="accent4">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cs typeface="+mn-ea"/>
                <a:sym typeface="+mn-lt"/>
              </a:endParaRPr>
            </a:p>
          </p:txBody>
        </p:sp>
      </p:grpSp>
      <p:sp>
        <p:nvSpPr>
          <p:cNvPr id="18" name="KSO_Shape"/>
          <p:cNvSpPr>
            <a:spLocks noChangeArrowheads="1"/>
          </p:cNvSpPr>
          <p:nvPr/>
        </p:nvSpPr>
        <p:spPr bwMode="auto">
          <a:xfrm>
            <a:off x="6074956" y="3078172"/>
            <a:ext cx="645073" cy="636472"/>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9" name="KSO_Shape"/>
          <p:cNvSpPr/>
          <p:nvPr/>
        </p:nvSpPr>
        <p:spPr>
          <a:xfrm rot="5400000">
            <a:off x="2540654" y="3060764"/>
            <a:ext cx="538640" cy="645077"/>
          </a:xfrm>
          <a:custGeom>
            <a:avLst/>
            <a:gdLst>
              <a:gd name="connsiteX0" fmla="*/ 554464 w 1867751"/>
              <a:gd name="connsiteY0" fmla="*/ 1824949 h 2238118"/>
              <a:gd name="connsiteX1" fmla="*/ 554514 w 1867751"/>
              <a:gd name="connsiteY1" fmla="*/ 1824346 h 2238118"/>
              <a:gd name="connsiteX2" fmla="*/ 1313239 w 1867751"/>
              <a:gd name="connsiteY2" fmla="*/ 1824346 h 2238118"/>
              <a:gd name="connsiteX3" fmla="*/ 1313289 w 1867751"/>
              <a:gd name="connsiteY3" fmla="*/ 1824949 h 2238118"/>
              <a:gd name="connsiteX4" fmla="*/ 1146010 w 1867751"/>
              <a:gd name="connsiteY4" fmla="*/ 2206693 h 2238118"/>
              <a:gd name="connsiteX5" fmla="*/ 1098294 w 1867751"/>
              <a:gd name="connsiteY5" fmla="*/ 2238118 h 2238118"/>
              <a:gd name="connsiteX6" fmla="*/ 769458 w 1867751"/>
              <a:gd name="connsiteY6" fmla="*/ 2238118 h 2238118"/>
              <a:gd name="connsiteX7" fmla="*/ 721743 w 1867751"/>
              <a:gd name="connsiteY7" fmla="*/ 2206693 h 2238118"/>
              <a:gd name="connsiteX8" fmla="*/ 554464 w 1867751"/>
              <a:gd name="connsiteY8" fmla="*/ 1824949 h 2238118"/>
              <a:gd name="connsiteX9" fmla="*/ 334004 w 1867751"/>
              <a:gd name="connsiteY9" fmla="*/ 731923 h 2238118"/>
              <a:gd name="connsiteX10" fmla="*/ 384642 w 1867751"/>
              <a:gd name="connsiteY10" fmla="*/ 691647 h 2238118"/>
              <a:gd name="connsiteX11" fmla="*/ 922547 w 1867751"/>
              <a:gd name="connsiteY11" fmla="*/ 517213 h 2238118"/>
              <a:gd name="connsiteX12" fmla="*/ 1526274 w 1867751"/>
              <a:gd name="connsiteY12" fmla="*/ 710379 h 2238118"/>
              <a:gd name="connsiteX13" fmla="*/ 1533748 w 1867751"/>
              <a:gd name="connsiteY13" fmla="*/ 716786 h 2238118"/>
              <a:gd name="connsiteX14" fmla="*/ 1363934 w 1867751"/>
              <a:gd name="connsiteY14" fmla="*/ 905799 h 2238118"/>
              <a:gd name="connsiteX15" fmla="*/ 1354076 w 1867751"/>
              <a:gd name="connsiteY15" fmla="*/ 897219 h 2238118"/>
              <a:gd name="connsiteX16" fmla="*/ 929594 w 1867751"/>
              <a:gd name="connsiteY16" fmla="*/ 771106 h 2238118"/>
              <a:gd name="connsiteX17" fmla="*/ 595097 w 1867751"/>
              <a:gd name="connsiteY17" fmla="*/ 857258 h 2238118"/>
              <a:gd name="connsiteX18" fmla="*/ 526786 w 1867751"/>
              <a:gd name="connsiteY18" fmla="*/ 903047 h 2238118"/>
              <a:gd name="connsiteX19" fmla="*/ 1424 w 1867751"/>
              <a:gd name="connsiteY19" fmla="*/ 412534 h 2238118"/>
              <a:gd name="connsiteX20" fmla="*/ 16741 w 1867751"/>
              <a:gd name="connsiteY20" fmla="*/ 389976 h 2238118"/>
              <a:gd name="connsiteX21" fmla="*/ 926841 w 1867751"/>
              <a:gd name="connsiteY21" fmla="*/ 141 h 2238118"/>
              <a:gd name="connsiteX22" fmla="*/ 1842910 w 1867751"/>
              <a:gd name="connsiteY22" fmla="*/ 347686 h 2238118"/>
              <a:gd name="connsiteX23" fmla="*/ 1866328 w 1867751"/>
              <a:gd name="connsiteY23" fmla="*/ 376915 h 2238118"/>
              <a:gd name="connsiteX24" fmla="*/ 1695977 w 1867751"/>
              <a:gd name="connsiteY24" fmla="*/ 566526 h 2238118"/>
              <a:gd name="connsiteX25" fmla="*/ 1691512 w 1867751"/>
              <a:gd name="connsiteY25" fmla="*/ 558681 h 2238118"/>
              <a:gd name="connsiteX26" fmla="*/ 933888 w 1867751"/>
              <a:gd name="connsiteY26" fmla="*/ 254053 h 2238118"/>
              <a:gd name="connsiteX27" fmla="*/ 208115 w 1867751"/>
              <a:gd name="connsiteY27" fmla="*/ 551186 h 2238118"/>
              <a:gd name="connsiteX28" fmla="*/ 190588 w 1867751"/>
              <a:gd name="connsiteY28" fmla="*/ 580446 h 2238118"/>
              <a:gd name="connsiteX29" fmla="*/ 0 w 1867751"/>
              <a:gd name="connsiteY29" fmla="*/ 1119973 h 2238118"/>
              <a:gd name="connsiteX30" fmla="*/ 124 w 1867751"/>
              <a:gd name="connsiteY30" fmla="*/ 1119059 h 2238118"/>
              <a:gd name="connsiteX31" fmla="*/ 1867628 w 1867751"/>
              <a:gd name="connsiteY31" fmla="*/ 1119059 h 2238118"/>
              <a:gd name="connsiteX32" fmla="*/ 1867751 w 1867751"/>
              <a:gd name="connsiteY32" fmla="*/ 1119973 h 2238118"/>
              <a:gd name="connsiteX33" fmla="*/ 1456015 w 1867751"/>
              <a:gd name="connsiteY33" fmla="*/ 1697765 h 2238118"/>
              <a:gd name="connsiteX34" fmla="*/ 1338570 w 1867751"/>
              <a:gd name="connsiteY34" fmla="*/ 1745328 h 2238118"/>
              <a:gd name="connsiteX35" fmla="*/ 529182 w 1867751"/>
              <a:gd name="connsiteY35" fmla="*/ 1745328 h 2238118"/>
              <a:gd name="connsiteX36" fmla="*/ 411738 w 1867751"/>
              <a:gd name="connsiteY36" fmla="*/ 1697765 h 2238118"/>
              <a:gd name="connsiteX37" fmla="*/ 0 w 1867751"/>
              <a:gd name="connsiteY37" fmla="*/ 1119973 h 2238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867751" h="2238118">
                <a:moveTo>
                  <a:pt x="554464" y="1824949"/>
                </a:moveTo>
                <a:lnTo>
                  <a:pt x="554514" y="1824346"/>
                </a:lnTo>
                <a:lnTo>
                  <a:pt x="1313239" y="1824346"/>
                </a:lnTo>
                <a:lnTo>
                  <a:pt x="1313289" y="1824949"/>
                </a:lnTo>
                <a:cubicBezTo>
                  <a:pt x="1313289" y="1983858"/>
                  <a:pt x="1246934" y="2123962"/>
                  <a:pt x="1146010" y="2206693"/>
                </a:cubicBezTo>
                <a:lnTo>
                  <a:pt x="1098294" y="2238118"/>
                </a:lnTo>
                <a:lnTo>
                  <a:pt x="769458" y="2238118"/>
                </a:lnTo>
                <a:lnTo>
                  <a:pt x="721743" y="2206693"/>
                </a:lnTo>
                <a:cubicBezTo>
                  <a:pt x="620819" y="2123962"/>
                  <a:pt x="554464" y="1983858"/>
                  <a:pt x="554464" y="1824949"/>
                </a:cubicBezTo>
                <a:close/>
                <a:moveTo>
                  <a:pt x="334004" y="731923"/>
                </a:moveTo>
                <a:lnTo>
                  <a:pt x="384642" y="691647"/>
                </a:lnTo>
                <a:cubicBezTo>
                  <a:pt x="530212" y="586334"/>
                  <a:pt x="717326" y="521362"/>
                  <a:pt x="922547" y="517213"/>
                </a:cubicBezTo>
                <a:cubicBezTo>
                  <a:pt x="1154131" y="512531"/>
                  <a:pt x="1367270" y="586210"/>
                  <a:pt x="1526274" y="710379"/>
                </a:cubicBezTo>
                <a:lnTo>
                  <a:pt x="1533748" y="716786"/>
                </a:lnTo>
                <a:lnTo>
                  <a:pt x="1363934" y="905799"/>
                </a:lnTo>
                <a:lnTo>
                  <a:pt x="1354076" y="897219"/>
                </a:lnTo>
                <a:cubicBezTo>
                  <a:pt x="1242116" y="816308"/>
                  <a:pt x="1092320" y="768270"/>
                  <a:pt x="929594" y="771106"/>
                </a:cubicBezTo>
                <a:cubicBezTo>
                  <a:pt x="805243" y="773274"/>
                  <a:pt x="690256" y="804816"/>
                  <a:pt x="595097" y="857258"/>
                </a:cubicBezTo>
                <a:lnTo>
                  <a:pt x="526786" y="903047"/>
                </a:lnTo>
                <a:close/>
                <a:moveTo>
                  <a:pt x="1424" y="412534"/>
                </a:moveTo>
                <a:lnTo>
                  <a:pt x="16741" y="389976"/>
                </a:lnTo>
                <a:cubicBezTo>
                  <a:pt x="191151" y="162101"/>
                  <a:pt x="531915" y="5499"/>
                  <a:pt x="926841" y="141"/>
                </a:cubicBezTo>
                <a:cubicBezTo>
                  <a:pt x="1310393" y="-5063"/>
                  <a:pt x="1652306" y="133938"/>
                  <a:pt x="1842910" y="347686"/>
                </a:cubicBezTo>
                <a:lnTo>
                  <a:pt x="1866328" y="376915"/>
                </a:lnTo>
                <a:lnTo>
                  <a:pt x="1695977" y="566526"/>
                </a:lnTo>
                <a:lnTo>
                  <a:pt x="1691512" y="558681"/>
                </a:lnTo>
                <a:cubicBezTo>
                  <a:pt x="1571438" y="376327"/>
                  <a:pt x="1274252" y="250611"/>
                  <a:pt x="933888" y="254053"/>
                </a:cubicBezTo>
                <a:cubicBezTo>
                  <a:pt x="606169" y="257368"/>
                  <a:pt x="327145" y="379187"/>
                  <a:pt x="208115" y="551186"/>
                </a:cubicBezTo>
                <a:lnTo>
                  <a:pt x="190588" y="580446"/>
                </a:lnTo>
                <a:close/>
                <a:moveTo>
                  <a:pt x="0" y="1119973"/>
                </a:moveTo>
                <a:lnTo>
                  <a:pt x="124" y="1119059"/>
                </a:lnTo>
                <a:lnTo>
                  <a:pt x="1867628" y="1119059"/>
                </a:lnTo>
                <a:lnTo>
                  <a:pt x="1867751" y="1119973"/>
                </a:lnTo>
                <a:cubicBezTo>
                  <a:pt x="1867751" y="1360491"/>
                  <a:pt x="1704427" y="1572546"/>
                  <a:pt x="1456015" y="1697765"/>
                </a:cubicBezTo>
                <a:lnTo>
                  <a:pt x="1338570" y="1745328"/>
                </a:lnTo>
                <a:lnTo>
                  <a:pt x="529182" y="1745328"/>
                </a:lnTo>
                <a:lnTo>
                  <a:pt x="411738" y="1697765"/>
                </a:lnTo>
                <a:cubicBezTo>
                  <a:pt x="163325" y="1572546"/>
                  <a:pt x="0" y="1360491"/>
                  <a:pt x="0" y="11199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0" name="KSO_Shape"/>
          <p:cNvSpPr/>
          <p:nvPr/>
        </p:nvSpPr>
        <p:spPr bwMode="auto">
          <a:xfrm>
            <a:off x="9861645" y="3063153"/>
            <a:ext cx="645073" cy="645073"/>
          </a:xfrm>
          <a:custGeom>
            <a:avLst/>
            <a:gdLst>
              <a:gd name="T0" fmla="*/ 2147483646 w 207"/>
              <a:gd name="T1" fmla="*/ 2147483646 h 207"/>
              <a:gd name="T2" fmla="*/ 2147483646 w 207"/>
              <a:gd name="T3" fmla="*/ 2147483646 h 207"/>
              <a:gd name="T4" fmla="*/ 2147483646 w 207"/>
              <a:gd name="T5" fmla="*/ 2147483646 h 207"/>
              <a:gd name="T6" fmla="*/ 2147483646 w 207"/>
              <a:gd name="T7" fmla="*/ 2147483646 h 207"/>
              <a:gd name="T8" fmla="*/ 2147483646 w 207"/>
              <a:gd name="T9" fmla="*/ 2147483646 h 207"/>
              <a:gd name="T10" fmla="*/ 2147483646 w 207"/>
              <a:gd name="T11" fmla="*/ 2147483646 h 207"/>
              <a:gd name="T12" fmla="*/ 2147483646 w 207"/>
              <a:gd name="T13" fmla="*/ 2147483646 h 207"/>
              <a:gd name="T14" fmla="*/ 2147483646 w 207"/>
              <a:gd name="T15" fmla="*/ 2147483646 h 207"/>
              <a:gd name="T16" fmla="*/ 2147483646 w 207"/>
              <a:gd name="T17" fmla="*/ 2147483646 h 207"/>
              <a:gd name="T18" fmla="*/ 2147483646 w 207"/>
              <a:gd name="T19" fmla="*/ 2147483646 h 207"/>
              <a:gd name="T20" fmla="*/ 2147483646 w 207"/>
              <a:gd name="T21" fmla="*/ 2147483646 h 207"/>
              <a:gd name="T22" fmla="*/ 2147483646 w 207"/>
              <a:gd name="T23" fmla="*/ 2147483646 h 207"/>
              <a:gd name="T24" fmla="*/ 2147483646 w 207"/>
              <a:gd name="T25" fmla="*/ 2147483646 h 207"/>
              <a:gd name="T26" fmla="*/ 2147483646 w 207"/>
              <a:gd name="T27" fmla="*/ 2147483646 h 207"/>
              <a:gd name="T28" fmla="*/ 0 w 207"/>
              <a:gd name="T29" fmla="*/ 2147483646 h 207"/>
              <a:gd name="T30" fmla="*/ 2147483646 w 207"/>
              <a:gd name="T31" fmla="*/ 2147483646 h 207"/>
              <a:gd name="T32" fmla="*/ 2147483646 w 207"/>
              <a:gd name="T33" fmla="*/ 0 h 207"/>
              <a:gd name="T34" fmla="*/ 2147483646 w 207"/>
              <a:gd name="T35" fmla="*/ 2147483646 h 207"/>
              <a:gd name="T36" fmla="*/ 2147483646 w 207"/>
              <a:gd name="T37" fmla="*/ 2147483646 h 207"/>
              <a:gd name="T38" fmla="*/ 2147483646 w 207"/>
              <a:gd name="T39" fmla="*/ 2147483646 h 207"/>
              <a:gd name="T40" fmla="*/ 2147483646 w 207"/>
              <a:gd name="T41" fmla="*/ 2147483646 h 207"/>
              <a:gd name="T42" fmla="*/ 2147483646 w 207"/>
              <a:gd name="T43" fmla="*/ 2147483646 h 207"/>
              <a:gd name="T44" fmla="*/ 2147483646 w 207"/>
              <a:gd name="T45" fmla="*/ 2147483646 h 207"/>
              <a:gd name="T46" fmla="*/ 2147483646 w 207"/>
              <a:gd name="T47" fmla="*/ 2147483646 h 207"/>
              <a:gd name="T48" fmla="*/ 2147483646 w 207"/>
              <a:gd name="T49" fmla="*/ 2147483646 h 207"/>
              <a:gd name="T50" fmla="*/ 2147483646 w 207"/>
              <a:gd name="T51" fmla="*/ 2147483646 h 207"/>
              <a:gd name="T52" fmla="*/ 2147483646 w 207"/>
              <a:gd name="T53" fmla="*/ 2147483646 h 207"/>
              <a:gd name="T54" fmla="*/ 2147483646 w 207"/>
              <a:gd name="T55" fmla="*/ 2147483646 h 207"/>
              <a:gd name="T56" fmla="*/ 2147483646 w 207"/>
              <a:gd name="T57" fmla="*/ 2147483646 h 207"/>
              <a:gd name="T58" fmla="*/ 2147483646 w 207"/>
              <a:gd name="T59" fmla="*/ 2147483646 h 207"/>
              <a:gd name="T60" fmla="*/ 2147483646 w 207"/>
              <a:gd name="T61" fmla="*/ 2147483646 h 207"/>
              <a:gd name="T62" fmla="*/ 2147483646 w 207"/>
              <a:gd name="T63" fmla="*/ 2147483646 h 207"/>
              <a:gd name="T64" fmla="*/ 2147483646 w 207"/>
              <a:gd name="T65" fmla="*/ 2147483646 h 207"/>
              <a:gd name="T66" fmla="*/ 2147483646 w 207"/>
              <a:gd name="T67" fmla="*/ 2147483646 h 207"/>
              <a:gd name="T68" fmla="*/ 2147483646 w 207"/>
              <a:gd name="T69" fmla="*/ 2147483646 h 207"/>
              <a:gd name="T70" fmla="*/ 2147483646 w 207"/>
              <a:gd name="T71" fmla="*/ 2147483646 h 207"/>
              <a:gd name="T72" fmla="*/ 2147483646 w 207"/>
              <a:gd name="T73" fmla="*/ 2147483646 h 207"/>
              <a:gd name="T74" fmla="*/ 2147483646 w 207"/>
              <a:gd name="T75" fmla="*/ 2147483646 h 20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1" name="文本框 20"/>
          <p:cNvSpPr txBox="1"/>
          <p:nvPr/>
        </p:nvSpPr>
        <p:spPr>
          <a:xfrm>
            <a:off x="81704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2" name="文本框 21"/>
          <p:cNvSpPr txBox="1"/>
          <p:nvPr/>
        </p:nvSpPr>
        <p:spPr>
          <a:xfrm>
            <a:off x="70498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3" name="文本框 22"/>
          <p:cNvSpPr txBox="1"/>
          <p:nvPr/>
        </p:nvSpPr>
        <p:spPr>
          <a:xfrm>
            <a:off x="454223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4" name="文本框 23"/>
          <p:cNvSpPr txBox="1"/>
          <p:nvPr/>
        </p:nvSpPr>
        <p:spPr>
          <a:xfrm>
            <a:off x="443017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sp>
        <p:nvSpPr>
          <p:cNvPr id="25" name="文本框 24"/>
          <p:cNvSpPr txBox="1"/>
          <p:nvPr/>
        </p:nvSpPr>
        <p:spPr>
          <a:xfrm>
            <a:off x="8267422" y="4889340"/>
            <a:ext cx="3247949" cy="757130"/>
          </a:xfrm>
          <a:prstGeom prst="rect">
            <a:avLst/>
          </a:prstGeom>
          <a:noFill/>
        </p:spPr>
        <p:txBody>
          <a:bodyPr wrap="square" rtlCol="0">
            <a:spAutoFit/>
          </a:bodyPr>
          <a:lstStyle/>
          <a:p>
            <a:pPr algn="just">
              <a:lnSpc>
                <a:spcPct val="120000"/>
              </a:lnSpc>
            </a:pPr>
            <a:r>
              <a:rPr lang="zh-CN" altLang="en-US" dirty="0">
                <a:solidFill>
                  <a:schemeClr val="tx1">
                    <a:lumMod val="50000"/>
                    <a:lumOff val="50000"/>
                  </a:schemeClr>
                </a:solidFill>
                <a:cs typeface="+mn-ea"/>
                <a:sym typeface="+mn-lt"/>
              </a:rPr>
              <a:t>请在这里添加相应的文字内容请在这里添加相应的文字内容</a:t>
            </a:r>
          </a:p>
        </p:txBody>
      </p:sp>
      <p:sp>
        <p:nvSpPr>
          <p:cNvPr id="26" name="文本框 25"/>
          <p:cNvSpPr txBox="1"/>
          <p:nvPr/>
        </p:nvSpPr>
        <p:spPr>
          <a:xfrm>
            <a:off x="8155365" y="3966010"/>
            <a:ext cx="1569660" cy="923330"/>
          </a:xfrm>
          <a:prstGeom prst="rect">
            <a:avLst/>
          </a:prstGeom>
          <a:noFill/>
        </p:spPr>
        <p:txBody>
          <a:bodyPr wrap="none" rtlCol="0">
            <a:spAutoFit/>
          </a:bodyPr>
          <a:lstStyle/>
          <a:p>
            <a:r>
              <a:rPr lang="en-US" altLang="zh-CN" sz="5400" b="1" dirty="0">
                <a:solidFill>
                  <a:schemeClr val="bg1">
                    <a:lumMod val="50000"/>
                  </a:schemeClr>
                </a:solidFill>
              </a:rPr>
              <a:t>15%</a:t>
            </a:r>
            <a:endParaRPr lang="zh-CN" altLang="en-US" sz="5400" b="1" dirty="0">
              <a:solidFill>
                <a:schemeClr val="bg1">
                  <a:lumMod val="50000"/>
                </a:schemeClr>
              </a:solidFill>
            </a:endParaRPr>
          </a:p>
        </p:txBody>
      </p:sp>
      <p:grpSp>
        <p:nvGrpSpPr>
          <p:cNvPr id="27" name="组合 26"/>
          <p:cNvGrpSpPr>
            <a:grpSpLocks noChangeAspect="1"/>
          </p:cNvGrpSpPr>
          <p:nvPr/>
        </p:nvGrpSpPr>
        <p:grpSpPr>
          <a:xfrm>
            <a:off x="202799" y="287672"/>
            <a:ext cx="609210" cy="609210"/>
            <a:chOff x="456294" y="1959430"/>
            <a:chExt cx="2148114" cy="2148114"/>
          </a:xfrm>
        </p:grpSpPr>
        <p:sp>
          <p:nvSpPr>
            <p:cNvPr id="28" name="椭圆 27"/>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9" name="图片 28"/>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0" name="文本框 29"/>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图表 8"/>
          <p:cNvGraphicFramePr/>
          <p:nvPr/>
        </p:nvGraphicFramePr>
        <p:xfrm>
          <a:off x="844550" y="1754415"/>
          <a:ext cx="10528300" cy="2741896"/>
        </p:xfrm>
        <a:graphic>
          <a:graphicData uri="http://schemas.openxmlformats.org/drawingml/2006/chart">
            <c:chart xmlns:c="http://schemas.openxmlformats.org/drawingml/2006/chart" xmlns:r="http://schemas.openxmlformats.org/officeDocument/2006/relationships" r:id="rId3"/>
          </a:graphicData>
        </a:graphic>
      </p:graphicFrame>
      <p:sp>
        <p:nvSpPr>
          <p:cNvPr id="10" name="Title 13"/>
          <p:cNvSpPr txBox="1"/>
          <p:nvPr/>
        </p:nvSpPr>
        <p:spPr>
          <a:xfrm>
            <a:off x="1136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1</a:t>
            </a:r>
            <a:endParaRPr lang="en-US" sz="2400" dirty="0">
              <a:latin typeface="+mn-lt"/>
              <a:ea typeface="+mn-ea"/>
              <a:cs typeface="+mn-ea"/>
              <a:sym typeface="+mn-lt"/>
            </a:endParaRPr>
          </a:p>
        </p:txBody>
      </p:sp>
      <p:sp>
        <p:nvSpPr>
          <p:cNvPr id="11" name="文本框 10"/>
          <p:cNvSpPr txBox="1"/>
          <p:nvPr/>
        </p:nvSpPr>
        <p:spPr>
          <a:xfrm>
            <a:off x="1136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2" name="矩形 11"/>
          <p:cNvSpPr/>
          <p:nvPr/>
        </p:nvSpPr>
        <p:spPr>
          <a:xfrm>
            <a:off x="946187" y="4859565"/>
            <a:ext cx="190500" cy="190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itle 13"/>
          <p:cNvSpPr txBox="1"/>
          <p:nvPr/>
        </p:nvSpPr>
        <p:spPr>
          <a:xfrm>
            <a:off x="3803916"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2</a:t>
            </a:r>
            <a:endParaRPr lang="en-US" sz="2400" dirty="0">
              <a:latin typeface="+mn-lt"/>
              <a:ea typeface="+mn-ea"/>
              <a:cs typeface="+mn-ea"/>
              <a:sym typeface="+mn-lt"/>
            </a:endParaRPr>
          </a:p>
        </p:txBody>
      </p:sp>
      <p:sp>
        <p:nvSpPr>
          <p:cNvPr id="14" name="文本框 13"/>
          <p:cNvSpPr txBox="1"/>
          <p:nvPr/>
        </p:nvSpPr>
        <p:spPr>
          <a:xfrm>
            <a:off x="380368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5" name="矩形 14"/>
          <p:cNvSpPr/>
          <p:nvPr/>
        </p:nvSpPr>
        <p:spPr>
          <a:xfrm>
            <a:off x="3613187" y="4859565"/>
            <a:ext cx="190500" cy="190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itle 13"/>
          <p:cNvSpPr txBox="1"/>
          <p:nvPr/>
        </p:nvSpPr>
        <p:spPr>
          <a:xfrm>
            <a:off x="6528708" y="4633580"/>
            <a:ext cx="3845900"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3</a:t>
            </a:r>
            <a:endParaRPr lang="en-US" sz="2400" dirty="0">
              <a:latin typeface="+mn-lt"/>
              <a:ea typeface="+mn-ea"/>
              <a:cs typeface="+mn-ea"/>
              <a:sym typeface="+mn-lt"/>
            </a:endParaRPr>
          </a:p>
        </p:txBody>
      </p:sp>
      <p:sp>
        <p:nvSpPr>
          <p:cNvPr id="17" name="文本框 16"/>
          <p:cNvSpPr txBox="1"/>
          <p:nvPr/>
        </p:nvSpPr>
        <p:spPr>
          <a:xfrm>
            <a:off x="6528479"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18" name="矩形 17"/>
          <p:cNvSpPr/>
          <p:nvPr/>
        </p:nvSpPr>
        <p:spPr>
          <a:xfrm>
            <a:off x="6337979" y="4859565"/>
            <a:ext cx="190500" cy="190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itle 13"/>
          <p:cNvSpPr txBox="1"/>
          <p:nvPr/>
        </p:nvSpPr>
        <p:spPr>
          <a:xfrm>
            <a:off x="9117537" y="4633580"/>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zh-CN" altLang="en-US" sz="2400" dirty="0">
                <a:latin typeface="+mn-lt"/>
                <a:ea typeface="+mn-ea"/>
                <a:cs typeface="+mn-ea"/>
                <a:sym typeface="+mn-lt"/>
              </a:rPr>
              <a:t>类别</a:t>
            </a:r>
            <a:r>
              <a:rPr lang="en-US" altLang="zh-CN" sz="2400" dirty="0">
                <a:latin typeface="+mn-lt"/>
                <a:ea typeface="+mn-ea"/>
                <a:cs typeface="+mn-ea"/>
                <a:sym typeface="+mn-lt"/>
              </a:rPr>
              <a:t>4</a:t>
            </a:r>
            <a:endParaRPr lang="en-US" sz="2400" dirty="0">
              <a:latin typeface="+mn-lt"/>
              <a:ea typeface="+mn-ea"/>
              <a:cs typeface="+mn-ea"/>
              <a:sym typeface="+mn-lt"/>
            </a:endParaRPr>
          </a:p>
        </p:txBody>
      </p:sp>
      <p:sp>
        <p:nvSpPr>
          <p:cNvPr id="20" name="文本框 19"/>
          <p:cNvSpPr txBox="1"/>
          <p:nvPr/>
        </p:nvSpPr>
        <p:spPr>
          <a:xfrm>
            <a:off x="9117537" y="5193734"/>
            <a:ext cx="2083221" cy="978729"/>
          </a:xfrm>
          <a:prstGeom prst="rect">
            <a:avLst/>
          </a:prstGeom>
          <a:noFill/>
        </p:spPr>
        <p:txBody>
          <a:bodyPr wrap="square" rtlCol="0">
            <a:spAutoFit/>
          </a:bodyPr>
          <a:lstStyle/>
          <a:p>
            <a:pPr algn="just">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21" name="矩形 20"/>
          <p:cNvSpPr/>
          <p:nvPr/>
        </p:nvSpPr>
        <p:spPr>
          <a:xfrm>
            <a:off x="8927037" y="4859565"/>
            <a:ext cx="190500" cy="190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a:grpSpLocks noChangeAspect="1"/>
          </p:cNvGrpSpPr>
          <p:nvPr/>
        </p:nvGrpSpPr>
        <p:grpSpPr>
          <a:xfrm>
            <a:off x="202799" y="287672"/>
            <a:ext cx="609210" cy="609210"/>
            <a:chOff x="456294" y="1959430"/>
            <a:chExt cx="2148114" cy="2148114"/>
          </a:xfrm>
        </p:grpSpPr>
        <p:sp>
          <p:nvSpPr>
            <p:cNvPr id="23" name="椭圆 2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4" name="图片 23"/>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5" name="文本框 24"/>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a:grpSpLocks noChangeAspect="1"/>
          </p:cNvGrpSpPr>
          <p:nvPr/>
        </p:nvGrpSpPr>
        <p:grpSpPr>
          <a:xfrm>
            <a:off x="202799" y="287672"/>
            <a:ext cx="609210" cy="609210"/>
            <a:chOff x="456294" y="1959430"/>
            <a:chExt cx="2148114" cy="2148114"/>
          </a:xfrm>
        </p:grpSpPr>
        <p:sp>
          <p:nvSpPr>
            <p:cNvPr id="4" name="椭圆 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5" name="图片 4"/>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6" name="文本框 5"/>
          <p:cNvSpPr txBox="1"/>
          <p:nvPr/>
        </p:nvSpPr>
        <p:spPr>
          <a:xfrm>
            <a:off x="919032" y="57998"/>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添加论文内容第四部分标题</a:t>
            </a:r>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Rectangle 86"/>
          <p:cNvSpPr/>
          <p:nvPr/>
        </p:nvSpPr>
        <p:spPr>
          <a:xfrm>
            <a:off x="9060874" y="2636067"/>
            <a:ext cx="3131126"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0" name="Rectangle 84"/>
          <p:cNvSpPr/>
          <p:nvPr/>
        </p:nvSpPr>
        <p:spPr>
          <a:xfrm>
            <a:off x="0" y="2636067"/>
            <a:ext cx="3131127" cy="119149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1" name="Oval 3"/>
          <p:cNvSpPr/>
          <p:nvPr/>
        </p:nvSpPr>
        <p:spPr>
          <a:xfrm>
            <a:off x="2110509" y="1804794"/>
            <a:ext cx="2854037" cy="2854037"/>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2" name="Oval 4"/>
          <p:cNvSpPr/>
          <p:nvPr/>
        </p:nvSpPr>
        <p:spPr>
          <a:xfrm>
            <a:off x="4668982" y="1804794"/>
            <a:ext cx="2854037" cy="2854037"/>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sp>
        <p:nvSpPr>
          <p:cNvPr id="13" name="Oval 6"/>
          <p:cNvSpPr/>
          <p:nvPr/>
        </p:nvSpPr>
        <p:spPr>
          <a:xfrm>
            <a:off x="7227455" y="1804794"/>
            <a:ext cx="2854037" cy="2854037"/>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solidFill>
                <a:prstClr val="white"/>
              </a:solidFill>
              <a:cs typeface="+mn-ea"/>
              <a:sym typeface="+mn-lt"/>
            </a:endParaRPr>
          </a:p>
        </p:txBody>
      </p:sp>
      <p:grpSp>
        <p:nvGrpSpPr>
          <p:cNvPr id="14" name="Group 24"/>
          <p:cNvGrpSpPr/>
          <p:nvPr/>
        </p:nvGrpSpPr>
        <p:grpSpPr>
          <a:xfrm>
            <a:off x="5525726" y="2661538"/>
            <a:ext cx="1140547" cy="1140547"/>
            <a:chOff x="6111586" y="318800"/>
            <a:chExt cx="490538" cy="490538"/>
          </a:xfrm>
          <a:solidFill>
            <a:schemeClr val="bg1"/>
          </a:solidFill>
        </p:grpSpPr>
        <p:sp>
          <p:nvSpPr>
            <p:cNvPr id="15" name="Freeform 5"/>
            <p:cNvSpPr>
              <a:spLocks noEditPoints="1"/>
            </p:cNvSpPr>
            <p:nvPr/>
          </p:nvSpPr>
          <p:spPr bwMode="auto">
            <a:xfrm>
              <a:off x="6111586" y="318800"/>
              <a:ext cx="490538" cy="490538"/>
            </a:xfrm>
            <a:custGeom>
              <a:avLst/>
              <a:gdLst>
                <a:gd name="T0" fmla="*/ 116 w 128"/>
                <a:gd name="T1" fmla="*/ 0 h 128"/>
                <a:gd name="T2" fmla="*/ 28 w 128"/>
                <a:gd name="T3" fmla="*/ 0 h 128"/>
                <a:gd name="T4" fmla="*/ 16 w 128"/>
                <a:gd name="T5" fmla="*/ 12 h 128"/>
                <a:gd name="T6" fmla="*/ 16 w 128"/>
                <a:gd name="T7" fmla="*/ 20 h 128"/>
                <a:gd name="T8" fmla="*/ 12 w 128"/>
                <a:gd name="T9" fmla="*/ 20 h 128"/>
                <a:gd name="T10" fmla="*/ 0 w 128"/>
                <a:gd name="T11" fmla="*/ 32 h 128"/>
                <a:gd name="T12" fmla="*/ 0 w 128"/>
                <a:gd name="T13" fmla="*/ 112 h 128"/>
                <a:gd name="T14" fmla="*/ 16 w 128"/>
                <a:gd name="T15" fmla="*/ 128 h 128"/>
                <a:gd name="T16" fmla="*/ 112 w 128"/>
                <a:gd name="T17" fmla="*/ 128 h 128"/>
                <a:gd name="T18" fmla="*/ 128 w 128"/>
                <a:gd name="T19" fmla="*/ 112 h 128"/>
                <a:gd name="T20" fmla="*/ 128 w 128"/>
                <a:gd name="T21" fmla="*/ 12 h 128"/>
                <a:gd name="T22" fmla="*/ 116 w 128"/>
                <a:gd name="T23" fmla="*/ 0 h 128"/>
                <a:gd name="T24" fmla="*/ 120 w 128"/>
                <a:gd name="T25" fmla="*/ 112 h 128"/>
                <a:gd name="T26" fmla="*/ 112 w 128"/>
                <a:gd name="T27" fmla="*/ 120 h 128"/>
                <a:gd name="T28" fmla="*/ 16 w 128"/>
                <a:gd name="T29" fmla="*/ 120 h 128"/>
                <a:gd name="T30" fmla="*/ 8 w 128"/>
                <a:gd name="T31" fmla="*/ 112 h 128"/>
                <a:gd name="T32" fmla="*/ 8 w 128"/>
                <a:gd name="T33" fmla="*/ 32 h 128"/>
                <a:gd name="T34" fmla="*/ 12 w 128"/>
                <a:gd name="T35" fmla="*/ 28 h 128"/>
                <a:gd name="T36" fmla="*/ 16 w 128"/>
                <a:gd name="T37" fmla="*/ 28 h 128"/>
                <a:gd name="T38" fmla="*/ 16 w 128"/>
                <a:gd name="T39" fmla="*/ 108 h 128"/>
                <a:gd name="T40" fmla="*/ 20 w 128"/>
                <a:gd name="T41" fmla="*/ 112 h 128"/>
                <a:gd name="T42" fmla="*/ 24 w 128"/>
                <a:gd name="T43" fmla="*/ 108 h 128"/>
                <a:gd name="T44" fmla="*/ 24 w 128"/>
                <a:gd name="T45" fmla="*/ 12 h 128"/>
                <a:gd name="T46" fmla="*/ 28 w 128"/>
                <a:gd name="T47" fmla="*/ 8 h 128"/>
                <a:gd name="T48" fmla="*/ 116 w 128"/>
                <a:gd name="T49" fmla="*/ 8 h 128"/>
                <a:gd name="T50" fmla="*/ 120 w 128"/>
                <a:gd name="T51" fmla="*/ 12 h 128"/>
                <a:gd name="T52" fmla="*/ 120 w 128"/>
                <a:gd name="T53"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8" h="128">
                  <a:moveTo>
                    <a:pt x="116" y="0"/>
                  </a:moveTo>
                  <a:cubicBezTo>
                    <a:pt x="28" y="0"/>
                    <a:pt x="28" y="0"/>
                    <a:pt x="28" y="0"/>
                  </a:cubicBezTo>
                  <a:cubicBezTo>
                    <a:pt x="21" y="0"/>
                    <a:pt x="16" y="5"/>
                    <a:pt x="16" y="12"/>
                  </a:cubicBezTo>
                  <a:cubicBezTo>
                    <a:pt x="16" y="20"/>
                    <a:pt x="16" y="20"/>
                    <a:pt x="16" y="20"/>
                  </a:cubicBezTo>
                  <a:cubicBezTo>
                    <a:pt x="12" y="20"/>
                    <a:pt x="12" y="20"/>
                    <a:pt x="12" y="20"/>
                  </a:cubicBezTo>
                  <a:cubicBezTo>
                    <a:pt x="5" y="20"/>
                    <a:pt x="0" y="25"/>
                    <a:pt x="0" y="32"/>
                  </a:cubicBezTo>
                  <a:cubicBezTo>
                    <a:pt x="0" y="112"/>
                    <a:pt x="0" y="112"/>
                    <a:pt x="0" y="112"/>
                  </a:cubicBezTo>
                  <a:cubicBezTo>
                    <a:pt x="0" y="121"/>
                    <a:pt x="7" y="128"/>
                    <a:pt x="16" y="128"/>
                  </a:cubicBezTo>
                  <a:cubicBezTo>
                    <a:pt x="112" y="128"/>
                    <a:pt x="112" y="128"/>
                    <a:pt x="112" y="128"/>
                  </a:cubicBezTo>
                  <a:cubicBezTo>
                    <a:pt x="121" y="128"/>
                    <a:pt x="128" y="121"/>
                    <a:pt x="128" y="112"/>
                  </a:cubicBezTo>
                  <a:cubicBezTo>
                    <a:pt x="128" y="12"/>
                    <a:pt x="128" y="12"/>
                    <a:pt x="128" y="12"/>
                  </a:cubicBezTo>
                  <a:cubicBezTo>
                    <a:pt x="128" y="5"/>
                    <a:pt x="123" y="0"/>
                    <a:pt x="116" y="0"/>
                  </a:cubicBezTo>
                  <a:close/>
                  <a:moveTo>
                    <a:pt x="120" y="112"/>
                  </a:moveTo>
                  <a:cubicBezTo>
                    <a:pt x="120" y="116"/>
                    <a:pt x="116" y="120"/>
                    <a:pt x="112" y="120"/>
                  </a:cubicBezTo>
                  <a:cubicBezTo>
                    <a:pt x="16" y="120"/>
                    <a:pt x="16" y="120"/>
                    <a:pt x="16" y="120"/>
                  </a:cubicBezTo>
                  <a:cubicBezTo>
                    <a:pt x="12" y="120"/>
                    <a:pt x="8" y="116"/>
                    <a:pt x="8" y="112"/>
                  </a:cubicBezTo>
                  <a:cubicBezTo>
                    <a:pt x="8" y="32"/>
                    <a:pt x="8" y="32"/>
                    <a:pt x="8" y="32"/>
                  </a:cubicBezTo>
                  <a:cubicBezTo>
                    <a:pt x="8" y="30"/>
                    <a:pt x="10" y="28"/>
                    <a:pt x="12" y="28"/>
                  </a:cubicBezTo>
                  <a:cubicBezTo>
                    <a:pt x="16" y="28"/>
                    <a:pt x="16" y="28"/>
                    <a:pt x="16" y="28"/>
                  </a:cubicBezTo>
                  <a:cubicBezTo>
                    <a:pt x="16" y="108"/>
                    <a:pt x="16" y="108"/>
                    <a:pt x="16" y="108"/>
                  </a:cubicBezTo>
                  <a:cubicBezTo>
                    <a:pt x="16" y="110"/>
                    <a:pt x="18" y="112"/>
                    <a:pt x="20" y="112"/>
                  </a:cubicBezTo>
                  <a:cubicBezTo>
                    <a:pt x="22" y="112"/>
                    <a:pt x="24" y="110"/>
                    <a:pt x="24" y="108"/>
                  </a:cubicBezTo>
                  <a:cubicBezTo>
                    <a:pt x="24" y="12"/>
                    <a:pt x="24" y="12"/>
                    <a:pt x="24" y="12"/>
                  </a:cubicBezTo>
                  <a:cubicBezTo>
                    <a:pt x="24" y="10"/>
                    <a:pt x="26" y="8"/>
                    <a:pt x="28" y="8"/>
                  </a:cubicBezTo>
                  <a:cubicBezTo>
                    <a:pt x="116" y="8"/>
                    <a:pt x="116" y="8"/>
                    <a:pt x="116" y="8"/>
                  </a:cubicBezTo>
                  <a:cubicBezTo>
                    <a:pt x="118" y="8"/>
                    <a:pt x="120" y="10"/>
                    <a:pt x="120" y="12"/>
                  </a:cubicBezTo>
                  <a:lnTo>
                    <a:pt x="120" y="11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6" name="Freeform 6"/>
            <p:cNvSpPr/>
            <p:nvPr/>
          </p:nvSpPr>
          <p:spPr bwMode="auto">
            <a:xfrm>
              <a:off x="6402099" y="502950"/>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7" name="Freeform 7"/>
            <p:cNvSpPr/>
            <p:nvPr/>
          </p:nvSpPr>
          <p:spPr bwMode="auto">
            <a:xfrm>
              <a:off x="6402099" y="456912"/>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8" name="Freeform 8"/>
            <p:cNvSpPr/>
            <p:nvPr/>
          </p:nvSpPr>
          <p:spPr bwMode="auto">
            <a:xfrm>
              <a:off x="6402099" y="410875"/>
              <a:ext cx="138113" cy="14288"/>
            </a:xfrm>
            <a:custGeom>
              <a:avLst/>
              <a:gdLst>
                <a:gd name="T0" fmla="*/ 2 w 36"/>
                <a:gd name="T1" fmla="*/ 4 h 4"/>
                <a:gd name="T2" fmla="*/ 34 w 36"/>
                <a:gd name="T3" fmla="*/ 4 h 4"/>
                <a:gd name="T4" fmla="*/ 36 w 36"/>
                <a:gd name="T5" fmla="*/ 2 h 4"/>
                <a:gd name="T6" fmla="*/ 34 w 36"/>
                <a:gd name="T7" fmla="*/ 0 h 4"/>
                <a:gd name="T8" fmla="*/ 2 w 36"/>
                <a:gd name="T9" fmla="*/ 0 h 4"/>
                <a:gd name="T10" fmla="*/ 0 w 36"/>
                <a:gd name="T11" fmla="*/ 2 h 4"/>
                <a:gd name="T12" fmla="*/ 2 w 36"/>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2" y="4"/>
                  </a:moveTo>
                  <a:cubicBezTo>
                    <a:pt x="34" y="4"/>
                    <a:pt x="34" y="4"/>
                    <a:pt x="34" y="4"/>
                  </a:cubicBezTo>
                  <a:cubicBezTo>
                    <a:pt x="35" y="4"/>
                    <a:pt x="36" y="3"/>
                    <a:pt x="36" y="2"/>
                  </a:cubicBezTo>
                  <a:cubicBezTo>
                    <a:pt x="36" y="1"/>
                    <a:pt x="35" y="0"/>
                    <a:pt x="34" y="0"/>
                  </a:cubicBezTo>
                  <a:cubicBezTo>
                    <a:pt x="2" y="0"/>
                    <a:pt x="2" y="0"/>
                    <a:pt x="2" y="0"/>
                  </a:cubicBezTo>
                  <a:cubicBezTo>
                    <a:pt x="1" y="0"/>
                    <a:pt x="0" y="1"/>
                    <a:pt x="0" y="2"/>
                  </a:cubicBezTo>
                  <a:cubicBezTo>
                    <a:pt x="0" y="3"/>
                    <a:pt x="1" y="4"/>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19" name="Freeform 9"/>
            <p:cNvSpPr/>
            <p:nvPr/>
          </p:nvSpPr>
          <p:spPr bwMode="auto">
            <a:xfrm>
              <a:off x="6233824"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0" name="Freeform 10"/>
            <p:cNvSpPr/>
            <p:nvPr/>
          </p:nvSpPr>
          <p:spPr bwMode="auto">
            <a:xfrm>
              <a:off x="6233824"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1" name="Freeform 11"/>
            <p:cNvSpPr/>
            <p:nvPr/>
          </p:nvSpPr>
          <p:spPr bwMode="auto">
            <a:xfrm>
              <a:off x="6233824"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2" name="Freeform 12"/>
            <p:cNvSpPr/>
            <p:nvPr/>
          </p:nvSpPr>
          <p:spPr bwMode="auto">
            <a:xfrm>
              <a:off x="6402099" y="733137"/>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3" name="Freeform 13"/>
            <p:cNvSpPr/>
            <p:nvPr/>
          </p:nvSpPr>
          <p:spPr bwMode="auto">
            <a:xfrm>
              <a:off x="6402099" y="687100"/>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4" name="Freeform 14"/>
            <p:cNvSpPr/>
            <p:nvPr/>
          </p:nvSpPr>
          <p:spPr bwMode="auto">
            <a:xfrm>
              <a:off x="6402099" y="641062"/>
              <a:ext cx="138113" cy="14288"/>
            </a:xfrm>
            <a:custGeom>
              <a:avLst/>
              <a:gdLst>
                <a:gd name="T0" fmla="*/ 34 w 36"/>
                <a:gd name="T1" fmla="*/ 0 h 4"/>
                <a:gd name="T2" fmla="*/ 2 w 36"/>
                <a:gd name="T3" fmla="*/ 0 h 4"/>
                <a:gd name="T4" fmla="*/ 0 w 36"/>
                <a:gd name="T5" fmla="*/ 2 h 4"/>
                <a:gd name="T6" fmla="*/ 2 w 36"/>
                <a:gd name="T7" fmla="*/ 4 h 4"/>
                <a:gd name="T8" fmla="*/ 34 w 36"/>
                <a:gd name="T9" fmla="*/ 4 h 4"/>
                <a:gd name="T10" fmla="*/ 36 w 36"/>
                <a:gd name="T11" fmla="*/ 2 h 4"/>
                <a:gd name="T12" fmla="*/ 34 w 36"/>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36" h="4">
                  <a:moveTo>
                    <a:pt x="34" y="0"/>
                  </a:moveTo>
                  <a:cubicBezTo>
                    <a:pt x="2" y="0"/>
                    <a:pt x="2" y="0"/>
                    <a:pt x="2" y="0"/>
                  </a:cubicBezTo>
                  <a:cubicBezTo>
                    <a:pt x="1" y="0"/>
                    <a:pt x="0" y="1"/>
                    <a:pt x="0" y="2"/>
                  </a:cubicBezTo>
                  <a:cubicBezTo>
                    <a:pt x="0" y="3"/>
                    <a:pt x="1" y="4"/>
                    <a:pt x="2" y="4"/>
                  </a:cubicBezTo>
                  <a:cubicBezTo>
                    <a:pt x="34" y="4"/>
                    <a:pt x="34" y="4"/>
                    <a:pt x="34" y="4"/>
                  </a:cubicBezTo>
                  <a:cubicBezTo>
                    <a:pt x="35" y="4"/>
                    <a:pt x="36" y="3"/>
                    <a:pt x="36" y="2"/>
                  </a:cubicBezTo>
                  <a:cubicBezTo>
                    <a:pt x="36" y="1"/>
                    <a:pt x="35" y="0"/>
                    <a:pt x="3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5" name="Freeform 15"/>
            <p:cNvSpPr/>
            <p:nvPr/>
          </p:nvSpPr>
          <p:spPr bwMode="auto">
            <a:xfrm>
              <a:off x="6233824" y="548987"/>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6" name="Freeform 16"/>
            <p:cNvSpPr/>
            <p:nvPr/>
          </p:nvSpPr>
          <p:spPr bwMode="auto">
            <a:xfrm>
              <a:off x="6233824" y="595025"/>
              <a:ext cx="306388" cy="14288"/>
            </a:xfrm>
            <a:custGeom>
              <a:avLst/>
              <a:gdLst>
                <a:gd name="T0" fmla="*/ 78 w 80"/>
                <a:gd name="T1" fmla="*/ 0 h 4"/>
                <a:gd name="T2" fmla="*/ 2 w 80"/>
                <a:gd name="T3" fmla="*/ 0 h 4"/>
                <a:gd name="T4" fmla="*/ 0 w 80"/>
                <a:gd name="T5" fmla="*/ 2 h 4"/>
                <a:gd name="T6" fmla="*/ 2 w 80"/>
                <a:gd name="T7" fmla="*/ 4 h 4"/>
                <a:gd name="T8" fmla="*/ 78 w 80"/>
                <a:gd name="T9" fmla="*/ 4 h 4"/>
                <a:gd name="T10" fmla="*/ 80 w 80"/>
                <a:gd name="T11" fmla="*/ 2 h 4"/>
                <a:gd name="T12" fmla="*/ 78 w 80"/>
                <a:gd name="T13" fmla="*/ 0 h 4"/>
              </a:gdLst>
              <a:ahLst/>
              <a:cxnLst>
                <a:cxn ang="0">
                  <a:pos x="T0" y="T1"/>
                </a:cxn>
                <a:cxn ang="0">
                  <a:pos x="T2" y="T3"/>
                </a:cxn>
                <a:cxn ang="0">
                  <a:pos x="T4" y="T5"/>
                </a:cxn>
                <a:cxn ang="0">
                  <a:pos x="T6" y="T7"/>
                </a:cxn>
                <a:cxn ang="0">
                  <a:pos x="T8" y="T9"/>
                </a:cxn>
                <a:cxn ang="0">
                  <a:pos x="T10" y="T11"/>
                </a:cxn>
                <a:cxn ang="0">
                  <a:pos x="T12" y="T13"/>
                </a:cxn>
              </a:cxnLst>
              <a:rect l="0" t="0" r="r" b="b"/>
              <a:pathLst>
                <a:path w="80" h="4">
                  <a:moveTo>
                    <a:pt x="78" y="0"/>
                  </a:moveTo>
                  <a:cubicBezTo>
                    <a:pt x="2" y="0"/>
                    <a:pt x="2" y="0"/>
                    <a:pt x="2" y="0"/>
                  </a:cubicBezTo>
                  <a:cubicBezTo>
                    <a:pt x="1" y="0"/>
                    <a:pt x="0" y="1"/>
                    <a:pt x="0" y="2"/>
                  </a:cubicBezTo>
                  <a:cubicBezTo>
                    <a:pt x="0" y="3"/>
                    <a:pt x="1" y="4"/>
                    <a:pt x="2" y="4"/>
                  </a:cubicBezTo>
                  <a:cubicBezTo>
                    <a:pt x="78" y="4"/>
                    <a:pt x="78" y="4"/>
                    <a:pt x="78" y="4"/>
                  </a:cubicBezTo>
                  <a:cubicBezTo>
                    <a:pt x="79" y="4"/>
                    <a:pt x="80" y="3"/>
                    <a:pt x="80" y="2"/>
                  </a:cubicBezTo>
                  <a:cubicBezTo>
                    <a:pt x="80" y="1"/>
                    <a:pt x="79" y="0"/>
                    <a:pt x="7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27" name="Freeform 17"/>
            <p:cNvSpPr>
              <a:spLocks noEditPoints="1"/>
            </p:cNvSpPr>
            <p:nvPr/>
          </p:nvSpPr>
          <p:spPr bwMode="auto">
            <a:xfrm>
              <a:off x="6233824" y="379125"/>
              <a:ext cx="138113" cy="138113"/>
            </a:xfrm>
            <a:custGeom>
              <a:avLst/>
              <a:gdLst>
                <a:gd name="T0" fmla="*/ 4 w 36"/>
                <a:gd name="T1" fmla="*/ 36 h 36"/>
                <a:gd name="T2" fmla="*/ 32 w 36"/>
                <a:gd name="T3" fmla="*/ 36 h 36"/>
                <a:gd name="T4" fmla="*/ 36 w 36"/>
                <a:gd name="T5" fmla="*/ 32 h 36"/>
                <a:gd name="T6" fmla="*/ 36 w 36"/>
                <a:gd name="T7" fmla="*/ 4 h 36"/>
                <a:gd name="T8" fmla="*/ 32 w 36"/>
                <a:gd name="T9" fmla="*/ 0 h 36"/>
                <a:gd name="T10" fmla="*/ 4 w 36"/>
                <a:gd name="T11" fmla="*/ 0 h 36"/>
                <a:gd name="T12" fmla="*/ 0 w 36"/>
                <a:gd name="T13" fmla="*/ 4 h 36"/>
                <a:gd name="T14" fmla="*/ 0 w 36"/>
                <a:gd name="T15" fmla="*/ 32 h 36"/>
                <a:gd name="T16" fmla="*/ 4 w 36"/>
                <a:gd name="T17" fmla="*/ 36 h 36"/>
                <a:gd name="T18" fmla="*/ 8 w 36"/>
                <a:gd name="T19" fmla="*/ 8 h 36"/>
                <a:gd name="T20" fmla="*/ 28 w 36"/>
                <a:gd name="T21" fmla="*/ 8 h 36"/>
                <a:gd name="T22" fmla="*/ 28 w 36"/>
                <a:gd name="T23" fmla="*/ 28 h 36"/>
                <a:gd name="T24" fmla="*/ 8 w 36"/>
                <a:gd name="T25" fmla="*/ 28 h 36"/>
                <a:gd name="T26" fmla="*/ 8 w 36"/>
                <a:gd name="T27" fmla="*/ 8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36">
                  <a:moveTo>
                    <a:pt x="4" y="36"/>
                  </a:moveTo>
                  <a:cubicBezTo>
                    <a:pt x="32" y="36"/>
                    <a:pt x="32" y="36"/>
                    <a:pt x="32" y="36"/>
                  </a:cubicBezTo>
                  <a:cubicBezTo>
                    <a:pt x="34" y="36"/>
                    <a:pt x="36" y="34"/>
                    <a:pt x="36" y="32"/>
                  </a:cubicBezTo>
                  <a:cubicBezTo>
                    <a:pt x="36" y="4"/>
                    <a:pt x="36" y="4"/>
                    <a:pt x="36" y="4"/>
                  </a:cubicBezTo>
                  <a:cubicBezTo>
                    <a:pt x="36" y="2"/>
                    <a:pt x="34" y="0"/>
                    <a:pt x="32" y="0"/>
                  </a:cubicBezTo>
                  <a:cubicBezTo>
                    <a:pt x="4" y="0"/>
                    <a:pt x="4" y="0"/>
                    <a:pt x="4" y="0"/>
                  </a:cubicBezTo>
                  <a:cubicBezTo>
                    <a:pt x="2" y="0"/>
                    <a:pt x="0" y="2"/>
                    <a:pt x="0" y="4"/>
                  </a:cubicBezTo>
                  <a:cubicBezTo>
                    <a:pt x="0" y="32"/>
                    <a:pt x="0" y="32"/>
                    <a:pt x="0" y="32"/>
                  </a:cubicBezTo>
                  <a:cubicBezTo>
                    <a:pt x="0" y="34"/>
                    <a:pt x="2" y="36"/>
                    <a:pt x="4" y="36"/>
                  </a:cubicBezTo>
                  <a:close/>
                  <a:moveTo>
                    <a:pt x="8" y="8"/>
                  </a:moveTo>
                  <a:cubicBezTo>
                    <a:pt x="28" y="8"/>
                    <a:pt x="28" y="8"/>
                    <a:pt x="28" y="8"/>
                  </a:cubicBezTo>
                  <a:cubicBezTo>
                    <a:pt x="28" y="28"/>
                    <a:pt x="28" y="28"/>
                    <a:pt x="28" y="28"/>
                  </a:cubicBezTo>
                  <a:cubicBezTo>
                    <a:pt x="8" y="28"/>
                    <a:pt x="8" y="28"/>
                    <a:pt x="8" y="28"/>
                  </a:cubicBez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28" name="Freeform 26"/>
          <p:cNvSpPr>
            <a:spLocks noEditPoints="1"/>
          </p:cNvSpPr>
          <p:nvPr/>
        </p:nvSpPr>
        <p:spPr bwMode="auto">
          <a:xfrm>
            <a:off x="8084199" y="2572221"/>
            <a:ext cx="1297709" cy="1249045"/>
          </a:xfrm>
          <a:custGeom>
            <a:avLst/>
            <a:gdLst>
              <a:gd name="T0" fmla="*/ 94 w 132"/>
              <a:gd name="T1" fmla="*/ 0 h 128"/>
              <a:gd name="T2" fmla="*/ 56 w 132"/>
              <a:gd name="T3" fmla="*/ 27 h 128"/>
              <a:gd name="T4" fmla="*/ 55 w 132"/>
              <a:gd name="T5" fmla="*/ 27 h 128"/>
              <a:gd name="T6" fmla="*/ 14 w 132"/>
              <a:gd name="T7" fmla="*/ 69 h 128"/>
              <a:gd name="T8" fmla="*/ 1 w 132"/>
              <a:gd name="T9" fmla="*/ 110 h 128"/>
              <a:gd name="T10" fmla="*/ 14 w 132"/>
              <a:gd name="T11" fmla="*/ 128 h 128"/>
              <a:gd name="T12" fmla="*/ 53 w 132"/>
              <a:gd name="T13" fmla="*/ 118 h 128"/>
              <a:gd name="T14" fmla="*/ 120 w 132"/>
              <a:gd name="T15" fmla="*/ 53 h 128"/>
              <a:gd name="T16" fmla="*/ 64 w 132"/>
              <a:gd name="T17" fmla="*/ 95 h 128"/>
              <a:gd name="T18" fmla="*/ 99 w 132"/>
              <a:gd name="T19" fmla="*/ 47 h 128"/>
              <a:gd name="T20" fmla="*/ 95 w 132"/>
              <a:gd name="T21" fmla="*/ 67 h 128"/>
              <a:gd name="T22" fmla="*/ 64 w 132"/>
              <a:gd name="T23" fmla="*/ 98 h 128"/>
              <a:gd name="T24" fmla="*/ 59 w 132"/>
              <a:gd name="T25" fmla="*/ 81 h 128"/>
              <a:gd name="T26" fmla="*/ 46 w 132"/>
              <a:gd name="T27" fmla="*/ 68 h 128"/>
              <a:gd name="T28" fmla="*/ 92 w 132"/>
              <a:gd name="T29" fmla="*/ 36 h 128"/>
              <a:gd name="T30" fmla="*/ 59 w 132"/>
              <a:gd name="T31" fmla="*/ 81 h 128"/>
              <a:gd name="T32" fmla="*/ 30 w 132"/>
              <a:gd name="T33" fmla="*/ 64 h 128"/>
              <a:gd name="T34" fmla="*/ 80 w 132"/>
              <a:gd name="T35" fmla="*/ 29 h 128"/>
              <a:gd name="T36" fmla="*/ 17 w 132"/>
              <a:gd name="T37" fmla="*/ 119 h 128"/>
              <a:gd name="T38" fmla="*/ 8 w 132"/>
              <a:gd name="T39" fmla="*/ 114 h 128"/>
              <a:gd name="T40" fmla="*/ 13 w 132"/>
              <a:gd name="T41" fmla="*/ 96 h 128"/>
              <a:gd name="T42" fmla="*/ 32 w 132"/>
              <a:gd name="T43" fmla="*/ 116 h 128"/>
              <a:gd name="T44" fmla="*/ 35 w 132"/>
              <a:gd name="T45" fmla="*/ 115 h 128"/>
              <a:gd name="T46" fmla="*/ 14 w 132"/>
              <a:gd name="T47" fmla="*/ 92 h 128"/>
              <a:gd name="T48" fmla="*/ 19 w 132"/>
              <a:gd name="T49" fmla="*/ 75 h 128"/>
              <a:gd name="T50" fmla="*/ 52 w 132"/>
              <a:gd name="T51" fmla="*/ 110 h 128"/>
              <a:gd name="T52" fmla="*/ 35 w 132"/>
              <a:gd name="T53" fmla="*/ 115 h 128"/>
              <a:gd name="T54" fmla="*/ 108 w 132"/>
              <a:gd name="T55" fmla="*/ 54 h 128"/>
              <a:gd name="T56" fmla="*/ 98 w 132"/>
              <a:gd name="T57" fmla="*/ 30 h 128"/>
              <a:gd name="T58" fmla="*/ 81 w 132"/>
              <a:gd name="T59" fmla="*/ 13 h 128"/>
              <a:gd name="T60" fmla="*/ 112 w 132"/>
              <a:gd name="T61" fmla="*/ 16 h 128"/>
              <a:gd name="T62" fmla="*/ 115 w 132"/>
              <a:gd name="T63" fmla="*/ 47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32" h="128">
                <a:moveTo>
                  <a:pt x="118" y="10"/>
                </a:moveTo>
                <a:cubicBezTo>
                  <a:pt x="111" y="4"/>
                  <a:pt x="102" y="0"/>
                  <a:pt x="94" y="0"/>
                </a:cubicBezTo>
                <a:cubicBezTo>
                  <a:pt x="87" y="0"/>
                  <a:pt x="80" y="3"/>
                  <a:pt x="75" y="8"/>
                </a:cubicBezTo>
                <a:cubicBezTo>
                  <a:pt x="56" y="27"/>
                  <a:pt x="56" y="27"/>
                  <a:pt x="56" y="27"/>
                </a:cubicBezTo>
                <a:cubicBezTo>
                  <a:pt x="56" y="27"/>
                  <a:pt x="56" y="27"/>
                  <a:pt x="55" y="27"/>
                </a:cubicBezTo>
                <a:cubicBezTo>
                  <a:pt x="55" y="27"/>
                  <a:pt x="55" y="27"/>
                  <a:pt x="55" y="27"/>
                </a:cubicBezTo>
                <a:cubicBezTo>
                  <a:pt x="55" y="27"/>
                  <a:pt x="55" y="27"/>
                  <a:pt x="55" y="27"/>
                </a:cubicBezTo>
                <a:cubicBezTo>
                  <a:pt x="14" y="69"/>
                  <a:pt x="14" y="69"/>
                  <a:pt x="14" y="69"/>
                </a:cubicBezTo>
                <a:cubicBezTo>
                  <a:pt x="12" y="71"/>
                  <a:pt x="11" y="73"/>
                  <a:pt x="10" y="76"/>
                </a:cubicBezTo>
                <a:cubicBezTo>
                  <a:pt x="1" y="110"/>
                  <a:pt x="1" y="110"/>
                  <a:pt x="1" y="110"/>
                </a:cubicBezTo>
                <a:cubicBezTo>
                  <a:pt x="1" y="110"/>
                  <a:pt x="0" y="113"/>
                  <a:pt x="0" y="114"/>
                </a:cubicBezTo>
                <a:cubicBezTo>
                  <a:pt x="0" y="122"/>
                  <a:pt x="6" y="128"/>
                  <a:pt x="14" y="128"/>
                </a:cubicBezTo>
                <a:cubicBezTo>
                  <a:pt x="16" y="128"/>
                  <a:pt x="19" y="127"/>
                  <a:pt x="19" y="127"/>
                </a:cubicBezTo>
                <a:cubicBezTo>
                  <a:pt x="53" y="118"/>
                  <a:pt x="53" y="118"/>
                  <a:pt x="53" y="118"/>
                </a:cubicBezTo>
                <a:cubicBezTo>
                  <a:pt x="55" y="118"/>
                  <a:pt x="57" y="116"/>
                  <a:pt x="59" y="114"/>
                </a:cubicBezTo>
                <a:cubicBezTo>
                  <a:pt x="120" y="53"/>
                  <a:pt x="120" y="53"/>
                  <a:pt x="120" y="53"/>
                </a:cubicBezTo>
                <a:cubicBezTo>
                  <a:pt x="132" y="42"/>
                  <a:pt x="130" y="23"/>
                  <a:pt x="118" y="10"/>
                </a:cubicBezTo>
                <a:close/>
                <a:moveTo>
                  <a:pt x="64" y="95"/>
                </a:moveTo>
                <a:cubicBezTo>
                  <a:pt x="64" y="92"/>
                  <a:pt x="63" y="88"/>
                  <a:pt x="61" y="85"/>
                </a:cubicBezTo>
                <a:cubicBezTo>
                  <a:pt x="99" y="47"/>
                  <a:pt x="99" y="47"/>
                  <a:pt x="99" y="47"/>
                </a:cubicBezTo>
                <a:cubicBezTo>
                  <a:pt x="101" y="54"/>
                  <a:pt x="100" y="62"/>
                  <a:pt x="95" y="67"/>
                </a:cubicBezTo>
                <a:cubicBezTo>
                  <a:pt x="95" y="67"/>
                  <a:pt x="95" y="67"/>
                  <a:pt x="95" y="67"/>
                </a:cubicBezTo>
                <a:cubicBezTo>
                  <a:pt x="95" y="67"/>
                  <a:pt x="95" y="67"/>
                  <a:pt x="95" y="67"/>
                </a:cubicBezTo>
                <a:cubicBezTo>
                  <a:pt x="64" y="98"/>
                  <a:pt x="64" y="98"/>
                  <a:pt x="64" y="98"/>
                </a:cubicBezTo>
                <a:cubicBezTo>
                  <a:pt x="64" y="97"/>
                  <a:pt x="64" y="96"/>
                  <a:pt x="64" y="95"/>
                </a:cubicBezTo>
                <a:close/>
                <a:moveTo>
                  <a:pt x="59" y="81"/>
                </a:moveTo>
                <a:cubicBezTo>
                  <a:pt x="58" y="79"/>
                  <a:pt x="56" y="76"/>
                  <a:pt x="54" y="74"/>
                </a:cubicBezTo>
                <a:cubicBezTo>
                  <a:pt x="51" y="72"/>
                  <a:pt x="49" y="70"/>
                  <a:pt x="46" y="68"/>
                </a:cubicBezTo>
                <a:cubicBezTo>
                  <a:pt x="84" y="30"/>
                  <a:pt x="84" y="30"/>
                  <a:pt x="84" y="30"/>
                </a:cubicBezTo>
                <a:cubicBezTo>
                  <a:pt x="87" y="31"/>
                  <a:pt x="90" y="33"/>
                  <a:pt x="92" y="36"/>
                </a:cubicBezTo>
                <a:cubicBezTo>
                  <a:pt x="94" y="38"/>
                  <a:pt x="96" y="40"/>
                  <a:pt x="97" y="43"/>
                </a:cubicBezTo>
                <a:lnTo>
                  <a:pt x="59" y="81"/>
                </a:lnTo>
                <a:close/>
                <a:moveTo>
                  <a:pt x="42" y="66"/>
                </a:moveTo>
                <a:cubicBezTo>
                  <a:pt x="38" y="65"/>
                  <a:pt x="34" y="64"/>
                  <a:pt x="30" y="64"/>
                </a:cubicBezTo>
                <a:cubicBezTo>
                  <a:pt x="61" y="33"/>
                  <a:pt x="61" y="33"/>
                  <a:pt x="61" y="33"/>
                </a:cubicBezTo>
                <a:cubicBezTo>
                  <a:pt x="66" y="28"/>
                  <a:pt x="73" y="27"/>
                  <a:pt x="80" y="29"/>
                </a:cubicBezTo>
                <a:lnTo>
                  <a:pt x="42" y="66"/>
                </a:lnTo>
                <a:close/>
                <a:moveTo>
                  <a:pt x="17" y="119"/>
                </a:moveTo>
                <a:cubicBezTo>
                  <a:pt x="16" y="120"/>
                  <a:pt x="15" y="120"/>
                  <a:pt x="14" y="120"/>
                </a:cubicBezTo>
                <a:cubicBezTo>
                  <a:pt x="11" y="120"/>
                  <a:pt x="8" y="117"/>
                  <a:pt x="8" y="114"/>
                </a:cubicBezTo>
                <a:cubicBezTo>
                  <a:pt x="8" y="113"/>
                  <a:pt x="8" y="112"/>
                  <a:pt x="8" y="112"/>
                </a:cubicBezTo>
                <a:cubicBezTo>
                  <a:pt x="13" y="96"/>
                  <a:pt x="13" y="96"/>
                  <a:pt x="13" y="96"/>
                </a:cubicBezTo>
                <a:cubicBezTo>
                  <a:pt x="17" y="96"/>
                  <a:pt x="22" y="98"/>
                  <a:pt x="26" y="102"/>
                </a:cubicBezTo>
                <a:cubicBezTo>
                  <a:pt x="30" y="106"/>
                  <a:pt x="32" y="111"/>
                  <a:pt x="32" y="116"/>
                </a:cubicBezTo>
                <a:lnTo>
                  <a:pt x="17" y="119"/>
                </a:lnTo>
                <a:close/>
                <a:moveTo>
                  <a:pt x="35" y="115"/>
                </a:moveTo>
                <a:cubicBezTo>
                  <a:pt x="35" y="109"/>
                  <a:pt x="33" y="104"/>
                  <a:pt x="29" y="99"/>
                </a:cubicBezTo>
                <a:cubicBezTo>
                  <a:pt x="25" y="95"/>
                  <a:pt x="19" y="93"/>
                  <a:pt x="14" y="92"/>
                </a:cubicBezTo>
                <a:cubicBezTo>
                  <a:pt x="18" y="78"/>
                  <a:pt x="18" y="78"/>
                  <a:pt x="18" y="78"/>
                </a:cubicBezTo>
                <a:cubicBezTo>
                  <a:pt x="18" y="77"/>
                  <a:pt x="19" y="76"/>
                  <a:pt x="19" y="75"/>
                </a:cubicBezTo>
                <a:cubicBezTo>
                  <a:pt x="27" y="69"/>
                  <a:pt x="40" y="71"/>
                  <a:pt x="48" y="80"/>
                </a:cubicBezTo>
                <a:cubicBezTo>
                  <a:pt x="57" y="89"/>
                  <a:pt x="59" y="102"/>
                  <a:pt x="52" y="110"/>
                </a:cubicBezTo>
                <a:cubicBezTo>
                  <a:pt x="51" y="110"/>
                  <a:pt x="51" y="111"/>
                  <a:pt x="50" y="111"/>
                </a:cubicBezTo>
                <a:lnTo>
                  <a:pt x="35" y="115"/>
                </a:lnTo>
                <a:close/>
                <a:moveTo>
                  <a:pt x="115" y="47"/>
                </a:moveTo>
                <a:cubicBezTo>
                  <a:pt x="108" y="54"/>
                  <a:pt x="108" y="54"/>
                  <a:pt x="108" y="54"/>
                </a:cubicBezTo>
                <a:cubicBezTo>
                  <a:pt x="108" y="53"/>
                  <a:pt x="108" y="52"/>
                  <a:pt x="108" y="51"/>
                </a:cubicBezTo>
                <a:cubicBezTo>
                  <a:pt x="107" y="43"/>
                  <a:pt x="104" y="36"/>
                  <a:pt x="98" y="30"/>
                </a:cubicBezTo>
                <a:cubicBezTo>
                  <a:pt x="91" y="24"/>
                  <a:pt x="83" y="20"/>
                  <a:pt x="74" y="20"/>
                </a:cubicBezTo>
                <a:cubicBezTo>
                  <a:pt x="81" y="13"/>
                  <a:pt x="81" y="13"/>
                  <a:pt x="81" y="13"/>
                </a:cubicBezTo>
                <a:cubicBezTo>
                  <a:pt x="84" y="10"/>
                  <a:pt x="89" y="8"/>
                  <a:pt x="94" y="8"/>
                </a:cubicBezTo>
                <a:cubicBezTo>
                  <a:pt x="100" y="8"/>
                  <a:pt x="107" y="11"/>
                  <a:pt x="112" y="16"/>
                </a:cubicBezTo>
                <a:cubicBezTo>
                  <a:pt x="117" y="21"/>
                  <a:pt x="120" y="27"/>
                  <a:pt x="120" y="33"/>
                </a:cubicBezTo>
                <a:cubicBezTo>
                  <a:pt x="120" y="38"/>
                  <a:pt x="118" y="43"/>
                  <a:pt x="115" y="47"/>
                </a:cubicBezTo>
                <a:close/>
              </a:path>
            </a:pathLst>
          </a:custGeom>
          <a:solidFill>
            <a:schemeClr val="bg1"/>
          </a:solidFill>
          <a:ln>
            <a:noFill/>
          </a:ln>
        </p:spPr>
        <p:txBody>
          <a:bodyPr vert="horz" wrap="square" lIns="91440" tIns="45720" rIns="91440" bIns="45720" numCol="1" anchor="t" anchorCtr="0" compatLnSpc="1"/>
          <a:lstStyle/>
          <a:p>
            <a:endParaRPr lang="id-ID">
              <a:solidFill>
                <a:prstClr val="black"/>
              </a:solidFill>
              <a:cs typeface="+mn-ea"/>
              <a:sym typeface="+mn-lt"/>
            </a:endParaRPr>
          </a:p>
        </p:txBody>
      </p:sp>
      <p:grpSp>
        <p:nvGrpSpPr>
          <p:cNvPr id="29" name="Group 82"/>
          <p:cNvGrpSpPr/>
          <p:nvPr/>
        </p:nvGrpSpPr>
        <p:grpSpPr>
          <a:xfrm>
            <a:off x="3028734" y="2652129"/>
            <a:ext cx="1017588" cy="1158875"/>
            <a:chOff x="812800" y="2719388"/>
            <a:chExt cx="1017588" cy="1158875"/>
          </a:xfrm>
          <a:solidFill>
            <a:schemeClr val="bg1"/>
          </a:solidFill>
        </p:grpSpPr>
        <p:sp>
          <p:nvSpPr>
            <p:cNvPr id="30" name="Freeform 35"/>
            <p:cNvSpPr>
              <a:spLocks noEditPoints="1"/>
            </p:cNvSpPr>
            <p:nvPr/>
          </p:nvSpPr>
          <p:spPr bwMode="auto">
            <a:xfrm>
              <a:off x="812800" y="2719388"/>
              <a:ext cx="1017588" cy="1158875"/>
            </a:xfrm>
            <a:custGeom>
              <a:avLst/>
              <a:gdLst>
                <a:gd name="T0" fmla="*/ 56 w 112"/>
                <a:gd name="T1" fmla="*/ 0 h 128"/>
                <a:gd name="T2" fmla="*/ 0 w 112"/>
                <a:gd name="T3" fmla="*/ 26 h 128"/>
                <a:gd name="T4" fmla="*/ 0 w 112"/>
                <a:gd name="T5" fmla="*/ 102 h 128"/>
                <a:gd name="T6" fmla="*/ 56 w 112"/>
                <a:gd name="T7" fmla="*/ 128 h 128"/>
                <a:gd name="T8" fmla="*/ 112 w 112"/>
                <a:gd name="T9" fmla="*/ 102 h 128"/>
                <a:gd name="T10" fmla="*/ 112 w 112"/>
                <a:gd name="T11" fmla="*/ 26 h 128"/>
                <a:gd name="T12" fmla="*/ 56 w 112"/>
                <a:gd name="T13" fmla="*/ 0 h 128"/>
                <a:gd name="T14" fmla="*/ 104 w 112"/>
                <a:gd name="T15" fmla="*/ 102 h 128"/>
                <a:gd name="T16" fmla="*/ 56 w 112"/>
                <a:gd name="T17" fmla="*/ 120 h 128"/>
                <a:gd name="T18" fmla="*/ 8 w 112"/>
                <a:gd name="T19" fmla="*/ 102 h 128"/>
                <a:gd name="T20" fmla="*/ 8 w 112"/>
                <a:gd name="T21" fmla="*/ 87 h 128"/>
                <a:gd name="T22" fmla="*/ 56 w 112"/>
                <a:gd name="T23" fmla="*/ 100 h 128"/>
                <a:gd name="T24" fmla="*/ 104 w 112"/>
                <a:gd name="T25" fmla="*/ 87 h 128"/>
                <a:gd name="T26" fmla="*/ 104 w 112"/>
                <a:gd name="T27" fmla="*/ 102 h 128"/>
                <a:gd name="T28" fmla="*/ 104 w 112"/>
                <a:gd name="T29" fmla="*/ 78 h 128"/>
                <a:gd name="T30" fmla="*/ 104 w 112"/>
                <a:gd name="T31" fmla="*/ 78 h 128"/>
                <a:gd name="T32" fmla="*/ 104 w 112"/>
                <a:gd name="T33" fmla="*/ 78 h 128"/>
                <a:gd name="T34" fmla="*/ 56 w 112"/>
                <a:gd name="T35" fmla="*/ 96 h 128"/>
                <a:gd name="T36" fmla="*/ 8 w 112"/>
                <a:gd name="T37" fmla="*/ 78 h 128"/>
                <a:gd name="T38" fmla="*/ 8 w 112"/>
                <a:gd name="T39" fmla="*/ 78 h 128"/>
                <a:gd name="T40" fmla="*/ 8 w 112"/>
                <a:gd name="T41" fmla="*/ 78 h 128"/>
                <a:gd name="T42" fmla="*/ 8 w 112"/>
                <a:gd name="T43" fmla="*/ 63 h 128"/>
                <a:gd name="T44" fmla="*/ 56 w 112"/>
                <a:gd name="T45" fmla="*/ 76 h 128"/>
                <a:gd name="T46" fmla="*/ 104 w 112"/>
                <a:gd name="T47" fmla="*/ 63 h 128"/>
                <a:gd name="T48" fmla="*/ 104 w 112"/>
                <a:gd name="T49" fmla="*/ 78 h 128"/>
                <a:gd name="T50" fmla="*/ 104 w 112"/>
                <a:gd name="T51" fmla="*/ 54 h 128"/>
                <a:gd name="T52" fmla="*/ 104 w 112"/>
                <a:gd name="T53" fmla="*/ 54 h 128"/>
                <a:gd name="T54" fmla="*/ 104 w 112"/>
                <a:gd name="T55" fmla="*/ 54 h 128"/>
                <a:gd name="T56" fmla="*/ 56 w 112"/>
                <a:gd name="T57" fmla="*/ 72 h 128"/>
                <a:gd name="T58" fmla="*/ 8 w 112"/>
                <a:gd name="T59" fmla="*/ 54 h 128"/>
                <a:gd name="T60" fmla="*/ 8 w 112"/>
                <a:gd name="T61" fmla="*/ 54 h 128"/>
                <a:gd name="T62" fmla="*/ 8 w 112"/>
                <a:gd name="T63" fmla="*/ 54 h 128"/>
                <a:gd name="T64" fmla="*/ 8 w 112"/>
                <a:gd name="T65" fmla="*/ 40 h 128"/>
                <a:gd name="T66" fmla="*/ 56 w 112"/>
                <a:gd name="T67" fmla="*/ 52 h 128"/>
                <a:gd name="T68" fmla="*/ 104 w 112"/>
                <a:gd name="T69" fmla="*/ 40 h 128"/>
                <a:gd name="T70" fmla="*/ 104 w 112"/>
                <a:gd name="T71" fmla="*/ 54 h 128"/>
                <a:gd name="T72" fmla="*/ 56 w 112"/>
                <a:gd name="T73" fmla="*/ 44 h 128"/>
                <a:gd name="T74" fmla="*/ 8 w 112"/>
                <a:gd name="T75" fmla="*/ 26 h 128"/>
                <a:gd name="T76" fmla="*/ 56 w 112"/>
                <a:gd name="T77" fmla="*/ 8 h 128"/>
                <a:gd name="T78" fmla="*/ 104 w 112"/>
                <a:gd name="T79" fmla="*/ 26 h 128"/>
                <a:gd name="T80" fmla="*/ 56 w 112"/>
                <a:gd name="T81" fmla="*/ 4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2" h="128">
                  <a:moveTo>
                    <a:pt x="56" y="0"/>
                  </a:moveTo>
                  <a:cubicBezTo>
                    <a:pt x="29" y="0"/>
                    <a:pt x="0" y="8"/>
                    <a:pt x="0" y="26"/>
                  </a:cubicBezTo>
                  <a:cubicBezTo>
                    <a:pt x="0" y="102"/>
                    <a:pt x="0" y="102"/>
                    <a:pt x="0" y="102"/>
                  </a:cubicBezTo>
                  <a:cubicBezTo>
                    <a:pt x="0" y="120"/>
                    <a:pt x="29" y="128"/>
                    <a:pt x="56" y="128"/>
                  </a:cubicBezTo>
                  <a:cubicBezTo>
                    <a:pt x="83" y="128"/>
                    <a:pt x="112" y="120"/>
                    <a:pt x="112" y="102"/>
                  </a:cubicBezTo>
                  <a:cubicBezTo>
                    <a:pt x="112" y="26"/>
                    <a:pt x="112" y="26"/>
                    <a:pt x="112" y="26"/>
                  </a:cubicBezTo>
                  <a:cubicBezTo>
                    <a:pt x="112" y="8"/>
                    <a:pt x="83" y="0"/>
                    <a:pt x="56" y="0"/>
                  </a:cubicBezTo>
                  <a:close/>
                  <a:moveTo>
                    <a:pt x="104" y="102"/>
                  </a:moveTo>
                  <a:cubicBezTo>
                    <a:pt x="104" y="112"/>
                    <a:pt x="83" y="120"/>
                    <a:pt x="56" y="120"/>
                  </a:cubicBezTo>
                  <a:cubicBezTo>
                    <a:pt x="29" y="120"/>
                    <a:pt x="8" y="112"/>
                    <a:pt x="8" y="102"/>
                  </a:cubicBezTo>
                  <a:cubicBezTo>
                    <a:pt x="8" y="87"/>
                    <a:pt x="8" y="87"/>
                    <a:pt x="8" y="87"/>
                  </a:cubicBezTo>
                  <a:cubicBezTo>
                    <a:pt x="16" y="96"/>
                    <a:pt x="36" y="100"/>
                    <a:pt x="56" y="100"/>
                  </a:cubicBezTo>
                  <a:cubicBezTo>
                    <a:pt x="76" y="100"/>
                    <a:pt x="96" y="96"/>
                    <a:pt x="104" y="87"/>
                  </a:cubicBezTo>
                  <a:lnTo>
                    <a:pt x="104" y="102"/>
                  </a:lnTo>
                  <a:close/>
                  <a:moveTo>
                    <a:pt x="104" y="78"/>
                  </a:moveTo>
                  <a:cubicBezTo>
                    <a:pt x="104" y="78"/>
                    <a:pt x="104" y="78"/>
                    <a:pt x="104" y="78"/>
                  </a:cubicBezTo>
                  <a:cubicBezTo>
                    <a:pt x="104" y="78"/>
                    <a:pt x="104" y="78"/>
                    <a:pt x="104" y="78"/>
                  </a:cubicBezTo>
                  <a:cubicBezTo>
                    <a:pt x="104" y="88"/>
                    <a:pt x="83" y="96"/>
                    <a:pt x="56" y="96"/>
                  </a:cubicBezTo>
                  <a:cubicBezTo>
                    <a:pt x="29" y="96"/>
                    <a:pt x="8" y="88"/>
                    <a:pt x="8" y="78"/>
                  </a:cubicBezTo>
                  <a:cubicBezTo>
                    <a:pt x="8" y="78"/>
                    <a:pt x="8" y="78"/>
                    <a:pt x="8" y="78"/>
                  </a:cubicBezTo>
                  <a:cubicBezTo>
                    <a:pt x="8" y="78"/>
                    <a:pt x="8" y="78"/>
                    <a:pt x="8" y="78"/>
                  </a:cubicBezTo>
                  <a:cubicBezTo>
                    <a:pt x="8" y="63"/>
                    <a:pt x="8" y="63"/>
                    <a:pt x="8" y="63"/>
                  </a:cubicBezTo>
                  <a:cubicBezTo>
                    <a:pt x="16" y="72"/>
                    <a:pt x="36" y="76"/>
                    <a:pt x="56" y="76"/>
                  </a:cubicBezTo>
                  <a:cubicBezTo>
                    <a:pt x="76" y="76"/>
                    <a:pt x="96" y="72"/>
                    <a:pt x="104" y="63"/>
                  </a:cubicBezTo>
                  <a:lnTo>
                    <a:pt x="104" y="78"/>
                  </a:lnTo>
                  <a:close/>
                  <a:moveTo>
                    <a:pt x="104" y="54"/>
                  </a:moveTo>
                  <a:cubicBezTo>
                    <a:pt x="104" y="54"/>
                    <a:pt x="104" y="54"/>
                    <a:pt x="104" y="54"/>
                  </a:cubicBezTo>
                  <a:cubicBezTo>
                    <a:pt x="104" y="54"/>
                    <a:pt x="104" y="54"/>
                    <a:pt x="104" y="54"/>
                  </a:cubicBezTo>
                  <a:cubicBezTo>
                    <a:pt x="104" y="64"/>
                    <a:pt x="83" y="72"/>
                    <a:pt x="56" y="72"/>
                  </a:cubicBezTo>
                  <a:cubicBezTo>
                    <a:pt x="29" y="72"/>
                    <a:pt x="8" y="64"/>
                    <a:pt x="8" y="54"/>
                  </a:cubicBezTo>
                  <a:cubicBezTo>
                    <a:pt x="8" y="54"/>
                    <a:pt x="8" y="54"/>
                    <a:pt x="8" y="54"/>
                  </a:cubicBezTo>
                  <a:cubicBezTo>
                    <a:pt x="8" y="54"/>
                    <a:pt x="8" y="54"/>
                    <a:pt x="8" y="54"/>
                  </a:cubicBezTo>
                  <a:cubicBezTo>
                    <a:pt x="8" y="40"/>
                    <a:pt x="8" y="40"/>
                    <a:pt x="8" y="40"/>
                  </a:cubicBezTo>
                  <a:cubicBezTo>
                    <a:pt x="18" y="48"/>
                    <a:pt x="38" y="52"/>
                    <a:pt x="56" y="52"/>
                  </a:cubicBezTo>
                  <a:cubicBezTo>
                    <a:pt x="74" y="52"/>
                    <a:pt x="94" y="48"/>
                    <a:pt x="104" y="40"/>
                  </a:cubicBezTo>
                  <a:lnTo>
                    <a:pt x="104" y="54"/>
                  </a:lnTo>
                  <a:close/>
                  <a:moveTo>
                    <a:pt x="56" y="44"/>
                  </a:moveTo>
                  <a:cubicBezTo>
                    <a:pt x="29" y="44"/>
                    <a:pt x="8" y="36"/>
                    <a:pt x="8" y="26"/>
                  </a:cubicBezTo>
                  <a:cubicBezTo>
                    <a:pt x="8" y="16"/>
                    <a:pt x="29" y="8"/>
                    <a:pt x="56" y="8"/>
                  </a:cubicBezTo>
                  <a:cubicBezTo>
                    <a:pt x="83" y="8"/>
                    <a:pt x="104" y="16"/>
                    <a:pt x="104" y="26"/>
                  </a:cubicBezTo>
                  <a:cubicBezTo>
                    <a:pt x="104" y="36"/>
                    <a:pt x="83" y="44"/>
                    <a:pt x="5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1" name="Oval 36"/>
            <p:cNvSpPr>
              <a:spLocks noChangeArrowheads="1"/>
            </p:cNvSpPr>
            <p:nvPr/>
          </p:nvSpPr>
          <p:spPr bwMode="auto">
            <a:xfrm>
              <a:off x="1612900" y="3624263"/>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2" name="Oval 37"/>
            <p:cNvSpPr>
              <a:spLocks noChangeArrowheads="1"/>
            </p:cNvSpPr>
            <p:nvPr/>
          </p:nvSpPr>
          <p:spPr bwMode="auto">
            <a:xfrm>
              <a:off x="1612900" y="3406776"/>
              <a:ext cx="71438" cy="73025"/>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sp>
          <p:nvSpPr>
            <p:cNvPr id="33" name="Oval 38"/>
            <p:cNvSpPr>
              <a:spLocks noChangeArrowheads="1"/>
            </p:cNvSpPr>
            <p:nvPr/>
          </p:nvSpPr>
          <p:spPr bwMode="auto">
            <a:xfrm>
              <a:off x="1612900" y="3190876"/>
              <a:ext cx="71438" cy="714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solidFill>
                  <a:prstClr val="black"/>
                </a:solidFill>
                <a:cs typeface="+mn-ea"/>
                <a:sym typeface="+mn-lt"/>
              </a:endParaRPr>
            </a:p>
          </p:txBody>
        </p:sp>
      </p:grpSp>
      <p:sp>
        <p:nvSpPr>
          <p:cNvPr id="34" name="Title 13"/>
          <p:cNvSpPr txBox="1"/>
          <p:nvPr/>
        </p:nvSpPr>
        <p:spPr>
          <a:xfrm>
            <a:off x="295986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5" name="文本框 34"/>
          <p:cNvSpPr txBox="1"/>
          <p:nvPr/>
        </p:nvSpPr>
        <p:spPr>
          <a:xfrm>
            <a:off x="258576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6" name="Title 13"/>
          <p:cNvSpPr txBox="1"/>
          <p:nvPr/>
        </p:nvSpPr>
        <p:spPr>
          <a:xfrm>
            <a:off x="5463560"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7" name="文本框 36"/>
          <p:cNvSpPr txBox="1"/>
          <p:nvPr/>
        </p:nvSpPr>
        <p:spPr>
          <a:xfrm>
            <a:off x="5089456"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
        <p:nvSpPr>
          <p:cNvPr id="38" name="Title 13"/>
          <p:cNvSpPr txBox="1"/>
          <p:nvPr/>
        </p:nvSpPr>
        <p:spPr>
          <a:xfrm>
            <a:off x="7967255" y="4674893"/>
            <a:ext cx="1335013" cy="709713"/>
          </a:xfrm>
          <a:prstGeom prst="rect">
            <a:avLst/>
          </a:prstGeom>
        </p:spPr>
        <p:txBody>
          <a:bodyPr vert="horz" lIns="121920" tIns="60960" rIns="121920" bIns="6096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zh-CN" altLang="en-US" sz="2400" dirty="0">
                <a:latin typeface="+mn-lt"/>
                <a:ea typeface="+mn-ea"/>
                <a:cs typeface="+mn-ea"/>
                <a:sym typeface="+mn-lt"/>
              </a:rPr>
              <a:t>标题</a:t>
            </a:r>
            <a:endParaRPr lang="en-US" sz="2400" dirty="0">
              <a:latin typeface="+mn-lt"/>
              <a:ea typeface="+mn-ea"/>
              <a:cs typeface="+mn-ea"/>
              <a:sym typeface="+mn-lt"/>
            </a:endParaRPr>
          </a:p>
        </p:txBody>
      </p:sp>
      <p:sp>
        <p:nvSpPr>
          <p:cNvPr id="39" name="文本框 38"/>
          <p:cNvSpPr txBox="1"/>
          <p:nvPr/>
        </p:nvSpPr>
        <p:spPr>
          <a:xfrm>
            <a:off x="7593151" y="5235047"/>
            <a:ext cx="2083221" cy="978729"/>
          </a:xfrm>
          <a:prstGeom prst="rect">
            <a:avLst/>
          </a:prstGeom>
          <a:noFill/>
        </p:spPr>
        <p:txBody>
          <a:bodyPr wrap="square" rtlCol="0">
            <a:spAutoFit/>
          </a:bodyPr>
          <a:lstStyle/>
          <a:p>
            <a:pPr algn="ctr">
              <a:lnSpc>
                <a:spcPct val="120000"/>
              </a:lnSpc>
            </a:pPr>
            <a:r>
              <a:rPr lang="zh-CN" altLang="en-US" sz="1600" dirty="0">
                <a:solidFill>
                  <a:schemeClr val="tx1">
                    <a:lumMod val="50000"/>
                    <a:lumOff val="50000"/>
                  </a:schemeClr>
                </a:solidFill>
                <a:cs typeface="+mn-ea"/>
                <a:sym typeface="+mn-lt"/>
              </a:rPr>
              <a:t>请在这里添加相应的文字内容请在这里添加相应的文字内容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53" presetClass="entr" presetSubtype="16"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 calcmode="lin" valueType="num">
                                      <p:cBhvr>
                                        <p:cTn id="10" dur="500" fill="hold"/>
                                        <p:tgtEl>
                                          <p:spTgt spid="11"/>
                                        </p:tgtEl>
                                        <p:attrNameLst>
                                          <p:attrName>ppt_w</p:attrName>
                                        </p:attrNameLst>
                                      </p:cBhvr>
                                      <p:tavLst>
                                        <p:tav tm="0">
                                          <p:val>
                                            <p:fltVal val="0"/>
                                          </p:val>
                                        </p:tav>
                                        <p:tav tm="100000">
                                          <p:val>
                                            <p:strVal val="#ppt_w"/>
                                          </p:val>
                                        </p:tav>
                                      </p:tavLst>
                                    </p:anim>
                                    <p:anim calcmode="lin" valueType="num">
                                      <p:cBhvr>
                                        <p:cTn id="11" dur="500" fill="hold"/>
                                        <p:tgtEl>
                                          <p:spTgt spid="11"/>
                                        </p:tgtEl>
                                        <p:attrNameLst>
                                          <p:attrName>ppt_h</p:attrName>
                                        </p:attrNameLst>
                                      </p:cBhvr>
                                      <p:tavLst>
                                        <p:tav tm="0">
                                          <p:val>
                                            <p:fltVal val="0"/>
                                          </p:val>
                                        </p:tav>
                                        <p:tav tm="100000">
                                          <p:val>
                                            <p:strVal val="#ppt_h"/>
                                          </p:val>
                                        </p:tav>
                                      </p:tavLst>
                                    </p:anim>
                                    <p:animEffect transition="in" filter="fade">
                                      <p:cBhvr>
                                        <p:cTn id="12" dur="500"/>
                                        <p:tgtEl>
                                          <p:spTgt spid="11"/>
                                        </p:tgtEl>
                                      </p:cBhvr>
                                    </p:animEffect>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childTnLst>
                          </p:cTn>
                        </p:par>
                        <p:par>
                          <p:cTn id="17" fill="hold">
                            <p:stCondLst>
                              <p:cond delay="1000"/>
                            </p:stCondLst>
                            <p:childTnLst>
                              <p:par>
                                <p:cTn id="18" presetID="53" presetClass="entr" presetSubtype="16" fill="hold" grpId="0"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fltVal val="0"/>
                                          </p:val>
                                        </p:tav>
                                        <p:tav tm="100000">
                                          <p:val>
                                            <p:strVal val="#ppt_w"/>
                                          </p:val>
                                        </p:tav>
                                      </p:tavLst>
                                    </p:anim>
                                    <p:anim calcmode="lin" valueType="num">
                                      <p:cBhvr>
                                        <p:cTn id="21" dur="500" fill="hold"/>
                                        <p:tgtEl>
                                          <p:spTgt spid="12"/>
                                        </p:tgtEl>
                                        <p:attrNameLst>
                                          <p:attrName>ppt_h</p:attrName>
                                        </p:attrNameLst>
                                      </p:cBhvr>
                                      <p:tavLst>
                                        <p:tav tm="0">
                                          <p:val>
                                            <p:fltVal val="0"/>
                                          </p:val>
                                        </p:tav>
                                        <p:tav tm="100000">
                                          <p:val>
                                            <p:strVal val="#ppt_h"/>
                                          </p:val>
                                        </p:tav>
                                      </p:tavLst>
                                    </p:anim>
                                    <p:animEffect transition="in" filter="fade">
                                      <p:cBhvr>
                                        <p:cTn id="22" dur="500"/>
                                        <p:tgtEl>
                                          <p:spTgt spid="12"/>
                                        </p:tgtEl>
                                      </p:cBhvr>
                                    </p:animEffect>
                                  </p:childTnLst>
                                </p:cTn>
                              </p:par>
                            </p:childTnLst>
                          </p:cTn>
                        </p:par>
                        <p:par>
                          <p:cTn id="23" fill="hold">
                            <p:stCondLst>
                              <p:cond delay="1500"/>
                            </p:stCondLst>
                            <p:childTnLst>
                              <p:par>
                                <p:cTn id="24" presetID="10" presetClass="entr" presetSubtype="0"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500"/>
                            </p:stCondLst>
                            <p:childTnLst>
                              <p:par>
                                <p:cTn id="34" presetID="10" presetClass="entr" presetSubtype="0" fill="hold" grpId="0"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fade">
                                      <p:cBhvr>
                                        <p:cTn id="36" dur="500"/>
                                        <p:tgtEl>
                                          <p:spTgt spid="28"/>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524000" y="1161143"/>
            <a:ext cx="9486900" cy="4822893"/>
          </a:xfrm>
          <a:prstGeom prst="roundRect">
            <a:avLst>
              <a:gd name="adj" fmla="val 0"/>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726422" y="5694061"/>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0457357" y="5464322"/>
            <a:ext cx="474978" cy="474978"/>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181100" y="787458"/>
            <a:ext cx="474978" cy="47497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33500" y="939858"/>
            <a:ext cx="474978" cy="474978"/>
          </a:xfrm>
          <a:prstGeom prst="rect">
            <a:avLst/>
          </a:prstGeom>
          <a:solidFill>
            <a:schemeClr val="accent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998978" y="2198897"/>
            <a:ext cx="8782050" cy="1338828"/>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rPr>
              <a:t>毕业论文，泛指专科毕业论文、本科毕业论文（学士学位毕业论文）、硕士研究生毕业论文（硕士学位论文）、博士研究生毕业论文（博士学位论文）等，即需要在学业完成前写作并提交的论文，是教学或科研活动的重要组成部分之一。</a:t>
            </a:r>
          </a:p>
        </p:txBody>
      </p:sp>
      <p:sp>
        <p:nvSpPr>
          <p:cNvPr id="9" name="文本框 8"/>
          <p:cNvSpPr txBox="1"/>
          <p:nvPr/>
        </p:nvSpPr>
        <p:spPr>
          <a:xfrm>
            <a:off x="199897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0" name="文本框 9"/>
          <p:cNvSpPr txBox="1"/>
          <p:nvPr/>
        </p:nvSpPr>
        <p:spPr>
          <a:xfrm>
            <a:off x="4169507"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1" name="文本框 10"/>
          <p:cNvSpPr txBox="1"/>
          <p:nvPr/>
        </p:nvSpPr>
        <p:spPr>
          <a:xfrm>
            <a:off x="6340036"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2" name="文本框 11"/>
          <p:cNvSpPr txBox="1"/>
          <p:nvPr/>
        </p:nvSpPr>
        <p:spPr>
          <a:xfrm>
            <a:off x="8580218" y="3577757"/>
            <a:ext cx="1980029" cy="523220"/>
          </a:xfrm>
          <a:prstGeom prst="rect">
            <a:avLst/>
          </a:prstGeom>
          <a:noFill/>
        </p:spPr>
        <p:txBody>
          <a:bodyPr wrap="none" rtlCol="0">
            <a:spAutoFit/>
          </a:bodyPr>
          <a:lstStyle/>
          <a:p>
            <a:r>
              <a:rPr lang="zh-CN" altLang="en-US" sz="2800" b="1" dirty="0">
                <a:solidFill>
                  <a:schemeClr val="accent1"/>
                </a:solidFill>
              </a:rPr>
              <a:t>填写关键词</a:t>
            </a:r>
          </a:p>
        </p:txBody>
      </p:sp>
      <p:sp>
        <p:nvSpPr>
          <p:cNvPr id="13" name="文本框 12"/>
          <p:cNvSpPr txBox="1"/>
          <p:nvPr/>
        </p:nvSpPr>
        <p:spPr>
          <a:xfrm>
            <a:off x="1998978" y="4159566"/>
            <a:ext cx="8561269" cy="1477328"/>
          </a:xfrm>
          <a:prstGeom prst="rect">
            <a:avLst/>
          </a:prstGeom>
          <a:noFill/>
        </p:spPr>
        <p:txBody>
          <a:bodyPr wrap="square" rtlCol="0">
            <a:spAutoFit/>
          </a:bodyPr>
          <a:lstStyle/>
          <a:p>
            <a:pPr algn="just"/>
            <a:r>
              <a:rPr lang="en-US" altLang="zh-CN" dirty="0">
                <a:solidFill>
                  <a:schemeClr val="tx1">
                    <a:lumMod val="50000"/>
                    <a:lumOff val="50000"/>
                  </a:schemeClr>
                </a:solidFill>
              </a:rPr>
              <a:t>Graduation thesis, refers to the specialized graduation thesis, undergraduate graduation thesis (graduated with a bachelor's degree thesis), master's graduate student graduation thesis (M.A. thesis, doctoral students graduation thesis (Doctoral Dissertation), namely the need in studies of writing and submitting the is one of an important part of the teaching and scientific research activities</a:t>
            </a:r>
            <a:endParaRPr lang="zh-CN" altLang="en-US" dirty="0">
              <a:solidFill>
                <a:schemeClr val="tx1">
                  <a:lumMod val="50000"/>
                  <a:lumOff val="50000"/>
                </a:schemeClr>
              </a:solidFill>
            </a:endParaRPr>
          </a:p>
        </p:txBody>
      </p:sp>
      <p:sp>
        <p:nvSpPr>
          <p:cNvPr id="14" name="文本框 13"/>
          <p:cNvSpPr txBox="1"/>
          <p:nvPr/>
        </p:nvSpPr>
        <p:spPr>
          <a:xfrm>
            <a:off x="2067015" y="1416838"/>
            <a:ext cx="1313180" cy="769441"/>
          </a:xfrm>
          <a:prstGeom prst="rect">
            <a:avLst/>
          </a:prstGeom>
          <a:noFill/>
        </p:spPr>
        <p:txBody>
          <a:bodyPr wrap="none" rtlCol="0">
            <a:spAutoFit/>
          </a:bodyPr>
          <a:lstStyle/>
          <a:p>
            <a:r>
              <a:rPr lang="zh-CN" altLang="en-US" sz="4400" b="1" dirty="0">
                <a:solidFill>
                  <a:schemeClr val="accent1"/>
                </a:solidFill>
              </a:rPr>
              <a:t>摘要</a:t>
            </a:r>
          </a:p>
        </p:txBody>
      </p:sp>
      <p:sp>
        <p:nvSpPr>
          <p:cNvPr id="15" name="矩形 14"/>
          <p:cNvSpPr/>
          <p:nvPr/>
        </p:nvSpPr>
        <p:spPr>
          <a:xfrm>
            <a:off x="3193685" y="1675677"/>
            <a:ext cx="1829347" cy="523220"/>
          </a:xfrm>
          <a:prstGeom prst="rect">
            <a:avLst/>
          </a:prstGeom>
        </p:spPr>
        <p:txBody>
          <a:bodyPr wrap="none">
            <a:spAutoFit/>
          </a:bodyPr>
          <a:lstStyle/>
          <a:p>
            <a:r>
              <a:rPr lang="en-US" altLang="zh-CN" sz="2800" dirty="0">
                <a:solidFill>
                  <a:schemeClr val="accent1"/>
                </a:solidFill>
              </a:rPr>
              <a:t>ABSTRACT</a:t>
            </a:r>
            <a:endParaRPr lang="zh-CN" altLang="en-US" sz="2800" dirty="0">
              <a:solidFill>
                <a:schemeClr val="accent1"/>
              </a:solidFill>
            </a:endParaRPr>
          </a:p>
        </p:txBody>
      </p:sp>
      <p:pic>
        <p:nvPicPr>
          <p:cNvPr id="17" name="Picture 2"/>
          <p:cNvPicPr>
            <a:picLocks noChangeAspect="1" noChangeArrowheads="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4557486" y="2162629"/>
            <a:ext cx="7634514" cy="2742292"/>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p:nvPr/>
        </p:nvSpPr>
        <p:spPr>
          <a:xfrm>
            <a:off x="5009349" y="2650493"/>
            <a:ext cx="6500480" cy="769413"/>
          </a:xfrm>
          <a:prstGeom prst="rect">
            <a:avLst/>
          </a:prstGeom>
          <a:noFill/>
        </p:spPr>
        <p:txBody>
          <a:bodyPr wrap="square" lIns="91413" tIns="45706" rIns="91413" bIns="45706" rtlCol="0">
            <a:spAutoFit/>
          </a:bodyPr>
          <a:lstStyle/>
          <a:p>
            <a:r>
              <a:rPr lang="zh-CN" altLang="en-US" sz="4400" b="1" dirty="0">
                <a:solidFill>
                  <a:schemeClr val="bg1"/>
                </a:solidFill>
                <a:latin typeface="微软雅黑" panose="020B0503020204020204" pitchFamily="34" charset="-122"/>
                <a:ea typeface="微软雅黑" panose="020B0503020204020204" pitchFamily="34" charset="-122"/>
              </a:rPr>
              <a:t>演示完毕，感谢各位老师</a:t>
            </a:r>
          </a:p>
        </p:txBody>
      </p:sp>
      <p:sp>
        <p:nvSpPr>
          <p:cNvPr id="3" name="矩形 2"/>
          <p:cNvSpPr/>
          <p:nvPr/>
        </p:nvSpPr>
        <p:spPr>
          <a:xfrm>
            <a:off x="4940880" y="3419906"/>
            <a:ext cx="6439361" cy="461665"/>
          </a:xfrm>
          <a:prstGeom prst="rect">
            <a:avLst/>
          </a:prstGeom>
        </p:spPr>
        <p:txBody>
          <a:bodyPr wrap="square">
            <a:spAutoFit/>
          </a:bodyPr>
          <a:lstStyle/>
          <a:p>
            <a:pPr algn="ctr"/>
            <a:r>
              <a:rPr lang="en-US" altLang="zh-CN" sz="2400" dirty="0">
                <a:solidFill>
                  <a:schemeClr val="bg1"/>
                </a:solidFill>
              </a:rPr>
              <a:t>POWERPOINT OF GRADUATION TEPLY</a:t>
            </a:r>
          </a:p>
        </p:txBody>
      </p:sp>
      <p:sp>
        <p:nvSpPr>
          <p:cNvPr id="4" name="椭圆 3"/>
          <p:cNvSpPr/>
          <p:nvPr/>
        </p:nvSpPr>
        <p:spPr>
          <a:xfrm>
            <a:off x="5138527"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5" name="KSO_Shape"/>
          <p:cNvSpPr/>
          <p:nvPr/>
        </p:nvSpPr>
        <p:spPr bwMode="auto">
          <a:xfrm>
            <a:off x="5205752" y="4053418"/>
            <a:ext cx="173326" cy="222689"/>
          </a:xfrm>
          <a:custGeom>
            <a:avLst/>
            <a:gdLst>
              <a:gd name="T0" fmla="*/ 646796 w 5367"/>
              <a:gd name="T1" fmla="*/ 843536 h 6897"/>
              <a:gd name="T2" fmla="*/ 520861 w 5367"/>
              <a:gd name="T3" fmla="*/ 880824 h 6897"/>
              <a:gd name="T4" fmla="*/ 403764 w 5367"/>
              <a:gd name="T5" fmla="*/ 946285 h 6897"/>
              <a:gd name="T6" fmla="*/ 297714 w 5367"/>
              <a:gd name="T7" fmla="*/ 1036605 h 6897"/>
              <a:gd name="T8" fmla="*/ 204644 w 5367"/>
              <a:gd name="T9" fmla="*/ 1149850 h 6897"/>
              <a:gd name="T10" fmla="*/ 126487 w 5367"/>
              <a:gd name="T11" fmla="*/ 1282429 h 6897"/>
              <a:gd name="T12" fmla="*/ 65729 w 5367"/>
              <a:gd name="T13" fmla="*/ 1432134 h 6897"/>
              <a:gd name="T14" fmla="*/ 23475 w 5367"/>
              <a:gd name="T15" fmla="*/ 1595648 h 6897"/>
              <a:gd name="T16" fmla="*/ 2209 w 5367"/>
              <a:gd name="T17" fmla="*/ 1771316 h 6897"/>
              <a:gd name="T18" fmla="*/ 1481389 w 5367"/>
              <a:gd name="T19" fmla="*/ 1905000 h 6897"/>
              <a:gd name="T20" fmla="*/ 1480009 w 5367"/>
              <a:gd name="T21" fmla="*/ 1771316 h 6897"/>
              <a:gd name="T22" fmla="*/ 1459020 w 5367"/>
              <a:gd name="T23" fmla="*/ 1595648 h 6897"/>
              <a:gd name="T24" fmla="*/ 1417041 w 5367"/>
              <a:gd name="T25" fmla="*/ 1432134 h 6897"/>
              <a:gd name="T26" fmla="*/ 1355731 w 5367"/>
              <a:gd name="T27" fmla="*/ 1282429 h 6897"/>
              <a:gd name="T28" fmla="*/ 1277850 w 5367"/>
              <a:gd name="T29" fmla="*/ 1149850 h 6897"/>
              <a:gd name="T30" fmla="*/ 1184780 w 5367"/>
              <a:gd name="T31" fmla="*/ 1036605 h 6897"/>
              <a:gd name="T32" fmla="*/ 1078730 w 5367"/>
              <a:gd name="T33" fmla="*/ 946285 h 6897"/>
              <a:gd name="T34" fmla="*/ 961633 w 5367"/>
              <a:gd name="T35" fmla="*/ 880824 h 6897"/>
              <a:gd name="T36" fmla="*/ 835422 w 5367"/>
              <a:gd name="T37" fmla="*/ 843536 h 6897"/>
              <a:gd name="T38" fmla="*/ 747875 w 5367"/>
              <a:gd name="T39" fmla="*/ 731120 h 6897"/>
              <a:gd name="T40" fmla="*/ 805043 w 5367"/>
              <a:gd name="T41" fmla="*/ 726701 h 6897"/>
              <a:gd name="T42" fmla="*/ 868286 w 5367"/>
              <a:gd name="T43" fmla="*/ 711786 h 6897"/>
              <a:gd name="T44" fmla="*/ 926559 w 5367"/>
              <a:gd name="T45" fmla="*/ 686927 h 6897"/>
              <a:gd name="T46" fmla="*/ 979032 w 5367"/>
              <a:gd name="T47" fmla="*/ 653230 h 6897"/>
              <a:gd name="T48" fmla="*/ 1024876 w 5367"/>
              <a:gd name="T49" fmla="*/ 611246 h 6897"/>
              <a:gd name="T50" fmla="*/ 1063264 w 5367"/>
              <a:gd name="T51" fmla="*/ 562358 h 6897"/>
              <a:gd name="T52" fmla="*/ 1092815 w 5367"/>
              <a:gd name="T53" fmla="*/ 507945 h 6897"/>
              <a:gd name="T54" fmla="*/ 1112699 w 5367"/>
              <a:gd name="T55" fmla="*/ 448008 h 6897"/>
              <a:gd name="T56" fmla="*/ 1121813 w 5367"/>
              <a:gd name="T57" fmla="*/ 384204 h 6897"/>
              <a:gd name="T58" fmla="*/ 1120432 w 5367"/>
              <a:gd name="T59" fmla="*/ 328134 h 6897"/>
              <a:gd name="T60" fmla="*/ 1108004 w 5367"/>
              <a:gd name="T61" fmla="*/ 265711 h 6897"/>
              <a:gd name="T62" fmla="*/ 1085358 w 5367"/>
              <a:gd name="T63" fmla="*/ 207155 h 6897"/>
              <a:gd name="T64" fmla="*/ 1053322 w 5367"/>
              <a:gd name="T65" fmla="*/ 153847 h 6897"/>
              <a:gd name="T66" fmla="*/ 1012725 w 5367"/>
              <a:gd name="T67" fmla="*/ 107168 h 6897"/>
              <a:gd name="T68" fmla="*/ 964671 w 5367"/>
              <a:gd name="T69" fmla="*/ 67395 h 6897"/>
              <a:gd name="T70" fmla="*/ 910541 w 5367"/>
              <a:gd name="T71" fmla="*/ 36183 h 6897"/>
              <a:gd name="T72" fmla="*/ 850335 w 5367"/>
              <a:gd name="T73" fmla="*/ 14087 h 6897"/>
              <a:gd name="T74" fmla="*/ 786263 w 5367"/>
              <a:gd name="T75" fmla="*/ 1933 h 6897"/>
              <a:gd name="T76" fmla="*/ 728819 w 5367"/>
              <a:gd name="T77" fmla="*/ 276 h 6897"/>
              <a:gd name="T78" fmla="*/ 663366 w 5367"/>
              <a:gd name="T79" fmla="*/ 9391 h 6897"/>
              <a:gd name="T80" fmla="*/ 602332 w 5367"/>
              <a:gd name="T81" fmla="*/ 28726 h 6897"/>
              <a:gd name="T82" fmla="*/ 546545 w 5367"/>
              <a:gd name="T83" fmla="*/ 57451 h 6897"/>
              <a:gd name="T84" fmla="*/ 496282 w 5367"/>
              <a:gd name="T85" fmla="*/ 95015 h 6897"/>
              <a:gd name="T86" fmla="*/ 453751 w 5367"/>
              <a:gd name="T87" fmla="*/ 139761 h 6897"/>
              <a:gd name="T88" fmla="*/ 418954 w 5367"/>
              <a:gd name="T89" fmla="*/ 191411 h 6897"/>
              <a:gd name="T90" fmla="*/ 393546 w 5367"/>
              <a:gd name="T91" fmla="*/ 248310 h 6897"/>
              <a:gd name="T92" fmla="*/ 378356 w 5367"/>
              <a:gd name="T93" fmla="*/ 309628 h 6897"/>
              <a:gd name="T94" fmla="*/ 373938 w 5367"/>
              <a:gd name="T95" fmla="*/ 365698 h 6897"/>
              <a:gd name="T96" fmla="*/ 380013 w 5367"/>
              <a:gd name="T97" fmla="*/ 430054 h 6897"/>
              <a:gd name="T98" fmla="*/ 396584 w 5367"/>
              <a:gd name="T99" fmla="*/ 491096 h 6897"/>
              <a:gd name="T100" fmla="*/ 423372 w 5367"/>
              <a:gd name="T101" fmla="*/ 547719 h 6897"/>
              <a:gd name="T102" fmla="*/ 459551 w 5367"/>
              <a:gd name="T103" fmla="*/ 597988 h 6897"/>
              <a:gd name="T104" fmla="*/ 503186 w 5367"/>
              <a:gd name="T105" fmla="*/ 641905 h 6897"/>
              <a:gd name="T106" fmla="*/ 554278 w 5367"/>
              <a:gd name="T107" fmla="*/ 678088 h 6897"/>
              <a:gd name="T108" fmla="*/ 610894 w 5367"/>
              <a:gd name="T109" fmla="*/ 705709 h 6897"/>
              <a:gd name="T110" fmla="*/ 672756 w 5367"/>
              <a:gd name="T111" fmla="*/ 723662 h 6897"/>
              <a:gd name="T112" fmla="*/ 738209 w 5367"/>
              <a:gd name="T113" fmla="*/ 730844 h 689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5367" h="6897">
                <a:moveTo>
                  <a:pt x="2684" y="3025"/>
                </a:moveTo>
                <a:lnTo>
                  <a:pt x="2684" y="3025"/>
                </a:lnTo>
                <a:lnTo>
                  <a:pt x="2615" y="3026"/>
                </a:lnTo>
                <a:lnTo>
                  <a:pt x="2545" y="3029"/>
                </a:lnTo>
                <a:lnTo>
                  <a:pt x="2478" y="3035"/>
                </a:lnTo>
                <a:lnTo>
                  <a:pt x="2409" y="3043"/>
                </a:lnTo>
                <a:lnTo>
                  <a:pt x="2342" y="3054"/>
                </a:lnTo>
                <a:lnTo>
                  <a:pt x="2275" y="3066"/>
                </a:lnTo>
                <a:lnTo>
                  <a:pt x="2209" y="3081"/>
                </a:lnTo>
                <a:lnTo>
                  <a:pt x="2143" y="3099"/>
                </a:lnTo>
                <a:lnTo>
                  <a:pt x="2077" y="3118"/>
                </a:lnTo>
                <a:lnTo>
                  <a:pt x="2013" y="3140"/>
                </a:lnTo>
                <a:lnTo>
                  <a:pt x="1949" y="3163"/>
                </a:lnTo>
                <a:lnTo>
                  <a:pt x="1886" y="3189"/>
                </a:lnTo>
                <a:lnTo>
                  <a:pt x="1823" y="3217"/>
                </a:lnTo>
                <a:lnTo>
                  <a:pt x="1761" y="3247"/>
                </a:lnTo>
                <a:lnTo>
                  <a:pt x="1700" y="3279"/>
                </a:lnTo>
                <a:lnTo>
                  <a:pt x="1639" y="3313"/>
                </a:lnTo>
                <a:lnTo>
                  <a:pt x="1579" y="3349"/>
                </a:lnTo>
                <a:lnTo>
                  <a:pt x="1521" y="3386"/>
                </a:lnTo>
                <a:lnTo>
                  <a:pt x="1462" y="3426"/>
                </a:lnTo>
                <a:lnTo>
                  <a:pt x="1405" y="3468"/>
                </a:lnTo>
                <a:lnTo>
                  <a:pt x="1348" y="3511"/>
                </a:lnTo>
                <a:lnTo>
                  <a:pt x="1293" y="3556"/>
                </a:lnTo>
                <a:lnTo>
                  <a:pt x="1237" y="3603"/>
                </a:lnTo>
                <a:lnTo>
                  <a:pt x="1183" y="3651"/>
                </a:lnTo>
                <a:lnTo>
                  <a:pt x="1131" y="3702"/>
                </a:lnTo>
                <a:lnTo>
                  <a:pt x="1078" y="3753"/>
                </a:lnTo>
                <a:lnTo>
                  <a:pt x="1027" y="3807"/>
                </a:lnTo>
                <a:lnTo>
                  <a:pt x="976" y="3863"/>
                </a:lnTo>
                <a:lnTo>
                  <a:pt x="927" y="3920"/>
                </a:lnTo>
                <a:lnTo>
                  <a:pt x="880" y="3978"/>
                </a:lnTo>
                <a:lnTo>
                  <a:pt x="833" y="4038"/>
                </a:lnTo>
                <a:lnTo>
                  <a:pt x="786" y="4100"/>
                </a:lnTo>
                <a:lnTo>
                  <a:pt x="741" y="4163"/>
                </a:lnTo>
                <a:lnTo>
                  <a:pt x="698" y="4227"/>
                </a:lnTo>
                <a:lnTo>
                  <a:pt x="655" y="4293"/>
                </a:lnTo>
                <a:lnTo>
                  <a:pt x="613" y="4361"/>
                </a:lnTo>
                <a:lnTo>
                  <a:pt x="573" y="4429"/>
                </a:lnTo>
                <a:lnTo>
                  <a:pt x="533" y="4499"/>
                </a:lnTo>
                <a:lnTo>
                  <a:pt x="495" y="4570"/>
                </a:lnTo>
                <a:lnTo>
                  <a:pt x="458" y="4643"/>
                </a:lnTo>
                <a:lnTo>
                  <a:pt x="423" y="4717"/>
                </a:lnTo>
                <a:lnTo>
                  <a:pt x="388" y="4791"/>
                </a:lnTo>
                <a:lnTo>
                  <a:pt x="356" y="4868"/>
                </a:lnTo>
                <a:lnTo>
                  <a:pt x="324" y="4945"/>
                </a:lnTo>
                <a:lnTo>
                  <a:pt x="294" y="5024"/>
                </a:lnTo>
                <a:lnTo>
                  <a:pt x="265" y="5104"/>
                </a:lnTo>
                <a:lnTo>
                  <a:pt x="238" y="5185"/>
                </a:lnTo>
                <a:lnTo>
                  <a:pt x="211" y="5266"/>
                </a:lnTo>
                <a:lnTo>
                  <a:pt x="186" y="5349"/>
                </a:lnTo>
                <a:lnTo>
                  <a:pt x="163" y="5433"/>
                </a:lnTo>
                <a:lnTo>
                  <a:pt x="141" y="5518"/>
                </a:lnTo>
                <a:lnTo>
                  <a:pt x="121" y="5603"/>
                </a:lnTo>
                <a:lnTo>
                  <a:pt x="102" y="5690"/>
                </a:lnTo>
                <a:lnTo>
                  <a:pt x="85" y="5777"/>
                </a:lnTo>
                <a:lnTo>
                  <a:pt x="69" y="5866"/>
                </a:lnTo>
                <a:lnTo>
                  <a:pt x="54" y="5955"/>
                </a:lnTo>
                <a:lnTo>
                  <a:pt x="42" y="6045"/>
                </a:lnTo>
                <a:lnTo>
                  <a:pt x="31" y="6136"/>
                </a:lnTo>
                <a:lnTo>
                  <a:pt x="22" y="6227"/>
                </a:lnTo>
                <a:lnTo>
                  <a:pt x="14" y="6319"/>
                </a:lnTo>
                <a:lnTo>
                  <a:pt x="8" y="6413"/>
                </a:lnTo>
                <a:lnTo>
                  <a:pt x="4" y="6506"/>
                </a:lnTo>
                <a:lnTo>
                  <a:pt x="1" y="6600"/>
                </a:lnTo>
                <a:lnTo>
                  <a:pt x="0" y="6695"/>
                </a:lnTo>
                <a:lnTo>
                  <a:pt x="1" y="6796"/>
                </a:lnTo>
                <a:lnTo>
                  <a:pt x="5" y="6897"/>
                </a:lnTo>
                <a:lnTo>
                  <a:pt x="5364" y="6897"/>
                </a:lnTo>
                <a:lnTo>
                  <a:pt x="5366" y="6796"/>
                </a:lnTo>
                <a:lnTo>
                  <a:pt x="5367" y="6695"/>
                </a:lnTo>
                <a:lnTo>
                  <a:pt x="5367" y="6600"/>
                </a:lnTo>
                <a:lnTo>
                  <a:pt x="5364" y="6506"/>
                </a:lnTo>
                <a:lnTo>
                  <a:pt x="5359" y="6413"/>
                </a:lnTo>
                <a:lnTo>
                  <a:pt x="5353" y="6319"/>
                </a:lnTo>
                <a:lnTo>
                  <a:pt x="5346" y="6227"/>
                </a:lnTo>
                <a:lnTo>
                  <a:pt x="5337" y="6136"/>
                </a:lnTo>
                <a:lnTo>
                  <a:pt x="5325" y="6045"/>
                </a:lnTo>
                <a:lnTo>
                  <a:pt x="5313" y="5955"/>
                </a:lnTo>
                <a:lnTo>
                  <a:pt x="5298" y="5866"/>
                </a:lnTo>
                <a:lnTo>
                  <a:pt x="5283" y="5777"/>
                </a:lnTo>
                <a:lnTo>
                  <a:pt x="5266" y="5690"/>
                </a:lnTo>
                <a:lnTo>
                  <a:pt x="5247" y="5603"/>
                </a:lnTo>
                <a:lnTo>
                  <a:pt x="5226" y="5518"/>
                </a:lnTo>
                <a:lnTo>
                  <a:pt x="5205" y="5433"/>
                </a:lnTo>
                <a:lnTo>
                  <a:pt x="5181" y="5349"/>
                </a:lnTo>
                <a:lnTo>
                  <a:pt x="5157" y="5266"/>
                </a:lnTo>
                <a:lnTo>
                  <a:pt x="5131" y="5185"/>
                </a:lnTo>
                <a:lnTo>
                  <a:pt x="5103" y="5104"/>
                </a:lnTo>
                <a:lnTo>
                  <a:pt x="5073" y="5024"/>
                </a:lnTo>
                <a:lnTo>
                  <a:pt x="5043" y="4945"/>
                </a:lnTo>
                <a:lnTo>
                  <a:pt x="5012" y="4868"/>
                </a:lnTo>
                <a:lnTo>
                  <a:pt x="4979" y="4791"/>
                </a:lnTo>
                <a:lnTo>
                  <a:pt x="4945" y="4717"/>
                </a:lnTo>
                <a:lnTo>
                  <a:pt x="4909" y="4643"/>
                </a:lnTo>
                <a:lnTo>
                  <a:pt x="4872" y="4570"/>
                </a:lnTo>
                <a:lnTo>
                  <a:pt x="4834" y="4499"/>
                </a:lnTo>
                <a:lnTo>
                  <a:pt x="4796" y="4429"/>
                </a:lnTo>
                <a:lnTo>
                  <a:pt x="4755" y="4361"/>
                </a:lnTo>
                <a:lnTo>
                  <a:pt x="4713" y="4293"/>
                </a:lnTo>
                <a:lnTo>
                  <a:pt x="4671" y="4227"/>
                </a:lnTo>
                <a:lnTo>
                  <a:pt x="4627" y="4163"/>
                </a:lnTo>
                <a:lnTo>
                  <a:pt x="4582" y="4100"/>
                </a:lnTo>
                <a:lnTo>
                  <a:pt x="4536" y="4038"/>
                </a:lnTo>
                <a:lnTo>
                  <a:pt x="4489" y="3978"/>
                </a:lnTo>
                <a:lnTo>
                  <a:pt x="4440" y="3920"/>
                </a:lnTo>
                <a:lnTo>
                  <a:pt x="4391" y="3863"/>
                </a:lnTo>
                <a:lnTo>
                  <a:pt x="4340" y="3807"/>
                </a:lnTo>
                <a:lnTo>
                  <a:pt x="4290" y="3753"/>
                </a:lnTo>
                <a:lnTo>
                  <a:pt x="4238" y="3702"/>
                </a:lnTo>
                <a:lnTo>
                  <a:pt x="4184" y="3651"/>
                </a:lnTo>
                <a:lnTo>
                  <a:pt x="4130" y="3603"/>
                </a:lnTo>
                <a:lnTo>
                  <a:pt x="4076" y="3556"/>
                </a:lnTo>
                <a:lnTo>
                  <a:pt x="4020" y="3511"/>
                </a:lnTo>
                <a:lnTo>
                  <a:pt x="3963" y="3468"/>
                </a:lnTo>
                <a:lnTo>
                  <a:pt x="3906" y="3426"/>
                </a:lnTo>
                <a:lnTo>
                  <a:pt x="3848" y="3386"/>
                </a:lnTo>
                <a:lnTo>
                  <a:pt x="3788" y="3349"/>
                </a:lnTo>
                <a:lnTo>
                  <a:pt x="3728" y="3313"/>
                </a:lnTo>
                <a:lnTo>
                  <a:pt x="3668" y="3279"/>
                </a:lnTo>
                <a:lnTo>
                  <a:pt x="3607" y="3247"/>
                </a:lnTo>
                <a:lnTo>
                  <a:pt x="3545" y="3217"/>
                </a:lnTo>
                <a:lnTo>
                  <a:pt x="3482" y="3189"/>
                </a:lnTo>
                <a:lnTo>
                  <a:pt x="3419" y="3163"/>
                </a:lnTo>
                <a:lnTo>
                  <a:pt x="3355" y="3140"/>
                </a:lnTo>
                <a:lnTo>
                  <a:pt x="3290" y="3118"/>
                </a:lnTo>
                <a:lnTo>
                  <a:pt x="3225" y="3099"/>
                </a:lnTo>
                <a:lnTo>
                  <a:pt x="3159" y="3081"/>
                </a:lnTo>
                <a:lnTo>
                  <a:pt x="3093" y="3066"/>
                </a:lnTo>
                <a:lnTo>
                  <a:pt x="3025" y="3054"/>
                </a:lnTo>
                <a:lnTo>
                  <a:pt x="2958" y="3043"/>
                </a:lnTo>
                <a:lnTo>
                  <a:pt x="2891" y="3035"/>
                </a:lnTo>
                <a:lnTo>
                  <a:pt x="2822" y="3029"/>
                </a:lnTo>
                <a:lnTo>
                  <a:pt x="2753" y="3026"/>
                </a:lnTo>
                <a:lnTo>
                  <a:pt x="2684" y="3025"/>
                </a:lnTo>
                <a:close/>
                <a:moveTo>
                  <a:pt x="2708" y="2647"/>
                </a:moveTo>
                <a:lnTo>
                  <a:pt x="2708" y="2647"/>
                </a:lnTo>
                <a:lnTo>
                  <a:pt x="2743" y="2646"/>
                </a:lnTo>
                <a:lnTo>
                  <a:pt x="2778" y="2645"/>
                </a:lnTo>
                <a:lnTo>
                  <a:pt x="2813" y="2643"/>
                </a:lnTo>
                <a:lnTo>
                  <a:pt x="2847" y="2640"/>
                </a:lnTo>
                <a:lnTo>
                  <a:pt x="2882" y="2636"/>
                </a:lnTo>
                <a:lnTo>
                  <a:pt x="2915" y="2631"/>
                </a:lnTo>
                <a:lnTo>
                  <a:pt x="2949" y="2626"/>
                </a:lnTo>
                <a:lnTo>
                  <a:pt x="2982" y="2620"/>
                </a:lnTo>
                <a:lnTo>
                  <a:pt x="3014" y="2613"/>
                </a:lnTo>
                <a:lnTo>
                  <a:pt x="3047" y="2605"/>
                </a:lnTo>
                <a:lnTo>
                  <a:pt x="3079" y="2596"/>
                </a:lnTo>
                <a:lnTo>
                  <a:pt x="3112" y="2587"/>
                </a:lnTo>
                <a:lnTo>
                  <a:pt x="3144" y="2577"/>
                </a:lnTo>
                <a:lnTo>
                  <a:pt x="3175" y="2566"/>
                </a:lnTo>
                <a:lnTo>
                  <a:pt x="3205" y="2555"/>
                </a:lnTo>
                <a:lnTo>
                  <a:pt x="3236" y="2542"/>
                </a:lnTo>
                <a:lnTo>
                  <a:pt x="3266" y="2530"/>
                </a:lnTo>
                <a:lnTo>
                  <a:pt x="3297" y="2517"/>
                </a:lnTo>
                <a:lnTo>
                  <a:pt x="3326" y="2502"/>
                </a:lnTo>
                <a:lnTo>
                  <a:pt x="3355" y="2487"/>
                </a:lnTo>
                <a:lnTo>
                  <a:pt x="3383" y="2472"/>
                </a:lnTo>
                <a:lnTo>
                  <a:pt x="3411" y="2455"/>
                </a:lnTo>
                <a:lnTo>
                  <a:pt x="3439" y="2438"/>
                </a:lnTo>
                <a:lnTo>
                  <a:pt x="3466" y="2421"/>
                </a:lnTo>
                <a:lnTo>
                  <a:pt x="3493" y="2403"/>
                </a:lnTo>
                <a:lnTo>
                  <a:pt x="3519" y="2384"/>
                </a:lnTo>
                <a:lnTo>
                  <a:pt x="3545" y="2365"/>
                </a:lnTo>
                <a:lnTo>
                  <a:pt x="3571" y="2345"/>
                </a:lnTo>
                <a:lnTo>
                  <a:pt x="3596" y="2324"/>
                </a:lnTo>
                <a:lnTo>
                  <a:pt x="3619" y="2303"/>
                </a:lnTo>
                <a:lnTo>
                  <a:pt x="3643" y="2282"/>
                </a:lnTo>
                <a:lnTo>
                  <a:pt x="3667" y="2259"/>
                </a:lnTo>
                <a:lnTo>
                  <a:pt x="3689" y="2237"/>
                </a:lnTo>
                <a:lnTo>
                  <a:pt x="3711" y="2213"/>
                </a:lnTo>
                <a:lnTo>
                  <a:pt x="3733" y="2189"/>
                </a:lnTo>
                <a:lnTo>
                  <a:pt x="3754" y="2165"/>
                </a:lnTo>
                <a:lnTo>
                  <a:pt x="3774" y="2140"/>
                </a:lnTo>
                <a:lnTo>
                  <a:pt x="3795" y="2115"/>
                </a:lnTo>
                <a:lnTo>
                  <a:pt x="3814" y="2089"/>
                </a:lnTo>
                <a:lnTo>
                  <a:pt x="3832" y="2063"/>
                </a:lnTo>
                <a:lnTo>
                  <a:pt x="3850" y="2036"/>
                </a:lnTo>
                <a:lnTo>
                  <a:pt x="3868" y="2010"/>
                </a:lnTo>
                <a:lnTo>
                  <a:pt x="3884" y="1983"/>
                </a:lnTo>
                <a:lnTo>
                  <a:pt x="3900" y="1954"/>
                </a:lnTo>
                <a:lnTo>
                  <a:pt x="3915" y="1925"/>
                </a:lnTo>
                <a:lnTo>
                  <a:pt x="3930" y="1897"/>
                </a:lnTo>
                <a:lnTo>
                  <a:pt x="3944" y="1868"/>
                </a:lnTo>
                <a:lnTo>
                  <a:pt x="3957" y="1839"/>
                </a:lnTo>
                <a:lnTo>
                  <a:pt x="3970" y="1808"/>
                </a:lnTo>
                <a:lnTo>
                  <a:pt x="3981" y="1778"/>
                </a:lnTo>
                <a:lnTo>
                  <a:pt x="3993" y="1748"/>
                </a:lnTo>
                <a:lnTo>
                  <a:pt x="4003" y="1717"/>
                </a:lnTo>
                <a:lnTo>
                  <a:pt x="4012" y="1686"/>
                </a:lnTo>
                <a:lnTo>
                  <a:pt x="4021" y="1654"/>
                </a:lnTo>
                <a:lnTo>
                  <a:pt x="4029" y="1622"/>
                </a:lnTo>
                <a:lnTo>
                  <a:pt x="4036" y="1590"/>
                </a:lnTo>
                <a:lnTo>
                  <a:pt x="4042" y="1557"/>
                </a:lnTo>
                <a:lnTo>
                  <a:pt x="4048" y="1525"/>
                </a:lnTo>
                <a:lnTo>
                  <a:pt x="4052" y="1492"/>
                </a:lnTo>
                <a:lnTo>
                  <a:pt x="4057" y="1459"/>
                </a:lnTo>
                <a:lnTo>
                  <a:pt x="4060" y="1425"/>
                </a:lnTo>
                <a:lnTo>
                  <a:pt x="4062" y="1391"/>
                </a:lnTo>
                <a:lnTo>
                  <a:pt x="4063" y="1357"/>
                </a:lnTo>
                <a:lnTo>
                  <a:pt x="4063" y="1324"/>
                </a:lnTo>
                <a:lnTo>
                  <a:pt x="4063" y="1289"/>
                </a:lnTo>
                <a:lnTo>
                  <a:pt x="4062" y="1255"/>
                </a:lnTo>
                <a:lnTo>
                  <a:pt x="4060" y="1221"/>
                </a:lnTo>
                <a:lnTo>
                  <a:pt x="4057" y="1188"/>
                </a:lnTo>
                <a:lnTo>
                  <a:pt x="4052" y="1155"/>
                </a:lnTo>
                <a:lnTo>
                  <a:pt x="4048" y="1121"/>
                </a:lnTo>
                <a:lnTo>
                  <a:pt x="4042" y="1089"/>
                </a:lnTo>
                <a:lnTo>
                  <a:pt x="4036" y="1057"/>
                </a:lnTo>
                <a:lnTo>
                  <a:pt x="4029" y="1025"/>
                </a:lnTo>
                <a:lnTo>
                  <a:pt x="4021" y="993"/>
                </a:lnTo>
                <a:lnTo>
                  <a:pt x="4012" y="962"/>
                </a:lnTo>
                <a:lnTo>
                  <a:pt x="4003" y="930"/>
                </a:lnTo>
                <a:lnTo>
                  <a:pt x="3993" y="899"/>
                </a:lnTo>
                <a:lnTo>
                  <a:pt x="3981" y="868"/>
                </a:lnTo>
                <a:lnTo>
                  <a:pt x="3970" y="838"/>
                </a:lnTo>
                <a:lnTo>
                  <a:pt x="3957" y="809"/>
                </a:lnTo>
                <a:lnTo>
                  <a:pt x="3944" y="778"/>
                </a:lnTo>
                <a:lnTo>
                  <a:pt x="3930" y="750"/>
                </a:lnTo>
                <a:lnTo>
                  <a:pt x="3915" y="721"/>
                </a:lnTo>
                <a:lnTo>
                  <a:pt x="3900" y="693"/>
                </a:lnTo>
                <a:lnTo>
                  <a:pt x="3884" y="665"/>
                </a:lnTo>
                <a:lnTo>
                  <a:pt x="3868" y="638"/>
                </a:lnTo>
                <a:lnTo>
                  <a:pt x="3850" y="610"/>
                </a:lnTo>
                <a:lnTo>
                  <a:pt x="3832" y="584"/>
                </a:lnTo>
                <a:lnTo>
                  <a:pt x="3814" y="557"/>
                </a:lnTo>
                <a:lnTo>
                  <a:pt x="3795" y="532"/>
                </a:lnTo>
                <a:lnTo>
                  <a:pt x="3774" y="506"/>
                </a:lnTo>
                <a:lnTo>
                  <a:pt x="3754" y="481"/>
                </a:lnTo>
                <a:lnTo>
                  <a:pt x="3733" y="458"/>
                </a:lnTo>
                <a:lnTo>
                  <a:pt x="3711" y="433"/>
                </a:lnTo>
                <a:lnTo>
                  <a:pt x="3689" y="411"/>
                </a:lnTo>
                <a:lnTo>
                  <a:pt x="3667" y="388"/>
                </a:lnTo>
                <a:lnTo>
                  <a:pt x="3643" y="366"/>
                </a:lnTo>
                <a:lnTo>
                  <a:pt x="3619" y="344"/>
                </a:lnTo>
                <a:lnTo>
                  <a:pt x="3596" y="323"/>
                </a:lnTo>
                <a:lnTo>
                  <a:pt x="3571" y="303"/>
                </a:lnTo>
                <a:lnTo>
                  <a:pt x="3545" y="282"/>
                </a:lnTo>
                <a:lnTo>
                  <a:pt x="3519" y="263"/>
                </a:lnTo>
                <a:lnTo>
                  <a:pt x="3493" y="244"/>
                </a:lnTo>
                <a:lnTo>
                  <a:pt x="3466" y="226"/>
                </a:lnTo>
                <a:lnTo>
                  <a:pt x="3439" y="208"/>
                </a:lnTo>
                <a:lnTo>
                  <a:pt x="3411" y="191"/>
                </a:lnTo>
                <a:lnTo>
                  <a:pt x="3383" y="176"/>
                </a:lnTo>
                <a:lnTo>
                  <a:pt x="3355" y="160"/>
                </a:lnTo>
                <a:lnTo>
                  <a:pt x="3326" y="145"/>
                </a:lnTo>
                <a:lnTo>
                  <a:pt x="3297" y="131"/>
                </a:lnTo>
                <a:lnTo>
                  <a:pt x="3266" y="117"/>
                </a:lnTo>
                <a:lnTo>
                  <a:pt x="3236" y="104"/>
                </a:lnTo>
                <a:lnTo>
                  <a:pt x="3205" y="92"/>
                </a:lnTo>
                <a:lnTo>
                  <a:pt x="3175" y="80"/>
                </a:lnTo>
                <a:lnTo>
                  <a:pt x="3144" y="70"/>
                </a:lnTo>
                <a:lnTo>
                  <a:pt x="3112" y="60"/>
                </a:lnTo>
                <a:lnTo>
                  <a:pt x="3079" y="51"/>
                </a:lnTo>
                <a:lnTo>
                  <a:pt x="3047" y="42"/>
                </a:lnTo>
                <a:lnTo>
                  <a:pt x="3014" y="34"/>
                </a:lnTo>
                <a:lnTo>
                  <a:pt x="2982" y="27"/>
                </a:lnTo>
                <a:lnTo>
                  <a:pt x="2949" y="20"/>
                </a:lnTo>
                <a:lnTo>
                  <a:pt x="2915" y="15"/>
                </a:lnTo>
                <a:lnTo>
                  <a:pt x="2882" y="10"/>
                </a:lnTo>
                <a:lnTo>
                  <a:pt x="2847" y="7"/>
                </a:lnTo>
                <a:lnTo>
                  <a:pt x="2813" y="4"/>
                </a:lnTo>
                <a:lnTo>
                  <a:pt x="2778" y="1"/>
                </a:lnTo>
                <a:lnTo>
                  <a:pt x="2743" y="0"/>
                </a:lnTo>
                <a:lnTo>
                  <a:pt x="2708" y="0"/>
                </a:lnTo>
                <a:lnTo>
                  <a:pt x="2673" y="0"/>
                </a:lnTo>
                <a:lnTo>
                  <a:pt x="2639" y="1"/>
                </a:lnTo>
                <a:lnTo>
                  <a:pt x="2605" y="4"/>
                </a:lnTo>
                <a:lnTo>
                  <a:pt x="2570" y="7"/>
                </a:lnTo>
                <a:lnTo>
                  <a:pt x="2536" y="10"/>
                </a:lnTo>
                <a:lnTo>
                  <a:pt x="2503" y="15"/>
                </a:lnTo>
                <a:lnTo>
                  <a:pt x="2469" y="20"/>
                </a:lnTo>
                <a:lnTo>
                  <a:pt x="2436" y="27"/>
                </a:lnTo>
                <a:lnTo>
                  <a:pt x="2402" y="34"/>
                </a:lnTo>
                <a:lnTo>
                  <a:pt x="2370" y="42"/>
                </a:lnTo>
                <a:lnTo>
                  <a:pt x="2338" y="51"/>
                </a:lnTo>
                <a:lnTo>
                  <a:pt x="2306" y="60"/>
                </a:lnTo>
                <a:lnTo>
                  <a:pt x="2274" y="70"/>
                </a:lnTo>
                <a:lnTo>
                  <a:pt x="2243" y="80"/>
                </a:lnTo>
                <a:lnTo>
                  <a:pt x="2212" y="92"/>
                </a:lnTo>
                <a:lnTo>
                  <a:pt x="2181" y="104"/>
                </a:lnTo>
                <a:lnTo>
                  <a:pt x="2152" y="117"/>
                </a:lnTo>
                <a:lnTo>
                  <a:pt x="2121" y="131"/>
                </a:lnTo>
                <a:lnTo>
                  <a:pt x="2092" y="145"/>
                </a:lnTo>
                <a:lnTo>
                  <a:pt x="2063" y="160"/>
                </a:lnTo>
                <a:lnTo>
                  <a:pt x="2035" y="176"/>
                </a:lnTo>
                <a:lnTo>
                  <a:pt x="2007" y="191"/>
                </a:lnTo>
                <a:lnTo>
                  <a:pt x="1979" y="208"/>
                </a:lnTo>
                <a:lnTo>
                  <a:pt x="1952" y="226"/>
                </a:lnTo>
                <a:lnTo>
                  <a:pt x="1925" y="244"/>
                </a:lnTo>
                <a:lnTo>
                  <a:pt x="1899" y="263"/>
                </a:lnTo>
                <a:lnTo>
                  <a:pt x="1873" y="282"/>
                </a:lnTo>
                <a:lnTo>
                  <a:pt x="1847" y="303"/>
                </a:lnTo>
                <a:lnTo>
                  <a:pt x="1822" y="323"/>
                </a:lnTo>
                <a:lnTo>
                  <a:pt x="1797" y="344"/>
                </a:lnTo>
                <a:lnTo>
                  <a:pt x="1774" y="366"/>
                </a:lnTo>
                <a:lnTo>
                  <a:pt x="1751" y="388"/>
                </a:lnTo>
                <a:lnTo>
                  <a:pt x="1728" y="411"/>
                </a:lnTo>
                <a:lnTo>
                  <a:pt x="1706" y="433"/>
                </a:lnTo>
                <a:lnTo>
                  <a:pt x="1685" y="458"/>
                </a:lnTo>
                <a:lnTo>
                  <a:pt x="1664" y="481"/>
                </a:lnTo>
                <a:lnTo>
                  <a:pt x="1643" y="506"/>
                </a:lnTo>
                <a:lnTo>
                  <a:pt x="1623" y="532"/>
                </a:lnTo>
                <a:lnTo>
                  <a:pt x="1604" y="557"/>
                </a:lnTo>
                <a:lnTo>
                  <a:pt x="1586" y="584"/>
                </a:lnTo>
                <a:lnTo>
                  <a:pt x="1568" y="610"/>
                </a:lnTo>
                <a:lnTo>
                  <a:pt x="1550" y="638"/>
                </a:lnTo>
                <a:lnTo>
                  <a:pt x="1533" y="665"/>
                </a:lnTo>
                <a:lnTo>
                  <a:pt x="1517" y="693"/>
                </a:lnTo>
                <a:lnTo>
                  <a:pt x="1503" y="721"/>
                </a:lnTo>
                <a:lnTo>
                  <a:pt x="1488" y="750"/>
                </a:lnTo>
                <a:lnTo>
                  <a:pt x="1474" y="778"/>
                </a:lnTo>
                <a:lnTo>
                  <a:pt x="1461" y="809"/>
                </a:lnTo>
                <a:lnTo>
                  <a:pt x="1448" y="838"/>
                </a:lnTo>
                <a:lnTo>
                  <a:pt x="1436" y="868"/>
                </a:lnTo>
                <a:lnTo>
                  <a:pt x="1425" y="899"/>
                </a:lnTo>
                <a:lnTo>
                  <a:pt x="1415" y="930"/>
                </a:lnTo>
                <a:lnTo>
                  <a:pt x="1406" y="962"/>
                </a:lnTo>
                <a:lnTo>
                  <a:pt x="1397" y="993"/>
                </a:lnTo>
                <a:lnTo>
                  <a:pt x="1389" y="1025"/>
                </a:lnTo>
                <a:lnTo>
                  <a:pt x="1381" y="1057"/>
                </a:lnTo>
                <a:lnTo>
                  <a:pt x="1376" y="1089"/>
                </a:lnTo>
                <a:lnTo>
                  <a:pt x="1370" y="1121"/>
                </a:lnTo>
                <a:lnTo>
                  <a:pt x="1366" y="1155"/>
                </a:lnTo>
                <a:lnTo>
                  <a:pt x="1361" y="1188"/>
                </a:lnTo>
                <a:lnTo>
                  <a:pt x="1358" y="1221"/>
                </a:lnTo>
                <a:lnTo>
                  <a:pt x="1355" y="1255"/>
                </a:lnTo>
                <a:lnTo>
                  <a:pt x="1354" y="1289"/>
                </a:lnTo>
                <a:lnTo>
                  <a:pt x="1354" y="1324"/>
                </a:lnTo>
                <a:lnTo>
                  <a:pt x="1354" y="1357"/>
                </a:lnTo>
                <a:lnTo>
                  <a:pt x="1355" y="1391"/>
                </a:lnTo>
                <a:lnTo>
                  <a:pt x="1358" y="1425"/>
                </a:lnTo>
                <a:lnTo>
                  <a:pt x="1361" y="1459"/>
                </a:lnTo>
                <a:lnTo>
                  <a:pt x="1366" y="1492"/>
                </a:lnTo>
                <a:lnTo>
                  <a:pt x="1370" y="1525"/>
                </a:lnTo>
                <a:lnTo>
                  <a:pt x="1376" y="1557"/>
                </a:lnTo>
                <a:lnTo>
                  <a:pt x="1381" y="1590"/>
                </a:lnTo>
                <a:lnTo>
                  <a:pt x="1389" y="1622"/>
                </a:lnTo>
                <a:lnTo>
                  <a:pt x="1397" y="1654"/>
                </a:lnTo>
                <a:lnTo>
                  <a:pt x="1406" y="1686"/>
                </a:lnTo>
                <a:lnTo>
                  <a:pt x="1415" y="1717"/>
                </a:lnTo>
                <a:lnTo>
                  <a:pt x="1425" y="1748"/>
                </a:lnTo>
                <a:lnTo>
                  <a:pt x="1436" y="1778"/>
                </a:lnTo>
                <a:lnTo>
                  <a:pt x="1448" y="1808"/>
                </a:lnTo>
                <a:lnTo>
                  <a:pt x="1461" y="1839"/>
                </a:lnTo>
                <a:lnTo>
                  <a:pt x="1474" y="1868"/>
                </a:lnTo>
                <a:lnTo>
                  <a:pt x="1488" y="1897"/>
                </a:lnTo>
                <a:lnTo>
                  <a:pt x="1503" y="1925"/>
                </a:lnTo>
                <a:lnTo>
                  <a:pt x="1517" y="1954"/>
                </a:lnTo>
                <a:lnTo>
                  <a:pt x="1533" y="1983"/>
                </a:lnTo>
                <a:lnTo>
                  <a:pt x="1550" y="2010"/>
                </a:lnTo>
                <a:lnTo>
                  <a:pt x="1568" y="2036"/>
                </a:lnTo>
                <a:lnTo>
                  <a:pt x="1586" y="2063"/>
                </a:lnTo>
                <a:lnTo>
                  <a:pt x="1604" y="2089"/>
                </a:lnTo>
                <a:lnTo>
                  <a:pt x="1623" y="2115"/>
                </a:lnTo>
                <a:lnTo>
                  <a:pt x="1643" y="2140"/>
                </a:lnTo>
                <a:lnTo>
                  <a:pt x="1664" y="2165"/>
                </a:lnTo>
                <a:lnTo>
                  <a:pt x="1685" y="2189"/>
                </a:lnTo>
                <a:lnTo>
                  <a:pt x="1706" y="2213"/>
                </a:lnTo>
                <a:lnTo>
                  <a:pt x="1728" y="2237"/>
                </a:lnTo>
                <a:lnTo>
                  <a:pt x="1751" y="2259"/>
                </a:lnTo>
                <a:lnTo>
                  <a:pt x="1774" y="2282"/>
                </a:lnTo>
                <a:lnTo>
                  <a:pt x="1797" y="2303"/>
                </a:lnTo>
                <a:lnTo>
                  <a:pt x="1822" y="2324"/>
                </a:lnTo>
                <a:lnTo>
                  <a:pt x="1847" y="2345"/>
                </a:lnTo>
                <a:lnTo>
                  <a:pt x="1873" y="2365"/>
                </a:lnTo>
                <a:lnTo>
                  <a:pt x="1899" y="2384"/>
                </a:lnTo>
                <a:lnTo>
                  <a:pt x="1925" y="2403"/>
                </a:lnTo>
                <a:lnTo>
                  <a:pt x="1952" y="2421"/>
                </a:lnTo>
                <a:lnTo>
                  <a:pt x="1979" y="2438"/>
                </a:lnTo>
                <a:lnTo>
                  <a:pt x="2007" y="2455"/>
                </a:lnTo>
                <a:lnTo>
                  <a:pt x="2035" y="2472"/>
                </a:lnTo>
                <a:lnTo>
                  <a:pt x="2063" y="2487"/>
                </a:lnTo>
                <a:lnTo>
                  <a:pt x="2092" y="2502"/>
                </a:lnTo>
                <a:lnTo>
                  <a:pt x="2121" y="2517"/>
                </a:lnTo>
                <a:lnTo>
                  <a:pt x="2152" y="2530"/>
                </a:lnTo>
                <a:lnTo>
                  <a:pt x="2181" y="2542"/>
                </a:lnTo>
                <a:lnTo>
                  <a:pt x="2212" y="2555"/>
                </a:lnTo>
                <a:lnTo>
                  <a:pt x="2243" y="2566"/>
                </a:lnTo>
                <a:lnTo>
                  <a:pt x="2274" y="2577"/>
                </a:lnTo>
                <a:lnTo>
                  <a:pt x="2306" y="2587"/>
                </a:lnTo>
                <a:lnTo>
                  <a:pt x="2338" y="2596"/>
                </a:lnTo>
                <a:lnTo>
                  <a:pt x="2370" y="2605"/>
                </a:lnTo>
                <a:lnTo>
                  <a:pt x="2402" y="2613"/>
                </a:lnTo>
                <a:lnTo>
                  <a:pt x="2436" y="2620"/>
                </a:lnTo>
                <a:lnTo>
                  <a:pt x="2469" y="2626"/>
                </a:lnTo>
                <a:lnTo>
                  <a:pt x="2503" y="2631"/>
                </a:lnTo>
                <a:lnTo>
                  <a:pt x="2536" y="2636"/>
                </a:lnTo>
                <a:lnTo>
                  <a:pt x="2570" y="2640"/>
                </a:lnTo>
                <a:lnTo>
                  <a:pt x="2605" y="2643"/>
                </a:lnTo>
                <a:lnTo>
                  <a:pt x="2639" y="2645"/>
                </a:lnTo>
                <a:lnTo>
                  <a:pt x="2673" y="2646"/>
                </a:lnTo>
                <a:lnTo>
                  <a:pt x="2708" y="2647"/>
                </a:lnTo>
                <a:close/>
              </a:path>
            </a:pathLst>
          </a:custGeom>
          <a:solidFill>
            <a:schemeClr val="accent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solidFill>
            </a:endParaRPr>
          </a:p>
        </p:txBody>
      </p:sp>
      <p:sp>
        <p:nvSpPr>
          <p:cNvPr id="6" name="文本框 5"/>
          <p:cNvSpPr txBox="1"/>
          <p:nvPr/>
        </p:nvSpPr>
        <p:spPr>
          <a:xfrm>
            <a:off x="5446303" y="3980096"/>
            <a:ext cx="1554480" cy="368300"/>
          </a:xfrm>
          <a:prstGeom prst="rect">
            <a:avLst/>
          </a:prstGeom>
          <a:noFill/>
        </p:spPr>
        <p:txBody>
          <a:bodyPr wrap="none" rtlCol="0">
            <a:spAutoFit/>
          </a:bodyPr>
          <a:lstStyle/>
          <a:p>
            <a:r>
              <a:rPr lang="zh-CN" altLang="en-US" dirty="0">
                <a:solidFill>
                  <a:schemeClr val="bg1"/>
                </a:solidFill>
              </a:rPr>
              <a:t>答辩学生：</a:t>
            </a:r>
            <a:r>
              <a:rPr lang="en-US" altLang="zh-CN" dirty="0">
                <a:solidFill>
                  <a:schemeClr val="bg1"/>
                </a:solidFill>
              </a:rPr>
              <a:t>XX</a:t>
            </a:r>
          </a:p>
        </p:txBody>
      </p:sp>
      <p:sp>
        <p:nvSpPr>
          <p:cNvPr id="7" name="椭圆 6"/>
          <p:cNvSpPr/>
          <p:nvPr/>
        </p:nvSpPr>
        <p:spPr>
          <a:xfrm>
            <a:off x="7765613" y="4010875"/>
            <a:ext cx="307777" cy="30777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KSO_Shape"/>
          <p:cNvSpPr/>
          <p:nvPr/>
        </p:nvSpPr>
        <p:spPr bwMode="auto">
          <a:xfrm>
            <a:off x="7827029" y="4053419"/>
            <a:ext cx="234822" cy="222688"/>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chemeClr val="accent1"/>
          </a:solidFill>
          <a:ln>
            <a:noFill/>
          </a:ln>
        </p:spPr>
        <p:txBody>
          <a:bodyPr anchor="ctr">
            <a:scene3d>
              <a:camera prst="orthographicFront"/>
              <a:lightRig rig="threePt" dir="t"/>
            </a:scene3d>
            <a:sp3d>
              <a:contourClr>
                <a:srgbClr val="FFFFFF"/>
              </a:contourClr>
            </a:sp3d>
          </a:bodyPr>
          <a:lstStyle/>
          <a:p>
            <a:pPr algn="ctr" eaLnBrk="0" fontAlgn="base" hangingPunct="0">
              <a:spcBef>
                <a:spcPct val="0"/>
              </a:spcBef>
              <a:spcAft>
                <a:spcPct val="0"/>
              </a:spcAft>
            </a:pPr>
            <a:endParaRPr lang="zh-CN" altLang="en-US" dirty="0">
              <a:solidFill>
                <a:schemeClr val="bg1"/>
              </a:solidFill>
              <a:latin typeface="Calibri" panose="020F0502020204030204" pitchFamily="34" charset="0"/>
              <a:ea typeface="宋体" panose="02010600030101010101" pitchFamily="2" charset="-122"/>
            </a:endParaRPr>
          </a:p>
        </p:txBody>
      </p:sp>
      <p:sp>
        <p:nvSpPr>
          <p:cNvPr id="9" name="文本框 8"/>
          <p:cNvSpPr txBox="1"/>
          <p:nvPr/>
        </p:nvSpPr>
        <p:spPr>
          <a:xfrm>
            <a:off x="8109867" y="3980096"/>
            <a:ext cx="1668780" cy="368300"/>
          </a:xfrm>
          <a:prstGeom prst="rect">
            <a:avLst/>
          </a:prstGeom>
          <a:noFill/>
        </p:spPr>
        <p:txBody>
          <a:bodyPr wrap="none" rtlCol="0">
            <a:spAutoFit/>
          </a:bodyPr>
          <a:lstStyle/>
          <a:p>
            <a:r>
              <a:rPr lang="zh-CN" altLang="en-US" dirty="0">
                <a:solidFill>
                  <a:schemeClr val="bg1"/>
                </a:solidFill>
              </a:rPr>
              <a:t>指导教师：</a:t>
            </a:r>
            <a:r>
              <a:rPr lang="en-US" altLang="zh-CN" dirty="0">
                <a:solidFill>
                  <a:schemeClr val="bg1"/>
                </a:solidFill>
              </a:rPr>
              <a:t>XXX</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1700"/>
                                  </p:stCondLst>
                                  <p:iterate type="lt">
                                    <p:tmPct val="23333"/>
                                  </p:iterate>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212144" y="1223443"/>
            <a:ext cx="9791775" cy="3508653"/>
          </a:xfrm>
          <a:prstGeom prst="rect">
            <a:avLst/>
          </a:prstGeom>
          <a:noFill/>
        </p:spPr>
        <p:txBody>
          <a:bodyPr wrap="square" rtlCol="0">
            <a:spAutoFit/>
          </a:bodyPr>
          <a:lstStyle/>
          <a:p>
            <a:pPr algn="ctr">
              <a:lnSpc>
                <a:spcPct val="150000"/>
              </a:lnSpc>
            </a:pPr>
            <a:r>
              <a:rPr lang="zh-CN" altLang="en-US" sz="2800" b="1" dirty="0">
                <a:solidFill>
                  <a:schemeClr val="accent1"/>
                </a:solidFill>
                <a:latin typeface="字魂35号-经典雅黑" panose="02000000000000000000" pitchFamily="2" charset="-122"/>
                <a:ea typeface="字魂35号-经典雅黑" panose="02000000000000000000" pitchFamily="2" charset="-122"/>
              </a:rPr>
              <a:t>我图网 </a:t>
            </a:r>
            <a:r>
              <a:rPr lang="en-US" altLang="zh-CN" sz="2800" b="1" dirty="0">
                <a:solidFill>
                  <a:schemeClr val="accent1"/>
                </a:solidFill>
                <a:latin typeface="字魂35号-经典雅黑" panose="02000000000000000000" pitchFamily="2" charset="-122"/>
                <a:ea typeface="字魂35号-经典雅黑" panose="02000000000000000000" pitchFamily="2" charset="-122"/>
              </a:rPr>
              <a:t>| </a:t>
            </a:r>
            <a:r>
              <a:rPr lang="zh-CN" altLang="en-US" sz="2800" b="1" dirty="0">
                <a:solidFill>
                  <a:schemeClr val="accent1"/>
                </a:solidFill>
                <a:latin typeface="字魂35号-经典雅黑" panose="02000000000000000000" pitchFamily="2" charset="-122"/>
                <a:ea typeface="字魂35号-经典雅黑" panose="02000000000000000000" pitchFamily="2" charset="-122"/>
              </a:rPr>
              <a:t>版权声明</a:t>
            </a: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chemeClr val="accent1"/>
                </a:solidFill>
                <a:latin typeface="字魂35号-经典雅黑" panose="02000000000000000000" pitchFamily="2" charset="-122"/>
                <a:ea typeface="字魂35号-经典雅黑" panose="02000000000000000000" pitchFamily="2" charset="-122"/>
              </a:rPr>
              <a:t>感谢您下载</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办公创意区</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提供的原创</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作品，为维护我图网以及原创作者的利益，请勿复制、传播、销售，否则将承担法律责任！</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zh-CN" altLang="en-US" sz="1200" dirty="0">
                <a:solidFill>
                  <a:schemeClr val="accent1"/>
                </a:solidFill>
                <a:latin typeface="字魂35号-经典雅黑" panose="02000000000000000000" pitchFamily="2" charset="-122"/>
                <a:ea typeface="字魂35号-经典雅黑" panose="02000000000000000000" pitchFamily="2" charset="-122"/>
              </a:rPr>
              <a:t>您可将作品用于个人交流学习使用，但不得用于您或他人的经营活动中。如需获取更广的使用范围请前往</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我图网</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hlinkClick r:id="rId3"/>
              </a:rPr>
              <a:t>办公创意区</a:t>
            </a:r>
            <a:r>
              <a:rPr lang="en-US" altLang="zh-CN" sz="1200" dirty="0">
                <a:solidFill>
                  <a:schemeClr val="accent1"/>
                </a:solidFill>
                <a:latin typeface="字魂35号-经典雅黑" panose="02000000000000000000" pitchFamily="2" charset="-122"/>
                <a:ea typeface="字魂35号-经典雅黑" panose="02000000000000000000" pitchFamily="2" charset="-122"/>
                <a:hlinkClick r:id="rId3"/>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获取。</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zh-CN" altLang="en-US"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1. </a:t>
            </a:r>
            <a:r>
              <a:rPr lang="zh-CN" altLang="en-US" sz="1200" dirty="0">
                <a:solidFill>
                  <a:schemeClr val="accent1"/>
                </a:solidFill>
                <a:latin typeface="字魂35号-经典雅黑" panose="02000000000000000000" pitchFamily="2" charset="-122"/>
                <a:ea typeface="字魂35号-经典雅黑" panose="02000000000000000000" pitchFamily="2" charset="-122"/>
              </a:rPr>
              <a:t>在我图网出售的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模板是免版税类（</a:t>
            </a:r>
            <a:r>
              <a:rPr lang="en-US" altLang="zh-CN" sz="1200" dirty="0">
                <a:solidFill>
                  <a:schemeClr val="accent1"/>
                </a:solidFill>
                <a:latin typeface="字魂35号-经典雅黑" panose="02000000000000000000" pitchFamily="2" charset="-122"/>
                <a:ea typeface="字魂35号-经典雅黑" panose="02000000000000000000" pitchFamily="2" charset="-122"/>
              </a:rPr>
              <a:t>RF</a:t>
            </a:r>
            <a:r>
              <a:rPr lang="zh-CN" altLang="en-US" sz="1200" dirty="0">
                <a:solidFill>
                  <a:schemeClr val="accent1"/>
                </a:solidFill>
                <a:latin typeface="字魂35号-经典雅黑" panose="02000000000000000000" pitchFamily="2" charset="-122"/>
                <a:ea typeface="字魂35号-经典雅黑" panose="02000000000000000000" pitchFamily="2" charset="-122"/>
              </a:rPr>
              <a:t>：</a:t>
            </a:r>
            <a:r>
              <a:rPr lang="en-US" altLang="zh-CN" sz="1200" dirty="0">
                <a:solidFill>
                  <a:schemeClr val="accent1"/>
                </a:solidFill>
                <a:latin typeface="字魂35号-经典雅黑" panose="02000000000000000000" pitchFamily="2" charset="-122"/>
                <a:ea typeface="字魂35号-经典雅黑" panose="02000000000000000000" pitchFamily="2" charset="-122"/>
              </a:rPr>
              <a:t>Royalty-Free</a:t>
            </a:r>
            <a:r>
              <a:rPr lang="zh-CN" altLang="en-US" sz="1200" dirty="0">
                <a:solidFill>
                  <a:schemeClr val="accent1"/>
                </a:solidFill>
                <a:latin typeface="字魂35号-经典雅黑" panose="02000000000000000000" pitchFamily="2" charset="-122"/>
                <a:ea typeface="字魂35号-经典雅黑" panose="02000000000000000000" pitchFamily="2" charset="-122"/>
              </a:rPr>
              <a:t>）正版受</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中国人民共和国著作法</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和</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世界版权公约</a:t>
            </a:r>
            <a:r>
              <a:rPr lang="en-US" altLang="zh-CN" sz="1200" dirty="0">
                <a:solidFill>
                  <a:schemeClr val="accent1"/>
                </a:solidFill>
                <a:latin typeface="字魂35号-经典雅黑" panose="02000000000000000000" pitchFamily="2" charset="-122"/>
                <a:ea typeface="字魂35号-经典雅黑" panose="02000000000000000000" pitchFamily="2" charset="-122"/>
              </a:rPr>
              <a:t>》</a:t>
            </a:r>
            <a:r>
              <a:rPr lang="zh-CN" altLang="en-US" sz="1200" dirty="0">
                <a:solidFill>
                  <a:schemeClr val="accent1"/>
                </a:solidFill>
                <a:latin typeface="字魂35号-经典雅黑" panose="02000000000000000000" pitchFamily="2" charset="-122"/>
                <a:ea typeface="字魂35号-经典雅黑" panose="02000000000000000000" pitchFamily="2" charset="-122"/>
              </a:rPr>
              <a:t>的保护，作品的所有权、版权和著作权归我图网所有，您下载的是</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模板素材的使用权。</a:t>
            </a:r>
          </a:p>
          <a:p>
            <a:pPr algn="just">
              <a:lnSpc>
                <a:spcPct val="150000"/>
              </a:lnSpc>
            </a:pPr>
            <a:r>
              <a:rPr lang="en-US" altLang="zh-CN" sz="1200" dirty="0">
                <a:solidFill>
                  <a:schemeClr val="accent1"/>
                </a:solidFill>
                <a:latin typeface="字魂35号-经典雅黑" panose="02000000000000000000" pitchFamily="2" charset="-122"/>
                <a:ea typeface="字魂35号-经典雅黑" panose="02000000000000000000" pitchFamily="2" charset="-122"/>
              </a:rPr>
              <a:t>2. </a:t>
            </a:r>
            <a:r>
              <a:rPr lang="zh-CN" altLang="en-US" sz="1200" dirty="0">
                <a:solidFill>
                  <a:schemeClr val="accent1"/>
                </a:solidFill>
                <a:latin typeface="字魂35号-经典雅黑" panose="02000000000000000000" pitchFamily="2" charset="-122"/>
                <a:ea typeface="字魂35号-经典雅黑" panose="02000000000000000000" pitchFamily="2" charset="-122"/>
              </a:rPr>
              <a:t>不得将我图网的</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模板、</a:t>
            </a:r>
            <a:r>
              <a:rPr lang="en-US" altLang="zh-CN" sz="1200" dirty="0">
                <a:solidFill>
                  <a:schemeClr val="accent1"/>
                </a:solidFill>
                <a:latin typeface="字魂35号-经典雅黑" panose="02000000000000000000" pitchFamily="2" charset="-122"/>
                <a:ea typeface="字魂35号-经典雅黑" panose="02000000000000000000" pitchFamily="2" charset="-122"/>
              </a:rPr>
              <a:t>PPT</a:t>
            </a:r>
            <a:r>
              <a:rPr lang="zh-CN" altLang="en-US" sz="1200" dirty="0">
                <a:solidFill>
                  <a:schemeClr val="accent1"/>
                </a:solidFill>
                <a:latin typeface="字魂35号-经典雅黑" panose="02000000000000000000" pitchFamily="2" charset="-122"/>
                <a:ea typeface="字魂35号-经典雅黑" panose="02000000000000000000" pitchFamily="2" charset="-122"/>
              </a:rPr>
              <a:t>素材，本身用于再出售，或者出租、出借、转让、分销、发布或者作为礼物供他人使用，不得转授权、出卖、转让本协议或者本协议中的权利。</a:t>
            </a: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a:p>
            <a:pPr algn="just">
              <a:lnSpc>
                <a:spcPct val="150000"/>
              </a:lnSpc>
            </a:pPr>
            <a:endParaRPr lang="en-US" altLang="zh-CN" sz="1200" dirty="0">
              <a:solidFill>
                <a:schemeClr val="accent1"/>
              </a:solidFill>
              <a:latin typeface="字魂35号-经典雅黑" panose="02000000000000000000" pitchFamily="2" charset="-122"/>
              <a:ea typeface="字魂35号-经典雅黑" panose="02000000000000000000" pitchFamily="2" charset="-122"/>
            </a:endParaRPr>
          </a:p>
        </p:txBody>
      </p:sp>
      <p:sp>
        <p:nvSpPr>
          <p:cNvPr id="3" name="矩形: 圆角 2">
            <a:extLst>
              <a:ext uri="{FF2B5EF4-FFF2-40B4-BE49-F238E27FC236}">
                <a16:creationId xmlns:a16="http://schemas.microsoft.com/office/drawing/2014/main" id="{B2FEFE4C-6481-465B-BE67-77C7C436F6A5}"/>
              </a:ext>
            </a:extLst>
          </p:cNvPr>
          <p:cNvSpPr/>
          <p:nvPr/>
        </p:nvSpPr>
        <p:spPr>
          <a:xfrm>
            <a:off x="284747" y="264694"/>
            <a:ext cx="11646568" cy="6304547"/>
          </a:xfrm>
          <a:prstGeom prst="roundRect">
            <a:avLst>
              <a:gd name="adj" fmla="val 255"/>
            </a:avLst>
          </a:prstGeom>
          <a:noFill/>
          <a:ln w="3175"/>
        </p:spPr>
        <p:style>
          <a:lnRef idx="2">
            <a:schemeClr val="accent1"/>
          </a:lnRef>
          <a:fillRef idx="1">
            <a:schemeClr val="lt1"/>
          </a:fillRef>
          <a:effectRef idx="0">
            <a:schemeClr val="accent1"/>
          </a:effectRef>
          <a:fontRef idx="minor">
            <a:schemeClr val="dk1"/>
          </a:fontRef>
        </p:style>
        <p:txBody>
          <a:bodyPr rtlCol="0" anchor="ctr"/>
          <a:lstStyle/>
          <a:p>
            <a:pPr algn="ctr"/>
            <a:endParaRPr lang="zh-CN" altLang="en-US">
              <a:solidFill>
                <a:schemeClr val="accent1"/>
              </a:solidFill>
            </a:endParaRPr>
          </a:p>
        </p:txBody>
      </p:sp>
      <p:sp>
        <p:nvSpPr>
          <p:cNvPr id="5" name="TextBox 4"/>
          <p:cNvSpPr txBox="1"/>
          <p:nvPr/>
        </p:nvSpPr>
        <p:spPr>
          <a:xfrm>
            <a:off x="1212144" y="4732096"/>
            <a:ext cx="5011525" cy="646331"/>
          </a:xfrm>
          <a:prstGeom prst="rect">
            <a:avLst/>
          </a:prstGeom>
          <a:noFill/>
        </p:spPr>
        <p:txBody>
          <a:bodyPr wrap="square" rtlCol="0">
            <a:spAutoFit/>
          </a:bodyPr>
          <a:lstStyle/>
          <a:p>
            <a:r>
              <a:rPr lang="zh-CN" altLang="en-US" b="1" dirty="0">
                <a:solidFill>
                  <a:schemeClr val="accent1"/>
                </a:solidFill>
                <a:latin typeface="字魂35号-经典雅黑" panose="02000000000000000000" pitchFamily="2" charset="-122"/>
                <a:ea typeface="字魂35号-经典雅黑" panose="02000000000000000000" pitchFamily="2" charset="-122"/>
              </a:rPr>
              <a:t>更多精品</a:t>
            </a:r>
            <a:r>
              <a:rPr lang="en-US" altLang="zh-CN" b="1" dirty="0">
                <a:solidFill>
                  <a:schemeClr val="accent1"/>
                </a:solidFill>
                <a:latin typeface="字魂35号-经典雅黑" panose="02000000000000000000" pitchFamily="2" charset="-122"/>
                <a:ea typeface="字魂35号-经典雅黑" panose="02000000000000000000" pitchFamily="2" charset="-122"/>
              </a:rPr>
              <a:t>PPT</a:t>
            </a:r>
            <a:r>
              <a:rPr lang="zh-CN" altLang="en-US" b="1" dirty="0">
                <a:solidFill>
                  <a:schemeClr val="accent1"/>
                </a:solidFill>
                <a:latin typeface="字魂35号-经典雅黑" panose="02000000000000000000" pitchFamily="2" charset="-122"/>
                <a:ea typeface="字魂35号-经典雅黑" panose="02000000000000000000" pitchFamily="2" charset="-122"/>
              </a:rPr>
              <a:t>模板：</a:t>
            </a:r>
            <a:r>
              <a:rPr lang="en-US" altLang="zh-CN" b="1" u="sng" dirty="0">
                <a:solidFill>
                  <a:schemeClr val="accent1"/>
                </a:solidFill>
                <a:latin typeface="字魂35号-经典雅黑" panose="02000000000000000000" pitchFamily="2" charset="-122"/>
                <a:ea typeface="字魂35号-经典雅黑" panose="02000000000000000000" pitchFamily="2" charset="-122"/>
                <a:hlinkClick r:id="rId4"/>
              </a:rPr>
              <a:t>http://ppt.ooopic.com</a:t>
            </a:r>
            <a:endParaRPr lang="en-US" altLang="zh-CN" dirty="0">
              <a:solidFill>
                <a:schemeClr val="accent1"/>
              </a:solidFill>
              <a:latin typeface="字魂35号-经典雅黑" panose="02000000000000000000" pitchFamily="2" charset="-122"/>
              <a:ea typeface="字魂35号-经典雅黑" panose="02000000000000000000" pitchFamily="2" charset="-122"/>
            </a:endParaRPr>
          </a:p>
          <a:p>
            <a:endParaRPr lang="zh-CN" altLang="en-US" dirty="0"/>
          </a:p>
        </p:txBody>
      </p:sp>
      <p:pic>
        <p:nvPicPr>
          <p:cNvPr id="1027" name="Picture 3" descr="D:\下载\1552017181.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188450" y="4232936"/>
            <a:ext cx="1644650" cy="1644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111312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00981" y="2930013"/>
            <a:ext cx="5097870" cy="1200329"/>
          </a:xfrm>
          <a:prstGeom prst="rect">
            <a:avLst/>
          </a:prstGeom>
          <a:noFill/>
        </p:spPr>
        <p:txBody>
          <a:bodyPr wrap="none" rtlCol="0">
            <a:spAutoFit/>
          </a:bodyPr>
          <a:lstStyle/>
          <a:p>
            <a:r>
              <a:rPr lang="zh-CN" altLang="en-US" dirty="0"/>
              <a:t>我图网作品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280522668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noChangeAspect="1"/>
          </p:cNvGrpSpPr>
          <p:nvPr/>
        </p:nvGrpSpPr>
        <p:grpSpPr>
          <a:xfrm>
            <a:off x="1471429" y="2676516"/>
            <a:ext cx="1895094" cy="1895094"/>
            <a:chOff x="456294" y="1959430"/>
            <a:chExt cx="2148114" cy="2148114"/>
          </a:xfrm>
        </p:grpSpPr>
        <p:sp>
          <p:nvSpPr>
            <p:cNvPr id="3" name="椭圆 2"/>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4" name="图片 3"/>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grpSp>
        <p:nvGrpSpPr>
          <p:cNvPr id="5" name="组合 4"/>
          <p:cNvGrpSpPr>
            <a:grpSpLocks noChangeAspect="1"/>
          </p:cNvGrpSpPr>
          <p:nvPr/>
        </p:nvGrpSpPr>
        <p:grpSpPr>
          <a:xfrm>
            <a:off x="3894846" y="2663912"/>
            <a:ext cx="1895094" cy="1895094"/>
            <a:chOff x="2492224" y="1959430"/>
            <a:chExt cx="2148114" cy="2148114"/>
          </a:xfrm>
        </p:grpSpPr>
        <p:sp>
          <p:nvSpPr>
            <p:cNvPr id="6" name="椭圆 5"/>
            <p:cNvSpPr/>
            <p:nvPr/>
          </p:nvSpPr>
          <p:spPr>
            <a:xfrm>
              <a:off x="249222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2876300" y="2326696"/>
              <a:ext cx="1379962" cy="1413582"/>
            </a:xfrm>
            <a:prstGeom prst="rect">
              <a:avLst/>
            </a:prstGeom>
          </p:spPr>
        </p:pic>
      </p:grpSp>
      <p:grpSp>
        <p:nvGrpSpPr>
          <p:cNvPr id="8" name="组合 7"/>
          <p:cNvGrpSpPr>
            <a:grpSpLocks noChangeAspect="1"/>
          </p:cNvGrpSpPr>
          <p:nvPr/>
        </p:nvGrpSpPr>
        <p:grpSpPr>
          <a:xfrm>
            <a:off x="8748360" y="2663912"/>
            <a:ext cx="1895094" cy="1895094"/>
            <a:chOff x="6564085" y="1959430"/>
            <a:chExt cx="2148114" cy="2148114"/>
          </a:xfrm>
        </p:grpSpPr>
        <p:sp>
          <p:nvSpPr>
            <p:cNvPr id="9" name="椭圆 8"/>
            <p:cNvSpPr/>
            <p:nvPr/>
          </p:nvSpPr>
          <p:spPr>
            <a:xfrm>
              <a:off x="6564085"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 name="组合 9"/>
            <p:cNvGrpSpPr/>
            <p:nvPr/>
          </p:nvGrpSpPr>
          <p:grpSpPr>
            <a:xfrm>
              <a:off x="7033174" y="2413982"/>
              <a:ext cx="1209936" cy="1239010"/>
              <a:chOff x="3598200" y="1732459"/>
              <a:chExt cx="1947600" cy="1994400"/>
            </a:xfrm>
          </p:grpSpPr>
          <p:sp>
            <p:nvSpPr>
              <p:cNvPr id="11" name="Freeform 5"/>
              <p:cNvSpPr/>
              <p:nvPr/>
            </p:nvSpPr>
            <p:spPr bwMode="auto">
              <a:xfrm>
                <a:off x="4815450" y="1732459"/>
                <a:ext cx="417924" cy="1423836"/>
              </a:xfrm>
              <a:custGeom>
                <a:avLst/>
                <a:gdLst>
                  <a:gd name="T0" fmla="*/ 2 w 43"/>
                  <a:gd name="T1" fmla="*/ 115 h 115"/>
                  <a:gd name="T2" fmla="*/ 3 w 43"/>
                  <a:gd name="T3" fmla="*/ 115 h 115"/>
                  <a:gd name="T4" fmla="*/ 3 w 43"/>
                  <a:gd name="T5" fmla="*/ 115 h 115"/>
                  <a:gd name="T6" fmla="*/ 3 w 43"/>
                  <a:gd name="T7" fmla="*/ 115 h 115"/>
                  <a:gd name="T8" fmla="*/ 4 w 43"/>
                  <a:gd name="T9" fmla="*/ 115 h 115"/>
                  <a:gd name="T10" fmla="*/ 4 w 43"/>
                  <a:gd name="T11" fmla="*/ 115 h 115"/>
                  <a:gd name="T12" fmla="*/ 5 w 43"/>
                  <a:gd name="T13" fmla="*/ 114 h 115"/>
                  <a:gd name="T14" fmla="*/ 22 w 43"/>
                  <a:gd name="T15" fmla="*/ 98 h 115"/>
                  <a:gd name="T16" fmla="*/ 38 w 43"/>
                  <a:gd name="T17" fmla="*/ 114 h 115"/>
                  <a:gd name="T18" fmla="*/ 39 w 43"/>
                  <a:gd name="T19" fmla="*/ 115 h 115"/>
                  <a:gd name="T20" fmla="*/ 39 w 43"/>
                  <a:gd name="T21" fmla="*/ 115 h 115"/>
                  <a:gd name="T22" fmla="*/ 40 w 43"/>
                  <a:gd name="T23" fmla="*/ 115 h 115"/>
                  <a:gd name="T24" fmla="*/ 40 w 43"/>
                  <a:gd name="T25" fmla="*/ 115 h 115"/>
                  <a:gd name="T26" fmla="*/ 40 w 43"/>
                  <a:gd name="T27" fmla="*/ 115 h 115"/>
                  <a:gd name="T28" fmla="*/ 41 w 43"/>
                  <a:gd name="T29" fmla="*/ 115 h 115"/>
                  <a:gd name="T30" fmla="*/ 42 w 43"/>
                  <a:gd name="T31" fmla="*/ 114 h 115"/>
                  <a:gd name="T32" fmla="*/ 43 w 43"/>
                  <a:gd name="T33" fmla="*/ 112 h 115"/>
                  <a:gd name="T34" fmla="*/ 43 w 43"/>
                  <a:gd name="T35" fmla="*/ 27 h 115"/>
                  <a:gd name="T36" fmla="*/ 43 w 43"/>
                  <a:gd name="T37" fmla="*/ 13 h 115"/>
                  <a:gd name="T38" fmla="*/ 43 w 43"/>
                  <a:gd name="T39" fmla="*/ 3 h 115"/>
                  <a:gd name="T40" fmla="*/ 42 w 43"/>
                  <a:gd name="T41" fmla="*/ 1 h 115"/>
                  <a:gd name="T42" fmla="*/ 40 w 43"/>
                  <a:gd name="T43" fmla="*/ 0 h 115"/>
                  <a:gd name="T44" fmla="*/ 3 w 43"/>
                  <a:gd name="T45" fmla="*/ 0 h 115"/>
                  <a:gd name="T46" fmla="*/ 3 w 43"/>
                  <a:gd name="T47" fmla="*/ 0 h 115"/>
                  <a:gd name="T48" fmla="*/ 2 w 43"/>
                  <a:gd name="T49" fmla="*/ 1 h 115"/>
                  <a:gd name="T50" fmla="*/ 2 w 43"/>
                  <a:gd name="T51" fmla="*/ 1 h 115"/>
                  <a:gd name="T52" fmla="*/ 0 w 43"/>
                  <a:gd name="T53" fmla="*/ 3 h 115"/>
                  <a:gd name="T54" fmla="*/ 0 w 43"/>
                  <a:gd name="T55" fmla="*/ 13 h 115"/>
                  <a:gd name="T56" fmla="*/ 0 w 43"/>
                  <a:gd name="T57" fmla="*/ 27 h 115"/>
                  <a:gd name="T58" fmla="*/ 0 w 43"/>
                  <a:gd name="T59" fmla="*/ 112 h 115"/>
                  <a:gd name="T60" fmla="*/ 2 w 43"/>
                  <a:gd name="T61"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115">
                    <a:moveTo>
                      <a:pt x="2" y="115"/>
                    </a:moveTo>
                    <a:cubicBezTo>
                      <a:pt x="2" y="115"/>
                      <a:pt x="2" y="115"/>
                      <a:pt x="3" y="115"/>
                    </a:cubicBezTo>
                    <a:cubicBezTo>
                      <a:pt x="3" y="115"/>
                      <a:pt x="3" y="115"/>
                      <a:pt x="3" y="115"/>
                    </a:cubicBezTo>
                    <a:cubicBezTo>
                      <a:pt x="3" y="115"/>
                      <a:pt x="3" y="115"/>
                      <a:pt x="3" y="115"/>
                    </a:cubicBezTo>
                    <a:cubicBezTo>
                      <a:pt x="3" y="115"/>
                      <a:pt x="4" y="115"/>
                      <a:pt x="4" y="115"/>
                    </a:cubicBezTo>
                    <a:cubicBezTo>
                      <a:pt x="4" y="115"/>
                      <a:pt x="4" y="115"/>
                      <a:pt x="4" y="115"/>
                    </a:cubicBezTo>
                    <a:cubicBezTo>
                      <a:pt x="4" y="115"/>
                      <a:pt x="5" y="114"/>
                      <a:pt x="5" y="114"/>
                    </a:cubicBezTo>
                    <a:cubicBezTo>
                      <a:pt x="22" y="98"/>
                      <a:pt x="22" y="98"/>
                      <a:pt x="22" y="98"/>
                    </a:cubicBezTo>
                    <a:cubicBezTo>
                      <a:pt x="38" y="114"/>
                      <a:pt x="38" y="114"/>
                      <a:pt x="38" y="114"/>
                    </a:cubicBezTo>
                    <a:cubicBezTo>
                      <a:pt x="38" y="114"/>
                      <a:pt x="39" y="115"/>
                      <a:pt x="39" y="115"/>
                    </a:cubicBezTo>
                    <a:cubicBezTo>
                      <a:pt x="39" y="115"/>
                      <a:pt x="39" y="115"/>
                      <a:pt x="39" y="115"/>
                    </a:cubicBezTo>
                    <a:cubicBezTo>
                      <a:pt x="40" y="115"/>
                      <a:pt x="40" y="115"/>
                      <a:pt x="40" y="115"/>
                    </a:cubicBezTo>
                    <a:cubicBezTo>
                      <a:pt x="40" y="115"/>
                      <a:pt x="40" y="115"/>
                      <a:pt x="40" y="115"/>
                    </a:cubicBezTo>
                    <a:cubicBezTo>
                      <a:pt x="40" y="115"/>
                      <a:pt x="40" y="115"/>
                      <a:pt x="40" y="115"/>
                    </a:cubicBezTo>
                    <a:cubicBezTo>
                      <a:pt x="41" y="115"/>
                      <a:pt x="41" y="115"/>
                      <a:pt x="41" y="115"/>
                    </a:cubicBezTo>
                    <a:cubicBezTo>
                      <a:pt x="42" y="115"/>
                      <a:pt x="42" y="114"/>
                      <a:pt x="42" y="114"/>
                    </a:cubicBezTo>
                    <a:cubicBezTo>
                      <a:pt x="43" y="114"/>
                      <a:pt x="43" y="113"/>
                      <a:pt x="43" y="112"/>
                    </a:cubicBezTo>
                    <a:cubicBezTo>
                      <a:pt x="43" y="27"/>
                      <a:pt x="43" y="27"/>
                      <a:pt x="43" y="27"/>
                    </a:cubicBezTo>
                    <a:cubicBezTo>
                      <a:pt x="43" y="13"/>
                      <a:pt x="43" y="13"/>
                      <a:pt x="43" y="13"/>
                    </a:cubicBezTo>
                    <a:cubicBezTo>
                      <a:pt x="43" y="3"/>
                      <a:pt x="43" y="3"/>
                      <a:pt x="43" y="3"/>
                    </a:cubicBezTo>
                    <a:cubicBezTo>
                      <a:pt x="43" y="3"/>
                      <a:pt x="43" y="2"/>
                      <a:pt x="42" y="1"/>
                    </a:cubicBezTo>
                    <a:cubicBezTo>
                      <a:pt x="42" y="1"/>
                      <a:pt x="41" y="0"/>
                      <a:pt x="40" y="0"/>
                    </a:cubicBezTo>
                    <a:cubicBezTo>
                      <a:pt x="3" y="0"/>
                      <a:pt x="3" y="0"/>
                      <a:pt x="3" y="0"/>
                    </a:cubicBezTo>
                    <a:cubicBezTo>
                      <a:pt x="3" y="0"/>
                      <a:pt x="3" y="0"/>
                      <a:pt x="3" y="0"/>
                    </a:cubicBezTo>
                    <a:cubicBezTo>
                      <a:pt x="3" y="0"/>
                      <a:pt x="2" y="0"/>
                      <a:pt x="2" y="1"/>
                    </a:cubicBezTo>
                    <a:cubicBezTo>
                      <a:pt x="2" y="1"/>
                      <a:pt x="2" y="1"/>
                      <a:pt x="2" y="1"/>
                    </a:cubicBezTo>
                    <a:cubicBezTo>
                      <a:pt x="1" y="1"/>
                      <a:pt x="0" y="2"/>
                      <a:pt x="0" y="3"/>
                    </a:cubicBezTo>
                    <a:cubicBezTo>
                      <a:pt x="0" y="13"/>
                      <a:pt x="0" y="13"/>
                      <a:pt x="0" y="13"/>
                    </a:cubicBezTo>
                    <a:cubicBezTo>
                      <a:pt x="0" y="27"/>
                      <a:pt x="0" y="27"/>
                      <a:pt x="0" y="27"/>
                    </a:cubicBezTo>
                    <a:cubicBezTo>
                      <a:pt x="0" y="112"/>
                      <a:pt x="0" y="112"/>
                      <a:pt x="0" y="112"/>
                    </a:cubicBezTo>
                    <a:cubicBezTo>
                      <a:pt x="0" y="113"/>
                      <a:pt x="1" y="114"/>
                      <a:pt x="2" y="115"/>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Freeform 6"/>
              <p:cNvSpPr/>
              <p:nvPr/>
            </p:nvSpPr>
            <p:spPr bwMode="auto">
              <a:xfrm>
                <a:off x="3853824" y="2462367"/>
                <a:ext cx="515304" cy="61683"/>
              </a:xfrm>
              <a:custGeom>
                <a:avLst/>
                <a:gdLst>
                  <a:gd name="T0" fmla="*/ 0 w 53"/>
                  <a:gd name="T1" fmla="*/ 3 h 5"/>
                  <a:gd name="T2" fmla="*/ 3 w 53"/>
                  <a:gd name="T3" fmla="*/ 5 h 5"/>
                  <a:gd name="T4" fmla="*/ 50 w 53"/>
                  <a:gd name="T5" fmla="*/ 5 h 5"/>
                  <a:gd name="T6" fmla="*/ 53 w 53"/>
                  <a:gd name="T7" fmla="*/ 3 h 5"/>
                  <a:gd name="T8" fmla="*/ 50 w 53"/>
                  <a:gd name="T9" fmla="*/ 0 h 5"/>
                  <a:gd name="T10" fmla="*/ 3 w 53"/>
                  <a:gd name="T11" fmla="*/ 0 h 5"/>
                  <a:gd name="T12" fmla="*/ 0 w 53"/>
                  <a:gd name="T13" fmla="*/ 3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0" y="3"/>
                    </a:moveTo>
                    <a:cubicBezTo>
                      <a:pt x="0" y="4"/>
                      <a:pt x="2" y="5"/>
                      <a:pt x="3" y="5"/>
                    </a:cubicBezTo>
                    <a:cubicBezTo>
                      <a:pt x="50" y="5"/>
                      <a:pt x="50" y="5"/>
                      <a:pt x="50" y="5"/>
                    </a:cubicBezTo>
                    <a:cubicBezTo>
                      <a:pt x="52" y="5"/>
                      <a:pt x="53" y="4"/>
                      <a:pt x="53" y="3"/>
                    </a:cubicBezTo>
                    <a:cubicBezTo>
                      <a:pt x="53" y="1"/>
                      <a:pt x="52" y="0"/>
                      <a:pt x="50" y="0"/>
                    </a:cubicBezTo>
                    <a:cubicBezTo>
                      <a:pt x="3" y="0"/>
                      <a:pt x="3" y="0"/>
                      <a:pt x="3" y="0"/>
                    </a:cubicBezTo>
                    <a:cubicBezTo>
                      <a:pt x="2" y="0"/>
                      <a:pt x="0" y="1"/>
                      <a:pt x="0" y="3"/>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Freeform 7"/>
              <p:cNvSpPr/>
              <p:nvPr/>
            </p:nvSpPr>
            <p:spPr bwMode="auto">
              <a:xfrm>
                <a:off x="3853824" y="2750218"/>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4" name="Freeform 8"/>
              <p:cNvSpPr/>
              <p:nvPr/>
            </p:nvSpPr>
            <p:spPr bwMode="auto">
              <a:xfrm>
                <a:off x="3853824" y="3032931"/>
                <a:ext cx="515304" cy="61683"/>
              </a:xfrm>
              <a:custGeom>
                <a:avLst/>
                <a:gdLst>
                  <a:gd name="T0" fmla="*/ 50 w 53"/>
                  <a:gd name="T1" fmla="*/ 0 h 5"/>
                  <a:gd name="T2" fmla="*/ 3 w 53"/>
                  <a:gd name="T3" fmla="*/ 0 h 5"/>
                  <a:gd name="T4" fmla="*/ 0 w 53"/>
                  <a:gd name="T5" fmla="*/ 2 h 5"/>
                  <a:gd name="T6" fmla="*/ 3 w 53"/>
                  <a:gd name="T7" fmla="*/ 5 h 5"/>
                  <a:gd name="T8" fmla="*/ 50 w 53"/>
                  <a:gd name="T9" fmla="*/ 5 h 5"/>
                  <a:gd name="T10" fmla="*/ 53 w 53"/>
                  <a:gd name="T11" fmla="*/ 2 h 5"/>
                  <a:gd name="T12" fmla="*/ 50 w 53"/>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53" h="5">
                    <a:moveTo>
                      <a:pt x="50" y="0"/>
                    </a:moveTo>
                    <a:cubicBezTo>
                      <a:pt x="3" y="0"/>
                      <a:pt x="3" y="0"/>
                      <a:pt x="3" y="0"/>
                    </a:cubicBezTo>
                    <a:cubicBezTo>
                      <a:pt x="2" y="0"/>
                      <a:pt x="0" y="1"/>
                      <a:pt x="0" y="2"/>
                    </a:cubicBezTo>
                    <a:cubicBezTo>
                      <a:pt x="0" y="4"/>
                      <a:pt x="2" y="5"/>
                      <a:pt x="3" y="5"/>
                    </a:cubicBezTo>
                    <a:cubicBezTo>
                      <a:pt x="50" y="5"/>
                      <a:pt x="50" y="5"/>
                      <a:pt x="50" y="5"/>
                    </a:cubicBezTo>
                    <a:cubicBezTo>
                      <a:pt x="52" y="5"/>
                      <a:pt x="53" y="4"/>
                      <a:pt x="53" y="2"/>
                    </a:cubicBezTo>
                    <a:cubicBezTo>
                      <a:pt x="53" y="1"/>
                      <a:pt x="52" y="0"/>
                      <a:pt x="50" y="0"/>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Freeform 9"/>
              <p:cNvSpPr>
                <a:spLocks noEditPoints="1"/>
              </p:cNvSpPr>
              <p:nvPr/>
            </p:nvSpPr>
            <p:spPr bwMode="auto">
              <a:xfrm>
                <a:off x="3598200" y="1881526"/>
                <a:ext cx="1947600" cy="1845333"/>
              </a:xfrm>
              <a:custGeom>
                <a:avLst/>
                <a:gdLst>
                  <a:gd name="T0" fmla="*/ 177 w 200"/>
                  <a:gd name="T1" fmla="*/ 3 h 149"/>
                  <a:gd name="T2" fmla="*/ 177 w 200"/>
                  <a:gd name="T3" fmla="*/ 17 h 149"/>
                  <a:gd name="T4" fmla="*/ 186 w 200"/>
                  <a:gd name="T5" fmla="*/ 21 h 149"/>
                  <a:gd name="T6" fmla="*/ 186 w 200"/>
                  <a:gd name="T7" fmla="*/ 134 h 149"/>
                  <a:gd name="T8" fmla="*/ 107 w 200"/>
                  <a:gd name="T9" fmla="*/ 134 h 149"/>
                  <a:gd name="T10" fmla="*/ 107 w 200"/>
                  <a:gd name="T11" fmla="*/ 21 h 149"/>
                  <a:gd name="T12" fmla="*/ 117 w 200"/>
                  <a:gd name="T13" fmla="*/ 17 h 149"/>
                  <a:gd name="T14" fmla="*/ 117 w 200"/>
                  <a:gd name="T15" fmla="*/ 3 h 149"/>
                  <a:gd name="T16" fmla="*/ 100 w 200"/>
                  <a:gd name="T17" fmla="*/ 9 h 149"/>
                  <a:gd name="T18" fmla="*/ 53 w 200"/>
                  <a:gd name="T19" fmla="*/ 0 h 149"/>
                  <a:gd name="T20" fmla="*/ 0 w 200"/>
                  <a:gd name="T21" fmla="*/ 20 h 149"/>
                  <a:gd name="T22" fmla="*/ 0 w 200"/>
                  <a:gd name="T23" fmla="*/ 142 h 149"/>
                  <a:gd name="T24" fmla="*/ 2 w 200"/>
                  <a:gd name="T25" fmla="*/ 147 h 149"/>
                  <a:gd name="T26" fmla="*/ 8 w 200"/>
                  <a:gd name="T27" fmla="*/ 149 h 149"/>
                  <a:gd name="T28" fmla="*/ 53 w 200"/>
                  <a:gd name="T29" fmla="*/ 145 h 149"/>
                  <a:gd name="T30" fmla="*/ 99 w 200"/>
                  <a:gd name="T31" fmla="*/ 149 h 149"/>
                  <a:gd name="T32" fmla="*/ 99 w 200"/>
                  <a:gd name="T33" fmla="*/ 149 h 149"/>
                  <a:gd name="T34" fmla="*/ 100 w 200"/>
                  <a:gd name="T35" fmla="*/ 149 h 149"/>
                  <a:gd name="T36" fmla="*/ 100 w 200"/>
                  <a:gd name="T37" fmla="*/ 149 h 149"/>
                  <a:gd name="T38" fmla="*/ 101 w 200"/>
                  <a:gd name="T39" fmla="*/ 149 h 149"/>
                  <a:gd name="T40" fmla="*/ 101 w 200"/>
                  <a:gd name="T41" fmla="*/ 149 h 149"/>
                  <a:gd name="T42" fmla="*/ 146 w 200"/>
                  <a:gd name="T43" fmla="*/ 145 h 149"/>
                  <a:gd name="T44" fmla="*/ 192 w 200"/>
                  <a:gd name="T45" fmla="*/ 149 h 149"/>
                  <a:gd name="T46" fmla="*/ 193 w 200"/>
                  <a:gd name="T47" fmla="*/ 149 h 149"/>
                  <a:gd name="T48" fmla="*/ 197 w 200"/>
                  <a:gd name="T49" fmla="*/ 147 h 149"/>
                  <a:gd name="T50" fmla="*/ 200 w 200"/>
                  <a:gd name="T51" fmla="*/ 142 h 149"/>
                  <a:gd name="T52" fmla="*/ 200 w 200"/>
                  <a:gd name="T53" fmla="*/ 20 h 149"/>
                  <a:gd name="T54" fmla="*/ 177 w 200"/>
                  <a:gd name="T55" fmla="*/ 3 h 149"/>
                  <a:gd name="T56" fmla="*/ 93 w 200"/>
                  <a:gd name="T57" fmla="*/ 134 h 149"/>
                  <a:gd name="T58" fmla="*/ 53 w 200"/>
                  <a:gd name="T59" fmla="*/ 131 h 149"/>
                  <a:gd name="T60" fmla="*/ 14 w 200"/>
                  <a:gd name="T61" fmla="*/ 134 h 149"/>
                  <a:gd name="T62" fmla="*/ 14 w 200"/>
                  <a:gd name="T63" fmla="*/ 21 h 149"/>
                  <a:gd name="T64" fmla="*/ 53 w 200"/>
                  <a:gd name="T65" fmla="*/ 14 h 149"/>
                  <a:gd name="T66" fmla="*/ 93 w 200"/>
                  <a:gd name="T67" fmla="*/ 21 h 149"/>
                  <a:gd name="T68" fmla="*/ 93 w 200"/>
                  <a:gd name="T69" fmla="*/ 134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0" h="149">
                    <a:moveTo>
                      <a:pt x="177" y="3"/>
                    </a:moveTo>
                    <a:cubicBezTo>
                      <a:pt x="177" y="17"/>
                      <a:pt x="177" y="17"/>
                      <a:pt x="177" y="17"/>
                    </a:cubicBezTo>
                    <a:cubicBezTo>
                      <a:pt x="181" y="18"/>
                      <a:pt x="185" y="20"/>
                      <a:pt x="186" y="21"/>
                    </a:cubicBezTo>
                    <a:cubicBezTo>
                      <a:pt x="186" y="134"/>
                      <a:pt x="186" y="134"/>
                      <a:pt x="186" y="134"/>
                    </a:cubicBezTo>
                    <a:cubicBezTo>
                      <a:pt x="161" y="130"/>
                      <a:pt x="131" y="130"/>
                      <a:pt x="107" y="134"/>
                    </a:cubicBezTo>
                    <a:cubicBezTo>
                      <a:pt x="107" y="21"/>
                      <a:pt x="107" y="21"/>
                      <a:pt x="107" y="21"/>
                    </a:cubicBezTo>
                    <a:cubicBezTo>
                      <a:pt x="108" y="20"/>
                      <a:pt x="111" y="18"/>
                      <a:pt x="117" y="17"/>
                    </a:cubicBezTo>
                    <a:cubicBezTo>
                      <a:pt x="117" y="3"/>
                      <a:pt x="117" y="3"/>
                      <a:pt x="117" y="3"/>
                    </a:cubicBezTo>
                    <a:cubicBezTo>
                      <a:pt x="110" y="4"/>
                      <a:pt x="104" y="6"/>
                      <a:pt x="100" y="9"/>
                    </a:cubicBezTo>
                    <a:cubicBezTo>
                      <a:pt x="90" y="2"/>
                      <a:pt x="70" y="0"/>
                      <a:pt x="53" y="0"/>
                    </a:cubicBezTo>
                    <a:cubicBezTo>
                      <a:pt x="29" y="0"/>
                      <a:pt x="0" y="5"/>
                      <a:pt x="0" y="20"/>
                    </a:cubicBezTo>
                    <a:cubicBezTo>
                      <a:pt x="0" y="142"/>
                      <a:pt x="0" y="142"/>
                      <a:pt x="0" y="142"/>
                    </a:cubicBezTo>
                    <a:cubicBezTo>
                      <a:pt x="0" y="144"/>
                      <a:pt x="1" y="146"/>
                      <a:pt x="2" y="147"/>
                    </a:cubicBezTo>
                    <a:cubicBezTo>
                      <a:pt x="4" y="148"/>
                      <a:pt x="6" y="149"/>
                      <a:pt x="8" y="149"/>
                    </a:cubicBezTo>
                    <a:cubicBezTo>
                      <a:pt x="22" y="146"/>
                      <a:pt x="37" y="145"/>
                      <a:pt x="53" y="145"/>
                    </a:cubicBezTo>
                    <a:cubicBezTo>
                      <a:pt x="69" y="145"/>
                      <a:pt x="85" y="146"/>
                      <a:pt x="99" y="149"/>
                    </a:cubicBezTo>
                    <a:cubicBezTo>
                      <a:pt x="99" y="149"/>
                      <a:pt x="99" y="149"/>
                      <a:pt x="99" y="149"/>
                    </a:cubicBezTo>
                    <a:cubicBezTo>
                      <a:pt x="99" y="149"/>
                      <a:pt x="99" y="149"/>
                      <a:pt x="100" y="149"/>
                    </a:cubicBezTo>
                    <a:cubicBezTo>
                      <a:pt x="100" y="149"/>
                      <a:pt x="100" y="149"/>
                      <a:pt x="100" y="149"/>
                    </a:cubicBezTo>
                    <a:cubicBezTo>
                      <a:pt x="100" y="149"/>
                      <a:pt x="100" y="149"/>
                      <a:pt x="101" y="149"/>
                    </a:cubicBezTo>
                    <a:cubicBezTo>
                      <a:pt x="101" y="149"/>
                      <a:pt x="101" y="149"/>
                      <a:pt x="101" y="149"/>
                    </a:cubicBezTo>
                    <a:cubicBezTo>
                      <a:pt x="115" y="146"/>
                      <a:pt x="130" y="145"/>
                      <a:pt x="146" y="145"/>
                    </a:cubicBezTo>
                    <a:cubicBezTo>
                      <a:pt x="162" y="145"/>
                      <a:pt x="178" y="146"/>
                      <a:pt x="192" y="149"/>
                    </a:cubicBezTo>
                    <a:cubicBezTo>
                      <a:pt x="192" y="149"/>
                      <a:pt x="192" y="149"/>
                      <a:pt x="193" y="149"/>
                    </a:cubicBezTo>
                    <a:cubicBezTo>
                      <a:pt x="194" y="149"/>
                      <a:pt x="196" y="148"/>
                      <a:pt x="197" y="147"/>
                    </a:cubicBezTo>
                    <a:cubicBezTo>
                      <a:pt x="199" y="146"/>
                      <a:pt x="200" y="144"/>
                      <a:pt x="200" y="142"/>
                    </a:cubicBezTo>
                    <a:cubicBezTo>
                      <a:pt x="200" y="20"/>
                      <a:pt x="200" y="20"/>
                      <a:pt x="200" y="20"/>
                    </a:cubicBezTo>
                    <a:cubicBezTo>
                      <a:pt x="200" y="11"/>
                      <a:pt x="190" y="6"/>
                      <a:pt x="177" y="3"/>
                    </a:cubicBezTo>
                    <a:close/>
                    <a:moveTo>
                      <a:pt x="93" y="134"/>
                    </a:moveTo>
                    <a:cubicBezTo>
                      <a:pt x="80" y="132"/>
                      <a:pt x="67" y="131"/>
                      <a:pt x="53" y="131"/>
                    </a:cubicBezTo>
                    <a:cubicBezTo>
                      <a:pt x="40" y="131"/>
                      <a:pt x="26" y="132"/>
                      <a:pt x="14" y="134"/>
                    </a:cubicBezTo>
                    <a:cubicBezTo>
                      <a:pt x="14" y="21"/>
                      <a:pt x="14" y="21"/>
                      <a:pt x="14" y="21"/>
                    </a:cubicBezTo>
                    <a:cubicBezTo>
                      <a:pt x="16" y="18"/>
                      <a:pt x="30" y="14"/>
                      <a:pt x="53" y="14"/>
                    </a:cubicBezTo>
                    <a:cubicBezTo>
                      <a:pt x="76" y="14"/>
                      <a:pt x="90" y="18"/>
                      <a:pt x="93" y="21"/>
                    </a:cubicBezTo>
                    <a:lnTo>
                      <a:pt x="93" y="134"/>
                    </a:ln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6" name="组合 15"/>
          <p:cNvGrpSpPr>
            <a:grpSpLocks noChangeAspect="1"/>
          </p:cNvGrpSpPr>
          <p:nvPr/>
        </p:nvGrpSpPr>
        <p:grpSpPr>
          <a:xfrm>
            <a:off x="6321603" y="2663912"/>
            <a:ext cx="1895094" cy="1895094"/>
            <a:chOff x="4528154" y="1959430"/>
            <a:chExt cx="2148114" cy="2148114"/>
          </a:xfrm>
        </p:grpSpPr>
        <p:sp>
          <p:nvSpPr>
            <p:cNvPr id="17" name="椭圆 16"/>
            <p:cNvSpPr/>
            <p:nvPr/>
          </p:nvSpPr>
          <p:spPr>
            <a:xfrm>
              <a:off x="452815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Group 4"/>
            <p:cNvGrpSpPr>
              <a:grpSpLocks noChangeAspect="1"/>
            </p:cNvGrpSpPr>
            <p:nvPr/>
          </p:nvGrpSpPr>
          <p:grpSpPr bwMode="auto">
            <a:xfrm>
              <a:off x="5033378" y="2342981"/>
              <a:ext cx="1137666" cy="1381012"/>
              <a:chOff x="2694" y="1931"/>
              <a:chExt cx="374" cy="454"/>
            </a:xfrm>
            <a:solidFill>
              <a:schemeClr val="bg1"/>
            </a:solidFill>
          </p:grpSpPr>
          <p:sp>
            <p:nvSpPr>
              <p:cNvPr id="19" name="Freeform 5"/>
              <p:cNvSpPr>
                <a:spLocks noEditPoints="1"/>
              </p:cNvSpPr>
              <p:nvPr/>
            </p:nvSpPr>
            <p:spPr bwMode="auto">
              <a:xfrm>
                <a:off x="2694" y="1931"/>
                <a:ext cx="374" cy="454"/>
              </a:xfrm>
              <a:custGeom>
                <a:avLst/>
                <a:gdLst>
                  <a:gd name="T0" fmla="*/ 127 w 155"/>
                  <a:gd name="T1" fmla="*/ 7 h 189"/>
                  <a:gd name="T2" fmla="*/ 124 w 155"/>
                  <a:gd name="T3" fmla="*/ 0 h 189"/>
                  <a:gd name="T4" fmla="*/ 122 w 155"/>
                  <a:gd name="T5" fmla="*/ 7 h 189"/>
                  <a:gd name="T6" fmla="*/ 96 w 155"/>
                  <a:gd name="T7" fmla="*/ 3 h 189"/>
                  <a:gd name="T8" fmla="*/ 90 w 155"/>
                  <a:gd name="T9" fmla="*/ 3 h 189"/>
                  <a:gd name="T10" fmla="*/ 64 w 155"/>
                  <a:gd name="T11" fmla="*/ 7 h 189"/>
                  <a:gd name="T12" fmla="*/ 62 w 155"/>
                  <a:gd name="T13" fmla="*/ 0 h 189"/>
                  <a:gd name="T14" fmla="*/ 59 w 155"/>
                  <a:gd name="T15" fmla="*/ 7 h 189"/>
                  <a:gd name="T16" fmla="*/ 33 w 155"/>
                  <a:gd name="T17" fmla="*/ 3 h 189"/>
                  <a:gd name="T18" fmla="*/ 27 w 155"/>
                  <a:gd name="T19" fmla="*/ 3 h 189"/>
                  <a:gd name="T20" fmla="*/ 7 w 155"/>
                  <a:gd name="T21" fmla="*/ 7 h 189"/>
                  <a:gd name="T22" fmla="*/ 0 w 155"/>
                  <a:gd name="T23" fmla="*/ 182 h 189"/>
                  <a:gd name="T24" fmla="*/ 148 w 155"/>
                  <a:gd name="T25" fmla="*/ 189 h 189"/>
                  <a:gd name="T26" fmla="*/ 155 w 155"/>
                  <a:gd name="T27" fmla="*/ 13 h 189"/>
                  <a:gd name="T28" fmla="*/ 124 w 155"/>
                  <a:gd name="T29" fmla="*/ 40 h 189"/>
                  <a:gd name="T30" fmla="*/ 127 w 155"/>
                  <a:gd name="T31" fmla="*/ 31 h 189"/>
                  <a:gd name="T32" fmla="*/ 124 w 155"/>
                  <a:gd name="T33" fmla="*/ 44 h 189"/>
                  <a:gd name="T34" fmla="*/ 122 w 155"/>
                  <a:gd name="T35" fmla="*/ 31 h 189"/>
                  <a:gd name="T36" fmla="*/ 124 w 155"/>
                  <a:gd name="T37" fmla="*/ 40 h 189"/>
                  <a:gd name="T38" fmla="*/ 96 w 155"/>
                  <a:gd name="T39" fmla="*/ 37 h 189"/>
                  <a:gd name="T40" fmla="*/ 100 w 155"/>
                  <a:gd name="T41" fmla="*/ 37 h 189"/>
                  <a:gd name="T42" fmla="*/ 86 w 155"/>
                  <a:gd name="T43" fmla="*/ 37 h 189"/>
                  <a:gd name="T44" fmla="*/ 90 w 155"/>
                  <a:gd name="T45" fmla="*/ 37 h 189"/>
                  <a:gd name="T46" fmla="*/ 62 w 155"/>
                  <a:gd name="T47" fmla="*/ 40 h 189"/>
                  <a:gd name="T48" fmla="*/ 64 w 155"/>
                  <a:gd name="T49" fmla="*/ 31 h 189"/>
                  <a:gd name="T50" fmla="*/ 62 w 155"/>
                  <a:gd name="T51" fmla="*/ 44 h 189"/>
                  <a:gd name="T52" fmla="*/ 59 w 155"/>
                  <a:gd name="T53" fmla="*/ 31 h 189"/>
                  <a:gd name="T54" fmla="*/ 62 w 155"/>
                  <a:gd name="T55" fmla="*/ 40 h 189"/>
                  <a:gd name="T56" fmla="*/ 33 w 155"/>
                  <a:gd name="T57" fmla="*/ 37 h 189"/>
                  <a:gd name="T58" fmla="*/ 37 w 155"/>
                  <a:gd name="T59" fmla="*/ 37 h 189"/>
                  <a:gd name="T60" fmla="*/ 23 w 155"/>
                  <a:gd name="T61" fmla="*/ 37 h 189"/>
                  <a:gd name="T62" fmla="*/ 27 w 155"/>
                  <a:gd name="T63" fmla="*/ 37 h 189"/>
                  <a:gd name="T64" fmla="*/ 141 w 155"/>
                  <a:gd name="T65" fmla="*/ 175 h 189"/>
                  <a:gd name="T66" fmla="*/ 14 w 155"/>
                  <a:gd name="T67" fmla="*/ 20 h 189"/>
                  <a:gd name="T68" fmla="*/ 27 w 155"/>
                  <a:gd name="T69" fmla="*/ 25 h 189"/>
                  <a:gd name="T70" fmla="*/ 30 w 155"/>
                  <a:gd name="T71" fmla="*/ 50 h 189"/>
                  <a:gd name="T72" fmla="*/ 33 w 155"/>
                  <a:gd name="T73" fmla="*/ 25 h 189"/>
                  <a:gd name="T74" fmla="*/ 59 w 155"/>
                  <a:gd name="T75" fmla="*/ 20 h 189"/>
                  <a:gd name="T76" fmla="*/ 49 w 155"/>
                  <a:gd name="T77" fmla="*/ 37 h 189"/>
                  <a:gd name="T78" fmla="*/ 74 w 155"/>
                  <a:gd name="T79" fmla="*/ 37 h 189"/>
                  <a:gd name="T80" fmla="*/ 64 w 155"/>
                  <a:gd name="T81" fmla="*/ 20 h 189"/>
                  <a:gd name="T82" fmla="*/ 90 w 155"/>
                  <a:gd name="T83" fmla="*/ 25 h 189"/>
                  <a:gd name="T84" fmla="*/ 93 w 155"/>
                  <a:gd name="T85" fmla="*/ 50 h 189"/>
                  <a:gd name="T86" fmla="*/ 96 w 155"/>
                  <a:gd name="T87" fmla="*/ 25 h 189"/>
                  <a:gd name="T88" fmla="*/ 122 w 155"/>
                  <a:gd name="T89" fmla="*/ 20 h 189"/>
                  <a:gd name="T90" fmla="*/ 112 w 155"/>
                  <a:gd name="T91" fmla="*/ 37 h 189"/>
                  <a:gd name="T92" fmla="*/ 137 w 155"/>
                  <a:gd name="T93" fmla="*/ 37 h 189"/>
                  <a:gd name="T94" fmla="*/ 127 w 155"/>
                  <a:gd name="T95" fmla="*/ 20 h 189"/>
                  <a:gd name="T96" fmla="*/ 141 w 155"/>
                  <a:gd name="T97" fmla="*/ 17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5" h="189">
                    <a:moveTo>
                      <a:pt x="148" y="7"/>
                    </a:moveTo>
                    <a:cubicBezTo>
                      <a:pt x="127" y="7"/>
                      <a:pt x="127" y="7"/>
                      <a:pt x="127" y="7"/>
                    </a:cubicBezTo>
                    <a:cubicBezTo>
                      <a:pt x="127" y="3"/>
                      <a:pt x="127" y="3"/>
                      <a:pt x="127" y="3"/>
                    </a:cubicBezTo>
                    <a:cubicBezTo>
                      <a:pt x="127" y="1"/>
                      <a:pt x="126" y="0"/>
                      <a:pt x="124" y="0"/>
                    </a:cubicBezTo>
                    <a:cubicBezTo>
                      <a:pt x="123" y="0"/>
                      <a:pt x="122" y="1"/>
                      <a:pt x="122" y="3"/>
                    </a:cubicBezTo>
                    <a:cubicBezTo>
                      <a:pt x="122" y="7"/>
                      <a:pt x="122" y="7"/>
                      <a:pt x="122" y="7"/>
                    </a:cubicBezTo>
                    <a:cubicBezTo>
                      <a:pt x="96" y="7"/>
                      <a:pt x="96" y="7"/>
                      <a:pt x="96" y="7"/>
                    </a:cubicBezTo>
                    <a:cubicBezTo>
                      <a:pt x="96" y="3"/>
                      <a:pt x="96" y="3"/>
                      <a:pt x="96" y="3"/>
                    </a:cubicBezTo>
                    <a:cubicBezTo>
                      <a:pt x="96" y="1"/>
                      <a:pt x="94" y="0"/>
                      <a:pt x="93" y="0"/>
                    </a:cubicBezTo>
                    <a:cubicBezTo>
                      <a:pt x="91" y="0"/>
                      <a:pt x="90" y="1"/>
                      <a:pt x="90" y="3"/>
                    </a:cubicBezTo>
                    <a:cubicBezTo>
                      <a:pt x="90" y="7"/>
                      <a:pt x="90" y="7"/>
                      <a:pt x="90" y="7"/>
                    </a:cubicBezTo>
                    <a:cubicBezTo>
                      <a:pt x="64" y="7"/>
                      <a:pt x="64" y="7"/>
                      <a:pt x="64" y="7"/>
                    </a:cubicBezTo>
                    <a:cubicBezTo>
                      <a:pt x="64" y="3"/>
                      <a:pt x="64" y="3"/>
                      <a:pt x="64" y="3"/>
                    </a:cubicBezTo>
                    <a:cubicBezTo>
                      <a:pt x="64" y="1"/>
                      <a:pt x="63" y="0"/>
                      <a:pt x="62" y="0"/>
                    </a:cubicBezTo>
                    <a:cubicBezTo>
                      <a:pt x="60" y="0"/>
                      <a:pt x="59" y="1"/>
                      <a:pt x="59" y="3"/>
                    </a:cubicBezTo>
                    <a:cubicBezTo>
                      <a:pt x="59" y="7"/>
                      <a:pt x="59" y="7"/>
                      <a:pt x="59" y="7"/>
                    </a:cubicBezTo>
                    <a:cubicBezTo>
                      <a:pt x="33" y="7"/>
                      <a:pt x="33" y="7"/>
                      <a:pt x="33" y="7"/>
                    </a:cubicBezTo>
                    <a:cubicBezTo>
                      <a:pt x="33" y="3"/>
                      <a:pt x="33" y="3"/>
                      <a:pt x="33" y="3"/>
                    </a:cubicBezTo>
                    <a:cubicBezTo>
                      <a:pt x="33" y="1"/>
                      <a:pt x="32" y="0"/>
                      <a:pt x="30" y="0"/>
                    </a:cubicBezTo>
                    <a:cubicBezTo>
                      <a:pt x="29" y="0"/>
                      <a:pt x="27" y="1"/>
                      <a:pt x="27" y="3"/>
                    </a:cubicBezTo>
                    <a:cubicBezTo>
                      <a:pt x="27" y="7"/>
                      <a:pt x="27" y="7"/>
                      <a:pt x="27" y="7"/>
                    </a:cubicBezTo>
                    <a:cubicBezTo>
                      <a:pt x="7" y="7"/>
                      <a:pt x="7" y="7"/>
                      <a:pt x="7" y="7"/>
                    </a:cubicBezTo>
                    <a:cubicBezTo>
                      <a:pt x="3" y="7"/>
                      <a:pt x="0" y="10"/>
                      <a:pt x="0" y="13"/>
                    </a:cubicBezTo>
                    <a:cubicBezTo>
                      <a:pt x="0" y="182"/>
                      <a:pt x="0" y="182"/>
                      <a:pt x="0" y="182"/>
                    </a:cubicBezTo>
                    <a:cubicBezTo>
                      <a:pt x="0" y="186"/>
                      <a:pt x="3" y="189"/>
                      <a:pt x="7" y="189"/>
                    </a:cubicBezTo>
                    <a:cubicBezTo>
                      <a:pt x="148" y="189"/>
                      <a:pt x="148" y="189"/>
                      <a:pt x="148" y="189"/>
                    </a:cubicBezTo>
                    <a:cubicBezTo>
                      <a:pt x="152" y="189"/>
                      <a:pt x="155" y="186"/>
                      <a:pt x="155" y="182"/>
                    </a:cubicBezTo>
                    <a:cubicBezTo>
                      <a:pt x="155" y="13"/>
                      <a:pt x="155" y="13"/>
                      <a:pt x="155" y="13"/>
                    </a:cubicBezTo>
                    <a:cubicBezTo>
                      <a:pt x="155" y="10"/>
                      <a:pt x="152" y="7"/>
                      <a:pt x="148" y="7"/>
                    </a:cubicBezTo>
                    <a:close/>
                    <a:moveTo>
                      <a:pt x="124" y="40"/>
                    </a:moveTo>
                    <a:cubicBezTo>
                      <a:pt x="126" y="40"/>
                      <a:pt x="127" y="39"/>
                      <a:pt x="127" y="37"/>
                    </a:cubicBezTo>
                    <a:cubicBezTo>
                      <a:pt x="127" y="31"/>
                      <a:pt x="127" y="31"/>
                      <a:pt x="127" y="31"/>
                    </a:cubicBezTo>
                    <a:cubicBezTo>
                      <a:pt x="130" y="32"/>
                      <a:pt x="131" y="35"/>
                      <a:pt x="131" y="37"/>
                    </a:cubicBezTo>
                    <a:cubicBezTo>
                      <a:pt x="131" y="41"/>
                      <a:pt x="128" y="44"/>
                      <a:pt x="124" y="44"/>
                    </a:cubicBezTo>
                    <a:cubicBezTo>
                      <a:pt x="120" y="44"/>
                      <a:pt x="117" y="41"/>
                      <a:pt x="117" y="37"/>
                    </a:cubicBezTo>
                    <a:cubicBezTo>
                      <a:pt x="117" y="34"/>
                      <a:pt x="119" y="32"/>
                      <a:pt x="122" y="31"/>
                    </a:cubicBezTo>
                    <a:cubicBezTo>
                      <a:pt x="122" y="37"/>
                      <a:pt x="122" y="37"/>
                      <a:pt x="122" y="37"/>
                    </a:cubicBezTo>
                    <a:cubicBezTo>
                      <a:pt x="122" y="39"/>
                      <a:pt x="123" y="40"/>
                      <a:pt x="124" y="40"/>
                    </a:cubicBezTo>
                    <a:close/>
                    <a:moveTo>
                      <a:pt x="93" y="40"/>
                    </a:moveTo>
                    <a:cubicBezTo>
                      <a:pt x="94" y="40"/>
                      <a:pt x="96" y="39"/>
                      <a:pt x="96" y="37"/>
                    </a:cubicBezTo>
                    <a:cubicBezTo>
                      <a:pt x="96" y="31"/>
                      <a:pt x="96" y="31"/>
                      <a:pt x="96" y="31"/>
                    </a:cubicBezTo>
                    <a:cubicBezTo>
                      <a:pt x="98" y="32"/>
                      <a:pt x="100" y="35"/>
                      <a:pt x="100" y="37"/>
                    </a:cubicBezTo>
                    <a:cubicBezTo>
                      <a:pt x="100" y="41"/>
                      <a:pt x="97" y="44"/>
                      <a:pt x="93" y="44"/>
                    </a:cubicBezTo>
                    <a:cubicBezTo>
                      <a:pt x="89" y="44"/>
                      <a:pt x="86" y="41"/>
                      <a:pt x="86" y="37"/>
                    </a:cubicBezTo>
                    <a:cubicBezTo>
                      <a:pt x="86" y="34"/>
                      <a:pt x="88" y="32"/>
                      <a:pt x="90" y="31"/>
                    </a:cubicBezTo>
                    <a:cubicBezTo>
                      <a:pt x="90" y="37"/>
                      <a:pt x="90" y="37"/>
                      <a:pt x="90" y="37"/>
                    </a:cubicBezTo>
                    <a:cubicBezTo>
                      <a:pt x="90" y="39"/>
                      <a:pt x="91" y="40"/>
                      <a:pt x="93" y="40"/>
                    </a:cubicBezTo>
                    <a:close/>
                    <a:moveTo>
                      <a:pt x="62" y="40"/>
                    </a:moveTo>
                    <a:cubicBezTo>
                      <a:pt x="63" y="40"/>
                      <a:pt x="64" y="39"/>
                      <a:pt x="64" y="37"/>
                    </a:cubicBezTo>
                    <a:cubicBezTo>
                      <a:pt x="64" y="31"/>
                      <a:pt x="64" y="31"/>
                      <a:pt x="64" y="31"/>
                    </a:cubicBezTo>
                    <a:cubicBezTo>
                      <a:pt x="67" y="32"/>
                      <a:pt x="69" y="35"/>
                      <a:pt x="69" y="37"/>
                    </a:cubicBezTo>
                    <a:cubicBezTo>
                      <a:pt x="69" y="41"/>
                      <a:pt x="65" y="44"/>
                      <a:pt x="62" y="44"/>
                    </a:cubicBezTo>
                    <a:cubicBezTo>
                      <a:pt x="58" y="44"/>
                      <a:pt x="54" y="41"/>
                      <a:pt x="54" y="37"/>
                    </a:cubicBezTo>
                    <a:cubicBezTo>
                      <a:pt x="54" y="34"/>
                      <a:pt x="56" y="32"/>
                      <a:pt x="59" y="31"/>
                    </a:cubicBezTo>
                    <a:cubicBezTo>
                      <a:pt x="59" y="37"/>
                      <a:pt x="59" y="37"/>
                      <a:pt x="59" y="37"/>
                    </a:cubicBezTo>
                    <a:cubicBezTo>
                      <a:pt x="59" y="39"/>
                      <a:pt x="60" y="40"/>
                      <a:pt x="62" y="40"/>
                    </a:cubicBezTo>
                    <a:close/>
                    <a:moveTo>
                      <a:pt x="30" y="40"/>
                    </a:moveTo>
                    <a:cubicBezTo>
                      <a:pt x="32" y="40"/>
                      <a:pt x="33" y="39"/>
                      <a:pt x="33" y="37"/>
                    </a:cubicBezTo>
                    <a:cubicBezTo>
                      <a:pt x="33" y="31"/>
                      <a:pt x="33" y="31"/>
                      <a:pt x="33" y="31"/>
                    </a:cubicBezTo>
                    <a:cubicBezTo>
                      <a:pt x="35" y="32"/>
                      <a:pt x="37" y="35"/>
                      <a:pt x="37" y="37"/>
                    </a:cubicBezTo>
                    <a:cubicBezTo>
                      <a:pt x="37" y="41"/>
                      <a:pt x="34" y="44"/>
                      <a:pt x="30" y="44"/>
                    </a:cubicBezTo>
                    <a:cubicBezTo>
                      <a:pt x="26" y="44"/>
                      <a:pt x="23" y="41"/>
                      <a:pt x="23" y="37"/>
                    </a:cubicBezTo>
                    <a:cubicBezTo>
                      <a:pt x="23" y="34"/>
                      <a:pt x="25" y="32"/>
                      <a:pt x="27" y="31"/>
                    </a:cubicBezTo>
                    <a:cubicBezTo>
                      <a:pt x="27" y="37"/>
                      <a:pt x="27" y="37"/>
                      <a:pt x="27" y="37"/>
                    </a:cubicBezTo>
                    <a:cubicBezTo>
                      <a:pt x="27" y="39"/>
                      <a:pt x="29" y="40"/>
                      <a:pt x="30" y="40"/>
                    </a:cubicBezTo>
                    <a:close/>
                    <a:moveTo>
                      <a:pt x="141" y="175"/>
                    </a:moveTo>
                    <a:cubicBezTo>
                      <a:pt x="14" y="175"/>
                      <a:pt x="14" y="175"/>
                      <a:pt x="14" y="175"/>
                    </a:cubicBezTo>
                    <a:cubicBezTo>
                      <a:pt x="14" y="20"/>
                      <a:pt x="14" y="20"/>
                      <a:pt x="14" y="20"/>
                    </a:cubicBezTo>
                    <a:cubicBezTo>
                      <a:pt x="27" y="20"/>
                      <a:pt x="27" y="20"/>
                      <a:pt x="27" y="20"/>
                    </a:cubicBezTo>
                    <a:cubicBezTo>
                      <a:pt x="27" y="25"/>
                      <a:pt x="27" y="25"/>
                      <a:pt x="27" y="25"/>
                    </a:cubicBezTo>
                    <a:cubicBezTo>
                      <a:pt x="22" y="26"/>
                      <a:pt x="18" y="31"/>
                      <a:pt x="18" y="37"/>
                    </a:cubicBezTo>
                    <a:cubicBezTo>
                      <a:pt x="18" y="44"/>
                      <a:pt x="23" y="50"/>
                      <a:pt x="30" y="50"/>
                    </a:cubicBezTo>
                    <a:cubicBezTo>
                      <a:pt x="37" y="50"/>
                      <a:pt x="43" y="44"/>
                      <a:pt x="43" y="37"/>
                    </a:cubicBezTo>
                    <a:cubicBezTo>
                      <a:pt x="43" y="31"/>
                      <a:pt x="39" y="26"/>
                      <a:pt x="33" y="25"/>
                    </a:cubicBezTo>
                    <a:cubicBezTo>
                      <a:pt x="33" y="20"/>
                      <a:pt x="33" y="20"/>
                      <a:pt x="33" y="20"/>
                    </a:cubicBezTo>
                    <a:cubicBezTo>
                      <a:pt x="59" y="20"/>
                      <a:pt x="59" y="20"/>
                      <a:pt x="59" y="20"/>
                    </a:cubicBezTo>
                    <a:cubicBezTo>
                      <a:pt x="59" y="25"/>
                      <a:pt x="59" y="25"/>
                      <a:pt x="59" y="25"/>
                    </a:cubicBezTo>
                    <a:cubicBezTo>
                      <a:pt x="53" y="26"/>
                      <a:pt x="49" y="31"/>
                      <a:pt x="49" y="37"/>
                    </a:cubicBezTo>
                    <a:cubicBezTo>
                      <a:pt x="49" y="44"/>
                      <a:pt x="55" y="50"/>
                      <a:pt x="62" y="50"/>
                    </a:cubicBezTo>
                    <a:cubicBezTo>
                      <a:pt x="68" y="50"/>
                      <a:pt x="74" y="44"/>
                      <a:pt x="74" y="37"/>
                    </a:cubicBezTo>
                    <a:cubicBezTo>
                      <a:pt x="74" y="31"/>
                      <a:pt x="70" y="26"/>
                      <a:pt x="64" y="25"/>
                    </a:cubicBezTo>
                    <a:cubicBezTo>
                      <a:pt x="64" y="20"/>
                      <a:pt x="64" y="20"/>
                      <a:pt x="64" y="20"/>
                    </a:cubicBezTo>
                    <a:cubicBezTo>
                      <a:pt x="90" y="20"/>
                      <a:pt x="90" y="20"/>
                      <a:pt x="90" y="20"/>
                    </a:cubicBezTo>
                    <a:cubicBezTo>
                      <a:pt x="90" y="25"/>
                      <a:pt x="90" y="25"/>
                      <a:pt x="90" y="25"/>
                    </a:cubicBezTo>
                    <a:cubicBezTo>
                      <a:pt x="85" y="26"/>
                      <a:pt x="80" y="31"/>
                      <a:pt x="80" y="37"/>
                    </a:cubicBezTo>
                    <a:cubicBezTo>
                      <a:pt x="80" y="44"/>
                      <a:pt x="86" y="50"/>
                      <a:pt x="93" y="50"/>
                    </a:cubicBezTo>
                    <a:cubicBezTo>
                      <a:pt x="100" y="50"/>
                      <a:pt x="105" y="44"/>
                      <a:pt x="105" y="37"/>
                    </a:cubicBezTo>
                    <a:cubicBezTo>
                      <a:pt x="105" y="31"/>
                      <a:pt x="101" y="26"/>
                      <a:pt x="96" y="25"/>
                    </a:cubicBezTo>
                    <a:cubicBezTo>
                      <a:pt x="96" y="20"/>
                      <a:pt x="96" y="20"/>
                      <a:pt x="96" y="20"/>
                    </a:cubicBezTo>
                    <a:cubicBezTo>
                      <a:pt x="122" y="20"/>
                      <a:pt x="122" y="20"/>
                      <a:pt x="122" y="20"/>
                    </a:cubicBezTo>
                    <a:cubicBezTo>
                      <a:pt x="122" y="25"/>
                      <a:pt x="122" y="25"/>
                      <a:pt x="122" y="25"/>
                    </a:cubicBezTo>
                    <a:cubicBezTo>
                      <a:pt x="116" y="26"/>
                      <a:pt x="112" y="31"/>
                      <a:pt x="112" y="37"/>
                    </a:cubicBezTo>
                    <a:cubicBezTo>
                      <a:pt x="112" y="44"/>
                      <a:pt x="117" y="50"/>
                      <a:pt x="124" y="50"/>
                    </a:cubicBezTo>
                    <a:cubicBezTo>
                      <a:pt x="131" y="50"/>
                      <a:pt x="137" y="44"/>
                      <a:pt x="137" y="37"/>
                    </a:cubicBezTo>
                    <a:cubicBezTo>
                      <a:pt x="137" y="31"/>
                      <a:pt x="133" y="26"/>
                      <a:pt x="127" y="25"/>
                    </a:cubicBezTo>
                    <a:cubicBezTo>
                      <a:pt x="127" y="20"/>
                      <a:pt x="127" y="20"/>
                      <a:pt x="127" y="20"/>
                    </a:cubicBezTo>
                    <a:cubicBezTo>
                      <a:pt x="141" y="20"/>
                      <a:pt x="141" y="20"/>
                      <a:pt x="141" y="20"/>
                    </a:cubicBezTo>
                    <a:lnTo>
                      <a:pt x="141" y="17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Freeform 6"/>
              <p:cNvSpPr/>
              <p:nvPr/>
            </p:nvSpPr>
            <p:spPr bwMode="auto">
              <a:xfrm>
                <a:off x="2820" y="2272"/>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1" name="Freeform 7"/>
              <p:cNvSpPr/>
              <p:nvPr/>
            </p:nvSpPr>
            <p:spPr bwMode="auto">
              <a:xfrm>
                <a:off x="2820" y="2190"/>
                <a:ext cx="181" cy="14"/>
              </a:xfrm>
              <a:custGeom>
                <a:avLst/>
                <a:gdLst>
                  <a:gd name="T0" fmla="*/ 73 w 75"/>
                  <a:gd name="T1" fmla="*/ 0 h 6"/>
                  <a:gd name="T2" fmla="*/ 2 w 75"/>
                  <a:gd name="T3" fmla="*/ 0 h 6"/>
                  <a:gd name="T4" fmla="*/ 0 w 75"/>
                  <a:gd name="T5" fmla="*/ 3 h 6"/>
                  <a:gd name="T6" fmla="*/ 2 w 75"/>
                  <a:gd name="T7" fmla="*/ 6 h 6"/>
                  <a:gd name="T8" fmla="*/ 73 w 75"/>
                  <a:gd name="T9" fmla="*/ 6 h 6"/>
                  <a:gd name="T10" fmla="*/ 75 w 75"/>
                  <a:gd name="T11" fmla="*/ 3 h 6"/>
                  <a:gd name="T12" fmla="*/ 73 w 75"/>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75" h="6">
                    <a:moveTo>
                      <a:pt x="73" y="0"/>
                    </a:moveTo>
                    <a:cubicBezTo>
                      <a:pt x="2" y="0"/>
                      <a:pt x="2" y="0"/>
                      <a:pt x="2" y="0"/>
                    </a:cubicBezTo>
                    <a:cubicBezTo>
                      <a:pt x="1" y="0"/>
                      <a:pt x="0" y="2"/>
                      <a:pt x="0" y="3"/>
                    </a:cubicBezTo>
                    <a:cubicBezTo>
                      <a:pt x="0" y="5"/>
                      <a:pt x="1" y="6"/>
                      <a:pt x="2" y="6"/>
                    </a:cubicBezTo>
                    <a:cubicBezTo>
                      <a:pt x="73" y="6"/>
                      <a:pt x="73" y="6"/>
                      <a:pt x="73" y="6"/>
                    </a:cubicBezTo>
                    <a:cubicBezTo>
                      <a:pt x="74" y="6"/>
                      <a:pt x="75" y="5"/>
                      <a:pt x="75" y="3"/>
                    </a:cubicBezTo>
                    <a:cubicBezTo>
                      <a:pt x="75" y="2"/>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Freeform 8"/>
              <p:cNvSpPr/>
              <p:nvPr/>
            </p:nvSpPr>
            <p:spPr bwMode="auto">
              <a:xfrm>
                <a:off x="2820" y="2111"/>
                <a:ext cx="181" cy="12"/>
              </a:xfrm>
              <a:custGeom>
                <a:avLst/>
                <a:gdLst>
                  <a:gd name="T0" fmla="*/ 73 w 75"/>
                  <a:gd name="T1" fmla="*/ 0 h 5"/>
                  <a:gd name="T2" fmla="*/ 2 w 75"/>
                  <a:gd name="T3" fmla="*/ 0 h 5"/>
                  <a:gd name="T4" fmla="*/ 0 w 75"/>
                  <a:gd name="T5" fmla="*/ 3 h 5"/>
                  <a:gd name="T6" fmla="*/ 2 w 75"/>
                  <a:gd name="T7" fmla="*/ 5 h 5"/>
                  <a:gd name="T8" fmla="*/ 73 w 75"/>
                  <a:gd name="T9" fmla="*/ 5 h 5"/>
                  <a:gd name="T10" fmla="*/ 75 w 75"/>
                  <a:gd name="T11" fmla="*/ 3 h 5"/>
                  <a:gd name="T12" fmla="*/ 73 w 75"/>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75" h="5">
                    <a:moveTo>
                      <a:pt x="73" y="0"/>
                    </a:moveTo>
                    <a:cubicBezTo>
                      <a:pt x="2" y="0"/>
                      <a:pt x="2" y="0"/>
                      <a:pt x="2" y="0"/>
                    </a:cubicBezTo>
                    <a:cubicBezTo>
                      <a:pt x="1" y="0"/>
                      <a:pt x="0" y="1"/>
                      <a:pt x="0" y="3"/>
                    </a:cubicBezTo>
                    <a:cubicBezTo>
                      <a:pt x="0" y="4"/>
                      <a:pt x="1" y="5"/>
                      <a:pt x="2" y="5"/>
                    </a:cubicBezTo>
                    <a:cubicBezTo>
                      <a:pt x="73" y="5"/>
                      <a:pt x="73" y="5"/>
                      <a:pt x="73" y="5"/>
                    </a:cubicBezTo>
                    <a:cubicBezTo>
                      <a:pt x="74" y="5"/>
                      <a:pt x="75" y="4"/>
                      <a:pt x="75" y="3"/>
                    </a:cubicBezTo>
                    <a:cubicBezTo>
                      <a:pt x="75" y="1"/>
                      <a:pt x="74" y="0"/>
                      <a:pt x="7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Freeform 9"/>
              <p:cNvSpPr/>
              <p:nvPr/>
            </p:nvSpPr>
            <p:spPr bwMode="auto">
              <a:xfrm>
                <a:off x="2755" y="2096"/>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Freeform 10"/>
              <p:cNvSpPr/>
              <p:nvPr/>
            </p:nvSpPr>
            <p:spPr bwMode="auto">
              <a:xfrm>
                <a:off x="2755" y="2176"/>
                <a:ext cx="41" cy="43"/>
              </a:xfrm>
              <a:custGeom>
                <a:avLst/>
                <a:gdLst>
                  <a:gd name="T0" fmla="*/ 15 w 17"/>
                  <a:gd name="T1" fmla="*/ 0 h 18"/>
                  <a:gd name="T2" fmla="*/ 3 w 17"/>
                  <a:gd name="T3" fmla="*/ 0 h 18"/>
                  <a:gd name="T4" fmla="*/ 0 w 17"/>
                  <a:gd name="T5" fmla="*/ 3 h 18"/>
                  <a:gd name="T6" fmla="*/ 0 w 17"/>
                  <a:gd name="T7" fmla="*/ 15 h 18"/>
                  <a:gd name="T8" fmla="*/ 3 w 17"/>
                  <a:gd name="T9" fmla="*/ 18 h 18"/>
                  <a:gd name="T10" fmla="*/ 15 w 17"/>
                  <a:gd name="T11" fmla="*/ 18 h 18"/>
                  <a:gd name="T12" fmla="*/ 17 w 17"/>
                  <a:gd name="T13" fmla="*/ 15 h 18"/>
                  <a:gd name="T14" fmla="*/ 17 w 17"/>
                  <a:gd name="T15" fmla="*/ 3 h 18"/>
                  <a:gd name="T16" fmla="*/ 15 w 17"/>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8">
                    <a:moveTo>
                      <a:pt x="15" y="0"/>
                    </a:moveTo>
                    <a:cubicBezTo>
                      <a:pt x="3" y="0"/>
                      <a:pt x="3" y="0"/>
                      <a:pt x="3" y="0"/>
                    </a:cubicBezTo>
                    <a:cubicBezTo>
                      <a:pt x="1" y="0"/>
                      <a:pt x="0" y="2"/>
                      <a:pt x="0" y="3"/>
                    </a:cubicBezTo>
                    <a:cubicBezTo>
                      <a:pt x="0" y="15"/>
                      <a:pt x="0" y="15"/>
                      <a:pt x="0" y="15"/>
                    </a:cubicBezTo>
                    <a:cubicBezTo>
                      <a:pt x="0" y="17"/>
                      <a:pt x="1" y="18"/>
                      <a:pt x="3" y="18"/>
                    </a:cubicBezTo>
                    <a:cubicBezTo>
                      <a:pt x="15" y="18"/>
                      <a:pt x="15" y="18"/>
                      <a:pt x="15" y="18"/>
                    </a:cubicBezTo>
                    <a:cubicBezTo>
                      <a:pt x="16" y="18"/>
                      <a:pt x="17" y="17"/>
                      <a:pt x="17" y="15"/>
                    </a:cubicBezTo>
                    <a:cubicBezTo>
                      <a:pt x="17" y="3"/>
                      <a:pt x="17" y="3"/>
                      <a:pt x="17" y="3"/>
                    </a:cubicBezTo>
                    <a:cubicBezTo>
                      <a:pt x="17" y="2"/>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Freeform 11"/>
              <p:cNvSpPr/>
              <p:nvPr/>
            </p:nvSpPr>
            <p:spPr bwMode="auto">
              <a:xfrm>
                <a:off x="2755" y="2257"/>
                <a:ext cx="41" cy="41"/>
              </a:xfrm>
              <a:custGeom>
                <a:avLst/>
                <a:gdLst>
                  <a:gd name="T0" fmla="*/ 15 w 17"/>
                  <a:gd name="T1" fmla="*/ 0 h 17"/>
                  <a:gd name="T2" fmla="*/ 3 w 17"/>
                  <a:gd name="T3" fmla="*/ 0 h 17"/>
                  <a:gd name="T4" fmla="*/ 0 w 17"/>
                  <a:gd name="T5" fmla="*/ 3 h 17"/>
                  <a:gd name="T6" fmla="*/ 0 w 17"/>
                  <a:gd name="T7" fmla="*/ 15 h 17"/>
                  <a:gd name="T8" fmla="*/ 3 w 17"/>
                  <a:gd name="T9" fmla="*/ 17 h 17"/>
                  <a:gd name="T10" fmla="*/ 15 w 17"/>
                  <a:gd name="T11" fmla="*/ 17 h 17"/>
                  <a:gd name="T12" fmla="*/ 17 w 17"/>
                  <a:gd name="T13" fmla="*/ 15 h 17"/>
                  <a:gd name="T14" fmla="*/ 17 w 17"/>
                  <a:gd name="T15" fmla="*/ 3 h 17"/>
                  <a:gd name="T16" fmla="*/ 15 w 17"/>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7">
                    <a:moveTo>
                      <a:pt x="15" y="0"/>
                    </a:moveTo>
                    <a:cubicBezTo>
                      <a:pt x="3" y="0"/>
                      <a:pt x="3" y="0"/>
                      <a:pt x="3" y="0"/>
                    </a:cubicBezTo>
                    <a:cubicBezTo>
                      <a:pt x="1" y="0"/>
                      <a:pt x="0" y="1"/>
                      <a:pt x="0" y="3"/>
                    </a:cubicBezTo>
                    <a:cubicBezTo>
                      <a:pt x="0" y="15"/>
                      <a:pt x="0" y="15"/>
                      <a:pt x="0" y="15"/>
                    </a:cubicBezTo>
                    <a:cubicBezTo>
                      <a:pt x="0" y="16"/>
                      <a:pt x="1" y="17"/>
                      <a:pt x="3" y="17"/>
                    </a:cubicBezTo>
                    <a:cubicBezTo>
                      <a:pt x="15" y="17"/>
                      <a:pt x="15" y="17"/>
                      <a:pt x="15" y="17"/>
                    </a:cubicBezTo>
                    <a:cubicBezTo>
                      <a:pt x="16" y="17"/>
                      <a:pt x="17" y="16"/>
                      <a:pt x="17" y="15"/>
                    </a:cubicBezTo>
                    <a:cubicBezTo>
                      <a:pt x="17" y="3"/>
                      <a:pt x="17" y="3"/>
                      <a:pt x="17" y="3"/>
                    </a:cubicBezTo>
                    <a:cubicBezTo>
                      <a:pt x="17" y="1"/>
                      <a:pt x="16" y="0"/>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26" name="文本框 25"/>
          <p:cNvSpPr txBox="1"/>
          <p:nvPr/>
        </p:nvSpPr>
        <p:spPr>
          <a:xfrm>
            <a:off x="1303686" y="4571610"/>
            <a:ext cx="2075628"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添加论文内容第一部分标题</a:t>
            </a:r>
          </a:p>
        </p:txBody>
      </p:sp>
      <p:sp>
        <p:nvSpPr>
          <p:cNvPr id="27" name="文本框 26"/>
          <p:cNvSpPr txBox="1"/>
          <p:nvPr/>
        </p:nvSpPr>
        <p:spPr>
          <a:xfrm>
            <a:off x="3818266" y="4571610"/>
            <a:ext cx="215756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添加论文内容第二部分标题</a:t>
            </a:r>
          </a:p>
        </p:txBody>
      </p:sp>
      <p:sp>
        <p:nvSpPr>
          <p:cNvPr id="28" name="文本框 27"/>
          <p:cNvSpPr txBox="1"/>
          <p:nvPr/>
        </p:nvSpPr>
        <p:spPr>
          <a:xfrm>
            <a:off x="6262383" y="4571610"/>
            <a:ext cx="2154340"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添加论文内容第三部分标题</a:t>
            </a:r>
          </a:p>
        </p:txBody>
      </p:sp>
      <p:sp>
        <p:nvSpPr>
          <p:cNvPr id="29" name="文本框 28"/>
          <p:cNvSpPr txBox="1"/>
          <p:nvPr/>
        </p:nvSpPr>
        <p:spPr>
          <a:xfrm>
            <a:off x="8674212" y="4571610"/>
            <a:ext cx="2292745" cy="1144031"/>
          </a:xfrm>
          <a:prstGeom prst="rect">
            <a:avLst/>
          </a:prstGeom>
          <a:noFill/>
        </p:spPr>
        <p:txBody>
          <a:bodyPr wrap="square" rtlCol="0">
            <a:spAutoFit/>
          </a:bodyPr>
          <a:lstStyle/>
          <a:p>
            <a:pPr algn="ctr">
              <a:lnSpc>
                <a:spcPct val="150000"/>
              </a:lnSpc>
            </a:pPr>
            <a:r>
              <a:rPr lang="zh-CN" altLang="en-US" sz="2400" b="1" dirty="0">
                <a:solidFill>
                  <a:schemeClr val="bg1"/>
                </a:solidFill>
              </a:rPr>
              <a:t>添加论文内容第四部分标题</a:t>
            </a:r>
          </a:p>
        </p:txBody>
      </p:sp>
      <p:sp>
        <p:nvSpPr>
          <p:cNvPr id="30" name="文本框 29"/>
          <p:cNvSpPr txBox="1"/>
          <p:nvPr/>
        </p:nvSpPr>
        <p:spPr>
          <a:xfrm>
            <a:off x="4282320" y="603767"/>
            <a:ext cx="3570208" cy="769441"/>
          </a:xfrm>
          <a:prstGeom prst="rect">
            <a:avLst/>
          </a:prstGeom>
          <a:noFill/>
        </p:spPr>
        <p:txBody>
          <a:bodyPr wrap="none" rtlCol="0">
            <a:spAutoFit/>
          </a:bodyPr>
          <a:lstStyle/>
          <a:p>
            <a:r>
              <a:rPr lang="zh-CN" altLang="en-US" sz="4400" b="1" dirty="0">
                <a:solidFill>
                  <a:schemeClr val="bg1"/>
                </a:solidFill>
              </a:rPr>
              <a:t>论文主要内容</a:t>
            </a:r>
          </a:p>
        </p:txBody>
      </p:sp>
      <p:sp>
        <p:nvSpPr>
          <p:cNvPr id="32" name="矩形 31"/>
          <p:cNvSpPr/>
          <p:nvPr/>
        </p:nvSpPr>
        <p:spPr>
          <a:xfrm>
            <a:off x="1066474" y="1645436"/>
            <a:ext cx="10133571"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09613" y="2273289"/>
            <a:ext cx="5545432" cy="3009900"/>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672816" y="2449931"/>
            <a:ext cx="5161574" cy="2585323"/>
          </a:xfrm>
          <a:prstGeom prst="rect">
            <a:avLst/>
          </a:prstGeom>
          <a:noFill/>
        </p:spPr>
        <p:txBody>
          <a:bodyPr wrap="square" rtlCol="0">
            <a:spAutoFit/>
          </a:bodyPr>
          <a:lstStyle/>
          <a:p>
            <a:pPr algn="just">
              <a:lnSpc>
                <a:spcPct val="150000"/>
              </a:lnSpc>
            </a:pPr>
            <a:r>
              <a:rPr lang="zh-CN" altLang="en-US" dirty="0">
                <a:solidFill>
                  <a:schemeClr val="bg1"/>
                </a:solidFill>
                <a:latin typeface="+mn-ea"/>
              </a:rPr>
              <a:t>撰写毕业论文是检验学生在校学习成果的重要措施，也是提高教学质量的重要环节。大学生在毕业前都必须完成毕业论文的撰写任务。申请学位必须提交相应的学位论文，经答辩通过后，方可取得学位。可以这么说，毕业论文是结束大学学习生活走向社会的一个中介和桥梁。</a:t>
            </a:r>
          </a:p>
        </p:txBody>
      </p:sp>
      <p:sp>
        <p:nvSpPr>
          <p:cNvPr id="4" name="矩形 3"/>
          <p:cNvSpPr/>
          <p:nvPr/>
        </p:nvSpPr>
        <p:spPr>
          <a:xfrm>
            <a:off x="6480974" y="2449931"/>
            <a:ext cx="4762500" cy="2585323"/>
          </a:xfrm>
          <a:prstGeom prst="rect">
            <a:avLst/>
          </a:prstGeom>
        </p:spPr>
        <p:txBody>
          <a:bodyPr wrap="square">
            <a:spAutoFit/>
          </a:bodyPr>
          <a:lstStyle/>
          <a:p>
            <a:pPr algn="just">
              <a:lnSpc>
                <a:spcPct val="150000"/>
              </a:lnSpc>
            </a:pPr>
            <a:r>
              <a:rPr lang="zh-CN" altLang="en-US" dirty="0">
                <a:solidFill>
                  <a:schemeClr val="accent1"/>
                </a:solidFill>
                <a:latin typeface="+mn-ea"/>
              </a:rPr>
              <a:t>毕业论文是大学生才华的第一次显露，是向祖国和人民所交的一份有份量的答卷，是投身社会主义现代化建设事业的报到书。一篇毕业论文虽然不能全面地反映出一个人的才华，也不一定能对社会直接带来巨大的效益，对专业产生开拓性的影响。</a:t>
            </a:r>
          </a:p>
        </p:txBody>
      </p:sp>
      <p:sp>
        <p:nvSpPr>
          <p:cNvPr id="5" name="矩形 4"/>
          <p:cNvSpPr/>
          <p:nvPr/>
        </p:nvSpPr>
        <p:spPr>
          <a:xfrm>
            <a:off x="6055045" y="2273289"/>
            <a:ext cx="5545432" cy="30099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09613" y="1582479"/>
            <a:ext cx="2492990" cy="646331"/>
          </a:xfrm>
          <a:prstGeom prst="rect">
            <a:avLst/>
          </a:prstGeom>
          <a:noFill/>
        </p:spPr>
        <p:txBody>
          <a:bodyPr wrap="none" rtlCol="0">
            <a:spAutoFit/>
          </a:bodyPr>
          <a:lstStyle/>
          <a:p>
            <a:r>
              <a:rPr lang="zh-CN" altLang="en-US" sz="3600" dirty="0">
                <a:solidFill>
                  <a:schemeClr val="accent1"/>
                </a:solidFill>
              </a:rPr>
              <a:t>背景及意义</a:t>
            </a:r>
          </a:p>
        </p:txBody>
      </p:sp>
      <p:pic>
        <p:nvPicPr>
          <p:cNvPr id="7" name="Picture 2"/>
          <p:cNvPicPr>
            <a:picLocks noChangeAspect="1" noChangeArrowheads="1"/>
          </p:cNvPicPr>
          <p:nvPr/>
        </p:nvPicPr>
        <p:blipFill>
          <a:blip r:embed="rId2" cstate="print">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Effect>
                      <a14:saturation sat="0"/>
                    </a14:imgEffect>
                  </a14:imgLayer>
                </a14:imgProps>
              </a:ext>
              <a:ext uri="{28A0092B-C50C-407E-A947-70E740481C1C}">
                <a14:useLocalDpi xmlns:a14="http://schemas.microsoft.com/office/drawing/2010/main" val="0"/>
              </a:ext>
            </a:extLst>
          </a:blip>
          <a:stretch>
            <a:fillRect/>
          </a:stretch>
        </p:blipFill>
        <p:spPr bwMode="auto">
          <a:xfrm>
            <a:off x="11200045" y="287672"/>
            <a:ext cx="657690" cy="6521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838884"/>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4"/>
          <p:cNvSpPr>
            <a:spLocks noChangeArrowheads="1"/>
          </p:cNvSpPr>
          <p:nvPr/>
        </p:nvSpPr>
        <p:spPr bwMode="auto">
          <a:xfrm>
            <a:off x="1073621"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50" name="Group 8"/>
          <p:cNvGrpSpPr/>
          <p:nvPr/>
        </p:nvGrpSpPr>
        <p:grpSpPr bwMode="auto">
          <a:xfrm>
            <a:off x="1602023" y="2427488"/>
            <a:ext cx="340680" cy="517464"/>
            <a:chOff x="0" y="0"/>
            <a:chExt cx="293688" cy="446088"/>
          </a:xfrm>
        </p:grpSpPr>
        <p:sp>
          <p:nvSpPr>
            <p:cNvPr id="51" name="Freeform 1016"/>
            <p:cNvSpPr>
              <a:spLocks noChangeArrowheads="1"/>
            </p:cNvSpPr>
            <p:nvPr/>
          </p:nvSpPr>
          <p:spPr bwMode="auto">
            <a:xfrm>
              <a:off x="0" y="0"/>
              <a:ext cx="293688" cy="352425"/>
            </a:xfrm>
            <a:custGeom>
              <a:avLst/>
              <a:gdLst>
                <a:gd name="T0" fmla="*/ 50 w 50"/>
                <a:gd name="T1" fmla="*/ 23 h 60"/>
                <a:gd name="T2" fmla="*/ 25 w 50"/>
                <a:gd name="T3" fmla="*/ 0 h 60"/>
                <a:gd name="T4" fmla="*/ 0 w 50"/>
                <a:gd name="T5" fmla="*/ 23 h 60"/>
                <a:gd name="T6" fmla="*/ 2 w 50"/>
                <a:gd name="T7" fmla="*/ 32 h 60"/>
                <a:gd name="T8" fmla="*/ 2 w 50"/>
                <a:gd name="T9" fmla="*/ 32 h 60"/>
                <a:gd name="T10" fmla="*/ 5 w 50"/>
                <a:gd name="T11" fmla="*/ 36 h 60"/>
                <a:gd name="T12" fmla="*/ 13 w 50"/>
                <a:gd name="T13" fmla="*/ 58 h 60"/>
                <a:gd name="T14" fmla="*/ 17 w 50"/>
                <a:gd name="T15" fmla="*/ 60 h 60"/>
                <a:gd name="T16" fmla="*/ 33 w 50"/>
                <a:gd name="T17" fmla="*/ 60 h 60"/>
                <a:gd name="T18" fmla="*/ 37 w 50"/>
                <a:gd name="T19" fmla="*/ 58 h 60"/>
                <a:gd name="T20" fmla="*/ 45 w 50"/>
                <a:gd name="T21" fmla="*/ 36 h 60"/>
                <a:gd name="T22" fmla="*/ 48 w 50"/>
                <a:gd name="T23" fmla="*/ 32 h 60"/>
                <a:gd name="T24" fmla="*/ 48 w 50"/>
                <a:gd name="T25" fmla="*/ 32 h 60"/>
                <a:gd name="T26" fmla="*/ 48 w 50"/>
                <a:gd name="T27" fmla="*/ 32 h 60"/>
                <a:gd name="T28" fmla="*/ 50 w 50"/>
                <a:gd name="T29" fmla="*/ 23 h 6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0"/>
                <a:gd name="T46" fmla="*/ 0 h 60"/>
                <a:gd name="T47" fmla="*/ 50 w 50"/>
                <a:gd name="T48" fmla="*/ 60 h 6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0" h="60">
                  <a:moveTo>
                    <a:pt x="50" y="23"/>
                  </a:moveTo>
                  <a:cubicBezTo>
                    <a:pt x="50" y="10"/>
                    <a:pt x="39" y="0"/>
                    <a:pt x="25" y="0"/>
                  </a:cubicBezTo>
                  <a:cubicBezTo>
                    <a:pt x="11" y="0"/>
                    <a:pt x="0" y="10"/>
                    <a:pt x="0" y="23"/>
                  </a:cubicBezTo>
                  <a:cubicBezTo>
                    <a:pt x="0" y="26"/>
                    <a:pt x="1" y="29"/>
                    <a:pt x="2" y="32"/>
                  </a:cubicBezTo>
                  <a:cubicBezTo>
                    <a:pt x="2" y="32"/>
                    <a:pt x="2" y="32"/>
                    <a:pt x="2" y="32"/>
                  </a:cubicBezTo>
                  <a:cubicBezTo>
                    <a:pt x="3" y="33"/>
                    <a:pt x="4" y="35"/>
                    <a:pt x="5" y="36"/>
                  </a:cubicBezTo>
                  <a:cubicBezTo>
                    <a:pt x="9" y="43"/>
                    <a:pt x="13" y="55"/>
                    <a:pt x="13" y="58"/>
                  </a:cubicBezTo>
                  <a:cubicBezTo>
                    <a:pt x="13" y="59"/>
                    <a:pt x="15" y="60"/>
                    <a:pt x="17" y="60"/>
                  </a:cubicBezTo>
                  <a:cubicBezTo>
                    <a:pt x="33" y="60"/>
                    <a:pt x="33" y="60"/>
                    <a:pt x="33" y="60"/>
                  </a:cubicBezTo>
                  <a:cubicBezTo>
                    <a:pt x="35" y="60"/>
                    <a:pt x="37" y="59"/>
                    <a:pt x="37" y="58"/>
                  </a:cubicBezTo>
                  <a:cubicBezTo>
                    <a:pt x="37" y="55"/>
                    <a:pt x="41" y="43"/>
                    <a:pt x="45" y="36"/>
                  </a:cubicBezTo>
                  <a:cubicBezTo>
                    <a:pt x="46" y="35"/>
                    <a:pt x="47" y="33"/>
                    <a:pt x="48" y="32"/>
                  </a:cubicBezTo>
                  <a:cubicBezTo>
                    <a:pt x="48" y="32"/>
                    <a:pt x="48" y="32"/>
                    <a:pt x="48" y="32"/>
                  </a:cubicBezTo>
                  <a:cubicBezTo>
                    <a:pt x="48" y="32"/>
                    <a:pt x="48" y="32"/>
                    <a:pt x="48" y="32"/>
                  </a:cubicBezTo>
                  <a:cubicBezTo>
                    <a:pt x="49" y="29"/>
                    <a:pt x="50" y="26"/>
                    <a:pt x="50" y="23"/>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52" name="Freeform 1017"/>
            <p:cNvSpPr>
              <a:spLocks noChangeArrowheads="1"/>
            </p:cNvSpPr>
            <p:nvPr/>
          </p:nvSpPr>
          <p:spPr bwMode="auto">
            <a:xfrm>
              <a:off x="76200" y="376237"/>
              <a:ext cx="141288" cy="22225"/>
            </a:xfrm>
            <a:custGeom>
              <a:avLst/>
              <a:gdLst>
                <a:gd name="T0" fmla="*/ 24 w 24"/>
                <a:gd name="T1" fmla="*/ 2 h 4"/>
                <a:gd name="T2" fmla="*/ 21 w 24"/>
                <a:gd name="T3" fmla="*/ 0 h 4"/>
                <a:gd name="T4" fmla="*/ 3 w 24"/>
                <a:gd name="T5" fmla="*/ 0 h 4"/>
                <a:gd name="T6" fmla="*/ 0 w 24"/>
                <a:gd name="T7" fmla="*/ 2 h 4"/>
                <a:gd name="T8" fmla="*/ 0 w 24"/>
                <a:gd name="T9" fmla="*/ 2 h 4"/>
                <a:gd name="T10" fmla="*/ 3 w 24"/>
                <a:gd name="T11" fmla="*/ 4 h 4"/>
                <a:gd name="T12" fmla="*/ 21 w 24"/>
                <a:gd name="T13" fmla="*/ 4 h 4"/>
                <a:gd name="T14" fmla="*/ 24 w 24"/>
                <a:gd name="T15" fmla="*/ 2 h 4"/>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4"/>
                <a:gd name="T26" fmla="*/ 24 w 24"/>
                <a:gd name="T27" fmla="*/ 4 h 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4">
                  <a:moveTo>
                    <a:pt x="24" y="2"/>
                  </a:moveTo>
                  <a:cubicBezTo>
                    <a:pt x="24" y="1"/>
                    <a:pt x="22" y="0"/>
                    <a:pt x="21" y="0"/>
                  </a:cubicBezTo>
                  <a:cubicBezTo>
                    <a:pt x="3" y="0"/>
                    <a:pt x="3" y="0"/>
                    <a:pt x="3" y="0"/>
                  </a:cubicBezTo>
                  <a:cubicBezTo>
                    <a:pt x="1" y="0"/>
                    <a:pt x="0" y="1"/>
                    <a:pt x="0" y="2"/>
                  </a:cubicBezTo>
                  <a:cubicBezTo>
                    <a:pt x="0" y="2"/>
                    <a:pt x="0" y="2"/>
                    <a:pt x="0" y="2"/>
                  </a:cubicBezTo>
                  <a:cubicBezTo>
                    <a:pt x="0" y="3"/>
                    <a:pt x="1" y="4"/>
                    <a:pt x="3" y="4"/>
                  </a:cubicBezTo>
                  <a:cubicBezTo>
                    <a:pt x="21" y="4"/>
                    <a:pt x="21" y="4"/>
                    <a:pt x="21" y="4"/>
                  </a:cubicBezTo>
                  <a:cubicBezTo>
                    <a:pt x="22" y="4"/>
                    <a:pt x="24" y="3"/>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53" name="Freeform 1018"/>
            <p:cNvSpPr>
              <a:spLocks noChangeArrowheads="1"/>
            </p:cNvSpPr>
            <p:nvPr/>
          </p:nvSpPr>
          <p:spPr bwMode="auto">
            <a:xfrm>
              <a:off x="76200" y="415925"/>
              <a:ext cx="141288" cy="30163"/>
            </a:xfrm>
            <a:custGeom>
              <a:avLst/>
              <a:gdLst>
                <a:gd name="T0" fmla="*/ 24 w 24"/>
                <a:gd name="T1" fmla="*/ 2 h 5"/>
                <a:gd name="T2" fmla="*/ 21 w 24"/>
                <a:gd name="T3" fmla="*/ 0 h 5"/>
                <a:gd name="T4" fmla="*/ 3 w 24"/>
                <a:gd name="T5" fmla="*/ 0 h 5"/>
                <a:gd name="T6" fmla="*/ 0 w 24"/>
                <a:gd name="T7" fmla="*/ 2 h 5"/>
                <a:gd name="T8" fmla="*/ 0 w 24"/>
                <a:gd name="T9" fmla="*/ 2 h 5"/>
                <a:gd name="T10" fmla="*/ 3 w 24"/>
                <a:gd name="T11" fmla="*/ 5 h 5"/>
                <a:gd name="T12" fmla="*/ 21 w 24"/>
                <a:gd name="T13" fmla="*/ 5 h 5"/>
                <a:gd name="T14" fmla="*/ 24 w 24"/>
                <a:gd name="T15" fmla="*/ 2 h 5"/>
                <a:gd name="T16" fmla="*/ 0 60000 65536"/>
                <a:gd name="T17" fmla="*/ 0 60000 65536"/>
                <a:gd name="T18" fmla="*/ 0 60000 65536"/>
                <a:gd name="T19" fmla="*/ 0 60000 65536"/>
                <a:gd name="T20" fmla="*/ 0 60000 65536"/>
                <a:gd name="T21" fmla="*/ 0 60000 65536"/>
                <a:gd name="T22" fmla="*/ 0 60000 65536"/>
                <a:gd name="T23" fmla="*/ 0 60000 65536"/>
                <a:gd name="T24" fmla="*/ 0 w 24"/>
                <a:gd name="T25" fmla="*/ 0 h 5"/>
                <a:gd name="T26" fmla="*/ 24 w 24"/>
                <a:gd name="T27" fmla="*/ 5 h 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 h="5">
                  <a:moveTo>
                    <a:pt x="24" y="2"/>
                  </a:moveTo>
                  <a:cubicBezTo>
                    <a:pt x="24" y="1"/>
                    <a:pt x="22" y="0"/>
                    <a:pt x="21" y="0"/>
                  </a:cubicBezTo>
                  <a:cubicBezTo>
                    <a:pt x="3" y="0"/>
                    <a:pt x="3" y="0"/>
                    <a:pt x="3" y="0"/>
                  </a:cubicBezTo>
                  <a:cubicBezTo>
                    <a:pt x="1" y="0"/>
                    <a:pt x="0" y="1"/>
                    <a:pt x="0" y="2"/>
                  </a:cubicBezTo>
                  <a:cubicBezTo>
                    <a:pt x="0" y="2"/>
                    <a:pt x="0" y="2"/>
                    <a:pt x="0" y="2"/>
                  </a:cubicBezTo>
                  <a:cubicBezTo>
                    <a:pt x="0" y="4"/>
                    <a:pt x="1" y="5"/>
                    <a:pt x="3" y="5"/>
                  </a:cubicBezTo>
                  <a:cubicBezTo>
                    <a:pt x="21" y="5"/>
                    <a:pt x="21" y="5"/>
                    <a:pt x="21" y="5"/>
                  </a:cubicBezTo>
                  <a:cubicBezTo>
                    <a:pt x="22" y="5"/>
                    <a:pt x="24" y="4"/>
                    <a:pt x="24"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grpSp>
      <p:sp>
        <p:nvSpPr>
          <p:cNvPr id="54" name="椭圆 50"/>
          <p:cNvSpPr>
            <a:spLocks noChangeArrowheads="1"/>
          </p:cNvSpPr>
          <p:nvPr/>
        </p:nvSpPr>
        <p:spPr bwMode="auto">
          <a:xfrm>
            <a:off x="3119825" y="1976218"/>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55" name="Freeform 1001"/>
          <p:cNvSpPr>
            <a:spLocks noEditPoints="1" noChangeArrowheads="1"/>
          </p:cNvSpPr>
          <p:nvPr/>
        </p:nvSpPr>
        <p:spPr bwMode="auto">
          <a:xfrm>
            <a:off x="3535306" y="2338207"/>
            <a:ext cx="570868" cy="633479"/>
          </a:xfrm>
          <a:custGeom>
            <a:avLst/>
            <a:gdLst>
              <a:gd name="T0" fmla="*/ 56 w 84"/>
              <a:gd name="T1" fmla="*/ 32 h 93"/>
              <a:gd name="T2" fmla="*/ 64 w 84"/>
              <a:gd name="T3" fmla="*/ 14 h 93"/>
              <a:gd name="T4" fmla="*/ 67 w 84"/>
              <a:gd name="T5" fmla="*/ 12 h 93"/>
              <a:gd name="T6" fmla="*/ 65 w 84"/>
              <a:gd name="T7" fmla="*/ 10 h 93"/>
              <a:gd name="T8" fmla="*/ 65 w 84"/>
              <a:gd name="T9" fmla="*/ 10 h 93"/>
              <a:gd name="T10" fmla="*/ 64 w 84"/>
              <a:gd name="T11" fmla="*/ 10 h 93"/>
              <a:gd name="T12" fmla="*/ 63 w 84"/>
              <a:gd name="T13" fmla="*/ 12 h 93"/>
              <a:gd name="T14" fmla="*/ 45 w 84"/>
              <a:gd name="T15" fmla="*/ 28 h 93"/>
              <a:gd name="T16" fmla="*/ 41 w 84"/>
              <a:gd name="T17" fmla="*/ 28 h 93"/>
              <a:gd name="T18" fmla="*/ 40 w 84"/>
              <a:gd name="T19" fmla="*/ 28 h 93"/>
              <a:gd name="T20" fmla="*/ 19 w 84"/>
              <a:gd name="T21" fmla="*/ 2 h 93"/>
              <a:gd name="T22" fmla="*/ 15 w 84"/>
              <a:gd name="T23" fmla="*/ 2 h 93"/>
              <a:gd name="T24" fmla="*/ 17 w 84"/>
              <a:gd name="T25" fmla="*/ 4 h 93"/>
              <a:gd name="T26" fmla="*/ 34 w 84"/>
              <a:gd name="T27" fmla="*/ 29 h 93"/>
              <a:gd name="T28" fmla="*/ 5 w 84"/>
              <a:gd name="T29" fmla="*/ 32 h 93"/>
              <a:gd name="T30" fmla="*/ 0 w 84"/>
              <a:gd name="T31" fmla="*/ 87 h 93"/>
              <a:gd name="T32" fmla="*/ 7 w 84"/>
              <a:gd name="T33" fmla="*/ 92 h 93"/>
              <a:gd name="T34" fmla="*/ 17 w 84"/>
              <a:gd name="T35" fmla="*/ 93 h 93"/>
              <a:gd name="T36" fmla="*/ 67 w 84"/>
              <a:gd name="T37" fmla="*/ 92 h 93"/>
              <a:gd name="T38" fmla="*/ 78 w 84"/>
              <a:gd name="T39" fmla="*/ 93 h 93"/>
              <a:gd name="T40" fmla="*/ 79 w 84"/>
              <a:gd name="T41" fmla="*/ 92 h 93"/>
              <a:gd name="T42" fmla="*/ 84 w 84"/>
              <a:gd name="T43" fmla="*/ 37 h 93"/>
              <a:gd name="T44" fmla="*/ 71 w 84"/>
              <a:gd name="T45" fmla="*/ 80 h 93"/>
              <a:gd name="T46" fmla="*/ 13 w 84"/>
              <a:gd name="T47" fmla="*/ 88 h 93"/>
              <a:gd name="T48" fmla="*/ 4 w 84"/>
              <a:gd name="T49" fmla="*/ 44 h 93"/>
              <a:gd name="T50" fmla="*/ 63 w 84"/>
              <a:gd name="T51" fmla="*/ 36 h 93"/>
              <a:gd name="T52" fmla="*/ 71 w 84"/>
              <a:gd name="T53" fmla="*/ 80 h 93"/>
              <a:gd name="T54" fmla="*/ 74 w 84"/>
              <a:gd name="T55" fmla="*/ 51 h 93"/>
              <a:gd name="T56" fmla="*/ 80 w 84"/>
              <a:gd name="T57" fmla="*/ 51 h 93"/>
              <a:gd name="T58" fmla="*/ 77 w 84"/>
              <a:gd name="T59" fmla="*/ 46 h 93"/>
              <a:gd name="T60" fmla="*/ 77 w 84"/>
              <a:gd name="T61" fmla="*/ 39 h 93"/>
              <a:gd name="T62" fmla="*/ 77 w 84"/>
              <a:gd name="T63" fmla="*/ 46 h 9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84"/>
              <a:gd name="T97" fmla="*/ 0 h 93"/>
              <a:gd name="T98" fmla="*/ 84 w 84"/>
              <a:gd name="T99" fmla="*/ 93 h 93"/>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84" h="93">
                <a:moveTo>
                  <a:pt x="79" y="32"/>
                </a:moveTo>
                <a:cubicBezTo>
                  <a:pt x="56" y="32"/>
                  <a:pt x="56" y="32"/>
                  <a:pt x="56" y="32"/>
                </a:cubicBezTo>
                <a:cubicBezTo>
                  <a:pt x="54" y="31"/>
                  <a:pt x="51" y="29"/>
                  <a:pt x="47" y="28"/>
                </a:cubicBezTo>
                <a:cubicBezTo>
                  <a:pt x="64" y="14"/>
                  <a:pt x="64" y="14"/>
                  <a:pt x="64" y="14"/>
                </a:cubicBezTo>
                <a:cubicBezTo>
                  <a:pt x="64" y="14"/>
                  <a:pt x="64" y="14"/>
                  <a:pt x="65" y="14"/>
                </a:cubicBezTo>
                <a:cubicBezTo>
                  <a:pt x="66" y="14"/>
                  <a:pt x="67" y="13"/>
                  <a:pt x="67" y="12"/>
                </a:cubicBezTo>
                <a:cubicBezTo>
                  <a:pt x="67" y="11"/>
                  <a:pt x="66" y="10"/>
                  <a:pt x="65" y="10"/>
                </a:cubicBezTo>
                <a:cubicBezTo>
                  <a:pt x="65" y="10"/>
                  <a:pt x="65" y="10"/>
                  <a:pt x="65" y="10"/>
                </a:cubicBezTo>
                <a:cubicBezTo>
                  <a:pt x="65" y="10"/>
                  <a:pt x="65" y="10"/>
                  <a:pt x="65" y="10"/>
                </a:cubicBezTo>
                <a:cubicBezTo>
                  <a:pt x="65" y="10"/>
                  <a:pt x="65" y="10"/>
                  <a:pt x="65" y="10"/>
                </a:cubicBezTo>
                <a:cubicBezTo>
                  <a:pt x="65" y="10"/>
                  <a:pt x="64" y="10"/>
                  <a:pt x="64" y="10"/>
                </a:cubicBezTo>
                <a:cubicBezTo>
                  <a:pt x="64" y="10"/>
                  <a:pt x="64" y="10"/>
                  <a:pt x="64" y="10"/>
                </a:cubicBezTo>
                <a:cubicBezTo>
                  <a:pt x="64" y="10"/>
                  <a:pt x="64" y="10"/>
                  <a:pt x="64" y="10"/>
                </a:cubicBezTo>
                <a:cubicBezTo>
                  <a:pt x="63" y="11"/>
                  <a:pt x="63" y="11"/>
                  <a:pt x="63" y="12"/>
                </a:cubicBezTo>
                <a:cubicBezTo>
                  <a:pt x="63" y="12"/>
                  <a:pt x="63" y="13"/>
                  <a:pt x="63" y="13"/>
                </a:cubicBezTo>
                <a:cubicBezTo>
                  <a:pt x="45" y="28"/>
                  <a:pt x="45" y="28"/>
                  <a:pt x="45" y="28"/>
                </a:cubicBezTo>
                <a:cubicBezTo>
                  <a:pt x="44" y="28"/>
                  <a:pt x="43" y="28"/>
                  <a:pt x="41" y="28"/>
                </a:cubicBezTo>
                <a:cubicBezTo>
                  <a:pt x="41" y="28"/>
                  <a:pt x="41" y="28"/>
                  <a:pt x="41" y="28"/>
                </a:cubicBezTo>
                <a:cubicBezTo>
                  <a:pt x="41" y="28"/>
                  <a:pt x="41" y="28"/>
                  <a:pt x="40" y="28"/>
                </a:cubicBezTo>
                <a:cubicBezTo>
                  <a:pt x="40" y="28"/>
                  <a:pt x="40" y="28"/>
                  <a:pt x="40" y="28"/>
                </a:cubicBezTo>
                <a:cubicBezTo>
                  <a:pt x="18" y="3"/>
                  <a:pt x="18" y="3"/>
                  <a:pt x="18" y="3"/>
                </a:cubicBezTo>
                <a:cubicBezTo>
                  <a:pt x="18" y="3"/>
                  <a:pt x="19" y="3"/>
                  <a:pt x="19" y="2"/>
                </a:cubicBezTo>
                <a:cubicBezTo>
                  <a:pt x="19" y="1"/>
                  <a:pt x="18" y="0"/>
                  <a:pt x="17" y="0"/>
                </a:cubicBezTo>
                <a:cubicBezTo>
                  <a:pt x="16" y="0"/>
                  <a:pt x="15" y="1"/>
                  <a:pt x="15" y="2"/>
                </a:cubicBezTo>
                <a:cubicBezTo>
                  <a:pt x="15" y="3"/>
                  <a:pt x="16" y="4"/>
                  <a:pt x="17" y="4"/>
                </a:cubicBezTo>
                <a:cubicBezTo>
                  <a:pt x="17" y="4"/>
                  <a:pt x="17" y="4"/>
                  <a:pt x="17" y="4"/>
                </a:cubicBezTo>
                <a:cubicBezTo>
                  <a:pt x="38" y="28"/>
                  <a:pt x="38" y="28"/>
                  <a:pt x="38" y="28"/>
                </a:cubicBezTo>
                <a:cubicBezTo>
                  <a:pt x="36" y="28"/>
                  <a:pt x="35" y="28"/>
                  <a:pt x="34" y="29"/>
                </a:cubicBezTo>
                <a:cubicBezTo>
                  <a:pt x="31" y="30"/>
                  <a:pt x="28" y="31"/>
                  <a:pt x="27" y="32"/>
                </a:cubicBezTo>
                <a:cubicBezTo>
                  <a:pt x="5" y="32"/>
                  <a:pt x="5" y="32"/>
                  <a:pt x="5" y="32"/>
                </a:cubicBezTo>
                <a:cubicBezTo>
                  <a:pt x="3" y="32"/>
                  <a:pt x="0" y="34"/>
                  <a:pt x="0" y="37"/>
                </a:cubicBezTo>
                <a:cubicBezTo>
                  <a:pt x="0" y="87"/>
                  <a:pt x="0" y="87"/>
                  <a:pt x="0" y="87"/>
                </a:cubicBezTo>
                <a:cubicBezTo>
                  <a:pt x="0" y="90"/>
                  <a:pt x="3" y="92"/>
                  <a:pt x="5" y="92"/>
                </a:cubicBezTo>
                <a:cubicBezTo>
                  <a:pt x="7" y="92"/>
                  <a:pt x="7" y="92"/>
                  <a:pt x="7" y="92"/>
                </a:cubicBezTo>
                <a:cubicBezTo>
                  <a:pt x="7" y="93"/>
                  <a:pt x="7" y="93"/>
                  <a:pt x="7" y="93"/>
                </a:cubicBezTo>
                <a:cubicBezTo>
                  <a:pt x="17" y="93"/>
                  <a:pt x="17" y="93"/>
                  <a:pt x="17" y="93"/>
                </a:cubicBezTo>
                <a:cubicBezTo>
                  <a:pt x="17" y="92"/>
                  <a:pt x="17" y="92"/>
                  <a:pt x="17" y="92"/>
                </a:cubicBezTo>
                <a:cubicBezTo>
                  <a:pt x="67" y="92"/>
                  <a:pt x="67" y="92"/>
                  <a:pt x="67" y="92"/>
                </a:cubicBezTo>
                <a:cubicBezTo>
                  <a:pt x="67" y="93"/>
                  <a:pt x="67" y="93"/>
                  <a:pt x="67" y="93"/>
                </a:cubicBezTo>
                <a:cubicBezTo>
                  <a:pt x="78" y="93"/>
                  <a:pt x="78" y="93"/>
                  <a:pt x="78" y="93"/>
                </a:cubicBezTo>
                <a:cubicBezTo>
                  <a:pt x="78" y="92"/>
                  <a:pt x="78" y="92"/>
                  <a:pt x="78" y="92"/>
                </a:cubicBezTo>
                <a:cubicBezTo>
                  <a:pt x="79" y="92"/>
                  <a:pt x="79" y="92"/>
                  <a:pt x="79" y="92"/>
                </a:cubicBezTo>
                <a:cubicBezTo>
                  <a:pt x="82" y="92"/>
                  <a:pt x="84" y="90"/>
                  <a:pt x="84" y="87"/>
                </a:cubicBezTo>
                <a:cubicBezTo>
                  <a:pt x="84" y="37"/>
                  <a:pt x="84" y="37"/>
                  <a:pt x="84" y="37"/>
                </a:cubicBezTo>
                <a:cubicBezTo>
                  <a:pt x="84" y="34"/>
                  <a:pt x="82" y="32"/>
                  <a:pt x="79" y="32"/>
                </a:cubicBezTo>
                <a:close/>
                <a:moveTo>
                  <a:pt x="71" y="80"/>
                </a:moveTo>
                <a:cubicBezTo>
                  <a:pt x="71" y="84"/>
                  <a:pt x="67" y="88"/>
                  <a:pt x="63" y="88"/>
                </a:cubicBezTo>
                <a:cubicBezTo>
                  <a:pt x="13" y="88"/>
                  <a:pt x="13" y="88"/>
                  <a:pt x="13" y="88"/>
                </a:cubicBezTo>
                <a:cubicBezTo>
                  <a:pt x="8" y="88"/>
                  <a:pt x="4" y="84"/>
                  <a:pt x="4" y="80"/>
                </a:cubicBezTo>
                <a:cubicBezTo>
                  <a:pt x="4" y="44"/>
                  <a:pt x="4" y="44"/>
                  <a:pt x="4" y="44"/>
                </a:cubicBezTo>
                <a:cubicBezTo>
                  <a:pt x="4" y="39"/>
                  <a:pt x="8" y="36"/>
                  <a:pt x="13" y="36"/>
                </a:cubicBezTo>
                <a:cubicBezTo>
                  <a:pt x="63" y="36"/>
                  <a:pt x="63" y="36"/>
                  <a:pt x="63" y="36"/>
                </a:cubicBezTo>
                <a:cubicBezTo>
                  <a:pt x="67" y="36"/>
                  <a:pt x="71" y="39"/>
                  <a:pt x="71" y="44"/>
                </a:cubicBezTo>
                <a:lnTo>
                  <a:pt x="71" y="80"/>
                </a:lnTo>
                <a:close/>
                <a:moveTo>
                  <a:pt x="77" y="54"/>
                </a:moveTo>
                <a:cubicBezTo>
                  <a:pt x="75" y="54"/>
                  <a:pt x="74" y="52"/>
                  <a:pt x="74" y="51"/>
                </a:cubicBezTo>
                <a:cubicBezTo>
                  <a:pt x="74" y="49"/>
                  <a:pt x="75" y="47"/>
                  <a:pt x="77" y="47"/>
                </a:cubicBezTo>
                <a:cubicBezTo>
                  <a:pt x="79" y="47"/>
                  <a:pt x="80" y="49"/>
                  <a:pt x="80" y="51"/>
                </a:cubicBezTo>
                <a:cubicBezTo>
                  <a:pt x="80" y="52"/>
                  <a:pt x="79" y="54"/>
                  <a:pt x="77" y="54"/>
                </a:cubicBezTo>
                <a:close/>
                <a:moveTo>
                  <a:pt x="77" y="46"/>
                </a:moveTo>
                <a:cubicBezTo>
                  <a:pt x="75" y="46"/>
                  <a:pt x="74" y="44"/>
                  <a:pt x="74" y="43"/>
                </a:cubicBezTo>
                <a:cubicBezTo>
                  <a:pt x="74" y="41"/>
                  <a:pt x="75" y="39"/>
                  <a:pt x="77" y="39"/>
                </a:cubicBezTo>
                <a:cubicBezTo>
                  <a:pt x="79" y="39"/>
                  <a:pt x="80" y="41"/>
                  <a:pt x="80" y="43"/>
                </a:cubicBezTo>
                <a:cubicBezTo>
                  <a:pt x="80" y="44"/>
                  <a:pt x="79" y="46"/>
                  <a:pt x="77" y="46"/>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56" name="椭圆 53"/>
          <p:cNvSpPr>
            <a:spLocks noChangeArrowheads="1"/>
          </p:cNvSpPr>
          <p:nvPr/>
        </p:nvSpPr>
        <p:spPr bwMode="auto">
          <a:xfrm>
            <a:off x="5166029" y="1976218"/>
            <a:ext cx="1421846"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57" name="Group 17"/>
          <p:cNvGrpSpPr/>
          <p:nvPr/>
        </p:nvGrpSpPr>
        <p:grpSpPr bwMode="auto">
          <a:xfrm>
            <a:off x="5582807" y="2427488"/>
            <a:ext cx="442535" cy="570869"/>
            <a:chOff x="0" y="0"/>
            <a:chExt cx="381000" cy="492126"/>
          </a:xfrm>
        </p:grpSpPr>
        <p:sp>
          <p:nvSpPr>
            <p:cNvPr id="58" name="Freeform 1011"/>
            <p:cNvSpPr>
              <a:spLocks noChangeArrowheads="1"/>
            </p:cNvSpPr>
            <p:nvPr/>
          </p:nvSpPr>
          <p:spPr bwMode="auto">
            <a:xfrm>
              <a:off x="182562" y="0"/>
              <a:ext cx="46038" cy="111125"/>
            </a:xfrm>
            <a:custGeom>
              <a:avLst/>
              <a:gdLst>
                <a:gd name="T0" fmla="*/ 8 w 8"/>
                <a:gd name="T1" fmla="*/ 15 h 19"/>
                <a:gd name="T2" fmla="*/ 4 w 8"/>
                <a:gd name="T3" fmla="*/ 19 h 19"/>
                <a:gd name="T4" fmla="*/ 4 w 8"/>
                <a:gd name="T5" fmla="*/ 19 h 19"/>
                <a:gd name="T6" fmla="*/ 0 w 8"/>
                <a:gd name="T7" fmla="*/ 15 h 19"/>
                <a:gd name="T8" fmla="*/ 0 w 8"/>
                <a:gd name="T9" fmla="*/ 5 h 19"/>
                <a:gd name="T10" fmla="*/ 4 w 8"/>
                <a:gd name="T11" fmla="*/ 0 h 19"/>
                <a:gd name="T12" fmla="*/ 4 w 8"/>
                <a:gd name="T13" fmla="*/ 0 h 19"/>
                <a:gd name="T14" fmla="*/ 8 w 8"/>
                <a:gd name="T15" fmla="*/ 5 h 19"/>
                <a:gd name="T16" fmla="*/ 8 w 8"/>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8"/>
                <a:gd name="T28" fmla="*/ 0 h 19"/>
                <a:gd name="T29" fmla="*/ 8 w 8"/>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8" h="19">
                  <a:moveTo>
                    <a:pt x="8" y="15"/>
                  </a:moveTo>
                  <a:cubicBezTo>
                    <a:pt x="8" y="17"/>
                    <a:pt x="6"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6" y="0"/>
                    <a:pt x="8" y="2"/>
                    <a:pt x="8" y="5"/>
                  </a:cubicBezTo>
                  <a:lnTo>
                    <a:pt x="8"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59" name="Freeform 1012"/>
            <p:cNvSpPr>
              <a:spLocks noChangeArrowheads="1"/>
            </p:cNvSpPr>
            <p:nvPr/>
          </p:nvSpPr>
          <p:spPr bwMode="auto">
            <a:xfrm>
              <a:off x="293687" y="0"/>
              <a:ext cx="52388" cy="111125"/>
            </a:xfrm>
            <a:custGeom>
              <a:avLst/>
              <a:gdLst>
                <a:gd name="T0" fmla="*/ 9 w 9"/>
                <a:gd name="T1" fmla="*/ 15 h 19"/>
                <a:gd name="T2" fmla="*/ 4 w 9"/>
                <a:gd name="T3" fmla="*/ 19 h 19"/>
                <a:gd name="T4" fmla="*/ 4 w 9"/>
                <a:gd name="T5" fmla="*/ 19 h 19"/>
                <a:gd name="T6" fmla="*/ 0 w 9"/>
                <a:gd name="T7" fmla="*/ 15 h 19"/>
                <a:gd name="T8" fmla="*/ 0 w 9"/>
                <a:gd name="T9" fmla="*/ 5 h 19"/>
                <a:gd name="T10" fmla="*/ 4 w 9"/>
                <a:gd name="T11" fmla="*/ 0 h 19"/>
                <a:gd name="T12" fmla="*/ 4 w 9"/>
                <a:gd name="T13" fmla="*/ 0 h 19"/>
                <a:gd name="T14" fmla="*/ 9 w 9"/>
                <a:gd name="T15" fmla="*/ 5 h 19"/>
                <a:gd name="T16" fmla="*/ 9 w 9"/>
                <a:gd name="T17" fmla="*/ 15 h 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
                <a:gd name="T28" fmla="*/ 0 h 19"/>
                <a:gd name="T29" fmla="*/ 9 w 9"/>
                <a:gd name="T30" fmla="*/ 19 h 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 h="19">
                  <a:moveTo>
                    <a:pt x="9" y="15"/>
                  </a:moveTo>
                  <a:cubicBezTo>
                    <a:pt x="9" y="17"/>
                    <a:pt x="7" y="19"/>
                    <a:pt x="4" y="19"/>
                  </a:cubicBezTo>
                  <a:cubicBezTo>
                    <a:pt x="4" y="19"/>
                    <a:pt x="4" y="19"/>
                    <a:pt x="4" y="19"/>
                  </a:cubicBezTo>
                  <a:cubicBezTo>
                    <a:pt x="2" y="19"/>
                    <a:pt x="0" y="17"/>
                    <a:pt x="0" y="15"/>
                  </a:cubicBezTo>
                  <a:cubicBezTo>
                    <a:pt x="0" y="5"/>
                    <a:pt x="0" y="5"/>
                    <a:pt x="0" y="5"/>
                  </a:cubicBezTo>
                  <a:cubicBezTo>
                    <a:pt x="0" y="2"/>
                    <a:pt x="2" y="0"/>
                    <a:pt x="4" y="0"/>
                  </a:cubicBezTo>
                  <a:cubicBezTo>
                    <a:pt x="4" y="0"/>
                    <a:pt x="4" y="0"/>
                    <a:pt x="4" y="0"/>
                  </a:cubicBezTo>
                  <a:cubicBezTo>
                    <a:pt x="7" y="0"/>
                    <a:pt x="9" y="2"/>
                    <a:pt x="9" y="5"/>
                  </a:cubicBezTo>
                  <a:lnTo>
                    <a:pt x="9" y="1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60" name="Freeform 1013"/>
            <p:cNvSpPr>
              <a:spLocks noChangeArrowheads="1"/>
            </p:cNvSpPr>
            <p:nvPr/>
          </p:nvSpPr>
          <p:spPr bwMode="auto">
            <a:xfrm>
              <a:off x="147637" y="134938"/>
              <a:ext cx="233363" cy="204788"/>
            </a:xfrm>
            <a:custGeom>
              <a:avLst/>
              <a:gdLst>
                <a:gd name="T0" fmla="*/ 35 w 40"/>
                <a:gd name="T1" fmla="*/ 0 h 35"/>
                <a:gd name="T2" fmla="*/ 5 w 40"/>
                <a:gd name="T3" fmla="*/ 0 h 35"/>
                <a:gd name="T4" fmla="*/ 0 w 40"/>
                <a:gd name="T5" fmla="*/ 0 h 35"/>
                <a:gd name="T6" fmla="*/ 0 w 40"/>
                <a:gd name="T7" fmla="*/ 4 h 35"/>
                <a:gd name="T8" fmla="*/ 0 w 40"/>
                <a:gd name="T9" fmla="*/ 10 h 35"/>
                <a:gd name="T10" fmla="*/ 0 w 40"/>
                <a:gd name="T11" fmla="*/ 27 h 35"/>
                <a:gd name="T12" fmla="*/ 5 w 40"/>
                <a:gd name="T13" fmla="*/ 31 h 35"/>
                <a:gd name="T14" fmla="*/ 12 w 40"/>
                <a:gd name="T15" fmla="*/ 31 h 35"/>
                <a:gd name="T16" fmla="*/ 16 w 40"/>
                <a:gd name="T17" fmla="*/ 35 h 35"/>
                <a:gd name="T18" fmla="*/ 25 w 40"/>
                <a:gd name="T19" fmla="*/ 35 h 35"/>
                <a:gd name="T20" fmla="*/ 29 w 40"/>
                <a:gd name="T21" fmla="*/ 31 h 35"/>
                <a:gd name="T22" fmla="*/ 35 w 40"/>
                <a:gd name="T23" fmla="*/ 31 h 35"/>
                <a:gd name="T24" fmla="*/ 40 w 40"/>
                <a:gd name="T25" fmla="*/ 27 h 35"/>
                <a:gd name="T26" fmla="*/ 40 w 40"/>
                <a:gd name="T27" fmla="*/ 10 h 35"/>
                <a:gd name="T28" fmla="*/ 40 w 40"/>
                <a:gd name="T29" fmla="*/ 4 h 35"/>
                <a:gd name="T30" fmla="*/ 40 w 40"/>
                <a:gd name="T31" fmla="*/ 0 h 35"/>
                <a:gd name="T32" fmla="*/ 35 w 40"/>
                <a:gd name="T33" fmla="*/ 0 h 3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
                <a:gd name="T52" fmla="*/ 0 h 35"/>
                <a:gd name="T53" fmla="*/ 40 w 40"/>
                <a:gd name="T54" fmla="*/ 35 h 35"/>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 h="35">
                  <a:moveTo>
                    <a:pt x="35" y="0"/>
                  </a:moveTo>
                  <a:cubicBezTo>
                    <a:pt x="5" y="0"/>
                    <a:pt x="5" y="0"/>
                    <a:pt x="5" y="0"/>
                  </a:cubicBezTo>
                  <a:cubicBezTo>
                    <a:pt x="0" y="0"/>
                    <a:pt x="0" y="0"/>
                    <a:pt x="0" y="0"/>
                  </a:cubicBezTo>
                  <a:cubicBezTo>
                    <a:pt x="0" y="4"/>
                    <a:pt x="0" y="4"/>
                    <a:pt x="0" y="4"/>
                  </a:cubicBezTo>
                  <a:cubicBezTo>
                    <a:pt x="0" y="10"/>
                    <a:pt x="0" y="10"/>
                    <a:pt x="0" y="10"/>
                  </a:cubicBezTo>
                  <a:cubicBezTo>
                    <a:pt x="0" y="27"/>
                    <a:pt x="0" y="27"/>
                    <a:pt x="0" y="27"/>
                  </a:cubicBezTo>
                  <a:cubicBezTo>
                    <a:pt x="0" y="29"/>
                    <a:pt x="2" y="31"/>
                    <a:pt x="5" y="31"/>
                  </a:cubicBezTo>
                  <a:cubicBezTo>
                    <a:pt x="12" y="31"/>
                    <a:pt x="12" y="31"/>
                    <a:pt x="12" y="31"/>
                  </a:cubicBezTo>
                  <a:cubicBezTo>
                    <a:pt x="12" y="33"/>
                    <a:pt x="14" y="35"/>
                    <a:pt x="16" y="35"/>
                  </a:cubicBezTo>
                  <a:cubicBezTo>
                    <a:pt x="25" y="35"/>
                    <a:pt x="25" y="35"/>
                    <a:pt x="25" y="35"/>
                  </a:cubicBezTo>
                  <a:cubicBezTo>
                    <a:pt x="27" y="35"/>
                    <a:pt x="29" y="33"/>
                    <a:pt x="29" y="31"/>
                  </a:cubicBezTo>
                  <a:cubicBezTo>
                    <a:pt x="35" y="31"/>
                    <a:pt x="35" y="31"/>
                    <a:pt x="35" y="31"/>
                  </a:cubicBezTo>
                  <a:cubicBezTo>
                    <a:pt x="38" y="31"/>
                    <a:pt x="40" y="29"/>
                    <a:pt x="40" y="27"/>
                  </a:cubicBezTo>
                  <a:cubicBezTo>
                    <a:pt x="40" y="10"/>
                    <a:pt x="40" y="10"/>
                    <a:pt x="40" y="10"/>
                  </a:cubicBezTo>
                  <a:cubicBezTo>
                    <a:pt x="40" y="4"/>
                    <a:pt x="40" y="4"/>
                    <a:pt x="40" y="4"/>
                  </a:cubicBezTo>
                  <a:cubicBezTo>
                    <a:pt x="40" y="0"/>
                    <a:pt x="40" y="0"/>
                    <a:pt x="40" y="0"/>
                  </a:cubicBezTo>
                  <a:lnTo>
                    <a:pt x="35" y="0"/>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sp>
          <p:nvSpPr>
            <p:cNvPr id="61" name="Freeform 1014"/>
            <p:cNvSpPr>
              <a:spLocks noChangeArrowheads="1"/>
            </p:cNvSpPr>
            <p:nvPr/>
          </p:nvSpPr>
          <p:spPr bwMode="auto">
            <a:xfrm>
              <a:off x="0" y="334963"/>
              <a:ext cx="280988" cy="157163"/>
            </a:xfrm>
            <a:custGeom>
              <a:avLst/>
              <a:gdLst>
                <a:gd name="T0" fmla="*/ 45 w 48"/>
                <a:gd name="T1" fmla="*/ 2 h 27"/>
                <a:gd name="T2" fmla="*/ 43 w 48"/>
                <a:gd name="T3" fmla="*/ 5 h 27"/>
                <a:gd name="T4" fmla="*/ 43 w 48"/>
                <a:gd name="T5" fmla="*/ 13 h 27"/>
                <a:gd name="T6" fmla="*/ 35 w 48"/>
                <a:gd name="T7" fmla="*/ 21 h 27"/>
                <a:gd name="T8" fmla="*/ 27 w 48"/>
                <a:gd name="T9" fmla="*/ 13 h 27"/>
                <a:gd name="T10" fmla="*/ 13 w 48"/>
                <a:gd name="T11" fmla="*/ 0 h 27"/>
                <a:gd name="T12" fmla="*/ 0 w 48"/>
                <a:gd name="T13" fmla="*/ 13 h 27"/>
                <a:gd name="T14" fmla="*/ 3 w 48"/>
                <a:gd name="T15" fmla="*/ 16 h 27"/>
                <a:gd name="T16" fmla="*/ 6 w 48"/>
                <a:gd name="T17" fmla="*/ 13 h 27"/>
                <a:gd name="T18" fmla="*/ 13 w 48"/>
                <a:gd name="T19" fmla="*/ 5 h 27"/>
                <a:gd name="T20" fmla="*/ 21 w 48"/>
                <a:gd name="T21" fmla="*/ 13 h 27"/>
                <a:gd name="T22" fmla="*/ 35 w 48"/>
                <a:gd name="T23" fmla="*/ 27 h 27"/>
                <a:gd name="T24" fmla="*/ 48 w 48"/>
                <a:gd name="T25" fmla="*/ 13 h 27"/>
                <a:gd name="T26" fmla="*/ 48 w 48"/>
                <a:gd name="T27" fmla="*/ 5 h 27"/>
                <a:gd name="T28" fmla="*/ 45 w 48"/>
                <a:gd name="T29" fmla="*/ 2 h 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8"/>
                <a:gd name="T46" fmla="*/ 0 h 27"/>
                <a:gd name="T47" fmla="*/ 48 w 48"/>
                <a:gd name="T48" fmla="*/ 27 h 2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8" h="27">
                  <a:moveTo>
                    <a:pt x="45" y="2"/>
                  </a:moveTo>
                  <a:cubicBezTo>
                    <a:pt x="44" y="2"/>
                    <a:pt x="43" y="3"/>
                    <a:pt x="43" y="5"/>
                  </a:cubicBezTo>
                  <a:cubicBezTo>
                    <a:pt x="43" y="13"/>
                    <a:pt x="43" y="13"/>
                    <a:pt x="43" y="13"/>
                  </a:cubicBezTo>
                  <a:cubicBezTo>
                    <a:pt x="43" y="18"/>
                    <a:pt x="39" y="21"/>
                    <a:pt x="35" y="21"/>
                  </a:cubicBezTo>
                  <a:cubicBezTo>
                    <a:pt x="30" y="21"/>
                    <a:pt x="27" y="18"/>
                    <a:pt x="27" y="13"/>
                  </a:cubicBezTo>
                  <a:cubicBezTo>
                    <a:pt x="27" y="6"/>
                    <a:pt x="21" y="0"/>
                    <a:pt x="13" y="0"/>
                  </a:cubicBezTo>
                  <a:cubicBezTo>
                    <a:pt x="6" y="0"/>
                    <a:pt x="0" y="6"/>
                    <a:pt x="0" y="13"/>
                  </a:cubicBezTo>
                  <a:cubicBezTo>
                    <a:pt x="0" y="15"/>
                    <a:pt x="1" y="16"/>
                    <a:pt x="3" y="16"/>
                  </a:cubicBezTo>
                  <a:cubicBezTo>
                    <a:pt x="4" y="16"/>
                    <a:pt x="6" y="15"/>
                    <a:pt x="6" y="13"/>
                  </a:cubicBezTo>
                  <a:cubicBezTo>
                    <a:pt x="6" y="9"/>
                    <a:pt x="9" y="5"/>
                    <a:pt x="13" y="5"/>
                  </a:cubicBezTo>
                  <a:cubicBezTo>
                    <a:pt x="18" y="5"/>
                    <a:pt x="21" y="9"/>
                    <a:pt x="21" y="13"/>
                  </a:cubicBezTo>
                  <a:cubicBezTo>
                    <a:pt x="21" y="21"/>
                    <a:pt x="27" y="27"/>
                    <a:pt x="35" y="27"/>
                  </a:cubicBezTo>
                  <a:cubicBezTo>
                    <a:pt x="42" y="27"/>
                    <a:pt x="48" y="21"/>
                    <a:pt x="48" y="13"/>
                  </a:cubicBezTo>
                  <a:cubicBezTo>
                    <a:pt x="48" y="5"/>
                    <a:pt x="48" y="5"/>
                    <a:pt x="48" y="5"/>
                  </a:cubicBezTo>
                  <a:cubicBezTo>
                    <a:pt x="48" y="3"/>
                    <a:pt x="47" y="2"/>
                    <a:pt x="45" y="2"/>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200">
                <a:solidFill>
                  <a:schemeClr val="tx1">
                    <a:lumMod val="65000"/>
                    <a:lumOff val="35000"/>
                  </a:schemeClr>
                </a:solidFill>
                <a:latin typeface="Calibri" panose="020F0502020204030204" pitchFamily="34" charset="0"/>
                <a:sym typeface="宋体" panose="02010600030101010101" pitchFamily="2" charset="-122"/>
              </a:endParaRPr>
            </a:p>
          </p:txBody>
        </p:sp>
      </p:grpSp>
      <p:sp>
        <p:nvSpPr>
          <p:cNvPr id="62" name="椭圆 60"/>
          <p:cNvSpPr>
            <a:spLocks noChangeArrowheads="1"/>
          </p:cNvSpPr>
          <p:nvPr/>
        </p:nvSpPr>
        <p:spPr bwMode="auto">
          <a:xfrm>
            <a:off x="7214077" y="1955957"/>
            <a:ext cx="1420004" cy="1420004"/>
          </a:xfrm>
          <a:prstGeom prst="ellipse">
            <a:avLst/>
          </a:prstGeom>
          <a:solidFill>
            <a:schemeClr val="accent2"/>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63" name="Freeform 1015"/>
          <p:cNvSpPr>
            <a:spLocks noChangeArrowheads="1"/>
          </p:cNvSpPr>
          <p:nvPr/>
        </p:nvSpPr>
        <p:spPr bwMode="auto">
          <a:xfrm>
            <a:off x="7652178" y="2490954"/>
            <a:ext cx="530354" cy="482475"/>
          </a:xfrm>
          <a:custGeom>
            <a:avLst/>
            <a:gdLst>
              <a:gd name="T0" fmla="*/ 1 w 78"/>
              <a:gd name="T1" fmla="*/ 69 h 71"/>
              <a:gd name="T2" fmla="*/ 5 w 78"/>
              <a:gd name="T3" fmla="*/ 70 h 71"/>
              <a:gd name="T4" fmla="*/ 14 w 78"/>
              <a:gd name="T5" fmla="*/ 55 h 71"/>
              <a:gd name="T6" fmla="*/ 49 w 78"/>
              <a:gd name="T7" fmla="*/ 48 h 71"/>
              <a:gd name="T8" fmla="*/ 78 w 78"/>
              <a:gd name="T9" fmla="*/ 0 h 71"/>
              <a:gd name="T10" fmla="*/ 10 w 78"/>
              <a:gd name="T11" fmla="*/ 53 h 71"/>
              <a:gd name="T12" fmla="*/ 42 w 78"/>
              <a:gd name="T13" fmla="*/ 21 h 71"/>
              <a:gd name="T14" fmla="*/ 1 w 78"/>
              <a:gd name="T15" fmla="*/ 69 h 71"/>
              <a:gd name="T16" fmla="*/ 0 60000 65536"/>
              <a:gd name="T17" fmla="*/ 0 60000 65536"/>
              <a:gd name="T18" fmla="*/ 0 60000 65536"/>
              <a:gd name="T19" fmla="*/ 0 60000 65536"/>
              <a:gd name="T20" fmla="*/ 0 60000 65536"/>
              <a:gd name="T21" fmla="*/ 0 60000 65536"/>
              <a:gd name="T22" fmla="*/ 0 60000 65536"/>
              <a:gd name="T23" fmla="*/ 0 60000 65536"/>
              <a:gd name="T24" fmla="*/ 0 w 78"/>
              <a:gd name="T25" fmla="*/ 0 h 71"/>
              <a:gd name="T26" fmla="*/ 78 w 78"/>
              <a:gd name="T27" fmla="*/ 71 h 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8" h="71">
                <a:moveTo>
                  <a:pt x="1" y="69"/>
                </a:moveTo>
                <a:cubicBezTo>
                  <a:pt x="1" y="69"/>
                  <a:pt x="0" y="71"/>
                  <a:pt x="5" y="70"/>
                </a:cubicBezTo>
                <a:cubicBezTo>
                  <a:pt x="4" y="67"/>
                  <a:pt x="14" y="55"/>
                  <a:pt x="14" y="55"/>
                </a:cubicBezTo>
                <a:cubicBezTo>
                  <a:pt x="14" y="55"/>
                  <a:pt x="32" y="67"/>
                  <a:pt x="49" y="48"/>
                </a:cubicBezTo>
                <a:cubicBezTo>
                  <a:pt x="66" y="29"/>
                  <a:pt x="54" y="13"/>
                  <a:pt x="78" y="0"/>
                </a:cubicBezTo>
                <a:cubicBezTo>
                  <a:pt x="21" y="12"/>
                  <a:pt x="9" y="30"/>
                  <a:pt x="10" y="53"/>
                </a:cubicBezTo>
                <a:cubicBezTo>
                  <a:pt x="15" y="42"/>
                  <a:pt x="29" y="27"/>
                  <a:pt x="42" y="21"/>
                </a:cubicBezTo>
                <a:cubicBezTo>
                  <a:pt x="21" y="36"/>
                  <a:pt x="7" y="58"/>
                  <a:pt x="1" y="69"/>
                </a:cubicBez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64" name="椭圆 63"/>
          <p:cNvSpPr>
            <a:spLocks noChangeArrowheads="1"/>
          </p:cNvSpPr>
          <p:nvPr/>
        </p:nvSpPr>
        <p:spPr bwMode="auto">
          <a:xfrm>
            <a:off x="9260280" y="1976218"/>
            <a:ext cx="1420004" cy="1420004"/>
          </a:xfrm>
          <a:prstGeom prst="ellipse">
            <a:avLst/>
          </a:prstGeom>
          <a:solidFill>
            <a:schemeClr val="accent4"/>
          </a:solidFill>
          <a:ln>
            <a:noFill/>
          </a:ln>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65" name="Group 27"/>
          <p:cNvGrpSpPr/>
          <p:nvPr/>
        </p:nvGrpSpPr>
        <p:grpSpPr bwMode="auto">
          <a:xfrm>
            <a:off x="9726607" y="2512943"/>
            <a:ext cx="481864" cy="352005"/>
            <a:chOff x="0" y="0"/>
            <a:chExt cx="685800" cy="400050"/>
          </a:xfrm>
        </p:grpSpPr>
        <p:sp>
          <p:nvSpPr>
            <p:cNvPr id="66" name="Freeform 8"/>
            <p:cNvSpPr>
              <a:spLocks noChangeArrowheads="1"/>
            </p:cNvSpPr>
            <p:nvPr/>
          </p:nvSpPr>
          <p:spPr bwMode="auto">
            <a:xfrm>
              <a:off x="0" y="365125"/>
              <a:ext cx="685800" cy="34925"/>
            </a:xfrm>
            <a:custGeom>
              <a:avLst/>
              <a:gdLst>
                <a:gd name="T0" fmla="*/ 117 w 117"/>
                <a:gd name="T1" fmla="*/ 5 h 6"/>
                <a:gd name="T2" fmla="*/ 115 w 117"/>
                <a:gd name="T3" fmla="*/ 6 h 6"/>
                <a:gd name="T4" fmla="*/ 2 w 117"/>
                <a:gd name="T5" fmla="*/ 6 h 6"/>
                <a:gd name="T6" fmla="*/ 0 w 117"/>
                <a:gd name="T7" fmla="*/ 5 h 6"/>
                <a:gd name="T8" fmla="*/ 0 w 117"/>
                <a:gd name="T9" fmla="*/ 1 h 6"/>
                <a:gd name="T10" fmla="*/ 2 w 117"/>
                <a:gd name="T11" fmla="*/ 0 h 6"/>
                <a:gd name="T12" fmla="*/ 115 w 117"/>
                <a:gd name="T13" fmla="*/ 0 h 6"/>
                <a:gd name="T14" fmla="*/ 117 w 117"/>
                <a:gd name="T15" fmla="*/ 1 h 6"/>
                <a:gd name="T16" fmla="*/ 117 w 117"/>
                <a:gd name="T17" fmla="*/ 5 h 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17"/>
                <a:gd name="T28" fmla="*/ 0 h 6"/>
                <a:gd name="T29" fmla="*/ 117 w 117"/>
                <a:gd name="T30" fmla="*/ 6 h 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17" h="6">
                  <a:moveTo>
                    <a:pt x="117" y="5"/>
                  </a:moveTo>
                  <a:cubicBezTo>
                    <a:pt x="117" y="6"/>
                    <a:pt x="116" y="6"/>
                    <a:pt x="115" y="6"/>
                  </a:cubicBezTo>
                  <a:cubicBezTo>
                    <a:pt x="2" y="6"/>
                    <a:pt x="2" y="6"/>
                    <a:pt x="2" y="6"/>
                  </a:cubicBezTo>
                  <a:cubicBezTo>
                    <a:pt x="1" y="6"/>
                    <a:pt x="0" y="6"/>
                    <a:pt x="0" y="5"/>
                  </a:cubicBezTo>
                  <a:cubicBezTo>
                    <a:pt x="0" y="1"/>
                    <a:pt x="0" y="1"/>
                    <a:pt x="0" y="1"/>
                  </a:cubicBezTo>
                  <a:cubicBezTo>
                    <a:pt x="0" y="0"/>
                    <a:pt x="1" y="0"/>
                    <a:pt x="2" y="0"/>
                  </a:cubicBezTo>
                  <a:cubicBezTo>
                    <a:pt x="115" y="0"/>
                    <a:pt x="115" y="0"/>
                    <a:pt x="115" y="0"/>
                  </a:cubicBezTo>
                  <a:cubicBezTo>
                    <a:pt x="116" y="0"/>
                    <a:pt x="117" y="0"/>
                    <a:pt x="117" y="1"/>
                  </a:cubicBezTo>
                  <a:lnTo>
                    <a:pt x="117" y="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sp>
          <p:nvSpPr>
            <p:cNvPr id="67" name="Freeform 9"/>
            <p:cNvSpPr>
              <a:spLocks noEditPoints="1" noChangeArrowheads="1"/>
            </p:cNvSpPr>
            <p:nvPr/>
          </p:nvSpPr>
          <p:spPr bwMode="auto">
            <a:xfrm>
              <a:off x="41275" y="0"/>
              <a:ext cx="603250" cy="346075"/>
            </a:xfrm>
            <a:custGeom>
              <a:avLst/>
              <a:gdLst>
                <a:gd name="T0" fmla="*/ 99 w 103"/>
                <a:gd name="T1" fmla="*/ 0 h 59"/>
                <a:gd name="T2" fmla="*/ 5 w 103"/>
                <a:gd name="T3" fmla="*/ 0 h 59"/>
                <a:gd name="T4" fmla="*/ 0 w 103"/>
                <a:gd name="T5" fmla="*/ 5 h 59"/>
                <a:gd name="T6" fmla="*/ 0 w 103"/>
                <a:gd name="T7" fmla="*/ 54 h 59"/>
                <a:gd name="T8" fmla="*/ 5 w 103"/>
                <a:gd name="T9" fmla="*/ 59 h 59"/>
                <a:gd name="T10" fmla="*/ 99 w 103"/>
                <a:gd name="T11" fmla="*/ 59 h 59"/>
                <a:gd name="T12" fmla="*/ 103 w 103"/>
                <a:gd name="T13" fmla="*/ 54 h 59"/>
                <a:gd name="T14" fmla="*/ 103 w 103"/>
                <a:gd name="T15" fmla="*/ 5 h 59"/>
                <a:gd name="T16" fmla="*/ 99 w 103"/>
                <a:gd name="T17" fmla="*/ 0 h 59"/>
                <a:gd name="T18" fmla="*/ 99 w 103"/>
                <a:gd name="T19" fmla="*/ 55 h 59"/>
                <a:gd name="T20" fmla="*/ 5 w 103"/>
                <a:gd name="T21" fmla="*/ 55 h 59"/>
                <a:gd name="T22" fmla="*/ 5 w 103"/>
                <a:gd name="T23" fmla="*/ 6 h 59"/>
                <a:gd name="T24" fmla="*/ 99 w 103"/>
                <a:gd name="T25" fmla="*/ 6 h 59"/>
                <a:gd name="T26" fmla="*/ 99 w 103"/>
                <a:gd name="T27" fmla="*/ 55 h 5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03"/>
                <a:gd name="T43" fmla="*/ 0 h 59"/>
                <a:gd name="T44" fmla="*/ 103 w 103"/>
                <a:gd name="T45" fmla="*/ 59 h 5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03" h="59">
                  <a:moveTo>
                    <a:pt x="99" y="0"/>
                  </a:moveTo>
                  <a:cubicBezTo>
                    <a:pt x="5" y="0"/>
                    <a:pt x="5" y="0"/>
                    <a:pt x="5" y="0"/>
                  </a:cubicBezTo>
                  <a:cubicBezTo>
                    <a:pt x="2" y="0"/>
                    <a:pt x="0" y="2"/>
                    <a:pt x="0" y="5"/>
                  </a:cubicBezTo>
                  <a:cubicBezTo>
                    <a:pt x="0" y="54"/>
                    <a:pt x="0" y="54"/>
                    <a:pt x="0" y="54"/>
                  </a:cubicBezTo>
                  <a:cubicBezTo>
                    <a:pt x="0" y="57"/>
                    <a:pt x="2" y="59"/>
                    <a:pt x="5" y="59"/>
                  </a:cubicBezTo>
                  <a:cubicBezTo>
                    <a:pt x="99" y="59"/>
                    <a:pt x="99" y="59"/>
                    <a:pt x="99" y="59"/>
                  </a:cubicBezTo>
                  <a:cubicBezTo>
                    <a:pt x="101" y="59"/>
                    <a:pt x="103" y="57"/>
                    <a:pt x="103" y="54"/>
                  </a:cubicBezTo>
                  <a:cubicBezTo>
                    <a:pt x="103" y="5"/>
                    <a:pt x="103" y="5"/>
                    <a:pt x="103" y="5"/>
                  </a:cubicBezTo>
                  <a:cubicBezTo>
                    <a:pt x="103" y="2"/>
                    <a:pt x="101" y="0"/>
                    <a:pt x="99" y="0"/>
                  </a:cubicBezTo>
                  <a:close/>
                  <a:moveTo>
                    <a:pt x="99" y="55"/>
                  </a:moveTo>
                  <a:cubicBezTo>
                    <a:pt x="5" y="55"/>
                    <a:pt x="5" y="55"/>
                    <a:pt x="5" y="55"/>
                  </a:cubicBezTo>
                  <a:cubicBezTo>
                    <a:pt x="5" y="6"/>
                    <a:pt x="5" y="6"/>
                    <a:pt x="5" y="6"/>
                  </a:cubicBezTo>
                  <a:cubicBezTo>
                    <a:pt x="99" y="6"/>
                    <a:pt x="99" y="6"/>
                    <a:pt x="99" y="6"/>
                  </a:cubicBezTo>
                  <a:lnTo>
                    <a:pt x="99" y="55"/>
                  </a:lnTo>
                  <a:close/>
                </a:path>
              </a:pathLst>
            </a:custGeom>
            <a:solidFill>
              <a:schemeClr val="bg1"/>
            </a:solid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chemeClr val="tx1">
                    <a:lumMod val="65000"/>
                    <a:lumOff val="35000"/>
                  </a:schemeClr>
                </a:solidFill>
                <a:latin typeface="Calibri" panose="020F0502020204030204" pitchFamily="34" charset="0"/>
                <a:sym typeface="宋体" panose="02010600030101010101" pitchFamily="2" charset="-122"/>
              </a:endParaRPr>
            </a:p>
          </p:txBody>
        </p:sp>
      </p:grpSp>
      <p:sp>
        <p:nvSpPr>
          <p:cNvPr id="68" name="文本框 68"/>
          <p:cNvSpPr>
            <a:spLocks noChangeArrowheads="1"/>
          </p:cNvSpPr>
          <p:nvPr/>
        </p:nvSpPr>
        <p:spPr bwMode="auto">
          <a:xfrm>
            <a:off x="1190824"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69" name="文本框 69"/>
          <p:cNvSpPr>
            <a:spLocks noChangeArrowheads="1"/>
          </p:cNvSpPr>
          <p:nvPr/>
        </p:nvSpPr>
        <p:spPr bwMode="auto">
          <a:xfrm>
            <a:off x="3191169"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70" name="文本框 70"/>
          <p:cNvSpPr>
            <a:spLocks noChangeArrowheads="1"/>
          </p:cNvSpPr>
          <p:nvPr/>
        </p:nvSpPr>
        <p:spPr bwMode="auto">
          <a:xfrm>
            <a:off x="5313298"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71" name="文本框 71"/>
          <p:cNvSpPr>
            <a:spLocks noChangeArrowheads="1"/>
          </p:cNvSpPr>
          <p:nvPr/>
        </p:nvSpPr>
        <p:spPr bwMode="auto">
          <a:xfrm>
            <a:off x="7313643"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72" name="文本框 72"/>
          <p:cNvSpPr>
            <a:spLocks noChangeArrowheads="1"/>
          </p:cNvSpPr>
          <p:nvPr/>
        </p:nvSpPr>
        <p:spPr bwMode="auto">
          <a:xfrm>
            <a:off x="9379717" y="3642238"/>
            <a:ext cx="206607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b="1">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单击输入标题</a:t>
            </a:r>
          </a:p>
        </p:txBody>
      </p:sp>
      <p:sp>
        <p:nvSpPr>
          <p:cNvPr id="73" name="燕尾形 73"/>
          <p:cNvSpPr>
            <a:spLocks noChangeArrowheads="1"/>
          </p:cNvSpPr>
          <p:nvPr/>
        </p:nvSpPr>
        <p:spPr bwMode="auto">
          <a:xfrm>
            <a:off x="2664907"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4" name="燕尾形 74"/>
          <p:cNvSpPr>
            <a:spLocks noChangeArrowheads="1"/>
          </p:cNvSpPr>
          <p:nvPr/>
        </p:nvSpPr>
        <p:spPr bwMode="auto">
          <a:xfrm>
            <a:off x="4742422"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5" name="燕尾形 75"/>
          <p:cNvSpPr>
            <a:spLocks noChangeArrowheads="1"/>
          </p:cNvSpPr>
          <p:nvPr/>
        </p:nvSpPr>
        <p:spPr bwMode="auto">
          <a:xfrm>
            <a:off x="6779419" y="26171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6" name="燕尾形 76"/>
          <p:cNvSpPr>
            <a:spLocks noChangeArrowheads="1"/>
          </p:cNvSpPr>
          <p:nvPr/>
        </p:nvSpPr>
        <p:spPr bwMode="auto">
          <a:xfrm>
            <a:off x="8845883" y="2639253"/>
            <a:ext cx="250481" cy="250481"/>
          </a:xfrm>
          <a:prstGeom prst="chevron">
            <a:avLst>
              <a:gd name="adj" fmla="val 50000"/>
            </a:avLst>
          </a:prstGeom>
          <a:solidFill>
            <a:schemeClr val="accent2"/>
          </a:solidFill>
          <a:ln>
            <a:noFill/>
          </a:ln>
        </p:spPr>
        <p:txBody>
          <a:bodyPr lIns="68580" tIns="34290" rIns="68580" bIns="34290"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nvGrpSpPr>
          <p:cNvPr id="77" name="Group 46"/>
          <p:cNvGrpSpPr/>
          <p:nvPr/>
        </p:nvGrpSpPr>
        <p:grpSpPr bwMode="auto">
          <a:xfrm>
            <a:off x="1147292" y="4190024"/>
            <a:ext cx="9847129" cy="357303"/>
            <a:chOff x="0" y="0"/>
            <a:chExt cx="8487614" cy="309189"/>
          </a:xfrm>
        </p:grpSpPr>
        <p:sp>
          <p:nvSpPr>
            <p:cNvPr id="78" name="矩形 84"/>
            <p:cNvSpPr>
              <a:spLocks noChangeArrowheads="1"/>
            </p:cNvSpPr>
            <p:nvPr/>
          </p:nvSpPr>
          <p:spPr bwMode="auto">
            <a:xfrm>
              <a:off x="0" y="0"/>
              <a:ext cx="8487614" cy="309189"/>
            </a:xfrm>
            <a:prstGeom prst="rect">
              <a:avLst/>
            </a:prstGeom>
            <a:solidFill>
              <a:schemeClr val="accent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79" name="燕尾形 85"/>
            <p:cNvSpPr>
              <a:spLocks noChangeArrowheads="1"/>
            </p:cNvSpPr>
            <p:nvPr/>
          </p:nvSpPr>
          <p:spPr bwMode="auto">
            <a:xfrm rot="5400000">
              <a:off x="447875" y="45803"/>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0" name="燕尾形 86"/>
            <p:cNvSpPr>
              <a:spLocks noChangeArrowheads="1"/>
            </p:cNvSpPr>
            <p:nvPr/>
          </p:nvSpPr>
          <p:spPr bwMode="auto">
            <a:xfrm rot="5400000">
              <a:off x="2193724" y="4580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1" name="燕尾形 87"/>
            <p:cNvSpPr>
              <a:spLocks noChangeArrowheads="1"/>
            </p:cNvSpPr>
            <p:nvPr/>
          </p:nvSpPr>
          <p:spPr bwMode="auto">
            <a:xfrm rot="5400000">
              <a:off x="4024557" y="51518"/>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2" name="燕尾形 88"/>
            <p:cNvSpPr>
              <a:spLocks noChangeArrowheads="1"/>
            </p:cNvSpPr>
            <p:nvPr/>
          </p:nvSpPr>
          <p:spPr bwMode="auto">
            <a:xfrm rot="5400000">
              <a:off x="5716320" y="40380"/>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sp>
          <p:nvSpPr>
            <p:cNvPr id="83" name="燕尾形 89"/>
            <p:cNvSpPr>
              <a:spLocks noChangeArrowheads="1"/>
            </p:cNvSpPr>
            <p:nvPr/>
          </p:nvSpPr>
          <p:spPr bwMode="auto">
            <a:xfrm rot="5400000">
              <a:off x="7540696" y="51082"/>
              <a:ext cx="237581" cy="237581"/>
            </a:xfrm>
            <a:prstGeom prst="chevron">
              <a:avLst>
                <a:gd name="adj" fmla="val 50000"/>
              </a:avLst>
            </a:prstGeom>
            <a:solidFill>
              <a:schemeClr val="bg1"/>
            </a:solidFill>
            <a:ln>
              <a:noFill/>
            </a:ln>
            <a:extLst>
              <a:ext uri="{91240B29-F687-4F45-9708-019B960494DF}">
                <a14:hiddenLine xmlns:a14="http://schemas.microsoft.com/office/drawing/2010/main" w="12700">
                  <a:solidFill>
                    <a:srgbClr val="42719B"/>
                  </a:solidFill>
                  <a:bevel/>
                </a14:hiddenLine>
              </a:ext>
            </a:extLst>
          </p:spPr>
          <p:txBody>
            <a:bodyPr anchor="ctr"/>
            <a:lstStyle/>
            <a:p>
              <a:pPr algn="ctr"/>
              <a:endParaRPr lang="zh-CN" altLang="zh-CN">
                <a:solidFill>
                  <a:schemeClr val="tx1">
                    <a:lumMod val="65000"/>
                    <a:lumOff val="35000"/>
                  </a:schemeClr>
                </a:solidFill>
                <a:latin typeface="宋体" panose="02010600030101010101" pitchFamily="2" charset="-122"/>
                <a:sym typeface="宋体" panose="02010600030101010101" pitchFamily="2" charset="-122"/>
              </a:endParaRPr>
            </a:p>
          </p:txBody>
        </p:sp>
      </p:grpSp>
      <p:sp>
        <p:nvSpPr>
          <p:cNvPr id="84" name="Content Placeholder 2"/>
          <p:cNvSpPr txBox="1"/>
          <p:nvPr/>
        </p:nvSpPr>
        <p:spPr>
          <a:xfrm>
            <a:off x="101377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5" name="Content Placeholder 2"/>
          <p:cNvSpPr txBox="1"/>
          <p:nvPr/>
        </p:nvSpPr>
        <p:spPr>
          <a:xfrm>
            <a:off x="2974747"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6" name="Content Placeholder 2"/>
          <p:cNvSpPr txBox="1"/>
          <p:nvPr/>
        </p:nvSpPr>
        <p:spPr>
          <a:xfrm>
            <a:off x="502554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7" name="Content Placeholder 2"/>
          <p:cNvSpPr txBox="1"/>
          <p:nvPr/>
        </p:nvSpPr>
        <p:spPr>
          <a:xfrm>
            <a:off x="6988284"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88" name="Content Placeholder 2"/>
          <p:cNvSpPr txBox="1"/>
          <p:nvPr/>
        </p:nvSpPr>
        <p:spPr>
          <a:xfrm>
            <a:off x="9136891" y="4774594"/>
            <a:ext cx="1857530"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grpSp>
        <p:nvGrpSpPr>
          <p:cNvPr id="89" name="组合 88"/>
          <p:cNvGrpSpPr>
            <a:grpSpLocks noChangeAspect="1"/>
          </p:cNvGrpSpPr>
          <p:nvPr/>
        </p:nvGrpSpPr>
        <p:grpSpPr>
          <a:xfrm>
            <a:off x="202799" y="287672"/>
            <a:ext cx="609210" cy="609210"/>
            <a:chOff x="456294" y="1959430"/>
            <a:chExt cx="2148114" cy="2148114"/>
          </a:xfrm>
        </p:grpSpPr>
        <p:sp>
          <p:nvSpPr>
            <p:cNvPr id="90" name="椭圆 89"/>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91" name="图片 90"/>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92" name="文本框 91"/>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500"/>
                                        <p:tgtEl>
                                          <p:spTgt spid="8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fade">
                                      <p:cBhvr>
                                        <p:cTn id="11" dur="500"/>
                                        <p:tgtEl>
                                          <p:spTgt spid="8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6"/>
                                        </p:tgtEl>
                                        <p:attrNameLst>
                                          <p:attrName>style.visibility</p:attrName>
                                        </p:attrNameLst>
                                      </p:cBhvr>
                                      <p:to>
                                        <p:strVal val="visible"/>
                                      </p:to>
                                    </p:set>
                                    <p:animEffect transition="in" filter="fade">
                                      <p:cBhvr>
                                        <p:cTn id="15" dur="500"/>
                                        <p:tgtEl>
                                          <p:spTgt spid="8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7"/>
                                        </p:tgtEl>
                                        <p:attrNameLst>
                                          <p:attrName>style.visibility</p:attrName>
                                        </p:attrNameLst>
                                      </p:cBhvr>
                                      <p:to>
                                        <p:strVal val="visible"/>
                                      </p:to>
                                    </p:set>
                                    <p:animEffect transition="in" filter="fade">
                                      <p:cBhvr>
                                        <p:cTn id="19" dur="500"/>
                                        <p:tgtEl>
                                          <p:spTgt spid="8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8"/>
                                        </p:tgtEl>
                                        <p:attrNameLst>
                                          <p:attrName>style.visibility</p:attrName>
                                        </p:attrNameLst>
                                      </p:cBhvr>
                                      <p:to>
                                        <p:strVal val="visible"/>
                                      </p:to>
                                    </p:set>
                                    <p:animEffect transition="in" filter="fade">
                                      <p:cBhvr>
                                        <p:cTn id="23"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5" grpId="0"/>
      <p:bldP spid="86" grpId="0"/>
      <p:bldP spid="87" grpId="0"/>
      <p:bldP spid="8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nvSpPr>
        <p:spPr>
          <a:xfrm>
            <a:off x="1209322" y="1980696"/>
            <a:ext cx="2111363" cy="1943718"/>
          </a:xfrm>
          <a:prstGeom prst="roundRect">
            <a:avLst>
              <a:gd name="adj" fmla="val 935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0" name="任意多边形 9"/>
          <p:cNvSpPr/>
          <p:nvPr/>
        </p:nvSpPr>
        <p:spPr>
          <a:xfrm>
            <a:off x="1068369" y="3156453"/>
            <a:ext cx="2393264" cy="2576691"/>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1" name="椭圆 10"/>
          <p:cNvSpPr/>
          <p:nvPr/>
        </p:nvSpPr>
        <p:spPr>
          <a:xfrm>
            <a:off x="1876897" y="2768346"/>
            <a:ext cx="776213" cy="77621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2" name="文本框 11"/>
          <p:cNvSpPr txBox="1"/>
          <p:nvPr/>
        </p:nvSpPr>
        <p:spPr>
          <a:xfrm>
            <a:off x="1749853" y="2218696"/>
            <a:ext cx="108574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01</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13" name="圆角矩形 12"/>
          <p:cNvSpPr/>
          <p:nvPr/>
        </p:nvSpPr>
        <p:spPr>
          <a:xfrm>
            <a:off x="3683254" y="1980696"/>
            <a:ext cx="2111363" cy="1943718"/>
          </a:xfrm>
          <a:prstGeom prst="roundRect">
            <a:avLst>
              <a:gd name="adj" fmla="val 935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dirty="0"/>
          </a:p>
        </p:txBody>
      </p:sp>
      <p:sp>
        <p:nvSpPr>
          <p:cNvPr id="14" name="任意多边形 13"/>
          <p:cNvSpPr/>
          <p:nvPr/>
        </p:nvSpPr>
        <p:spPr>
          <a:xfrm>
            <a:off x="3542301"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5" name="椭圆 14"/>
          <p:cNvSpPr/>
          <p:nvPr/>
        </p:nvSpPr>
        <p:spPr>
          <a:xfrm>
            <a:off x="4350827" y="2768346"/>
            <a:ext cx="776213" cy="77621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16" name="文本框 48"/>
          <p:cNvSpPr txBox="1"/>
          <p:nvPr/>
        </p:nvSpPr>
        <p:spPr>
          <a:xfrm>
            <a:off x="4182199" y="2218696"/>
            <a:ext cx="1157633"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02</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17" name="圆角矩形 16"/>
          <p:cNvSpPr/>
          <p:nvPr/>
        </p:nvSpPr>
        <p:spPr>
          <a:xfrm>
            <a:off x="6157185" y="1980696"/>
            <a:ext cx="2111363" cy="1943718"/>
          </a:xfrm>
          <a:prstGeom prst="roundRect">
            <a:avLst>
              <a:gd name="adj" fmla="val 935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18" name="任意多边形 17"/>
          <p:cNvSpPr/>
          <p:nvPr/>
        </p:nvSpPr>
        <p:spPr>
          <a:xfrm>
            <a:off x="6016233"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19" name="椭圆 18"/>
          <p:cNvSpPr/>
          <p:nvPr/>
        </p:nvSpPr>
        <p:spPr>
          <a:xfrm>
            <a:off x="6824759" y="2768346"/>
            <a:ext cx="776213" cy="776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0" name="文本框 54"/>
          <p:cNvSpPr txBox="1"/>
          <p:nvPr/>
        </p:nvSpPr>
        <p:spPr>
          <a:xfrm>
            <a:off x="6586824" y="2218696"/>
            <a:ext cx="1265824"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03</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21" name="圆角矩形 20"/>
          <p:cNvSpPr/>
          <p:nvPr/>
        </p:nvSpPr>
        <p:spPr>
          <a:xfrm>
            <a:off x="8631117" y="1980696"/>
            <a:ext cx="2111363" cy="1943718"/>
          </a:xfrm>
          <a:prstGeom prst="roundRect">
            <a:avLst>
              <a:gd name="adj" fmla="val 93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p>
        </p:txBody>
      </p:sp>
      <p:sp>
        <p:nvSpPr>
          <p:cNvPr id="22" name="任意多边形 21"/>
          <p:cNvSpPr/>
          <p:nvPr/>
        </p:nvSpPr>
        <p:spPr>
          <a:xfrm>
            <a:off x="8490165" y="3156452"/>
            <a:ext cx="2393264" cy="2576692"/>
          </a:xfrm>
          <a:custGeom>
            <a:avLst/>
            <a:gdLst>
              <a:gd name="connsiteX0" fmla="*/ 1 w 2466914"/>
              <a:gd name="connsiteY0" fmla="*/ 0 h 3944375"/>
              <a:gd name="connsiteX1" fmla="*/ 2466914 w 2466914"/>
              <a:gd name="connsiteY1" fmla="*/ 0 h 3944375"/>
              <a:gd name="connsiteX2" fmla="*/ 2466914 w 2466914"/>
              <a:gd name="connsiteY2" fmla="*/ 3515745 h 3944375"/>
              <a:gd name="connsiteX3" fmla="*/ 2466913 w 2466914"/>
              <a:gd name="connsiteY3" fmla="*/ 3515745 h 3944375"/>
              <a:gd name="connsiteX4" fmla="*/ 2466913 w 2466914"/>
              <a:gd name="connsiteY4" fmla="*/ 3757044 h 3944375"/>
              <a:gd name="connsiteX5" fmla="*/ 2279582 w 2466914"/>
              <a:gd name="connsiteY5" fmla="*/ 3944375 h 3944375"/>
              <a:gd name="connsiteX6" fmla="*/ 187331 w 2466914"/>
              <a:gd name="connsiteY6" fmla="*/ 3944375 h 3944375"/>
              <a:gd name="connsiteX7" fmla="*/ 0 w 2466914"/>
              <a:gd name="connsiteY7" fmla="*/ 3757044 h 3944375"/>
              <a:gd name="connsiteX8" fmla="*/ 0 w 2466914"/>
              <a:gd name="connsiteY8" fmla="*/ 2128171 h 3944375"/>
              <a:gd name="connsiteX9" fmla="*/ 1 w 2466914"/>
              <a:gd name="connsiteY9" fmla="*/ 2128161 h 394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66914" h="3944375">
                <a:moveTo>
                  <a:pt x="1" y="0"/>
                </a:moveTo>
                <a:lnTo>
                  <a:pt x="2466914" y="0"/>
                </a:lnTo>
                <a:lnTo>
                  <a:pt x="2466914" y="3515745"/>
                </a:lnTo>
                <a:lnTo>
                  <a:pt x="2466913" y="3515745"/>
                </a:lnTo>
                <a:lnTo>
                  <a:pt x="2466913" y="3757044"/>
                </a:lnTo>
                <a:cubicBezTo>
                  <a:pt x="2466913" y="3860504"/>
                  <a:pt x="2383042" y="3944375"/>
                  <a:pt x="2279582" y="3944375"/>
                </a:cubicBezTo>
                <a:lnTo>
                  <a:pt x="187331" y="3944375"/>
                </a:lnTo>
                <a:cubicBezTo>
                  <a:pt x="83871" y="3944375"/>
                  <a:pt x="0" y="3860504"/>
                  <a:pt x="0" y="3757044"/>
                </a:cubicBezTo>
                <a:lnTo>
                  <a:pt x="0" y="2128171"/>
                </a:lnTo>
                <a:lnTo>
                  <a:pt x="1" y="2128161"/>
                </a:ln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solidFill>
                <a:schemeClr val="bg1"/>
              </a:solidFill>
            </a:endParaRPr>
          </a:p>
        </p:txBody>
      </p:sp>
      <p:sp>
        <p:nvSpPr>
          <p:cNvPr id="23" name="椭圆 22"/>
          <p:cNvSpPr/>
          <p:nvPr/>
        </p:nvSpPr>
        <p:spPr>
          <a:xfrm>
            <a:off x="9298691" y="2768346"/>
            <a:ext cx="776213" cy="776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HK" altLang="en-US">
              <a:latin typeface="Impact" panose="020B0806030902050204" pitchFamily="34" charset="0"/>
            </a:endParaRPr>
          </a:p>
        </p:txBody>
      </p:sp>
      <p:sp>
        <p:nvSpPr>
          <p:cNvPr id="24" name="文本框 60"/>
          <p:cNvSpPr txBox="1"/>
          <p:nvPr/>
        </p:nvSpPr>
        <p:spPr>
          <a:xfrm>
            <a:off x="9102340" y="2218696"/>
            <a:ext cx="1133485" cy="806188"/>
          </a:xfrm>
          <a:prstGeom prst="rect">
            <a:avLst/>
          </a:prstGeom>
          <a:noFill/>
        </p:spPr>
        <p:txBody>
          <a:bodyPr wrap="square" lIns="68580" tIns="34290" rIns="68580" bIns="34290" rtlCol="0">
            <a:spAutoFit/>
          </a:bodyPr>
          <a:lstStyle/>
          <a:p>
            <a:pPr algn="ctr"/>
            <a:r>
              <a:rPr lang="en-US" altLang="zh-HK" sz="3600" dirty="0">
                <a:solidFill>
                  <a:schemeClr val="bg1"/>
                </a:solidFill>
                <a:latin typeface="Impact" panose="020B0806030902050204" pitchFamily="34" charset="0"/>
                <a:ea typeface="张海山锐谐体2.0-授权联系：Samtype@QQ.com" panose="02000000000000000000" pitchFamily="2" charset="-122"/>
              </a:rPr>
              <a:t>04</a:t>
            </a:r>
            <a:endParaRPr lang="zh-HK" altLang="en-US" sz="3600" dirty="0">
              <a:solidFill>
                <a:schemeClr val="bg1"/>
              </a:solidFill>
              <a:latin typeface="Impact" panose="020B0806030902050204" pitchFamily="34" charset="0"/>
              <a:ea typeface="张海山锐谐体2.0-授权联系：Samtype@QQ.com" panose="02000000000000000000" pitchFamily="2" charset="-122"/>
            </a:endParaRPr>
          </a:p>
        </p:txBody>
      </p:sp>
      <p:sp>
        <p:nvSpPr>
          <p:cNvPr id="25" name="Content Placeholder 2"/>
          <p:cNvSpPr txBox="1"/>
          <p:nvPr/>
        </p:nvSpPr>
        <p:spPr>
          <a:xfrm>
            <a:off x="1281845"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6" name="Title 13"/>
          <p:cNvSpPr txBox="1"/>
          <p:nvPr/>
        </p:nvSpPr>
        <p:spPr>
          <a:xfrm>
            <a:off x="1268953"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7" name="Content Placeholder 2"/>
          <p:cNvSpPr txBox="1"/>
          <p:nvPr/>
        </p:nvSpPr>
        <p:spPr>
          <a:xfrm>
            <a:off x="3696141"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a:t>
            </a:r>
            <a:endParaRPr lang="en-US" altLang="zh-CN" sz="1200" dirty="0">
              <a:solidFill>
                <a:sysClr val="window" lastClr="FFFFFF">
                  <a:lumMod val="65000"/>
                </a:sysClr>
              </a:solidFill>
              <a:cs typeface="+mn-ea"/>
              <a:sym typeface="+mn-lt"/>
            </a:endParaRPr>
          </a:p>
        </p:txBody>
      </p:sp>
      <p:sp>
        <p:nvSpPr>
          <p:cNvPr id="28" name="Title 13"/>
          <p:cNvSpPr txBox="1"/>
          <p:nvPr/>
        </p:nvSpPr>
        <p:spPr>
          <a:xfrm>
            <a:off x="3683249"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9" name="Content Placeholder 2"/>
          <p:cNvSpPr txBox="1"/>
          <p:nvPr/>
        </p:nvSpPr>
        <p:spPr>
          <a:xfrm>
            <a:off x="6167052"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0" name="Title 13"/>
          <p:cNvSpPr txBox="1"/>
          <p:nvPr/>
        </p:nvSpPr>
        <p:spPr>
          <a:xfrm>
            <a:off x="6154160"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31" name="Content Placeholder 2"/>
          <p:cNvSpPr txBox="1"/>
          <p:nvPr/>
        </p:nvSpPr>
        <p:spPr>
          <a:xfrm>
            <a:off x="8631116" y="4162414"/>
            <a:ext cx="2020589"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32" name="Title 13"/>
          <p:cNvSpPr txBox="1"/>
          <p:nvPr/>
        </p:nvSpPr>
        <p:spPr>
          <a:xfrm>
            <a:off x="8618224" y="3658271"/>
            <a:ext cx="2132399"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33" name="组合 32"/>
          <p:cNvGrpSpPr>
            <a:grpSpLocks noChangeAspect="1"/>
          </p:cNvGrpSpPr>
          <p:nvPr/>
        </p:nvGrpSpPr>
        <p:grpSpPr>
          <a:xfrm>
            <a:off x="202799" y="287672"/>
            <a:ext cx="609210" cy="609210"/>
            <a:chOff x="456294" y="1959430"/>
            <a:chExt cx="2148114" cy="2148114"/>
          </a:xfrm>
        </p:grpSpPr>
        <p:sp>
          <p:nvSpPr>
            <p:cNvPr id="34" name="椭圆 33"/>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35" name="图片 34"/>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36" name="文本框 35"/>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500"/>
                                        <p:tgtEl>
                                          <p:spTgt spid="2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500"/>
                                        <p:tgtEl>
                                          <p:spTgt spid="2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fade">
                                      <p:cBhvr>
                                        <p:cTn id="23" dur="500"/>
                                        <p:tgtEl>
                                          <p:spTgt spid="30"/>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fade">
                                      <p:cBhvr>
                                        <p:cTn id="31" dur="500"/>
                                        <p:tgtEl>
                                          <p:spTgt spid="32"/>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0"/>
            <a:ext cx="12192000" cy="105954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0" y="1099029"/>
            <a:ext cx="12192000"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Oval 4"/>
          <p:cNvSpPr>
            <a:spLocks noChangeArrowheads="1"/>
          </p:cNvSpPr>
          <p:nvPr/>
        </p:nvSpPr>
        <p:spPr bwMode="gray">
          <a:xfrm>
            <a:off x="3905484" y="1638648"/>
            <a:ext cx="3956050" cy="388143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0" name="Oval 5"/>
          <p:cNvSpPr>
            <a:spLocks noChangeArrowheads="1"/>
          </p:cNvSpPr>
          <p:nvPr/>
        </p:nvSpPr>
        <p:spPr bwMode="gray">
          <a:xfrm>
            <a:off x="4122971" y="1845023"/>
            <a:ext cx="3490913" cy="3490912"/>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1" name="Oval 6"/>
          <p:cNvSpPr>
            <a:spLocks noChangeArrowheads="1"/>
          </p:cNvSpPr>
          <p:nvPr/>
        </p:nvSpPr>
        <p:spPr bwMode="gray">
          <a:xfrm>
            <a:off x="4338871" y="2172048"/>
            <a:ext cx="2973388" cy="2973387"/>
          </a:xfrm>
          <a:prstGeom prst="ellipse">
            <a:avLst/>
          </a:prstGeom>
          <a:noFill/>
          <a:ln w="12700">
            <a:solidFill>
              <a:sysClr val="window" lastClr="FFFFFF">
                <a:lumMod val="50000"/>
              </a:sysClr>
            </a:solidFill>
            <a:prstDash val="sysDot"/>
            <a:round/>
          </a:ln>
          <a:effectLst/>
          <a:extLst>
            <a:ext uri="{909E8E84-426E-40DD-AFC4-6F175D3DCCD1}">
              <a14:hiddenFill xmlns:a14="http://schemas.microsoft.com/office/drawing/2010/main">
                <a:gradFill rotWithShape="1">
                  <a:gsLst>
                    <a:gs pos="0">
                      <a:srgbClr val="FFFFCC">
                        <a:gamma/>
                        <a:shade val="60784"/>
                        <a:invGamma/>
                      </a:srgbClr>
                    </a:gs>
                    <a:gs pos="100000">
                      <a:srgbClr val="FFFFCC">
                        <a:alpha val="0"/>
                      </a:srgbClr>
                    </a:gs>
                  </a:gsLst>
                  <a:path path="shape">
                    <a:fillToRect l="50000" t="50000" r="50000" b="50000"/>
                  </a:path>
                </a:gra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ysClr val="windowText" lastClr="000000"/>
              </a:solidFill>
              <a:effectLst/>
              <a:uLnTx/>
              <a:uFillTx/>
              <a:latin typeface="微软雅黑" panose="020B0503020204020204" pitchFamily="34" charset="-122"/>
              <a:ea typeface="微软雅黑" panose="020B0503020204020204" pitchFamily="34" charset="-122"/>
              <a:cs typeface="+mn-cs"/>
            </a:endParaRPr>
          </a:p>
        </p:txBody>
      </p:sp>
      <p:sp>
        <p:nvSpPr>
          <p:cNvPr id="12" name="AutoShape 7"/>
          <p:cNvSpPr>
            <a:spLocks noChangeArrowheads="1"/>
          </p:cNvSpPr>
          <p:nvPr/>
        </p:nvSpPr>
        <p:spPr bwMode="gray">
          <a:xfrm rot="9044363">
            <a:off x="3581634" y="3470623"/>
            <a:ext cx="1871662" cy="1855787"/>
          </a:xfrm>
          <a:prstGeom prst="chevron">
            <a:avLst>
              <a:gd name="adj" fmla="val 28655"/>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3" name="AutoShape 8"/>
          <p:cNvSpPr>
            <a:spLocks noChangeArrowheads="1"/>
          </p:cNvSpPr>
          <p:nvPr/>
        </p:nvSpPr>
        <p:spPr bwMode="gray">
          <a:xfrm rot="16200000">
            <a:off x="4859571" y="1276698"/>
            <a:ext cx="1871663" cy="1855787"/>
          </a:xfrm>
          <a:prstGeom prst="chevron">
            <a:avLst>
              <a:gd name="adj" fmla="val 28655"/>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4" name="AutoShape 9"/>
          <p:cNvSpPr>
            <a:spLocks noChangeArrowheads="1"/>
          </p:cNvSpPr>
          <p:nvPr/>
        </p:nvSpPr>
        <p:spPr bwMode="gray">
          <a:xfrm rot="1788254">
            <a:off x="6127984" y="3483323"/>
            <a:ext cx="1871662" cy="1855787"/>
          </a:xfrm>
          <a:prstGeom prst="chevron">
            <a:avLst>
              <a:gd name="adj" fmla="val 28655"/>
            </a:avLst>
          </a:prstGeom>
          <a:solidFill>
            <a:schemeClr val="accent2"/>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20000"/>
              </a:lnSpc>
              <a:spcBef>
                <a:spcPts val="0"/>
              </a:spcBef>
              <a:spcAft>
                <a:spcPts val="0"/>
              </a:spcAft>
              <a:buClrTx/>
              <a:buSzTx/>
              <a:buFontTx/>
              <a:buNone/>
              <a:defRPr/>
            </a:pPr>
            <a:endParaRPr kumimoji="0" lang="zh-CN" altLang="en-US" sz="1800" b="1" i="0" u="none" strike="noStrike" kern="1200" cap="none" spc="0" normalizeH="0" baseline="0" noProof="0" dirty="0">
              <a:ln>
                <a:noFill/>
              </a:ln>
              <a:solidFill>
                <a:sysClr val="window" lastClr="FFFFFF"/>
              </a:solidFill>
              <a:effectLst/>
              <a:uLnTx/>
              <a:uFillTx/>
              <a:latin typeface="微软雅黑" panose="020B0503020204020204" pitchFamily="34" charset="-122"/>
              <a:ea typeface="微软雅黑" panose="020B0503020204020204" pitchFamily="34" charset="-122"/>
              <a:cs typeface="+mn-cs"/>
            </a:endParaRPr>
          </a:p>
        </p:txBody>
      </p:sp>
      <p:sp>
        <p:nvSpPr>
          <p:cNvPr id="15" name="Text Box 10"/>
          <p:cNvSpPr txBox="1">
            <a:spLocks noChangeArrowheads="1"/>
          </p:cNvSpPr>
          <p:nvPr/>
        </p:nvSpPr>
        <p:spPr bwMode="gray">
          <a:xfrm>
            <a:off x="4860810" y="3573016"/>
            <a:ext cx="1855787"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20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cs"/>
              </a:rPr>
              <a:t>添加标题</a:t>
            </a:r>
            <a:endParaRPr kumimoji="0" lang="en-US" altLang="zh-CN" sz="2000" b="1" i="0" u="none" strike="noStrike" kern="1200" cap="none" spc="0" normalizeH="0" baseline="0" noProof="0" dirty="0">
              <a:ln>
                <a:noFill/>
              </a:ln>
              <a:solidFill>
                <a:schemeClr val="tx1">
                  <a:lumMod val="50000"/>
                  <a:lumOff val="50000"/>
                </a:schemeClr>
              </a:solidFill>
              <a:effectLst/>
              <a:uLnTx/>
              <a:uFillTx/>
              <a:latin typeface="微软雅黑" panose="020B0503020204020204" pitchFamily="34" charset="-122"/>
              <a:ea typeface="微软雅黑" panose="020B0503020204020204" pitchFamily="34" charset="-122"/>
              <a:cs typeface="+mn-cs"/>
            </a:endParaRPr>
          </a:p>
        </p:txBody>
      </p:sp>
      <p:sp>
        <p:nvSpPr>
          <p:cNvPr id="16" name="Rectangle 11"/>
          <p:cNvSpPr>
            <a:spLocks noChangeArrowheads="1"/>
          </p:cNvSpPr>
          <p:nvPr/>
        </p:nvSpPr>
        <p:spPr bwMode="gray">
          <a:xfrm>
            <a:off x="4770671" y="2019648"/>
            <a:ext cx="20431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7" name="Rectangle 12"/>
          <p:cNvSpPr>
            <a:spLocks noChangeArrowheads="1"/>
          </p:cNvSpPr>
          <p:nvPr/>
        </p:nvSpPr>
        <p:spPr bwMode="gray">
          <a:xfrm>
            <a:off x="3780690" y="4343896"/>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8" name="Rectangle 13"/>
          <p:cNvSpPr>
            <a:spLocks noChangeArrowheads="1"/>
          </p:cNvSpPr>
          <p:nvPr/>
        </p:nvSpPr>
        <p:spPr bwMode="gray">
          <a:xfrm>
            <a:off x="6677902" y="4309988"/>
            <a:ext cx="116046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0" fontAlgn="auto" latinLnBrk="0" hangingPunct="0">
              <a:lnSpc>
                <a:spcPct val="100000"/>
              </a:lnSpc>
              <a:spcBef>
                <a:spcPts val="0"/>
              </a:spcBef>
              <a:spcAft>
                <a:spcPts val="0"/>
              </a:spcAft>
              <a:buClrTx/>
              <a:buSzTx/>
              <a:buFontTx/>
              <a:buNone/>
              <a:defRPr/>
            </a:pPr>
            <a:r>
              <a:rPr kumimoji="0" lang="en-US" altLang="zh-CN"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a:t>
            </a:r>
            <a:r>
              <a:rPr kumimoji="0" lang="zh-CN" altLang="en-US"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endParaRPr kumimoji="0" lang="en-US" altLang="zh-CN" sz="1400" b="1"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19" name="Content Placeholder 2"/>
          <p:cNvSpPr txBox="1"/>
          <p:nvPr/>
        </p:nvSpPr>
        <p:spPr>
          <a:xfrm>
            <a:off x="7756951" y="2347891"/>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0" name="Title 13"/>
          <p:cNvSpPr txBox="1"/>
          <p:nvPr/>
        </p:nvSpPr>
        <p:spPr>
          <a:xfrm>
            <a:off x="7744059" y="1933008"/>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1" name="Content Placeholder 2"/>
          <p:cNvSpPr txBox="1"/>
          <p:nvPr/>
        </p:nvSpPr>
        <p:spPr>
          <a:xfrm>
            <a:off x="4742100" y="5875200"/>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2" name="Title 13"/>
          <p:cNvSpPr txBox="1"/>
          <p:nvPr/>
        </p:nvSpPr>
        <p:spPr>
          <a:xfrm>
            <a:off x="4729208" y="5460317"/>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sp>
        <p:nvSpPr>
          <p:cNvPr id="23" name="Content Placeholder 2"/>
          <p:cNvSpPr txBox="1"/>
          <p:nvPr/>
        </p:nvSpPr>
        <p:spPr>
          <a:xfrm>
            <a:off x="727230" y="2408165"/>
            <a:ext cx="3340876" cy="79253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lvl="0" indent="0">
              <a:lnSpc>
                <a:spcPct val="150000"/>
              </a:lnSpc>
              <a:buNone/>
              <a:defRPr/>
            </a:pPr>
            <a:r>
              <a:rPr lang="zh-CN" altLang="en-US" sz="1200" dirty="0">
                <a:solidFill>
                  <a:sysClr val="window" lastClr="FFFFFF">
                    <a:lumMod val="65000"/>
                  </a:sysClr>
                </a:solidFill>
                <a:cs typeface="+mn-ea"/>
                <a:sym typeface="+mn-lt"/>
              </a:rPr>
              <a:t>请在这里添加文字内容请在这里添加文字内容请在这里添加文字内容请在这里添加文字内容</a:t>
            </a:r>
            <a:endParaRPr lang="en-US" altLang="zh-CN" sz="1200" dirty="0">
              <a:solidFill>
                <a:sysClr val="window" lastClr="FFFFFF">
                  <a:lumMod val="65000"/>
                </a:sysClr>
              </a:solidFill>
              <a:cs typeface="+mn-ea"/>
              <a:sym typeface="+mn-lt"/>
            </a:endParaRPr>
          </a:p>
        </p:txBody>
      </p:sp>
      <p:sp>
        <p:nvSpPr>
          <p:cNvPr id="24" name="Title 13"/>
          <p:cNvSpPr txBox="1"/>
          <p:nvPr/>
        </p:nvSpPr>
        <p:spPr>
          <a:xfrm>
            <a:off x="714338" y="1993282"/>
            <a:ext cx="2884425" cy="532285"/>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rPr>
              <a:t>添加文字标题</a:t>
            </a:r>
            <a:endParaRPr kumimoji="0" lang="en-US" sz="2400" b="1" i="0" u="none" strike="noStrike" kern="1200" cap="none" spc="0" normalizeH="0" baseline="0" noProof="0" dirty="0">
              <a:ln>
                <a:noFill/>
              </a:ln>
              <a:solidFill>
                <a:srgbClr val="5C5C5C">
                  <a:lumMod val="65000"/>
                  <a:lumOff val="35000"/>
                </a:srgbClr>
              </a:solidFill>
              <a:effectLst/>
              <a:uLnTx/>
              <a:uFillTx/>
              <a:latin typeface="+mn-lt"/>
              <a:ea typeface="+mn-ea"/>
              <a:cs typeface="+mn-ea"/>
              <a:sym typeface="+mn-lt"/>
            </a:endParaRPr>
          </a:p>
        </p:txBody>
      </p:sp>
      <p:grpSp>
        <p:nvGrpSpPr>
          <p:cNvPr id="25" name="组合 24"/>
          <p:cNvGrpSpPr>
            <a:grpSpLocks noChangeAspect="1"/>
          </p:cNvGrpSpPr>
          <p:nvPr/>
        </p:nvGrpSpPr>
        <p:grpSpPr>
          <a:xfrm>
            <a:off x="202799" y="287672"/>
            <a:ext cx="609210" cy="609210"/>
            <a:chOff x="456294" y="1959430"/>
            <a:chExt cx="2148114" cy="2148114"/>
          </a:xfrm>
        </p:grpSpPr>
        <p:sp>
          <p:nvSpPr>
            <p:cNvPr id="26" name="椭圆 2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27" name="图片 2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
        <p:nvSpPr>
          <p:cNvPr id="28" name="文本框 27"/>
          <p:cNvSpPr txBox="1"/>
          <p:nvPr/>
        </p:nvSpPr>
        <p:spPr>
          <a:xfrm>
            <a:off x="919032" y="57998"/>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添加论文内容第一部分标题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2"/>
                                        </p:tgtEl>
                                        <p:attrNameLst>
                                          <p:attrName>style.visibility</p:attrName>
                                        </p:attrNameLst>
                                      </p:cBhvr>
                                      <p:to>
                                        <p:strVal val="visible"/>
                                      </p:to>
                                    </p:set>
                                    <p:animEffect transition="in" filter="fade">
                                      <p:cBhvr>
                                        <p:cTn id="15" dur="500"/>
                                        <p:tgtEl>
                                          <p:spTgt spid="2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fade">
                                      <p:cBhvr>
                                        <p:cTn id="19" dur="500"/>
                                        <p:tgtEl>
                                          <p:spTgt spid="2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P spid="23"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2171700"/>
            <a:ext cx="12192000" cy="28321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4398186" y="2485604"/>
            <a:ext cx="5708293" cy="923330"/>
          </a:xfrm>
          <a:prstGeom prst="rect">
            <a:avLst/>
          </a:prstGeom>
          <a:noFill/>
        </p:spPr>
        <p:txBody>
          <a:bodyPr wrap="square" rtlCol="0">
            <a:spAutoFit/>
          </a:bodyPr>
          <a:lstStyle/>
          <a:p>
            <a:pPr>
              <a:lnSpc>
                <a:spcPct val="150000"/>
              </a:lnSpc>
            </a:pPr>
            <a:r>
              <a:rPr lang="zh-CN" altLang="en-US" sz="3600" b="1" dirty="0">
                <a:solidFill>
                  <a:schemeClr val="bg1"/>
                </a:solidFill>
              </a:rPr>
              <a:t>添加论文内容第二部分标题</a:t>
            </a:r>
          </a:p>
        </p:txBody>
      </p:sp>
      <p:sp>
        <p:nvSpPr>
          <p:cNvPr id="4" name="文本框 3"/>
          <p:cNvSpPr txBox="1"/>
          <p:nvPr/>
        </p:nvSpPr>
        <p:spPr>
          <a:xfrm>
            <a:off x="4398186" y="3282154"/>
            <a:ext cx="5708293" cy="1289456"/>
          </a:xfrm>
          <a:prstGeom prst="rect">
            <a:avLst/>
          </a:prstGeom>
          <a:noFill/>
        </p:spPr>
        <p:txBody>
          <a:bodyPr wrap="square" rtlCol="0">
            <a:spAutoFit/>
          </a:bodyPr>
          <a:lstStyle/>
          <a:p>
            <a:pPr>
              <a:lnSpc>
                <a:spcPct val="150000"/>
              </a:lnSpc>
            </a:pPr>
            <a:r>
              <a:rPr lang="zh-CN" altLang="en-US" dirty="0">
                <a:solidFill>
                  <a:schemeClr val="bg1"/>
                </a:solidFill>
              </a:rPr>
              <a:t>培养学生综合运用、巩固与扩展所学的基础理论和专业知识，培养学生独立分析、解决实际问题能力、培养学生处理数据和信息的能力。</a:t>
            </a:r>
          </a:p>
        </p:txBody>
      </p:sp>
      <p:grpSp>
        <p:nvGrpSpPr>
          <p:cNvPr id="5" name="组合 4"/>
          <p:cNvGrpSpPr>
            <a:grpSpLocks noChangeAspect="1"/>
          </p:cNvGrpSpPr>
          <p:nvPr/>
        </p:nvGrpSpPr>
        <p:grpSpPr>
          <a:xfrm>
            <a:off x="2066515" y="2676516"/>
            <a:ext cx="1895094" cy="1895094"/>
            <a:chOff x="456294" y="1959430"/>
            <a:chExt cx="2148114" cy="2148114"/>
          </a:xfrm>
        </p:grpSpPr>
        <p:sp>
          <p:nvSpPr>
            <p:cNvPr id="6" name="椭圆 5"/>
            <p:cNvSpPr/>
            <p:nvPr/>
          </p:nvSpPr>
          <p:spPr>
            <a:xfrm>
              <a:off x="456294" y="1959430"/>
              <a:ext cx="2148114" cy="2148114"/>
            </a:xfrm>
            <a:prstGeom prst="ellipse">
              <a:avLst/>
            </a:prstGeom>
            <a:solidFill>
              <a:schemeClr val="accent1"/>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rgbClr val="F38E0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7" name="图片 6"/>
            <p:cNvPicPr>
              <a:picLocks noChangeAspect="1"/>
            </p:cNvPicPr>
            <p:nvPr/>
          </p:nvPicPr>
          <p:blipFill>
            <a:blip r:embed="rId2" cstate="print">
              <a:biLevel thresh="25000"/>
              <a:extLst>
                <a:ext uri="{28A0092B-C50C-407E-A947-70E740481C1C}">
                  <a14:useLocalDpi xmlns:a14="http://schemas.microsoft.com/office/drawing/2010/main" val="0"/>
                </a:ext>
              </a:extLst>
            </a:blip>
            <a:stretch>
              <a:fillRect/>
            </a:stretch>
          </p:blipFill>
          <p:spPr>
            <a:xfrm>
              <a:off x="833665" y="2319827"/>
              <a:ext cx="1393372" cy="1427320"/>
            </a:xfrm>
            <a:prstGeom prst="rect">
              <a:avLst/>
            </a:prstGeom>
          </p:spPr>
        </p:pic>
      </p:grpSp>
    </p:spTree>
  </p:cSld>
  <p:clrMapOvr>
    <a:masterClrMapping/>
  </p:clrMapOvr>
</p:sld>
</file>

<file path=ppt/theme/theme1.xml><?xml version="1.0" encoding="utf-8"?>
<a:theme xmlns:a="http://schemas.openxmlformats.org/drawingml/2006/main" name="Office 主题​​">
  <a:themeElements>
    <a:clrScheme name="蓝色暖调">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TotalTime>
  <Words>1721</Words>
  <Application>Microsoft Office PowerPoint</Application>
  <PresentationFormat>宽屏</PresentationFormat>
  <Paragraphs>171</Paragraphs>
  <Slides>22</Slides>
  <Notes>8</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22</vt:i4>
      </vt:variant>
    </vt:vector>
  </HeadingPairs>
  <TitlesOfParts>
    <vt:vector size="31" baseType="lpstr">
      <vt:lpstr>等线</vt:lpstr>
      <vt:lpstr>等线 Light</vt:lpstr>
      <vt:lpstr>宋体</vt:lpstr>
      <vt:lpstr>微软雅黑</vt:lpstr>
      <vt:lpstr>字魂35号-经典雅黑</vt:lpstr>
      <vt:lpstr>Arial</vt:lpstr>
      <vt:lpstr>Calibri</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我图网</dc:creator>
  <cp:keywords>www.51pptmoban.com</cp:keywords>
  <dc:description>51PPT模板网，幻灯片演示模板及素材免费下载！_x000d_
51PPT模板网 唯一访问网址：www.51pptmoban.com</dc:description>
  <cp:lastModifiedBy>Power user</cp:lastModifiedBy>
  <cp:revision>22</cp:revision>
  <dcterms:created xsi:type="dcterms:W3CDTF">2016-04-01T02:51:00Z</dcterms:created>
  <dcterms:modified xsi:type="dcterms:W3CDTF">2023-03-30T07:46:03Z</dcterms:modified>
  <cp:category>——</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2052-10.1.0.7643</vt:lpwstr>
  </property>
</Properties>
</file>