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1" r:id="rId6"/>
    <p:sldId id="263" r:id="rId7"/>
    <p:sldId id="260" r:id="rId8"/>
    <p:sldId id="264" r:id="rId9"/>
    <p:sldId id="267" r:id="rId10"/>
    <p:sldId id="266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D06A264-4290-4D76-BD4D-BA9C8D1A0131}">
          <p14:sldIdLst>
            <p14:sldId id="257"/>
            <p14:sldId id="258"/>
            <p14:sldId id="259"/>
            <p14:sldId id="262"/>
            <p14:sldId id="261"/>
            <p14:sldId id="263"/>
            <p14:sldId id="260"/>
            <p14:sldId id="264"/>
            <p14:sldId id="267"/>
            <p14:sldId id="266"/>
          </p14:sldIdLst>
        </p14:section>
        <p14:section name="设计规范" id="{1E9C4A0D-3D86-4BB7-8FAE-5AB43BDA0F15}">
          <p14:sldIdLst>
            <p14:sldId id="268"/>
            <p14:sldId id="269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000D"/>
    <a:srgbClr val="FEDC00"/>
    <a:srgbClr val="1E69B4"/>
    <a:srgbClr val="3B983E"/>
    <a:srgbClr val="F5C524"/>
    <a:srgbClr val="97C3DC"/>
    <a:srgbClr val="0077E5"/>
    <a:srgbClr val="007BE4"/>
    <a:srgbClr val="00B2C4"/>
    <a:srgbClr val="D02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7" y="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1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68CC16B-EC7D-4917-92C6-6E116F641A9E}"/>
              </a:ext>
            </a:extLst>
          </p:cNvPr>
          <p:cNvGrpSpPr/>
          <p:nvPr userDrawn="1"/>
        </p:nvGrpSpPr>
        <p:grpSpPr>
          <a:xfrm>
            <a:off x="0" y="1660525"/>
            <a:ext cx="12192000" cy="3536950"/>
            <a:chOff x="0" y="1660525"/>
            <a:chExt cx="12192000" cy="35369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7857AC79-FB0A-4EEC-A442-B4F39E1CF9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60525"/>
              <a:ext cx="12192000" cy="35369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2AA7DFA0-B3FC-4F3E-9F30-967B96881435}"/>
                </a:ext>
              </a:extLst>
            </p:cNvPr>
            <p:cNvSpPr txBox="1"/>
            <p:nvPr userDrawn="1"/>
          </p:nvSpPr>
          <p:spPr>
            <a:xfrm>
              <a:off x="901700" y="1660525"/>
              <a:ext cx="1752600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作者信息：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44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E341F1-23EB-45A3-BA98-6124D71691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5FB04C-E055-42BC-9F13-0C474D72F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1103324"/>
            <a:ext cx="8712200" cy="465135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3D72614-FFD9-4BDE-B479-EFFB6790BE98}"/>
              </a:ext>
            </a:extLst>
          </p:cNvPr>
          <p:cNvSpPr txBox="1"/>
          <p:nvPr/>
        </p:nvSpPr>
        <p:spPr>
          <a:xfrm>
            <a:off x="4572000" y="567129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Bauhaus 93" panose="04030905020B02020C02" pitchFamily="82" charset="0"/>
              </a:rPr>
              <a:t>TITLE GOES HERE</a:t>
            </a:r>
            <a:endParaRPr lang="zh-CN" altLang="en-US" sz="2800">
              <a:latin typeface="Bauhaus 93" panose="04030905020B02020C02" pitchFamily="82" charset="0"/>
            </a:endParaRPr>
          </a:p>
        </p:txBody>
      </p:sp>
      <p:pic>
        <p:nvPicPr>
          <p:cNvPr id="5" name="图片 4" descr="图片包含 LEGO, 玩具, 黄色&#10;&#10;描述已自动生成">
            <a:extLst>
              <a:ext uri="{FF2B5EF4-FFF2-40B4-BE49-F238E27FC236}">
                <a16:creationId xmlns:a16="http://schemas.microsoft.com/office/drawing/2014/main" xmlns="" id="{A912D0EC-6D11-422C-91AF-33FC74F09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66" y="371949"/>
            <a:ext cx="1210837" cy="159655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8D0E7AC-02A6-4A99-B955-7631989583F6}"/>
              </a:ext>
            </a:extLst>
          </p:cNvPr>
          <p:cNvGrpSpPr/>
          <p:nvPr/>
        </p:nvGrpSpPr>
        <p:grpSpPr>
          <a:xfrm>
            <a:off x="5664200" y="5657927"/>
            <a:ext cx="863600" cy="863600"/>
            <a:chOff x="5628190" y="5621917"/>
            <a:chExt cx="935620" cy="93562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15E9257-8B64-40B6-8775-2A7A529B1ABD}"/>
                </a:ext>
              </a:extLst>
            </p:cNvPr>
            <p:cNvSpPr/>
            <p:nvPr/>
          </p:nvSpPr>
          <p:spPr>
            <a:xfrm>
              <a:off x="5628190" y="5621917"/>
              <a:ext cx="935620" cy="9356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187E5DE2-A91E-47BD-B5A5-9B25430A3E6F}"/>
                </a:ext>
              </a:extLst>
            </p:cNvPr>
            <p:cNvGrpSpPr/>
            <p:nvPr/>
          </p:nvGrpSpPr>
          <p:grpSpPr>
            <a:xfrm>
              <a:off x="5693569" y="5713594"/>
              <a:ext cx="804862" cy="752267"/>
              <a:chOff x="5684838" y="5732647"/>
              <a:chExt cx="804862" cy="752267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EA68CD2B-52D2-49C9-A8CC-C794D6C81D12}"/>
                  </a:ext>
                </a:extLst>
              </p:cNvPr>
              <p:cNvSpPr/>
              <p:nvPr/>
            </p:nvSpPr>
            <p:spPr>
              <a:xfrm>
                <a:off x="5684838" y="5732647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81698A7E-706C-4ED5-B782-3B98C62BAF65}"/>
                  </a:ext>
                </a:extLst>
              </p:cNvPr>
              <p:cNvSpPr/>
              <p:nvPr/>
            </p:nvSpPr>
            <p:spPr>
              <a:xfrm>
                <a:off x="6159499" y="5732647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rgbClr val="DE00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78CD357E-23A7-4C1E-96FF-57FE1728BC8E}"/>
                  </a:ext>
                </a:extLst>
              </p:cNvPr>
              <p:cNvSpPr/>
              <p:nvPr/>
            </p:nvSpPr>
            <p:spPr>
              <a:xfrm>
                <a:off x="6159499" y="6154713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3BA8B52A-F28A-480D-AEA9-025F48EE12CF}"/>
                  </a:ext>
                </a:extLst>
              </p:cNvPr>
              <p:cNvSpPr/>
              <p:nvPr/>
            </p:nvSpPr>
            <p:spPr>
              <a:xfrm>
                <a:off x="5684838" y="6154713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rgbClr val="DE00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F66578-BFE5-4CA9-84A3-EA628B63687D}"/>
              </a:ext>
            </a:extLst>
          </p:cNvPr>
          <p:cNvSpPr txBox="1"/>
          <p:nvPr/>
        </p:nvSpPr>
        <p:spPr>
          <a:xfrm>
            <a:off x="2644770" y="5858894"/>
            <a:ext cx="3013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altLang="zh-CN" sz="2400">
                <a:latin typeface="Bodoni MT Condensed" panose="02070606080606020203" pitchFamily="18" charset="0"/>
                <a:cs typeface="Aharoni" panose="020B0604020202020204" pitchFamily="2" charset="-79"/>
              </a:rPr>
              <a:t>LOREM IPSUM </a:t>
            </a:r>
            <a:r>
              <a:rPr lang="da-DK" altLang="zh-CN" sz="24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DOLOR SIT AMET</a:t>
            </a:r>
            <a:endParaRPr lang="zh-CN" altLang="en-US" sz="2400">
              <a:solidFill>
                <a:srgbClr val="DE000D"/>
              </a:solidFill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2E511F3-62B0-4073-9578-BA82D3B6E02A}"/>
              </a:ext>
            </a:extLst>
          </p:cNvPr>
          <p:cNvSpPr txBox="1"/>
          <p:nvPr/>
        </p:nvSpPr>
        <p:spPr>
          <a:xfrm>
            <a:off x="6534125" y="5858894"/>
            <a:ext cx="3013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LOREM IPSUM </a:t>
            </a:r>
            <a:r>
              <a:rPr lang="da-DK" altLang="zh-CN" sz="2400">
                <a:latin typeface="Bodoni MT Condensed" panose="02070606080606020203" pitchFamily="18" charset="0"/>
                <a:cs typeface="Aharoni" panose="020B0604020202020204" pitchFamily="2" charset="-79"/>
              </a:rPr>
              <a:t>DOLOR SIT AMET</a:t>
            </a:r>
            <a:endParaRPr lang="zh-CN" altLang="en-US" sz="24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2925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E341F1-23EB-45A3-BA98-6124D71691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3D72614-FFD9-4BDE-B479-EFFB6790BE98}"/>
              </a:ext>
            </a:extLst>
          </p:cNvPr>
          <p:cNvSpPr txBox="1"/>
          <p:nvPr/>
        </p:nvSpPr>
        <p:spPr>
          <a:xfrm>
            <a:off x="4572000" y="567129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uhaus 93" panose="04030905020B02020C02" pitchFamily="82" charset="0"/>
                <a:ea typeface="等线" panose="02010600030101010101" pitchFamily="2" charset="-122"/>
                <a:cs typeface="+mn-cs"/>
              </a:rPr>
              <a:t>TITLE GOES HERE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uhaus 93" panose="04030905020B02020C02" pitchFamily="82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图片包含 LEGO, 玩具, 黄色&#10;&#10;描述已自动生成">
            <a:extLst>
              <a:ext uri="{FF2B5EF4-FFF2-40B4-BE49-F238E27FC236}">
                <a16:creationId xmlns:a16="http://schemas.microsoft.com/office/drawing/2014/main" xmlns="" id="{A912D0EC-6D11-422C-91AF-33FC74F09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66" y="371949"/>
            <a:ext cx="1210837" cy="159655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8D0E7AC-02A6-4A99-B955-7631989583F6}"/>
              </a:ext>
            </a:extLst>
          </p:cNvPr>
          <p:cNvGrpSpPr/>
          <p:nvPr/>
        </p:nvGrpSpPr>
        <p:grpSpPr>
          <a:xfrm>
            <a:off x="5664200" y="5657927"/>
            <a:ext cx="863600" cy="863600"/>
            <a:chOff x="5628190" y="5621917"/>
            <a:chExt cx="935620" cy="93562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15E9257-8B64-40B6-8775-2A7A529B1ABD}"/>
                </a:ext>
              </a:extLst>
            </p:cNvPr>
            <p:cNvSpPr/>
            <p:nvPr/>
          </p:nvSpPr>
          <p:spPr>
            <a:xfrm>
              <a:off x="5628190" y="5621917"/>
              <a:ext cx="935620" cy="9356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187E5DE2-A91E-47BD-B5A5-9B25430A3E6F}"/>
                </a:ext>
              </a:extLst>
            </p:cNvPr>
            <p:cNvGrpSpPr/>
            <p:nvPr/>
          </p:nvGrpSpPr>
          <p:grpSpPr>
            <a:xfrm>
              <a:off x="5693569" y="5713594"/>
              <a:ext cx="804862" cy="752267"/>
              <a:chOff x="5684838" y="5732647"/>
              <a:chExt cx="804862" cy="752267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EA68CD2B-52D2-49C9-A8CC-C794D6C81D12}"/>
                  </a:ext>
                </a:extLst>
              </p:cNvPr>
              <p:cNvSpPr/>
              <p:nvPr/>
            </p:nvSpPr>
            <p:spPr>
              <a:xfrm>
                <a:off x="5684838" y="5732647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81698A7E-706C-4ED5-B782-3B98C62BAF65}"/>
                  </a:ext>
                </a:extLst>
              </p:cNvPr>
              <p:cNvSpPr/>
              <p:nvPr/>
            </p:nvSpPr>
            <p:spPr>
              <a:xfrm>
                <a:off x="6159499" y="5732647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rgbClr val="FED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78CD357E-23A7-4C1E-96FF-57FE1728BC8E}"/>
                  </a:ext>
                </a:extLst>
              </p:cNvPr>
              <p:cNvSpPr/>
              <p:nvPr/>
            </p:nvSpPr>
            <p:spPr>
              <a:xfrm>
                <a:off x="6159499" y="6154713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3BA8B52A-F28A-480D-AEA9-025F48EE12CF}"/>
                  </a:ext>
                </a:extLst>
              </p:cNvPr>
              <p:cNvSpPr/>
              <p:nvPr/>
            </p:nvSpPr>
            <p:spPr>
              <a:xfrm>
                <a:off x="5684838" y="6154713"/>
                <a:ext cx="330201" cy="330201"/>
              </a:xfrm>
              <a:prstGeom prst="ellipse">
                <a:avLst/>
              </a:prstGeom>
              <a:noFill/>
              <a:ln w="38100">
                <a:solidFill>
                  <a:srgbClr val="FED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F66578-BFE5-4CA9-84A3-EA628B63687D}"/>
              </a:ext>
            </a:extLst>
          </p:cNvPr>
          <p:cNvSpPr txBox="1"/>
          <p:nvPr/>
        </p:nvSpPr>
        <p:spPr>
          <a:xfrm>
            <a:off x="2644770" y="5858894"/>
            <a:ext cx="3013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doni MT Condensed" panose="02070606080606020203" pitchFamily="18" charset="0"/>
                <a:ea typeface="等线" panose="02010600030101010101" pitchFamily="2" charset="-122"/>
                <a:cs typeface="Aharoni" panose="020B0604020202020204" pitchFamily="2" charset="-79"/>
              </a:rPr>
              <a:t>LOREM IPSUM </a:t>
            </a:r>
            <a:r>
              <a:rPr kumimoji="0" lang="da-DK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EDC00"/>
                </a:solidFill>
                <a:effectLst/>
                <a:uLnTx/>
                <a:uFillTx/>
                <a:latin typeface="Bodoni MT Condensed" panose="02070606080606020203" pitchFamily="18" charset="0"/>
                <a:ea typeface="等线" panose="02010600030101010101" pitchFamily="2" charset="-122"/>
                <a:cs typeface="Aharoni" panose="020B0604020202020204" pitchFamily="2" charset="-79"/>
              </a:rPr>
              <a:t>DOLOR SIT AMET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EDC00"/>
              </a:solidFill>
              <a:effectLst/>
              <a:uLnTx/>
              <a:uFillTx/>
              <a:latin typeface="Bodoni MT Condensed" panose="02070606080606020203" pitchFamily="18" charset="0"/>
              <a:ea typeface="等线" panose="02010600030101010101" pitchFamily="2" charset="-122"/>
              <a:cs typeface="Aharoni" panose="020B0604020202020204" pitchFamily="2" charset="-79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2E511F3-62B0-4073-9578-BA82D3B6E02A}"/>
              </a:ext>
            </a:extLst>
          </p:cNvPr>
          <p:cNvSpPr txBox="1"/>
          <p:nvPr/>
        </p:nvSpPr>
        <p:spPr>
          <a:xfrm>
            <a:off x="6534125" y="5858894"/>
            <a:ext cx="3013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EDC00"/>
                </a:solidFill>
                <a:effectLst/>
                <a:uLnTx/>
                <a:uFillTx/>
                <a:latin typeface="Bodoni MT Condensed" panose="02070606080606020203" pitchFamily="18" charset="0"/>
                <a:ea typeface="等线" panose="02010600030101010101" pitchFamily="2" charset="-122"/>
                <a:cs typeface="Aharoni" panose="020B0604020202020204" pitchFamily="2" charset="-79"/>
              </a:rPr>
              <a:t>LOREM IPSUM </a:t>
            </a:r>
            <a:r>
              <a:rPr kumimoji="0" lang="da-DK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doni MT Condensed" panose="02070606080606020203" pitchFamily="18" charset="0"/>
                <a:ea typeface="等线" panose="02010600030101010101" pitchFamily="2" charset="-122"/>
                <a:cs typeface="Aharoni" panose="020B0604020202020204" pitchFamily="2" charset="-79"/>
              </a:rPr>
              <a:t>DOLOR SIT AMET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doni MT Condensed" panose="02070606080606020203" pitchFamily="18" charset="0"/>
              <a:ea typeface="等线" panose="02010600030101010101" pitchFamily="2" charset="-122"/>
              <a:cs typeface="Aharoni" panose="020B0604020202020204" pitchFamily="2" charset="-79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6EABCBD-F0E3-4471-932A-3F555C160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79" y="1103324"/>
            <a:ext cx="8709841" cy="465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19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DFF3F45-91C8-4735-92C7-19445C2036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0CEF692-FB59-4656-9A18-89098A28F2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Bauhaus 93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6083" y="3107983"/>
            <a:ext cx="5670432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Bodoni MT Condensed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B01FC49-E936-41C6-89B4-D5DEC46D55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4084" y="5041232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950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8F6CF25-1FCC-4CD9-8B5A-CFCBE73F9A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189479-441B-40B5-93FA-94B60E316A61}"/>
              </a:ext>
            </a:extLst>
          </p:cNvPr>
          <p:cNvSpPr/>
          <p:nvPr/>
        </p:nvSpPr>
        <p:spPr>
          <a:xfrm>
            <a:off x="1349829" y="1035957"/>
            <a:ext cx="9492342" cy="47860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D6C7EDD-1577-4508-982D-E0C303A63A30}"/>
              </a:ext>
            </a:extLst>
          </p:cNvPr>
          <p:cNvGrpSpPr/>
          <p:nvPr/>
        </p:nvGrpSpPr>
        <p:grpSpPr>
          <a:xfrm>
            <a:off x="1755776" y="1390651"/>
            <a:ext cx="1438194" cy="812800"/>
            <a:chOff x="3279775" y="1968500"/>
            <a:chExt cx="1981200" cy="111968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65D1571-31F4-40BA-927D-CACBBB44C7C4}"/>
                </a:ext>
              </a:extLst>
            </p:cNvPr>
            <p:cNvSpPr/>
            <p:nvPr/>
          </p:nvSpPr>
          <p:spPr>
            <a:xfrm>
              <a:off x="3279775" y="1968500"/>
              <a:ext cx="1981200" cy="1119682"/>
            </a:xfrm>
            <a:prstGeom prst="rect">
              <a:avLst/>
            </a:prstGeom>
            <a:solidFill>
              <a:srgbClr val="DE00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剪贴画&#10;&#10;描述已自动生成">
              <a:extLst>
                <a:ext uri="{FF2B5EF4-FFF2-40B4-BE49-F238E27FC236}">
                  <a16:creationId xmlns:a16="http://schemas.microsoft.com/office/drawing/2014/main" xmlns="" id="{3EA1470A-F697-4848-9584-FAB0571D52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86"/>
            <a:stretch/>
          </p:blipFill>
          <p:spPr>
            <a:xfrm>
              <a:off x="3316288" y="2023367"/>
              <a:ext cx="1908175" cy="1009948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D6615D5-6DB8-422F-9E9A-19A47179331D}"/>
              </a:ext>
            </a:extLst>
          </p:cNvPr>
          <p:cNvSpPr txBox="1"/>
          <p:nvPr/>
        </p:nvSpPr>
        <p:spPr>
          <a:xfrm>
            <a:off x="1654096" y="2160447"/>
            <a:ext cx="164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da-DK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TITLE GOES HERE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75606CD-C0E3-46AF-909B-F44A73232062}"/>
              </a:ext>
            </a:extLst>
          </p:cNvPr>
          <p:cNvSpPr txBox="1"/>
          <p:nvPr/>
        </p:nvSpPr>
        <p:spPr>
          <a:xfrm>
            <a:off x="4571999" y="2134104"/>
            <a:ext cx="3339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Bauhaus 93" panose="04030905020B02020C02" pitchFamily="82" charset="0"/>
              </a:rPr>
              <a:t>DESIGNED BY XIAO</a:t>
            </a:r>
            <a:endParaRPr lang="zh-CN" altLang="en-US" sz="2800">
              <a:latin typeface="Bauhaus 93" panose="04030905020B02020C02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9ACE5AD-0195-43E1-81C0-4115E5753FF0}"/>
              </a:ext>
            </a:extLst>
          </p:cNvPr>
          <p:cNvSpPr txBox="1"/>
          <p:nvPr/>
        </p:nvSpPr>
        <p:spPr>
          <a:xfrm>
            <a:off x="4572000" y="2755189"/>
            <a:ext cx="53435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amet, consectetuer adipiscing elit. Maecenas porttitor congue massa. </a:t>
            </a: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  <a:p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176BC25-B38F-4C32-B3AF-A8F66169D677}"/>
              </a:ext>
            </a:extLst>
          </p:cNvPr>
          <p:cNvSpPr txBox="1"/>
          <p:nvPr/>
        </p:nvSpPr>
        <p:spPr>
          <a:xfrm>
            <a:off x="7302500" y="5104223"/>
            <a:ext cx="214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——DESIGNED BY XIAO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pic>
        <p:nvPicPr>
          <p:cNvPr id="15" name="图片 14" descr="图片包含 红色, 就坐, 框&#10;&#10;描述已自动生成">
            <a:extLst>
              <a:ext uri="{FF2B5EF4-FFF2-40B4-BE49-F238E27FC236}">
                <a16:creationId xmlns:a16="http://schemas.microsoft.com/office/drawing/2014/main" xmlns="" id="{499FC633-8DF7-4B21-A942-07A364B969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554" y="-545597"/>
            <a:ext cx="2713181" cy="2713181"/>
          </a:xfrm>
          <a:prstGeom prst="rect">
            <a:avLst/>
          </a:prstGeom>
        </p:spPr>
      </p:pic>
      <p:pic>
        <p:nvPicPr>
          <p:cNvPr id="19" name="图片 18" descr="图片包含 LEGO&#10;&#10;描述已自动生成">
            <a:extLst>
              <a:ext uri="{FF2B5EF4-FFF2-40B4-BE49-F238E27FC236}">
                <a16:creationId xmlns:a16="http://schemas.microsoft.com/office/drawing/2014/main" xmlns="" id="{A153A8F3-3F6B-4236-B0C9-FB288CF46B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059" y="3960388"/>
            <a:ext cx="2713181" cy="271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12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3E34DF-15AA-421F-821D-4DE3CB1387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781BAA0-E36F-459A-B7A5-A661D7BCEB25}"/>
              </a:ext>
            </a:extLst>
          </p:cNvPr>
          <p:cNvGrpSpPr/>
          <p:nvPr/>
        </p:nvGrpSpPr>
        <p:grpSpPr>
          <a:xfrm>
            <a:off x="-812068" y="6393543"/>
            <a:ext cx="13816136" cy="464457"/>
            <a:chOff x="-862867" y="6413747"/>
            <a:chExt cx="13816136" cy="44425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32F2027A-6015-40A8-93CA-8AA5167256CD}"/>
                </a:ext>
              </a:extLst>
            </p:cNvPr>
            <p:cNvSpPr/>
            <p:nvPr/>
          </p:nvSpPr>
          <p:spPr>
            <a:xfrm>
              <a:off x="-862867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DE1BEF25-352A-431E-83C0-E5FCA232CB55}"/>
                </a:ext>
              </a:extLst>
            </p:cNvPr>
            <p:cNvSpPr/>
            <p:nvPr/>
          </p:nvSpPr>
          <p:spPr>
            <a:xfrm>
              <a:off x="1905429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284CACA-F790-4BD1-90B8-347643AEF85E}"/>
                </a:ext>
              </a:extLst>
            </p:cNvPr>
            <p:cNvSpPr/>
            <p:nvPr/>
          </p:nvSpPr>
          <p:spPr>
            <a:xfrm>
              <a:off x="4673724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1A36910-B445-4C77-9A2F-87E2FFAC5030}"/>
                </a:ext>
              </a:extLst>
            </p:cNvPr>
            <p:cNvSpPr/>
            <p:nvPr/>
          </p:nvSpPr>
          <p:spPr>
            <a:xfrm>
              <a:off x="7442019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7E2FF6A-B365-42C4-A362-99AE9CCC317F}"/>
                </a:ext>
              </a:extLst>
            </p:cNvPr>
            <p:cNvSpPr/>
            <p:nvPr/>
          </p:nvSpPr>
          <p:spPr>
            <a:xfrm>
              <a:off x="10210315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2B6E40BD-3DDF-43CF-8370-160AC053C093}"/>
              </a:ext>
            </a:extLst>
          </p:cNvPr>
          <p:cNvCxnSpPr>
            <a:cxnSpLocks/>
          </p:cNvCxnSpPr>
          <p:nvPr/>
        </p:nvCxnSpPr>
        <p:spPr>
          <a:xfrm>
            <a:off x="10248414" y="0"/>
            <a:ext cx="0" cy="685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descr="图片包含 玩具, LEGO&#10;&#10;描述已自动生成">
            <a:extLst>
              <a:ext uri="{FF2B5EF4-FFF2-40B4-BE49-F238E27FC236}">
                <a16:creationId xmlns:a16="http://schemas.microsoft.com/office/drawing/2014/main" xmlns="" id="{1496246B-8147-4B4B-A804-996BB93C8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534" y="580571"/>
            <a:ext cx="5377542" cy="5377542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EC68B06-C5F0-410B-AED9-B7C781DEB43A}"/>
              </a:ext>
            </a:extLst>
          </p:cNvPr>
          <p:cNvGrpSpPr/>
          <p:nvPr/>
        </p:nvGrpSpPr>
        <p:grpSpPr>
          <a:xfrm>
            <a:off x="4698517" y="464125"/>
            <a:ext cx="2388567" cy="2183663"/>
            <a:chOff x="4530837" y="1222477"/>
            <a:chExt cx="2388567" cy="218366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D1CA1B59-487D-40DC-B433-E5CA39A383A1}"/>
                </a:ext>
              </a:extLst>
            </p:cNvPr>
            <p:cNvSpPr txBox="1"/>
            <p:nvPr/>
          </p:nvSpPr>
          <p:spPr>
            <a:xfrm>
              <a:off x="4990027" y="1222477"/>
              <a:ext cx="19293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>
                  <a:latin typeface="Bauhaus 93" panose="04030905020B02020C02" pitchFamily="82" charset="0"/>
                </a:rPr>
                <a:t>TITLE</a:t>
              </a:r>
              <a:endParaRPr lang="zh-CN" altLang="en-US" sz="6000">
                <a:latin typeface="Bauhaus 93" panose="04030905020B02020C02" pitchFamily="82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F50C8AD7-BDA8-474B-B860-C1BC7B7600AF}"/>
                </a:ext>
              </a:extLst>
            </p:cNvPr>
            <p:cNvSpPr txBox="1"/>
            <p:nvPr/>
          </p:nvSpPr>
          <p:spPr>
            <a:xfrm>
              <a:off x="4990027" y="2389910"/>
              <a:ext cx="19293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Bauhaus 93" panose="04030905020B02020C02" pitchFamily="82" charset="0"/>
                </a:rPr>
                <a:t>GOES HERE</a:t>
              </a:r>
              <a:endParaRPr lang="zh-CN" altLang="en-US" sz="2800">
                <a:latin typeface="Bauhaus 93" panose="04030905020B02020C02" pitchFamily="82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0467DBA9-D01E-4107-89E6-865A77D60C45}"/>
                </a:ext>
              </a:extLst>
            </p:cNvPr>
            <p:cNvSpPr txBox="1"/>
            <p:nvPr/>
          </p:nvSpPr>
          <p:spPr>
            <a:xfrm rot="16200000">
              <a:off x="3988523" y="1909151"/>
              <a:ext cx="1546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Bauhaus 93" panose="04030905020B02020C02" pitchFamily="82" charset="0"/>
                </a:rPr>
                <a:t>TEXT HERE</a:t>
              </a:r>
              <a:endParaRPr lang="zh-CN" altLang="en-US" sz="2400">
                <a:latin typeface="Bauhaus 93" panose="04030905020B02020C02" pitchFamily="82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D706F45F-F07A-47AD-B302-AB540B44CC9D}"/>
                </a:ext>
              </a:extLst>
            </p:cNvPr>
            <p:cNvSpPr txBox="1"/>
            <p:nvPr/>
          </p:nvSpPr>
          <p:spPr>
            <a:xfrm>
              <a:off x="4990027" y="2032392"/>
              <a:ext cx="1929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altLang="zh-CN" sz="2400">
                  <a:solidFill>
                    <a:srgbClr val="DE000D"/>
                  </a:solidFill>
                  <a:latin typeface="Bodoni MT Condensed" panose="02070606080606020203" pitchFamily="18" charset="0"/>
                  <a:cs typeface="Aharoni" panose="020B0604020202020204" pitchFamily="2" charset="-79"/>
                </a:rPr>
                <a:t>POWER YOUR POINT</a:t>
              </a:r>
              <a:endParaRPr lang="zh-CN" altLang="en-US" sz="2400">
                <a:latin typeface="Bodoni MT Condensed" panose="02070606080606020203" pitchFamily="18" charset="0"/>
                <a:cs typeface="Aharoni" panose="020B0604020202020204" pitchFamily="2" charset="-79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BBBCE453-721A-4855-ABAD-31B798DCA5A4}"/>
                </a:ext>
              </a:extLst>
            </p:cNvPr>
            <p:cNvSpPr txBox="1"/>
            <p:nvPr/>
          </p:nvSpPr>
          <p:spPr>
            <a:xfrm>
              <a:off x="4530841" y="2759809"/>
              <a:ext cx="23885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>
                  <a:solidFill>
                    <a:srgbClr val="DE000D"/>
                  </a:solidFill>
                  <a:latin typeface="Bauhaus 93" panose="04030905020B02020C02" pitchFamily="82" charset="0"/>
                </a:rPr>
                <a:t>RESEARCH</a:t>
              </a:r>
              <a:endParaRPr lang="zh-CN" altLang="en-US" sz="3600">
                <a:solidFill>
                  <a:srgbClr val="DE000D"/>
                </a:solidFill>
                <a:latin typeface="Bauhaus 93" panose="04030905020B02020C02" pitchFamily="82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C2DD234-AB89-4EE1-81CF-FB152F5FC718}"/>
              </a:ext>
            </a:extLst>
          </p:cNvPr>
          <p:cNvSpPr txBox="1"/>
          <p:nvPr/>
        </p:nvSpPr>
        <p:spPr>
          <a:xfrm>
            <a:off x="4698517" y="2837607"/>
            <a:ext cx="53435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amet, consectetuer adipiscing elit. Maecenas porttitor congue massa. </a:t>
            </a: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  <a:p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4CAC558-8F6C-462C-AC2B-E98C702ABEFB}"/>
              </a:ext>
            </a:extLst>
          </p:cNvPr>
          <p:cNvSpPr txBox="1"/>
          <p:nvPr/>
        </p:nvSpPr>
        <p:spPr>
          <a:xfrm>
            <a:off x="7206646" y="5431182"/>
            <a:ext cx="2229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——DESIGNED BY XIAO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5BC27921-18F1-43E7-9A36-30D99B4246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942" y="323290"/>
            <a:ext cx="2388563" cy="2388563"/>
          </a:xfrm>
          <a:prstGeom prst="rect">
            <a:avLst/>
          </a:prstGeom>
        </p:spPr>
      </p:pic>
      <p:pic>
        <p:nvPicPr>
          <p:cNvPr id="52" name="图片 51" descr="图片包含 就坐&#10;&#10;描述已自动生成">
            <a:extLst>
              <a:ext uri="{FF2B5EF4-FFF2-40B4-BE49-F238E27FC236}">
                <a16:creationId xmlns:a16="http://schemas.microsoft.com/office/drawing/2014/main" xmlns="" id="{EC5BB583-D0BA-4E67-A27B-58072E78EB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657" y="2831461"/>
            <a:ext cx="2933699" cy="293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39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33CB7F1-674A-4A94-963E-DF7C43B80A0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A51293-FCD7-4898-9A60-24B3886D619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hidden="1">
            <a:extLst>
              <a:ext uri="{FF2B5EF4-FFF2-40B4-BE49-F238E27FC236}">
                <a16:creationId xmlns:a16="http://schemas.microsoft.com/office/drawing/2014/main" xmlns="" id="{7D355697-EF68-4EFC-9DA5-D08C4D7C9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7" t="46463" r="22126" b="850"/>
          <a:stretch/>
        </p:blipFill>
        <p:spPr>
          <a:xfrm>
            <a:off x="807635" y="827049"/>
            <a:ext cx="2041450" cy="20414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E51CC2D-A52F-418F-8B40-40561AB95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 t="9260" r="6562" b="9260"/>
          <a:stretch/>
        </p:blipFill>
        <p:spPr>
          <a:xfrm>
            <a:off x="655372" y="924283"/>
            <a:ext cx="1773810" cy="1773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34E0A0E-789E-4358-8E41-CE8A194BB6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121" y="924282"/>
            <a:ext cx="1773810" cy="1773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1252497-039D-42AC-A9DA-E8D0B41523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3" t="9260" r="7286" b="9260"/>
          <a:stretch/>
        </p:blipFill>
        <p:spPr>
          <a:xfrm>
            <a:off x="9762818" y="924282"/>
            <a:ext cx="1773810" cy="1773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B5B72AA-E01B-45F2-BE70-9CBA86C997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91" y="924283"/>
            <a:ext cx="1768768" cy="1773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9A9E19A-C4EB-494B-8D1F-FDAEAD10D6FC}"/>
              </a:ext>
            </a:extLst>
          </p:cNvPr>
          <p:cNvSpPr txBox="1"/>
          <p:nvPr/>
        </p:nvSpPr>
        <p:spPr>
          <a:xfrm>
            <a:off x="651505" y="2549290"/>
            <a:ext cx="1773810" cy="239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amet, consectetuer adipiscing elit. Maecenas porttitor congue massa. </a:t>
            </a:r>
          </a:p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969A842-3600-4966-90A4-48A2F8A1EC9B}"/>
              </a:ext>
            </a:extLst>
          </p:cNvPr>
          <p:cNvSpPr txBox="1"/>
          <p:nvPr/>
        </p:nvSpPr>
        <p:spPr>
          <a:xfrm>
            <a:off x="3688609" y="2549290"/>
            <a:ext cx="1773810" cy="239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161F1B0-AB53-48B8-9A8A-64CC2F57B61A}"/>
              </a:ext>
            </a:extLst>
          </p:cNvPr>
          <p:cNvSpPr txBox="1"/>
          <p:nvPr/>
        </p:nvSpPr>
        <p:spPr>
          <a:xfrm>
            <a:off x="6725713" y="2549290"/>
            <a:ext cx="1773810" cy="239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consectetuer adipiscing elit. Maecenas porttitor congue massa. </a:t>
            </a:r>
          </a:p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0DAAB7D-F7AC-4E92-830D-787353BC052D}"/>
              </a:ext>
            </a:extLst>
          </p:cNvPr>
          <p:cNvSpPr txBox="1"/>
          <p:nvPr/>
        </p:nvSpPr>
        <p:spPr>
          <a:xfrm>
            <a:off x="9762818" y="2549290"/>
            <a:ext cx="1773810" cy="2064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pulvinar ultricies, purus lectus malesuada libero, sit amet commodo magna eros quis urna. Nunc viverra imperdiet enim.</a:t>
            </a:r>
          </a:p>
        </p:txBody>
      </p:sp>
      <p:pic>
        <p:nvPicPr>
          <p:cNvPr id="44" name="图片 43" descr="图片包含 玩具, LEGO&#10;&#10;描述已自动生成">
            <a:extLst>
              <a:ext uri="{FF2B5EF4-FFF2-40B4-BE49-F238E27FC236}">
                <a16:creationId xmlns:a16="http://schemas.microsoft.com/office/drawing/2014/main" xmlns="" id="{796DB379-B910-4D31-96C4-04731C54E5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888" y="633296"/>
            <a:ext cx="1773810" cy="1773810"/>
          </a:xfrm>
          <a:prstGeom prst="rect">
            <a:avLst/>
          </a:prstGeom>
        </p:spPr>
      </p:pic>
      <p:pic>
        <p:nvPicPr>
          <p:cNvPr id="46" name="图片 45" descr="图片包含 玩具, LEGO&#10;&#10;描述已自动生成">
            <a:extLst>
              <a:ext uri="{FF2B5EF4-FFF2-40B4-BE49-F238E27FC236}">
                <a16:creationId xmlns:a16="http://schemas.microsoft.com/office/drawing/2014/main" xmlns="" id="{875781E1-2F32-421B-8CF4-D2E6CF73C7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392"/>
            <a:ext cx="1485900" cy="1977898"/>
          </a:xfrm>
          <a:prstGeom prst="rect">
            <a:avLst/>
          </a:prstGeom>
        </p:spPr>
      </p:pic>
      <p:pic>
        <p:nvPicPr>
          <p:cNvPr id="50" name="图片 49" descr="图片包含 玩具, LEGO&#10;&#10;描述已自动生成">
            <a:extLst>
              <a:ext uri="{FF2B5EF4-FFF2-40B4-BE49-F238E27FC236}">
                <a16:creationId xmlns:a16="http://schemas.microsoft.com/office/drawing/2014/main" xmlns="" id="{F2EDE424-5372-4508-ABFF-4A17D12B24B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295" y="723900"/>
            <a:ext cx="1683207" cy="1683207"/>
          </a:xfrm>
          <a:prstGeom prst="rect">
            <a:avLst/>
          </a:prstGeom>
        </p:spPr>
      </p:pic>
      <p:pic>
        <p:nvPicPr>
          <p:cNvPr id="54" name="图片 53" descr="图片包含 消防栓, LEGO, 玩具, 黄色&#10;&#10;描述已自动生成">
            <a:extLst>
              <a:ext uri="{FF2B5EF4-FFF2-40B4-BE49-F238E27FC236}">
                <a16:creationId xmlns:a16="http://schemas.microsoft.com/office/drawing/2014/main" xmlns="" id="{6E477C25-E8B1-49E4-942F-D836BE7C1DF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2344" y="546123"/>
            <a:ext cx="2704582" cy="2028436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CC2F3B56-05DE-44D0-B555-8114E6112222}"/>
              </a:ext>
            </a:extLst>
          </p:cNvPr>
          <p:cNvSpPr txBox="1"/>
          <p:nvPr/>
        </p:nvSpPr>
        <p:spPr>
          <a:xfrm>
            <a:off x="2895600" y="5353521"/>
            <a:ext cx="609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solidFill>
                  <a:srgbClr val="FEDC00"/>
                </a:solidFill>
                <a:latin typeface="Bauhaus 93" panose="04030905020B02020C02" pitchFamily="82" charset="0"/>
              </a:rPr>
              <a:t>POWER YO</a:t>
            </a:r>
            <a:r>
              <a:rPr lang="en-US" altLang="zh-CN" sz="4400">
                <a:solidFill>
                  <a:srgbClr val="DE000D"/>
                </a:solidFill>
                <a:latin typeface="Bauhaus 93" panose="04030905020B02020C02" pitchFamily="82" charset="0"/>
              </a:rPr>
              <a:t>UR POINT</a:t>
            </a:r>
            <a:endParaRPr lang="zh-CN" altLang="en-US" sz="4400">
              <a:solidFill>
                <a:srgbClr val="DE000D"/>
              </a:solidFill>
              <a:latin typeface="Bauhaus 93" panose="04030905020B02020C02" pitchFamily="82" charset="0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89D359D9-2317-437C-A142-D46DB16B441C}"/>
              </a:ext>
            </a:extLst>
          </p:cNvPr>
          <p:cNvGrpSpPr/>
          <p:nvPr/>
        </p:nvGrpSpPr>
        <p:grpSpPr>
          <a:xfrm>
            <a:off x="-812068" y="-247650"/>
            <a:ext cx="13816136" cy="464457"/>
            <a:chOff x="-812068" y="-247650"/>
            <a:chExt cx="13816136" cy="464457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5EABC80C-BB9F-43E3-92E7-FD0A9B4912A1}"/>
                </a:ext>
              </a:extLst>
            </p:cNvPr>
            <p:cNvSpPr/>
            <p:nvPr/>
          </p:nvSpPr>
          <p:spPr>
            <a:xfrm flipV="1">
              <a:off x="-812068" y="-247650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2FE6B631-E1B9-4E47-B92A-B3CAF8EFBC53}"/>
                </a:ext>
              </a:extLst>
            </p:cNvPr>
            <p:cNvSpPr/>
            <p:nvPr/>
          </p:nvSpPr>
          <p:spPr>
            <a:xfrm flipV="1">
              <a:off x="1956228" y="-247650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62977867-08BF-44E7-B954-ACAB5861532D}"/>
                </a:ext>
              </a:extLst>
            </p:cNvPr>
            <p:cNvSpPr/>
            <p:nvPr/>
          </p:nvSpPr>
          <p:spPr>
            <a:xfrm flipV="1">
              <a:off x="4724524" y="-247650"/>
              <a:ext cx="1371477" cy="464457"/>
            </a:xfrm>
            <a:custGeom>
              <a:avLst/>
              <a:gdLst>
                <a:gd name="connsiteX0" fmla="*/ 0 w 1371477"/>
                <a:gd name="connsiteY0" fmla="*/ 464457 h 464457"/>
                <a:gd name="connsiteX1" fmla="*/ 1371477 w 1371477"/>
                <a:gd name="connsiteY1" fmla="*/ 464457 h 464457"/>
                <a:gd name="connsiteX2" fmla="*/ 1371477 w 1371477"/>
                <a:gd name="connsiteY2" fmla="*/ 111249 h 464457"/>
                <a:gd name="connsiteX3" fmla="*/ 1273659 w 1371477"/>
                <a:gd name="connsiteY3" fmla="*/ 111249 h 464457"/>
                <a:gd name="connsiteX4" fmla="*/ 1273659 w 1371477"/>
                <a:gd name="connsiteY4" fmla="*/ 0 h 464457"/>
                <a:gd name="connsiteX5" fmla="*/ 1011878 w 1371477"/>
                <a:gd name="connsiteY5" fmla="*/ 0 h 464457"/>
                <a:gd name="connsiteX6" fmla="*/ 1011878 w 1371477"/>
                <a:gd name="connsiteY6" fmla="*/ 111249 h 464457"/>
                <a:gd name="connsiteX7" fmla="*/ 816244 w 1371477"/>
                <a:gd name="connsiteY7" fmla="*/ 111249 h 464457"/>
                <a:gd name="connsiteX8" fmla="*/ 816244 w 1371477"/>
                <a:gd name="connsiteY8" fmla="*/ 0 h 464457"/>
                <a:gd name="connsiteX9" fmla="*/ 554463 w 1371477"/>
                <a:gd name="connsiteY9" fmla="*/ 0 h 464457"/>
                <a:gd name="connsiteX10" fmla="*/ 554463 w 1371477"/>
                <a:gd name="connsiteY10" fmla="*/ 111249 h 464457"/>
                <a:gd name="connsiteX11" fmla="*/ 358828 w 1371477"/>
                <a:gd name="connsiteY11" fmla="*/ 111249 h 464457"/>
                <a:gd name="connsiteX12" fmla="*/ 358828 w 1371477"/>
                <a:gd name="connsiteY12" fmla="*/ 0 h 464457"/>
                <a:gd name="connsiteX13" fmla="*/ 97047 w 1371477"/>
                <a:gd name="connsiteY13" fmla="*/ 0 h 464457"/>
                <a:gd name="connsiteX14" fmla="*/ 97047 w 1371477"/>
                <a:gd name="connsiteY14" fmla="*/ 111249 h 464457"/>
                <a:gd name="connsiteX15" fmla="*/ 0 w 1371477"/>
                <a:gd name="connsiteY15" fmla="*/ 111249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77" h="464457">
                  <a:moveTo>
                    <a:pt x="0" y="464457"/>
                  </a:moveTo>
                  <a:lnTo>
                    <a:pt x="1371477" y="464457"/>
                  </a:lnTo>
                  <a:lnTo>
                    <a:pt x="1371477" y="111249"/>
                  </a:lnTo>
                  <a:lnTo>
                    <a:pt x="1273659" y="111249"/>
                  </a:lnTo>
                  <a:lnTo>
                    <a:pt x="1273659" y="0"/>
                  </a:lnTo>
                  <a:lnTo>
                    <a:pt x="1011878" y="0"/>
                  </a:lnTo>
                  <a:lnTo>
                    <a:pt x="1011878" y="111249"/>
                  </a:lnTo>
                  <a:lnTo>
                    <a:pt x="816244" y="111249"/>
                  </a:lnTo>
                  <a:lnTo>
                    <a:pt x="816244" y="0"/>
                  </a:lnTo>
                  <a:lnTo>
                    <a:pt x="554463" y="0"/>
                  </a:lnTo>
                  <a:lnTo>
                    <a:pt x="554463" y="111249"/>
                  </a:lnTo>
                  <a:lnTo>
                    <a:pt x="358828" y="111249"/>
                  </a:lnTo>
                  <a:lnTo>
                    <a:pt x="358828" y="0"/>
                  </a:lnTo>
                  <a:lnTo>
                    <a:pt x="97047" y="0"/>
                  </a:lnTo>
                  <a:lnTo>
                    <a:pt x="97047" y="111249"/>
                  </a:lnTo>
                  <a:lnTo>
                    <a:pt x="0" y="111249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0EC7DD61-A939-4866-8EC0-EBAC73D077AC}"/>
                </a:ext>
              </a:extLst>
            </p:cNvPr>
            <p:cNvSpPr/>
            <p:nvPr/>
          </p:nvSpPr>
          <p:spPr>
            <a:xfrm flipV="1">
              <a:off x="7492818" y="-247650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4D46EFAD-5BF0-4F4B-8783-0343ECF8AD38}"/>
                </a:ext>
              </a:extLst>
            </p:cNvPr>
            <p:cNvSpPr/>
            <p:nvPr/>
          </p:nvSpPr>
          <p:spPr>
            <a:xfrm flipV="1">
              <a:off x="10261114" y="-247650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2AFC007-C30B-49DF-9C76-406A53AEC538}"/>
                </a:ext>
              </a:extLst>
            </p:cNvPr>
            <p:cNvSpPr/>
            <p:nvPr/>
          </p:nvSpPr>
          <p:spPr>
            <a:xfrm flipV="1">
              <a:off x="6096001" y="-247650"/>
              <a:ext cx="1371477" cy="464457"/>
            </a:xfrm>
            <a:custGeom>
              <a:avLst/>
              <a:gdLst>
                <a:gd name="connsiteX0" fmla="*/ 0 w 1371477"/>
                <a:gd name="connsiteY0" fmla="*/ 464457 h 464457"/>
                <a:gd name="connsiteX1" fmla="*/ 1371477 w 1371477"/>
                <a:gd name="connsiteY1" fmla="*/ 464457 h 464457"/>
                <a:gd name="connsiteX2" fmla="*/ 1371477 w 1371477"/>
                <a:gd name="connsiteY2" fmla="*/ 111249 h 464457"/>
                <a:gd name="connsiteX3" fmla="*/ 1274430 w 1371477"/>
                <a:gd name="connsiteY3" fmla="*/ 111249 h 464457"/>
                <a:gd name="connsiteX4" fmla="*/ 1274430 w 1371477"/>
                <a:gd name="connsiteY4" fmla="*/ 0 h 464457"/>
                <a:gd name="connsiteX5" fmla="*/ 1012648 w 1371477"/>
                <a:gd name="connsiteY5" fmla="*/ 0 h 464457"/>
                <a:gd name="connsiteX6" fmla="*/ 1012648 w 1371477"/>
                <a:gd name="connsiteY6" fmla="*/ 111249 h 464457"/>
                <a:gd name="connsiteX7" fmla="*/ 817013 w 1371477"/>
                <a:gd name="connsiteY7" fmla="*/ 111249 h 464457"/>
                <a:gd name="connsiteX8" fmla="*/ 817013 w 1371477"/>
                <a:gd name="connsiteY8" fmla="*/ 0 h 464457"/>
                <a:gd name="connsiteX9" fmla="*/ 555232 w 1371477"/>
                <a:gd name="connsiteY9" fmla="*/ 0 h 464457"/>
                <a:gd name="connsiteX10" fmla="*/ 555232 w 1371477"/>
                <a:gd name="connsiteY10" fmla="*/ 111249 h 464457"/>
                <a:gd name="connsiteX11" fmla="*/ 359598 w 1371477"/>
                <a:gd name="connsiteY11" fmla="*/ 111249 h 464457"/>
                <a:gd name="connsiteX12" fmla="*/ 359598 w 1371477"/>
                <a:gd name="connsiteY12" fmla="*/ 0 h 464457"/>
                <a:gd name="connsiteX13" fmla="*/ 97817 w 1371477"/>
                <a:gd name="connsiteY13" fmla="*/ 0 h 464457"/>
                <a:gd name="connsiteX14" fmla="*/ 97817 w 1371477"/>
                <a:gd name="connsiteY14" fmla="*/ 111249 h 464457"/>
                <a:gd name="connsiteX15" fmla="*/ 0 w 1371477"/>
                <a:gd name="connsiteY15" fmla="*/ 111249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77" h="464457">
                  <a:moveTo>
                    <a:pt x="0" y="464457"/>
                  </a:moveTo>
                  <a:lnTo>
                    <a:pt x="1371477" y="464457"/>
                  </a:lnTo>
                  <a:lnTo>
                    <a:pt x="1371477" y="111249"/>
                  </a:lnTo>
                  <a:lnTo>
                    <a:pt x="1274430" y="111249"/>
                  </a:lnTo>
                  <a:lnTo>
                    <a:pt x="1274430" y="0"/>
                  </a:lnTo>
                  <a:lnTo>
                    <a:pt x="1012648" y="0"/>
                  </a:lnTo>
                  <a:lnTo>
                    <a:pt x="1012648" y="111249"/>
                  </a:lnTo>
                  <a:lnTo>
                    <a:pt x="817013" y="111249"/>
                  </a:lnTo>
                  <a:lnTo>
                    <a:pt x="817013" y="0"/>
                  </a:lnTo>
                  <a:lnTo>
                    <a:pt x="555232" y="0"/>
                  </a:lnTo>
                  <a:lnTo>
                    <a:pt x="555232" y="111249"/>
                  </a:lnTo>
                  <a:lnTo>
                    <a:pt x="359598" y="111249"/>
                  </a:lnTo>
                  <a:lnTo>
                    <a:pt x="359598" y="0"/>
                  </a:lnTo>
                  <a:lnTo>
                    <a:pt x="97817" y="0"/>
                  </a:lnTo>
                  <a:lnTo>
                    <a:pt x="97817" y="111249"/>
                  </a:lnTo>
                  <a:lnTo>
                    <a:pt x="0" y="111249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5A558127-A6CC-4937-A93A-E8DFDCD91488}"/>
              </a:ext>
            </a:extLst>
          </p:cNvPr>
          <p:cNvGrpSpPr/>
          <p:nvPr/>
        </p:nvGrpSpPr>
        <p:grpSpPr>
          <a:xfrm>
            <a:off x="-812068" y="6641193"/>
            <a:ext cx="13816136" cy="464457"/>
            <a:chOff x="-812068" y="6641193"/>
            <a:chExt cx="13816136" cy="464457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0929587A-BDC6-49BC-9B8A-C19C27BA3E8C}"/>
                </a:ext>
              </a:extLst>
            </p:cNvPr>
            <p:cNvSpPr/>
            <p:nvPr/>
          </p:nvSpPr>
          <p:spPr>
            <a:xfrm>
              <a:off x="-812068" y="6641193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8064A98-60D2-4F1F-87F1-5261F6A327B0}"/>
                </a:ext>
              </a:extLst>
            </p:cNvPr>
            <p:cNvSpPr/>
            <p:nvPr/>
          </p:nvSpPr>
          <p:spPr>
            <a:xfrm>
              <a:off x="1956228" y="6641193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9A9E46D2-A2D8-4925-B865-155A3A7FDEDA}"/>
                </a:ext>
              </a:extLst>
            </p:cNvPr>
            <p:cNvSpPr/>
            <p:nvPr/>
          </p:nvSpPr>
          <p:spPr>
            <a:xfrm>
              <a:off x="4724524" y="6641193"/>
              <a:ext cx="1371477" cy="464457"/>
            </a:xfrm>
            <a:custGeom>
              <a:avLst/>
              <a:gdLst>
                <a:gd name="connsiteX0" fmla="*/ 97047 w 1371477"/>
                <a:gd name="connsiteY0" fmla="*/ 0 h 464457"/>
                <a:gd name="connsiteX1" fmla="*/ 358828 w 1371477"/>
                <a:gd name="connsiteY1" fmla="*/ 0 h 464457"/>
                <a:gd name="connsiteX2" fmla="*/ 358828 w 1371477"/>
                <a:gd name="connsiteY2" fmla="*/ 111250 h 464457"/>
                <a:gd name="connsiteX3" fmla="*/ 554463 w 1371477"/>
                <a:gd name="connsiteY3" fmla="*/ 111250 h 464457"/>
                <a:gd name="connsiteX4" fmla="*/ 554463 w 1371477"/>
                <a:gd name="connsiteY4" fmla="*/ 0 h 464457"/>
                <a:gd name="connsiteX5" fmla="*/ 816244 w 1371477"/>
                <a:gd name="connsiteY5" fmla="*/ 0 h 464457"/>
                <a:gd name="connsiteX6" fmla="*/ 816244 w 1371477"/>
                <a:gd name="connsiteY6" fmla="*/ 111250 h 464457"/>
                <a:gd name="connsiteX7" fmla="*/ 1011878 w 1371477"/>
                <a:gd name="connsiteY7" fmla="*/ 111250 h 464457"/>
                <a:gd name="connsiteX8" fmla="*/ 1011878 w 1371477"/>
                <a:gd name="connsiteY8" fmla="*/ 0 h 464457"/>
                <a:gd name="connsiteX9" fmla="*/ 1273659 w 1371477"/>
                <a:gd name="connsiteY9" fmla="*/ 0 h 464457"/>
                <a:gd name="connsiteX10" fmla="*/ 1273659 w 1371477"/>
                <a:gd name="connsiteY10" fmla="*/ 111250 h 464457"/>
                <a:gd name="connsiteX11" fmla="*/ 1371477 w 1371477"/>
                <a:gd name="connsiteY11" fmla="*/ 111250 h 464457"/>
                <a:gd name="connsiteX12" fmla="*/ 1371477 w 1371477"/>
                <a:gd name="connsiteY12" fmla="*/ 464457 h 464457"/>
                <a:gd name="connsiteX13" fmla="*/ 0 w 1371477"/>
                <a:gd name="connsiteY13" fmla="*/ 464457 h 464457"/>
                <a:gd name="connsiteX14" fmla="*/ 0 w 1371477"/>
                <a:gd name="connsiteY14" fmla="*/ 111250 h 464457"/>
                <a:gd name="connsiteX15" fmla="*/ 97047 w 1371477"/>
                <a:gd name="connsiteY15" fmla="*/ 111250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77" h="464457">
                  <a:moveTo>
                    <a:pt x="97047" y="0"/>
                  </a:moveTo>
                  <a:lnTo>
                    <a:pt x="358828" y="0"/>
                  </a:lnTo>
                  <a:lnTo>
                    <a:pt x="358828" y="111250"/>
                  </a:lnTo>
                  <a:lnTo>
                    <a:pt x="554463" y="111250"/>
                  </a:lnTo>
                  <a:lnTo>
                    <a:pt x="554463" y="0"/>
                  </a:lnTo>
                  <a:lnTo>
                    <a:pt x="816244" y="0"/>
                  </a:lnTo>
                  <a:lnTo>
                    <a:pt x="816244" y="111250"/>
                  </a:lnTo>
                  <a:lnTo>
                    <a:pt x="1011878" y="111250"/>
                  </a:lnTo>
                  <a:lnTo>
                    <a:pt x="1011878" y="0"/>
                  </a:lnTo>
                  <a:lnTo>
                    <a:pt x="1273659" y="0"/>
                  </a:lnTo>
                  <a:lnTo>
                    <a:pt x="1273659" y="111250"/>
                  </a:lnTo>
                  <a:lnTo>
                    <a:pt x="1371477" y="111250"/>
                  </a:lnTo>
                  <a:lnTo>
                    <a:pt x="1371477" y="464457"/>
                  </a:lnTo>
                  <a:lnTo>
                    <a:pt x="0" y="464457"/>
                  </a:lnTo>
                  <a:lnTo>
                    <a:pt x="0" y="111250"/>
                  </a:lnTo>
                  <a:lnTo>
                    <a:pt x="97047" y="111250"/>
                  </a:lnTo>
                  <a:close/>
                </a:path>
              </a:pathLst>
            </a:custGeom>
            <a:solidFill>
              <a:srgbClr val="F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B67237E7-007E-491F-BD4E-FCDA7EDCBC41}"/>
                </a:ext>
              </a:extLst>
            </p:cNvPr>
            <p:cNvSpPr/>
            <p:nvPr/>
          </p:nvSpPr>
          <p:spPr>
            <a:xfrm>
              <a:off x="7492818" y="6641193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71AD49F7-E6CC-4B76-8AF3-B20B916B12B5}"/>
                </a:ext>
              </a:extLst>
            </p:cNvPr>
            <p:cNvSpPr/>
            <p:nvPr/>
          </p:nvSpPr>
          <p:spPr>
            <a:xfrm>
              <a:off x="10261114" y="6641193"/>
              <a:ext cx="2742954" cy="464457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DF0F1DCB-2DA3-4E96-A337-E49966506BBB}"/>
                </a:ext>
              </a:extLst>
            </p:cNvPr>
            <p:cNvSpPr/>
            <p:nvPr/>
          </p:nvSpPr>
          <p:spPr>
            <a:xfrm>
              <a:off x="6096001" y="6641193"/>
              <a:ext cx="1371477" cy="464457"/>
            </a:xfrm>
            <a:custGeom>
              <a:avLst/>
              <a:gdLst>
                <a:gd name="connsiteX0" fmla="*/ 97817 w 1371477"/>
                <a:gd name="connsiteY0" fmla="*/ 0 h 464457"/>
                <a:gd name="connsiteX1" fmla="*/ 359598 w 1371477"/>
                <a:gd name="connsiteY1" fmla="*/ 0 h 464457"/>
                <a:gd name="connsiteX2" fmla="*/ 359598 w 1371477"/>
                <a:gd name="connsiteY2" fmla="*/ 111250 h 464457"/>
                <a:gd name="connsiteX3" fmla="*/ 555232 w 1371477"/>
                <a:gd name="connsiteY3" fmla="*/ 111250 h 464457"/>
                <a:gd name="connsiteX4" fmla="*/ 555232 w 1371477"/>
                <a:gd name="connsiteY4" fmla="*/ 0 h 464457"/>
                <a:gd name="connsiteX5" fmla="*/ 817013 w 1371477"/>
                <a:gd name="connsiteY5" fmla="*/ 0 h 464457"/>
                <a:gd name="connsiteX6" fmla="*/ 817013 w 1371477"/>
                <a:gd name="connsiteY6" fmla="*/ 111250 h 464457"/>
                <a:gd name="connsiteX7" fmla="*/ 1012648 w 1371477"/>
                <a:gd name="connsiteY7" fmla="*/ 111250 h 464457"/>
                <a:gd name="connsiteX8" fmla="*/ 1012648 w 1371477"/>
                <a:gd name="connsiteY8" fmla="*/ 0 h 464457"/>
                <a:gd name="connsiteX9" fmla="*/ 1274430 w 1371477"/>
                <a:gd name="connsiteY9" fmla="*/ 0 h 464457"/>
                <a:gd name="connsiteX10" fmla="*/ 1274430 w 1371477"/>
                <a:gd name="connsiteY10" fmla="*/ 111250 h 464457"/>
                <a:gd name="connsiteX11" fmla="*/ 1371477 w 1371477"/>
                <a:gd name="connsiteY11" fmla="*/ 111250 h 464457"/>
                <a:gd name="connsiteX12" fmla="*/ 1371477 w 1371477"/>
                <a:gd name="connsiteY12" fmla="*/ 464457 h 464457"/>
                <a:gd name="connsiteX13" fmla="*/ 0 w 1371477"/>
                <a:gd name="connsiteY13" fmla="*/ 464457 h 464457"/>
                <a:gd name="connsiteX14" fmla="*/ 0 w 1371477"/>
                <a:gd name="connsiteY14" fmla="*/ 111250 h 464457"/>
                <a:gd name="connsiteX15" fmla="*/ 97817 w 1371477"/>
                <a:gd name="connsiteY15" fmla="*/ 111250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77" h="464457">
                  <a:moveTo>
                    <a:pt x="97817" y="0"/>
                  </a:moveTo>
                  <a:lnTo>
                    <a:pt x="359598" y="0"/>
                  </a:lnTo>
                  <a:lnTo>
                    <a:pt x="359598" y="111250"/>
                  </a:lnTo>
                  <a:lnTo>
                    <a:pt x="555232" y="111250"/>
                  </a:lnTo>
                  <a:lnTo>
                    <a:pt x="555232" y="0"/>
                  </a:lnTo>
                  <a:lnTo>
                    <a:pt x="817013" y="0"/>
                  </a:lnTo>
                  <a:lnTo>
                    <a:pt x="817013" y="111250"/>
                  </a:lnTo>
                  <a:lnTo>
                    <a:pt x="1012648" y="111250"/>
                  </a:lnTo>
                  <a:lnTo>
                    <a:pt x="1012648" y="0"/>
                  </a:lnTo>
                  <a:lnTo>
                    <a:pt x="1274430" y="0"/>
                  </a:lnTo>
                  <a:lnTo>
                    <a:pt x="1274430" y="111250"/>
                  </a:lnTo>
                  <a:lnTo>
                    <a:pt x="1371477" y="111250"/>
                  </a:lnTo>
                  <a:lnTo>
                    <a:pt x="1371477" y="464457"/>
                  </a:lnTo>
                  <a:lnTo>
                    <a:pt x="0" y="464457"/>
                  </a:lnTo>
                  <a:lnTo>
                    <a:pt x="0" y="111250"/>
                  </a:lnTo>
                  <a:lnTo>
                    <a:pt x="97817" y="111250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4872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F42A935-3A33-46DD-9647-28666F5212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64EA62C-C08C-4112-9091-F7D1EF6403A1}"/>
              </a:ext>
            </a:extLst>
          </p:cNvPr>
          <p:cNvSpPr/>
          <p:nvPr/>
        </p:nvSpPr>
        <p:spPr>
          <a:xfrm>
            <a:off x="2322285" y="685800"/>
            <a:ext cx="3004457" cy="5486400"/>
          </a:xfrm>
          <a:prstGeom prst="rect">
            <a:avLst/>
          </a:prstGeom>
          <a:solidFill>
            <a:srgbClr val="FEDC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AD808DD-68EF-46BE-B3FD-310446C3A215}"/>
              </a:ext>
            </a:extLst>
          </p:cNvPr>
          <p:cNvSpPr/>
          <p:nvPr/>
        </p:nvSpPr>
        <p:spPr>
          <a:xfrm>
            <a:off x="6865260" y="685800"/>
            <a:ext cx="3004457" cy="5486400"/>
          </a:xfrm>
          <a:prstGeom prst="rect">
            <a:avLst/>
          </a:prstGeom>
          <a:solidFill>
            <a:srgbClr val="DE00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1D610E2-70C8-4A2C-A9B2-12958A8C3A36}"/>
              </a:ext>
            </a:extLst>
          </p:cNvPr>
          <p:cNvSpPr txBox="1"/>
          <p:nvPr/>
        </p:nvSpPr>
        <p:spPr>
          <a:xfrm>
            <a:off x="3089419" y="685800"/>
            <a:ext cx="192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Bauhaus 93" panose="04030905020B02020C02" pitchFamily="82" charset="0"/>
              </a:rPr>
              <a:t>TITLE</a:t>
            </a:r>
            <a:endParaRPr lang="zh-CN" altLang="en-US" sz="6000">
              <a:latin typeface="Bauhaus 93" panose="04030905020B02020C02" pitchFamily="8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DB19DD8-B900-4D7B-86BD-CF33E40869CC}"/>
              </a:ext>
            </a:extLst>
          </p:cNvPr>
          <p:cNvSpPr txBox="1"/>
          <p:nvPr/>
        </p:nvSpPr>
        <p:spPr>
          <a:xfrm>
            <a:off x="3089419" y="1853233"/>
            <a:ext cx="1929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Bauhaus 93" panose="04030905020B02020C02" pitchFamily="82" charset="0"/>
              </a:rPr>
              <a:t>GOES HERE</a:t>
            </a:r>
            <a:endParaRPr lang="zh-CN" altLang="en-US" sz="2800">
              <a:latin typeface="Bauhaus 93" panose="04030905020B02020C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C22A793-ABC6-447F-8CC1-198E74AB9A62}"/>
              </a:ext>
            </a:extLst>
          </p:cNvPr>
          <p:cNvSpPr txBox="1"/>
          <p:nvPr/>
        </p:nvSpPr>
        <p:spPr>
          <a:xfrm rot="16200000">
            <a:off x="2087915" y="1372474"/>
            <a:ext cx="1546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uhaus 93" panose="04030905020B02020C02" pitchFamily="82" charset="0"/>
              </a:rPr>
              <a:t>TEXT HERE</a:t>
            </a:r>
            <a:endParaRPr lang="zh-CN" altLang="en-US" sz="2400">
              <a:latin typeface="Bauhaus 93" panose="04030905020B02020C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C750B37-663A-4D9D-AF47-F8C07B6AB0E7}"/>
              </a:ext>
            </a:extLst>
          </p:cNvPr>
          <p:cNvSpPr txBox="1"/>
          <p:nvPr/>
        </p:nvSpPr>
        <p:spPr>
          <a:xfrm>
            <a:off x="3089419" y="1495715"/>
            <a:ext cx="192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POWER YOUR POINT</a:t>
            </a:r>
            <a:endParaRPr lang="zh-CN" altLang="en-US" sz="24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16CB5F9-3DAF-460D-9D22-88ABE0502CCD}"/>
              </a:ext>
            </a:extLst>
          </p:cNvPr>
          <p:cNvSpPr txBox="1"/>
          <p:nvPr/>
        </p:nvSpPr>
        <p:spPr>
          <a:xfrm>
            <a:off x="2630233" y="2223132"/>
            <a:ext cx="2388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rgbClr val="DE000D"/>
                </a:solidFill>
                <a:latin typeface="Bauhaus 93" panose="04030905020B02020C02" pitchFamily="82" charset="0"/>
              </a:rPr>
              <a:t>RESEARCH</a:t>
            </a:r>
            <a:endParaRPr lang="zh-CN" altLang="en-US" sz="3600">
              <a:solidFill>
                <a:srgbClr val="DE000D"/>
              </a:solidFill>
              <a:latin typeface="Bauhaus 93" panose="04030905020B02020C02" pitchFamily="8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C677729-28C3-4E32-AAAC-8CCB7088852C}"/>
              </a:ext>
            </a:extLst>
          </p:cNvPr>
          <p:cNvSpPr txBox="1"/>
          <p:nvPr/>
        </p:nvSpPr>
        <p:spPr>
          <a:xfrm>
            <a:off x="2630228" y="2733971"/>
            <a:ext cx="2388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0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LOREM IPSUM    </a:t>
            </a:r>
            <a:r>
              <a:rPr lang="en-US" altLang="zh-CN" sz="20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/</a:t>
            </a:r>
            <a:r>
              <a:rPr lang="da-DK" altLang="zh-CN" sz="2000">
                <a:solidFill>
                  <a:srgbClr val="DE000D"/>
                </a:solidFill>
                <a:latin typeface="Bodoni MT Condensed" panose="02070606080606020203" pitchFamily="18" charset="0"/>
                <a:cs typeface="Aharoni" panose="020B0604020202020204" pitchFamily="2" charset="-79"/>
              </a:rPr>
              <a:t>    DOLOR SIT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pic>
        <p:nvPicPr>
          <p:cNvPr id="13" name="图片 12" descr="图片包含 LEGO, 玩具, 游戏, 室内&#10;&#10;描述已自动生成">
            <a:extLst>
              <a:ext uri="{FF2B5EF4-FFF2-40B4-BE49-F238E27FC236}">
                <a16:creationId xmlns:a16="http://schemas.microsoft.com/office/drawing/2014/main" xmlns="" id="{63B4F129-9FC9-4C5D-A0DA-3B61AAADC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66" y="3865630"/>
            <a:ext cx="3257086" cy="21140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20B777A-A525-4E1B-A68B-3FB5E27F9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3472" y="2188232"/>
            <a:ext cx="4648031" cy="248153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E75FDEA-2FD5-4EA5-ABC8-191AE8BB4A6F}"/>
              </a:ext>
            </a:extLst>
          </p:cNvPr>
          <p:cNvSpPr txBox="1"/>
          <p:nvPr/>
        </p:nvSpPr>
        <p:spPr>
          <a:xfrm>
            <a:off x="-1" y="0"/>
            <a:ext cx="4333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 CONSECTETUER ADIPISCING ELIT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119BD9F-E751-47C0-B8F3-B41D16067F9F}"/>
              </a:ext>
            </a:extLst>
          </p:cNvPr>
          <p:cNvSpPr txBox="1"/>
          <p:nvPr/>
        </p:nvSpPr>
        <p:spPr>
          <a:xfrm>
            <a:off x="10038527" y="6457890"/>
            <a:ext cx="215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——DESIGNED BY XIAO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09098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52B8C5-2D6E-499E-837B-BF7EA2A793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6174166-1A18-4227-BDD9-8C0ECB058665}"/>
              </a:ext>
            </a:extLst>
          </p:cNvPr>
          <p:cNvGrpSpPr/>
          <p:nvPr/>
        </p:nvGrpSpPr>
        <p:grpSpPr>
          <a:xfrm flipV="1">
            <a:off x="-812068" y="0"/>
            <a:ext cx="13816136" cy="464457"/>
            <a:chOff x="-862867" y="6413747"/>
            <a:chExt cx="13816136" cy="44425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C5CC0F1-2B4A-481F-9CE6-D217DB077124}"/>
                </a:ext>
              </a:extLst>
            </p:cNvPr>
            <p:cNvSpPr/>
            <p:nvPr/>
          </p:nvSpPr>
          <p:spPr>
            <a:xfrm>
              <a:off x="-862867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4B0FFCB-CC76-4EF9-961F-E0782B3FAE63}"/>
                </a:ext>
              </a:extLst>
            </p:cNvPr>
            <p:cNvSpPr/>
            <p:nvPr/>
          </p:nvSpPr>
          <p:spPr>
            <a:xfrm>
              <a:off x="1905429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D0C19EA-C6EA-48BD-8927-4A6F52C25E39}"/>
                </a:ext>
              </a:extLst>
            </p:cNvPr>
            <p:cNvSpPr/>
            <p:nvPr/>
          </p:nvSpPr>
          <p:spPr>
            <a:xfrm>
              <a:off x="4673724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593346C-B8D4-4150-91DC-3AA1A3231C6E}"/>
                </a:ext>
              </a:extLst>
            </p:cNvPr>
            <p:cNvSpPr/>
            <p:nvPr/>
          </p:nvSpPr>
          <p:spPr>
            <a:xfrm>
              <a:off x="7442019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2D4A6C3-14C0-4BF8-AE22-5E0D15C71615}"/>
                </a:ext>
              </a:extLst>
            </p:cNvPr>
            <p:cNvSpPr/>
            <p:nvPr/>
          </p:nvSpPr>
          <p:spPr>
            <a:xfrm>
              <a:off x="10210315" y="6413747"/>
              <a:ext cx="2742954" cy="444253"/>
            </a:xfrm>
            <a:custGeom>
              <a:avLst/>
              <a:gdLst>
                <a:gd name="connsiteX0" fmla="*/ 75600 w 2136775"/>
                <a:gd name="connsiteY0" fmla="*/ 0 h 346075"/>
                <a:gd name="connsiteX1" fmla="*/ 279529 w 2136775"/>
                <a:gd name="connsiteY1" fmla="*/ 0 h 346075"/>
                <a:gd name="connsiteX2" fmla="*/ 279529 w 2136775"/>
                <a:gd name="connsiteY2" fmla="*/ 82894 h 346075"/>
                <a:gd name="connsiteX3" fmla="*/ 431929 w 2136775"/>
                <a:gd name="connsiteY3" fmla="*/ 82894 h 346075"/>
                <a:gd name="connsiteX4" fmla="*/ 431929 w 2136775"/>
                <a:gd name="connsiteY4" fmla="*/ 0 h 346075"/>
                <a:gd name="connsiteX5" fmla="*/ 635858 w 2136775"/>
                <a:gd name="connsiteY5" fmla="*/ 0 h 346075"/>
                <a:gd name="connsiteX6" fmla="*/ 635858 w 2136775"/>
                <a:gd name="connsiteY6" fmla="*/ 82894 h 346075"/>
                <a:gd name="connsiteX7" fmla="*/ 788258 w 2136775"/>
                <a:gd name="connsiteY7" fmla="*/ 82894 h 346075"/>
                <a:gd name="connsiteX8" fmla="*/ 788258 w 2136775"/>
                <a:gd name="connsiteY8" fmla="*/ 0 h 346075"/>
                <a:gd name="connsiteX9" fmla="*/ 992187 w 2136775"/>
                <a:gd name="connsiteY9" fmla="*/ 0 h 346075"/>
                <a:gd name="connsiteX10" fmla="*/ 992187 w 2136775"/>
                <a:gd name="connsiteY10" fmla="*/ 82894 h 346075"/>
                <a:gd name="connsiteX11" fmla="*/ 1144587 w 2136775"/>
                <a:gd name="connsiteY11" fmla="*/ 82894 h 346075"/>
                <a:gd name="connsiteX12" fmla="*/ 1144587 w 2136775"/>
                <a:gd name="connsiteY12" fmla="*/ 0 h 346075"/>
                <a:gd name="connsiteX13" fmla="*/ 1348516 w 2136775"/>
                <a:gd name="connsiteY13" fmla="*/ 0 h 346075"/>
                <a:gd name="connsiteX14" fmla="*/ 1348516 w 2136775"/>
                <a:gd name="connsiteY14" fmla="*/ 82894 h 346075"/>
                <a:gd name="connsiteX15" fmla="*/ 1500916 w 2136775"/>
                <a:gd name="connsiteY15" fmla="*/ 82894 h 346075"/>
                <a:gd name="connsiteX16" fmla="*/ 1500916 w 2136775"/>
                <a:gd name="connsiteY16" fmla="*/ 0 h 346075"/>
                <a:gd name="connsiteX17" fmla="*/ 1704845 w 2136775"/>
                <a:gd name="connsiteY17" fmla="*/ 0 h 346075"/>
                <a:gd name="connsiteX18" fmla="*/ 1704845 w 2136775"/>
                <a:gd name="connsiteY18" fmla="*/ 82894 h 346075"/>
                <a:gd name="connsiteX19" fmla="*/ 1857245 w 2136775"/>
                <a:gd name="connsiteY19" fmla="*/ 82894 h 346075"/>
                <a:gd name="connsiteX20" fmla="*/ 1857245 w 2136775"/>
                <a:gd name="connsiteY20" fmla="*/ 0 h 346075"/>
                <a:gd name="connsiteX21" fmla="*/ 2061175 w 2136775"/>
                <a:gd name="connsiteY21" fmla="*/ 0 h 346075"/>
                <a:gd name="connsiteX22" fmla="*/ 2061175 w 2136775"/>
                <a:gd name="connsiteY22" fmla="*/ 82894 h 346075"/>
                <a:gd name="connsiteX23" fmla="*/ 2136775 w 2136775"/>
                <a:gd name="connsiteY23" fmla="*/ 82894 h 346075"/>
                <a:gd name="connsiteX24" fmla="*/ 2136775 w 2136775"/>
                <a:gd name="connsiteY24" fmla="*/ 346075 h 346075"/>
                <a:gd name="connsiteX25" fmla="*/ 0 w 2136775"/>
                <a:gd name="connsiteY25" fmla="*/ 346075 h 346075"/>
                <a:gd name="connsiteX26" fmla="*/ 0 w 2136775"/>
                <a:gd name="connsiteY26" fmla="*/ 82894 h 346075"/>
                <a:gd name="connsiteX27" fmla="*/ 75600 w 2136775"/>
                <a:gd name="connsiteY27" fmla="*/ 82894 h 3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6775" h="346075">
                  <a:moveTo>
                    <a:pt x="75600" y="0"/>
                  </a:moveTo>
                  <a:lnTo>
                    <a:pt x="279529" y="0"/>
                  </a:lnTo>
                  <a:lnTo>
                    <a:pt x="279529" y="82894"/>
                  </a:lnTo>
                  <a:lnTo>
                    <a:pt x="431929" y="82894"/>
                  </a:lnTo>
                  <a:lnTo>
                    <a:pt x="431929" y="0"/>
                  </a:lnTo>
                  <a:lnTo>
                    <a:pt x="635858" y="0"/>
                  </a:lnTo>
                  <a:lnTo>
                    <a:pt x="635858" y="82894"/>
                  </a:lnTo>
                  <a:lnTo>
                    <a:pt x="788258" y="82894"/>
                  </a:lnTo>
                  <a:lnTo>
                    <a:pt x="788258" y="0"/>
                  </a:lnTo>
                  <a:lnTo>
                    <a:pt x="992187" y="0"/>
                  </a:lnTo>
                  <a:lnTo>
                    <a:pt x="992187" y="82894"/>
                  </a:lnTo>
                  <a:lnTo>
                    <a:pt x="1144587" y="82894"/>
                  </a:lnTo>
                  <a:lnTo>
                    <a:pt x="1144587" y="0"/>
                  </a:lnTo>
                  <a:lnTo>
                    <a:pt x="1348516" y="0"/>
                  </a:lnTo>
                  <a:lnTo>
                    <a:pt x="1348516" y="82894"/>
                  </a:lnTo>
                  <a:lnTo>
                    <a:pt x="1500916" y="82894"/>
                  </a:lnTo>
                  <a:lnTo>
                    <a:pt x="1500916" y="0"/>
                  </a:lnTo>
                  <a:lnTo>
                    <a:pt x="1704845" y="0"/>
                  </a:lnTo>
                  <a:lnTo>
                    <a:pt x="1704845" y="82894"/>
                  </a:lnTo>
                  <a:lnTo>
                    <a:pt x="1857245" y="82894"/>
                  </a:lnTo>
                  <a:lnTo>
                    <a:pt x="1857245" y="0"/>
                  </a:lnTo>
                  <a:lnTo>
                    <a:pt x="2061175" y="0"/>
                  </a:lnTo>
                  <a:lnTo>
                    <a:pt x="2061175" y="82894"/>
                  </a:lnTo>
                  <a:lnTo>
                    <a:pt x="2136775" y="82894"/>
                  </a:lnTo>
                  <a:lnTo>
                    <a:pt x="2136775" y="346075"/>
                  </a:lnTo>
                  <a:lnTo>
                    <a:pt x="0" y="346075"/>
                  </a:lnTo>
                  <a:lnTo>
                    <a:pt x="0" y="82894"/>
                  </a:lnTo>
                  <a:lnTo>
                    <a:pt x="75600" y="82894"/>
                  </a:lnTo>
                  <a:close/>
                </a:path>
              </a:pathLst>
            </a:custGeom>
            <a:solidFill>
              <a:srgbClr val="DE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45F1CA2-4A31-4B66-81BD-227C14D1D6C6}"/>
              </a:ext>
            </a:extLst>
          </p:cNvPr>
          <p:cNvGrpSpPr/>
          <p:nvPr/>
        </p:nvGrpSpPr>
        <p:grpSpPr>
          <a:xfrm>
            <a:off x="761944" y="1061025"/>
            <a:ext cx="2388567" cy="2183663"/>
            <a:chOff x="4530837" y="1222477"/>
            <a:chExt cx="2388567" cy="218366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FD7E25B-F35C-4ACA-91B4-6EB41B5FE457}"/>
                </a:ext>
              </a:extLst>
            </p:cNvPr>
            <p:cNvSpPr txBox="1"/>
            <p:nvPr/>
          </p:nvSpPr>
          <p:spPr>
            <a:xfrm>
              <a:off x="4990027" y="1222477"/>
              <a:ext cx="19293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>
                  <a:latin typeface="Bauhaus 93" panose="04030905020B02020C02" pitchFamily="82" charset="0"/>
                </a:rPr>
                <a:t>TITLE</a:t>
              </a:r>
              <a:endParaRPr lang="zh-CN" altLang="en-US" sz="6000">
                <a:latin typeface="Bauhaus 93" panose="04030905020B02020C02" pitchFamily="82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0E61D76-6DDE-4B31-B368-C6D2DEFDE1FB}"/>
                </a:ext>
              </a:extLst>
            </p:cNvPr>
            <p:cNvSpPr txBox="1"/>
            <p:nvPr/>
          </p:nvSpPr>
          <p:spPr>
            <a:xfrm>
              <a:off x="4990027" y="2389910"/>
              <a:ext cx="19293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Bauhaus 93" panose="04030905020B02020C02" pitchFamily="82" charset="0"/>
                </a:rPr>
                <a:t>GOES HERE</a:t>
              </a:r>
              <a:endParaRPr lang="zh-CN" altLang="en-US" sz="2800">
                <a:latin typeface="Bauhaus 93" panose="04030905020B02020C02" pitchFamily="82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0DE2EFF-6B1B-4E35-846E-240FCAA17E09}"/>
                </a:ext>
              </a:extLst>
            </p:cNvPr>
            <p:cNvSpPr txBox="1"/>
            <p:nvPr/>
          </p:nvSpPr>
          <p:spPr>
            <a:xfrm rot="16200000">
              <a:off x="3988523" y="1909151"/>
              <a:ext cx="1546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Bauhaus 93" panose="04030905020B02020C02" pitchFamily="82" charset="0"/>
                </a:rPr>
                <a:t>TEXT HERE</a:t>
              </a:r>
              <a:endParaRPr lang="zh-CN" altLang="en-US" sz="2400">
                <a:latin typeface="Bauhaus 93" panose="04030905020B02020C02" pitchFamily="82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2F14F39-7681-4354-B080-29C3946361A4}"/>
                </a:ext>
              </a:extLst>
            </p:cNvPr>
            <p:cNvSpPr txBox="1"/>
            <p:nvPr/>
          </p:nvSpPr>
          <p:spPr>
            <a:xfrm>
              <a:off x="4990027" y="2032392"/>
              <a:ext cx="1929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altLang="zh-CN" sz="2400">
                  <a:solidFill>
                    <a:srgbClr val="DE000D"/>
                  </a:solidFill>
                  <a:latin typeface="Bodoni MT Condensed" panose="02070606080606020203" pitchFamily="18" charset="0"/>
                  <a:cs typeface="Aharoni" panose="020B0604020202020204" pitchFamily="2" charset="-79"/>
                </a:rPr>
                <a:t>POWER YOUR POINT</a:t>
              </a:r>
              <a:endParaRPr lang="zh-CN" altLang="en-US" sz="2400">
                <a:latin typeface="Bodoni MT Condensed" panose="02070606080606020203" pitchFamily="18" charset="0"/>
                <a:cs typeface="Aharoni" panose="020B0604020202020204" pitchFamily="2" charset="-79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05CD292F-B7F8-4B64-977D-06C4E502C895}"/>
                </a:ext>
              </a:extLst>
            </p:cNvPr>
            <p:cNvSpPr txBox="1"/>
            <p:nvPr/>
          </p:nvSpPr>
          <p:spPr>
            <a:xfrm>
              <a:off x="4530841" y="2759809"/>
              <a:ext cx="23885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>
                  <a:solidFill>
                    <a:srgbClr val="DE000D"/>
                  </a:solidFill>
                  <a:latin typeface="Bauhaus 93" panose="04030905020B02020C02" pitchFamily="82" charset="0"/>
                </a:rPr>
                <a:t>RESEARCH</a:t>
              </a:r>
              <a:endParaRPr lang="zh-CN" altLang="en-US" sz="3600">
                <a:solidFill>
                  <a:srgbClr val="DE000D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764BCA0-C5FC-487E-8A2C-3780C6AC0FC5}"/>
              </a:ext>
            </a:extLst>
          </p:cNvPr>
          <p:cNvGrpSpPr/>
          <p:nvPr/>
        </p:nvGrpSpPr>
        <p:grpSpPr>
          <a:xfrm>
            <a:off x="3956379" y="2101772"/>
            <a:ext cx="3327222" cy="1831234"/>
            <a:chOff x="3912459" y="2076688"/>
            <a:chExt cx="3327222" cy="183123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2AD7D9AF-736F-4123-9D3D-EF27E1DB228D}"/>
                </a:ext>
              </a:extLst>
            </p:cNvPr>
            <p:cNvSpPr/>
            <p:nvPr/>
          </p:nvSpPr>
          <p:spPr>
            <a:xfrm>
              <a:off x="3912459" y="2076688"/>
              <a:ext cx="3327222" cy="1831234"/>
            </a:xfrm>
            <a:custGeom>
              <a:avLst/>
              <a:gdLst>
                <a:gd name="connsiteX0" fmla="*/ 117719 w 3327222"/>
                <a:gd name="connsiteY0" fmla="*/ 0 h 1831234"/>
                <a:gd name="connsiteX1" fmla="*/ 435261 w 3327222"/>
                <a:gd name="connsiteY1" fmla="*/ 0 h 1831234"/>
                <a:gd name="connsiteX2" fmla="*/ 435261 w 3327222"/>
                <a:gd name="connsiteY2" fmla="*/ 117245 h 1831234"/>
                <a:gd name="connsiteX3" fmla="*/ 672567 w 3327222"/>
                <a:gd name="connsiteY3" fmla="*/ 117245 h 1831234"/>
                <a:gd name="connsiteX4" fmla="*/ 672567 w 3327222"/>
                <a:gd name="connsiteY4" fmla="*/ 0 h 1831234"/>
                <a:gd name="connsiteX5" fmla="*/ 990109 w 3327222"/>
                <a:gd name="connsiteY5" fmla="*/ 0 h 1831234"/>
                <a:gd name="connsiteX6" fmla="*/ 990109 w 3327222"/>
                <a:gd name="connsiteY6" fmla="*/ 117245 h 1831234"/>
                <a:gd name="connsiteX7" fmla="*/ 1227415 w 3327222"/>
                <a:gd name="connsiteY7" fmla="*/ 117245 h 1831234"/>
                <a:gd name="connsiteX8" fmla="*/ 1227415 w 3327222"/>
                <a:gd name="connsiteY8" fmla="*/ 0 h 1831234"/>
                <a:gd name="connsiteX9" fmla="*/ 1544958 w 3327222"/>
                <a:gd name="connsiteY9" fmla="*/ 0 h 1831234"/>
                <a:gd name="connsiteX10" fmla="*/ 1544958 w 3327222"/>
                <a:gd name="connsiteY10" fmla="*/ 117245 h 1831234"/>
                <a:gd name="connsiteX11" fmla="*/ 1782263 w 3327222"/>
                <a:gd name="connsiteY11" fmla="*/ 117245 h 1831234"/>
                <a:gd name="connsiteX12" fmla="*/ 1782263 w 3327222"/>
                <a:gd name="connsiteY12" fmla="*/ 0 h 1831234"/>
                <a:gd name="connsiteX13" fmla="*/ 2099806 w 3327222"/>
                <a:gd name="connsiteY13" fmla="*/ 0 h 1831234"/>
                <a:gd name="connsiteX14" fmla="*/ 2099806 w 3327222"/>
                <a:gd name="connsiteY14" fmla="*/ 117245 h 1831234"/>
                <a:gd name="connsiteX15" fmla="*/ 2337111 w 3327222"/>
                <a:gd name="connsiteY15" fmla="*/ 117245 h 1831234"/>
                <a:gd name="connsiteX16" fmla="*/ 2337111 w 3327222"/>
                <a:gd name="connsiteY16" fmla="*/ 0 h 1831234"/>
                <a:gd name="connsiteX17" fmla="*/ 2654654 w 3327222"/>
                <a:gd name="connsiteY17" fmla="*/ 0 h 1831234"/>
                <a:gd name="connsiteX18" fmla="*/ 2654654 w 3327222"/>
                <a:gd name="connsiteY18" fmla="*/ 117245 h 1831234"/>
                <a:gd name="connsiteX19" fmla="*/ 2891959 w 3327222"/>
                <a:gd name="connsiteY19" fmla="*/ 117245 h 1831234"/>
                <a:gd name="connsiteX20" fmla="*/ 2891959 w 3327222"/>
                <a:gd name="connsiteY20" fmla="*/ 0 h 1831234"/>
                <a:gd name="connsiteX21" fmla="*/ 3209504 w 3327222"/>
                <a:gd name="connsiteY21" fmla="*/ 0 h 1831234"/>
                <a:gd name="connsiteX22" fmla="*/ 3209504 w 3327222"/>
                <a:gd name="connsiteY22" fmla="*/ 117245 h 1831234"/>
                <a:gd name="connsiteX23" fmla="*/ 3327222 w 3327222"/>
                <a:gd name="connsiteY23" fmla="*/ 117245 h 1831234"/>
                <a:gd name="connsiteX24" fmla="*/ 3327222 w 3327222"/>
                <a:gd name="connsiteY24" fmla="*/ 1831234 h 1831234"/>
                <a:gd name="connsiteX25" fmla="*/ 0 w 3327222"/>
                <a:gd name="connsiteY25" fmla="*/ 1831234 h 1831234"/>
                <a:gd name="connsiteX26" fmla="*/ 0 w 3327222"/>
                <a:gd name="connsiteY26" fmla="*/ 117245 h 1831234"/>
                <a:gd name="connsiteX27" fmla="*/ 117719 w 3327222"/>
                <a:gd name="connsiteY27" fmla="*/ 117245 h 183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27222" h="1831234">
                  <a:moveTo>
                    <a:pt x="117719" y="0"/>
                  </a:moveTo>
                  <a:lnTo>
                    <a:pt x="435261" y="0"/>
                  </a:lnTo>
                  <a:lnTo>
                    <a:pt x="435261" y="117245"/>
                  </a:lnTo>
                  <a:lnTo>
                    <a:pt x="672567" y="117245"/>
                  </a:lnTo>
                  <a:lnTo>
                    <a:pt x="672567" y="0"/>
                  </a:lnTo>
                  <a:lnTo>
                    <a:pt x="990109" y="0"/>
                  </a:lnTo>
                  <a:lnTo>
                    <a:pt x="990109" y="117245"/>
                  </a:lnTo>
                  <a:lnTo>
                    <a:pt x="1227415" y="117245"/>
                  </a:lnTo>
                  <a:lnTo>
                    <a:pt x="1227415" y="0"/>
                  </a:lnTo>
                  <a:lnTo>
                    <a:pt x="1544958" y="0"/>
                  </a:lnTo>
                  <a:lnTo>
                    <a:pt x="1544958" y="117245"/>
                  </a:lnTo>
                  <a:lnTo>
                    <a:pt x="1782263" y="117245"/>
                  </a:lnTo>
                  <a:lnTo>
                    <a:pt x="1782263" y="0"/>
                  </a:lnTo>
                  <a:lnTo>
                    <a:pt x="2099806" y="0"/>
                  </a:lnTo>
                  <a:lnTo>
                    <a:pt x="2099806" y="117245"/>
                  </a:lnTo>
                  <a:lnTo>
                    <a:pt x="2337111" y="117245"/>
                  </a:lnTo>
                  <a:lnTo>
                    <a:pt x="2337111" y="0"/>
                  </a:lnTo>
                  <a:lnTo>
                    <a:pt x="2654654" y="0"/>
                  </a:lnTo>
                  <a:lnTo>
                    <a:pt x="2654654" y="117245"/>
                  </a:lnTo>
                  <a:lnTo>
                    <a:pt x="2891959" y="117245"/>
                  </a:lnTo>
                  <a:lnTo>
                    <a:pt x="2891959" y="0"/>
                  </a:lnTo>
                  <a:lnTo>
                    <a:pt x="3209504" y="0"/>
                  </a:lnTo>
                  <a:lnTo>
                    <a:pt x="3209504" y="117245"/>
                  </a:lnTo>
                  <a:lnTo>
                    <a:pt x="3327222" y="117245"/>
                  </a:lnTo>
                  <a:lnTo>
                    <a:pt x="3327222" y="1831234"/>
                  </a:lnTo>
                  <a:lnTo>
                    <a:pt x="0" y="1831234"/>
                  </a:lnTo>
                  <a:lnTo>
                    <a:pt x="0" y="117245"/>
                  </a:lnTo>
                  <a:lnTo>
                    <a:pt x="117719" y="1172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75D8574-9D58-465C-A589-495E06C84F81}"/>
                </a:ext>
              </a:extLst>
            </p:cNvPr>
            <p:cNvSpPr txBox="1"/>
            <p:nvPr/>
          </p:nvSpPr>
          <p:spPr>
            <a:xfrm>
              <a:off x="3912459" y="2464668"/>
              <a:ext cx="33272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altLang="zh-CN">
                  <a:latin typeface="Bodoni MT Condensed" panose="02070606080606020203" pitchFamily="18" charset="0"/>
                  <a:cs typeface="Aharoni" panose="020B0604020202020204" pitchFamily="2" charset="-79"/>
                </a:rPr>
                <a:t>Lorem ipsum dolor sit amet, consectetuer adipiscing elit. Maecenas porttitor congue massa. </a:t>
              </a:r>
            </a:p>
            <a:p>
              <a:r>
                <a:rPr lang="da-DK" altLang="zh-CN">
                  <a:latin typeface="Bodoni MT Condensed" panose="02070606080606020203" pitchFamily="18" charset="0"/>
                  <a:cs typeface="Aharoni" panose="020B0604020202020204" pitchFamily="2" charset="-79"/>
                </a:rPr>
                <a:t>Fusce posuere, magna sed pulvinar ultricies, purus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A367E7F5-4781-4B14-ABD2-9C660B12C482}"/>
              </a:ext>
            </a:extLst>
          </p:cNvPr>
          <p:cNvGrpSpPr/>
          <p:nvPr/>
        </p:nvGrpSpPr>
        <p:grpSpPr>
          <a:xfrm>
            <a:off x="8089469" y="4145022"/>
            <a:ext cx="3327222" cy="1831234"/>
            <a:chOff x="7696101" y="4238122"/>
            <a:chExt cx="3327222" cy="1831234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33344ACE-D35C-4C15-8621-7102C435BD10}"/>
                </a:ext>
              </a:extLst>
            </p:cNvPr>
            <p:cNvSpPr/>
            <p:nvPr/>
          </p:nvSpPr>
          <p:spPr>
            <a:xfrm>
              <a:off x="7696101" y="4238122"/>
              <a:ext cx="3327222" cy="1831234"/>
            </a:xfrm>
            <a:custGeom>
              <a:avLst/>
              <a:gdLst>
                <a:gd name="connsiteX0" fmla="*/ 117719 w 3327222"/>
                <a:gd name="connsiteY0" fmla="*/ 0 h 1831234"/>
                <a:gd name="connsiteX1" fmla="*/ 435261 w 3327222"/>
                <a:gd name="connsiteY1" fmla="*/ 0 h 1831234"/>
                <a:gd name="connsiteX2" fmla="*/ 435261 w 3327222"/>
                <a:gd name="connsiteY2" fmla="*/ 117245 h 1831234"/>
                <a:gd name="connsiteX3" fmla="*/ 672567 w 3327222"/>
                <a:gd name="connsiteY3" fmla="*/ 117245 h 1831234"/>
                <a:gd name="connsiteX4" fmla="*/ 672567 w 3327222"/>
                <a:gd name="connsiteY4" fmla="*/ 0 h 1831234"/>
                <a:gd name="connsiteX5" fmla="*/ 990109 w 3327222"/>
                <a:gd name="connsiteY5" fmla="*/ 0 h 1831234"/>
                <a:gd name="connsiteX6" fmla="*/ 990109 w 3327222"/>
                <a:gd name="connsiteY6" fmla="*/ 117245 h 1831234"/>
                <a:gd name="connsiteX7" fmla="*/ 1227415 w 3327222"/>
                <a:gd name="connsiteY7" fmla="*/ 117245 h 1831234"/>
                <a:gd name="connsiteX8" fmla="*/ 1227415 w 3327222"/>
                <a:gd name="connsiteY8" fmla="*/ 0 h 1831234"/>
                <a:gd name="connsiteX9" fmla="*/ 1544958 w 3327222"/>
                <a:gd name="connsiteY9" fmla="*/ 0 h 1831234"/>
                <a:gd name="connsiteX10" fmla="*/ 1544958 w 3327222"/>
                <a:gd name="connsiteY10" fmla="*/ 117245 h 1831234"/>
                <a:gd name="connsiteX11" fmla="*/ 1782263 w 3327222"/>
                <a:gd name="connsiteY11" fmla="*/ 117245 h 1831234"/>
                <a:gd name="connsiteX12" fmla="*/ 1782263 w 3327222"/>
                <a:gd name="connsiteY12" fmla="*/ 0 h 1831234"/>
                <a:gd name="connsiteX13" fmla="*/ 2099806 w 3327222"/>
                <a:gd name="connsiteY13" fmla="*/ 0 h 1831234"/>
                <a:gd name="connsiteX14" fmla="*/ 2099806 w 3327222"/>
                <a:gd name="connsiteY14" fmla="*/ 117245 h 1831234"/>
                <a:gd name="connsiteX15" fmla="*/ 2337111 w 3327222"/>
                <a:gd name="connsiteY15" fmla="*/ 117245 h 1831234"/>
                <a:gd name="connsiteX16" fmla="*/ 2337111 w 3327222"/>
                <a:gd name="connsiteY16" fmla="*/ 0 h 1831234"/>
                <a:gd name="connsiteX17" fmla="*/ 2654654 w 3327222"/>
                <a:gd name="connsiteY17" fmla="*/ 0 h 1831234"/>
                <a:gd name="connsiteX18" fmla="*/ 2654654 w 3327222"/>
                <a:gd name="connsiteY18" fmla="*/ 117245 h 1831234"/>
                <a:gd name="connsiteX19" fmla="*/ 2891959 w 3327222"/>
                <a:gd name="connsiteY19" fmla="*/ 117245 h 1831234"/>
                <a:gd name="connsiteX20" fmla="*/ 2891959 w 3327222"/>
                <a:gd name="connsiteY20" fmla="*/ 0 h 1831234"/>
                <a:gd name="connsiteX21" fmla="*/ 3209504 w 3327222"/>
                <a:gd name="connsiteY21" fmla="*/ 0 h 1831234"/>
                <a:gd name="connsiteX22" fmla="*/ 3209504 w 3327222"/>
                <a:gd name="connsiteY22" fmla="*/ 117245 h 1831234"/>
                <a:gd name="connsiteX23" fmla="*/ 3327222 w 3327222"/>
                <a:gd name="connsiteY23" fmla="*/ 117245 h 1831234"/>
                <a:gd name="connsiteX24" fmla="*/ 3327222 w 3327222"/>
                <a:gd name="connsiteY24" fmla="*/ 1831234 h 1831234"/>
                <a:gd name="connsiteX25" fmla="*/ 0 w 3327222"/>
                <a:gd name="connsiteY25" fmla="*/ 1831234 h 1831234"/>
                <a:gd name="connsiteX26" fmla="*/ 0 w 3327222"/>
                <a:gd name="connsiteY26" fmla="*/ 117245 h 1831234"/>
                <a:gd name="connsiteX27" fmla="*/ 117719 w 3327222"/>
                <a:gd name="connsiteY27" fmla="*/ 117245 h 183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27222" h="1831234">
                  <a:moveTo>
                    <a:pt x="117719" y="0"/>
                  </a:moveTo>
                  <a:lnTo>
                    <a:pt x="435261" y="0"/>
                  </a:lnTo>
                  <a:lnTo>
                    <a:pt x="435261" y="117245"/>
                  </a:lnTo>
                  <a:lnTo>
                    <a:pt x="672567" y="117245"/>
                  </a:lnTo>
                  <a:lnTo>
                    <a:pt x="672567" y="0"/>
                  </a:lnTo>
                  <a:lnTo>
                    <a:pt x="990109" y="0"/>
                  </a:lnTo>
                  <a:lnTo>
                    <a:pt x="990109" y="117245"/>
                  </a:lnTo>
                  <a:lnTo>
                    <a:pt x="1227415" y="117245"/>
                  </a:lnTo>
                  <a:lnTo>
                    <a:pt x="1227415" y="0"/>
                  </a:lnTo>
                  <a:lnTo>
                    <a:pt x="1544958" y="0"/>
                  </a:lnTo>
                  <a:lnTo>
                    <a:pt x="1544958" y="117245"/>
                  </a:lnTo>
                  <a:lnTo>
                    <a:pt x="1782263" y="117245"/>
                  </a:lnTo>
                  <a:lnTo>
                    <a:pt x="1782263" y="0"/>
                  </a:lnTo>
                  <a:lnTo>
                    <a:pt x="2099806" y="0"/>
                  </a:lnTo>
                  <a:lnTo>
                    <a:pt x="2099806" y="117245"/>
                  </a:lnTo>
                  <a:lnTo>
                    <a:pt x="2337111" y="117245"/>
                  </a:lnTo>
                  <a:lnTo>
                    <a:pt x="2337111" y="0"/>
                  </a:lnTo>
                  <a:lnTo>
                    <a:pt x="2654654" y="0"/>
                  </a:lnTo>
                  <a:lnTo>
                    <a:pt x="2654654" y="117245"/>
                  </a:lnTo>
                  <a:lnTo>
                    <a:pt x="2891959" y="117245"/>
                  </a:lnTo>
                  <a:lnTo>
                    <a:pt x="2891959" y="0"/>
                  </a:lnTo>
                  <a:lnTo>
                    <a:pt x="3209504" y="0"/>
                  </a:lnTo>
                  <a:lnTo>
                    <a:pt x="3209504" y="117245"/>
                  </a:lnTo>
                  <a:lnTo>
                    <a:pt x="3327222" y="117245"/>
                  </a:lnTo>
                  <a:lnTo>
                    <a:pt x="3327222" y="1831234"/>
                  </a:lnTo>
                  <a:lnTo>
                    <a:pt x="0" y="1831234"/>
                  </a:lnTo>
                  <a:lnTo>
                    <a:pt x="0" y="117245"/>
                  </a:lnTo>
                  <a:lnTo>
                    <a:pt x="117719" y="1172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5F24045B-EEC0-442D-8016-DA622C009988}"/>
                </a:ext>
              </a:extLst>
            </p:cNvPr>
            <p:cNvSpPr txBox="1"/>
            <p:nvPr/>
          </p:nvSpPr>
          <p:spPr>
            <a:xfrm>
              <a:off x="7696101" y="4637785"/>
              <a:ext cx="33272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a-DK" altLang="zh-CN">
                  <a:latin typeface="Bodoni MT Condensed" panose="02070606080606020203" pitchFamily="18" charset="0"/>
                  <a:cs typeface="Aharoni" panose="020B0604020202020204" pitchFamily="2" charset="-79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pic>
        <p:nvPicPr>
          <p:cNvPr id="65" name="图片 64" descr="图片包含 LEGO, 玩具&#10;&#10;描述已自动生成">
            <a:extLst>
              <a:ext uri="{FF2B5EF4-FFF2-40B4-BE49-F238E27FC236}">
                <a16:creationId xmlns:a16="http://schemas.microsoft.com/office/drawing/2014/main" xmlns="" id="{8FA3B0C2-528F-4A7A-AC81-F4406AE11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9362" y="3200393"/>
            <a:ext cx="3657607" cy="3657607"/>
          </a:xfrm>
          <a:prstGeom prst="rect">
            <a:avLst/>
          </a:prstGeom>
        </p:spPr>
      </p:pic>
      <p:pic>
        <p:nvPicPr>
          <p:cNvPr id="69" name="图片 68" descr="图片包含 红色, 框&#10;&#10;描述已自动生成">
            <a:extLst>
              <a:ext uri="{FF2B5EF4-FFF2-40B4-BE49-F238E27FC236}">
                <a16:creationId xmlns:a16="http://schemas.microsoft.com/office/drawing/2014/main" xmlns="" id="{B35910A1-83BD-4A44-BAB3-5F8A0746B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198" y="1628041"/>
            <a:ext cx="2352968" cy="1764727"/>
          </a:xfrm>
          <a:prstGeom prst="rect">
            <a:avLst/>
          </a:prstGeom>
        </p:spPr>
      </p:pic>
      <p:pic>
        <p:nvPicPr>
          <p:cNvPr id="71" name="图片 70" descr="图片包含 红色, 室内, 餐桌&#10;&#10;描述已自动生成">
            <a:extLst>
              <a:ext uri="{FF2B5EF4-FFF2-40B4-BE49-F238E27FC236}">
                <a16:creationId xmlns:a16="http://schemas.microsoft.com/office/drawing/2014/main" xmlns="" id="{9B541EA5-981B-4575-A3B6-9162574236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3389">
            <a:off x="6931912" y="-406689"/>
            <a:ext cx="4195075" cy="419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73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10623AF-8CB5-435D-BA76-74557B4B22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玩具, 蛋糕&#10;&#10;描述已自动生成">
            <a:extLst>
              <a:ext uri="{FF2B5EF4-FFF2-40B4-BE49-F238E27FC236}">
                <a16:creationId xmlns:a16="http://schemas.microsoft.com/office/drawing/2014/main" xmlns="" id="{673537F4-F1C9-4BEE-A22B-16E517471B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929" y="1361762"/>
            <a:ext cx="3057556" cy="4938204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D1F2A6F-9741-4E8F-860D-5E4E6130E856}"/>
              </a:ext>
            </a:extLst>
          </p:cNvPr>
          <p:cNvSpPr txBox="1"/>
          <p:nvPr/>
        </p:nvSpPr>
        <p:spPr>
          <a:xfrm>
            <a:off x="798286" y="2250219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Bauhaus 93" panose="04030905020B02020C02" pitchFamily="82" charset="0"/>
              </a:rPr>
              <a:t>SUPPORTERS SAY</a:t>
            </a:r>
            <a:endParaRPr lang="zh-CN" altLang="en-US" sz="2800">
              <a:latin typeface="Bauhaus 93" panose="04030905020B02020C02" pitchFamily="82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580E83D-EAB5-4703-BEAC-BEFCDD7A6FD5}"/>
              </a:ext>
            </a:extLst>
          </p:cNvPr>
          <p:cNvSpPr txBox="1"/>
          <p:nvPr/>
        </p:nvSpPr>
        <p:spPr>
          <a:xfrm>
            <a:off x="798286" y="2951233"/>
            <a:ext cx="53435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amet, consectetuer adipiscing elit. Maecenas porttitor congue massa. </a:t>
            </a: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  <a:p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390" name="文本框 389">
            <a:extLst>
              <a:ext uri="{FF2B5EF4-FFF2-40B4-BE49-F238E27FC236}">
                <a16:creationId xmlns:a16="http://schemas.microsoft.com/office/drawing/2014/main" xmlns="" id="{834E4A61-C821-4302-BDB0-F6C5F3D1439F}"/>
              </a:ext>
            </a:extLst>
          </p:cNvPr>
          <p:cNvSpPr txBox="1"/>
          <p:nvPr/>
        </p:nvSpPr>
        <p:spPr>
          <a:xfrm>
            <a:off x="3236090" y="5453524"/>
            <a:ext cx="215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——DESIGNED BY XIAO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cxnSp>
        <p:nvCxnSpPr>
          <p:cNvPr id="397" name="直接连接符 396">
            <a:extLst>
              <a:ext uri="{FF2B5EF4-FFF2-40B4-BE49-F238E27FC236}">
                <a16:creationId xmlns:a16="http://schemas.microsoft.com/office/drawing/2014/main" xmlns="" id="{7CD658AD-E9CD-4BFA-9DAA-3061DA30E0D1}"/>
              </a:ext>
            </a:extLst>
          </p:cNvPr>
          <p:cNvCxnSpPr>
            <a:cxnSpLocks/>
          </p:cNvCxnSpPr>
          <p:nvPr/>
        </p:nvCxnSpPr>
        <p:spPr>
          <a:xfrm>
            <a:off x="6780424" y="0"/>
            <a:ext cx="0" cy="685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8" name="组合 397">
            <a:extLst>
              <a:ext uri="{FF2B5EF4-FFF2-40B4-BE49-F238E27FC236}">
                <a16:creationId xmlns:a16="http://schemas.microsoft.com/office/drawing/2014/main" xmlns="" id="{8D0768D1-E19C-4814-BCCA-338CB305B714}"/>
              </a:ext>
            </a:extLst>
          </p:cNvPr>
          <p:cNvGrpSpPr/>
          <p:nvPr/>
        </p:nvGrpSpPr>
        <p:grpSpPr>
          <a:xfrm>
            <a:off x="0" y="0"/>
            <a:ext cx="12192000" cy="1308100"/>
            <a:chOff x="0" y="0"/>
            <a:chExt cx="12192000" cy="1308100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70AEBEC4-C9BF-4463-807D-C319A2CF4D30}"/>
                </a:ext>
              </a:extLst>
            </p:cNvPr>
            <p:cNvGrpSpPr/>
            <p:nvPr/>
          </p:nvGrpSpPr>
          <p:grpSpPr>
            <a:xfrm>
              <a:off x="0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AAAC7219-CBE7-46BF-A94B-278EFBE5328F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2B21A203-9F6C-4512-A339-2D3DBD3F88C1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E51E30E0-C88C-48C1-A3D5-BD1B5BE3CB28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A7073CD5-33D4-4687-8704-2EF8471DC70A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CE031D7D-4DC2-45D8-B459-98DF204971CB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0EFADA77-430D-4F51-ABF2-D2B612523102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D5AEBD9F-8F93-4DFE-A35E-D1C7AA81BF51}"/>
                </a:ext>
              </a:extLst>
            </p:cNvPr>
            <p:cNvGrpSpPr/>
            <p:nvPr/>
          </p:nvGrpSpPr>
          <p:grpSpPr>
            <a:xfrm>
              <a:off x="1360488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2C3FCB47-8B9B-41E2-82BB-47A206419618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xmlns="" id="{649016A6-66AB-494F-B3D2-D8C6DC7DDE60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9FEC1B67-4701-4BDE-8507-18C128B4AEA3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xmlns="" id="{E78023A4-EB1A-46CC-BE02-921A935E5479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xmlns="" id="{74B787ED-14BF-4BB3-9A3E-A42D642EEE8D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B4A7FF04-577D-4D28-9659-F31F605780D4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31D94DA6-781F-4B37-8F28-3E10E158E88D}"/>
                </a:ext>
              </a:extLst>
            </p:cNvPr>
            <p:cNvGrpSpPr/>
            <p:nvPr/>
          </p:nvGrpSpPr>
          <p:grpSpPr>
            <a:xfrm>
              <a:off x="9523413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FAA8E5E1-9B86-48A1-967B-F2EAFD547AA4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xmlns="" id="{001215FB-E8B5-478C-B952-5B7DFC305C0C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xmlns="" id="{E3A6D49E-6195-44CC-8A15-CE3C6B9A7DAB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xmlns="" id="{08AD02E4-D5FC-4659-A629-F4B341F82A1D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xmlns="" id="{7A97F890-3D9C-4A6F-9F0A-6E045AE1B0B4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xmlns="" id="{B2D482CD-FD79-4DFC-98B7-729D3B97765F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F57D4684-C5B3-4717-9E83-CB61D7399455}"/>
                </a:ext>
              </a:extLst>
            </p:cNvPr>
            <p:cNvGrpSpPr/>
            <p:nvPr/>
          </p:nvGrpSpPr>
          <p:grpSpPr>
            <a:xfrm>
              <a:off x="2720976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xmlns="" id="{70ABF12D-697C-4478-8A0F-F76A4C49DCF1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xmlns="" id="{A3266D85-51BA-4FEB-B3FE-14562893C3B3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xmlns="" id="{A0CBBEC0-73E0-4DEA-A1C5-DE3BAE30506F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xmlns="" id="{4EB6FAE6-ACD3-47BC-931E-3E4CF6AD8990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xmlns="" id="{CF73726C-98DF-4523-97BF-0405AB1C3781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xmlns="" id="{77539FB3-B869-4520-98CE-12C4ED7F277E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C25A7495-E19C-47DA-958C-57115C039DB5}"/>
                </a:ext>
              </a:extLst>
            </p:cNvPr>
            <p:cNvGrpSpPr/>
            <p:nvPr/>
          </p:nvGrpSpPr>
          <p:grpSpPr>
            <a:xfrm>
              <a:off x="4081464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xmlns="" id="{F7F9E9FE-444F-45B3-9B32-3A0B9D56629A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xmlns="" id="{7D7CA103-7BD7-416E-89A4-6C9C248E9A5D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xmlns="" id="{C28C31B8-40D4-4904-8AEC-232F1BEE9373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xmlns="" id="{E602575A-6D8A-4DD6-9527-FC125C4520D5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xmlns="" id="{CFA4FFDC-228A-4DB8-AC43-C5405ABD3206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xmlns="" id="{80B6DC70-5450-4021-9335-842C89FAF4AF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01E03144-2DBB-43CF-AAF3-72152C95B037}"/>
                </a:ext>
              </a:extLst>
            </p:cNvPr>
            <p:cNvGrpSpPr/>
            <p:nvPr/>
          </p:nvGrpSpPr>
          <p:grpSpPr>
            <a:xfrm>
              <a:off x="5441952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="" id="{241B1707-578C-4A39-B4A0-775BFD7EADEF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xmlns="" id="{AF01A6C3-9653-4805-A6D1-E1793E861D3D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xmlns="" id="{07EE2A6C-DED7-4247-9074-478FA9CB4134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xmlns="" id="{3214CFE6-CE0D-41CC-ACD1-41338765C812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xmlns="" id="{F91ACFBF-4D0B-4C3D-A1B5-6DCAED1B7D57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xmlns="" id="{1F38931A-BDDB-4793-BBA1-A748BA5075FA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DBFC4AAB-50EF-4CFB-AB6F-1D00FE12C8F4}"/>
                </a:ext>
              </a:extLst>
            </p:cNvPr>
            <p:cNvGrpSpPr/>
            <p:nvPr/>
          </p:nvGrpSpPr>
          <p:grpSpPr>
            <a:xfrm>
              <a:off x="6802439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xmlns="" id="{20900843-A533-4746-B3EF-B0364F9DA7BF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A29BB0A6-2115-452E-A560-613496C673DF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xmlns="" id="{B26F4467-5738-46E7-86EB-DFAEC1729DB2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xmlns="" id="{30FA10F2-CFF4-44E2-AC32-6C335F3B7890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xmlns="" id="{3F4D9110-7833-4004-BF16-D5B07A88F93E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xmlns="" id="{270D40B9-B433-4DBD-B4C1-966203CFC24B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2D91F738-2817-41F1-9A58-B0CF210201CB}"/>
                </a:ext>
              </a:extLst>
            </p:cNvPr>
            <p:cNvGrpSpPr/>
            <p:nvPr/>
          </p:nvGrpSpPr>
          <p:grpSpPr>
            <a:xfrm>
              <a:off x="8162926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F301B63B-4693-4E4D-996C-59D6A67F4439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100A8DBD-D91B-4E25-A818-2313B64A8C4A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xmlns="" id="{C0D24100-5BD3-4374-ABF9-6B2FCF788738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xmlns="" id="{D9534DDF-0B89-477D-8D53-8D9C81B60EF3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xmlns="" id="{35D1E430-F3CD-4848-9D7E-9F6653E8CA51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xmlns="" id="{5471FFF2-4DC4-466E-AB75-9BADA3131F07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xmlns="" id="{A28F407E-5E1D-44F7-9A64-76148DA38868}"/>
                </a:ext>
              </a:extLst>
            </p:cNvPr>
            <p:cNvGrpSpPr/>
            <p:nvPr/>
          </p:nvGrpSpPr>
          <p:grpSpPr>
            <a:xfrm>
              <a:off x="10883900" y="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xmlns="" id="{2D6FD399-B81B-43FA-8B8C-CA940207B9A9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xmlns="" id="{F9A79B71-871A-49DD-9AA4-CF2C77BD948D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220" name="椭圆 219">
                  <a:extLst>
                    <a:ext uri="{FF2B5EF4-FFF2-40B4-BE49-F238E27FC236}">
                      <a16:creationId xmlns:a16="http://schemas.microsoft.com/office/drawing/2014/main" xmlns="" id="{38EBA234-B954-4C44-A9ED-EF965FADF3CB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xmlns="" id="{E49A3DFA-B741-42E3-A5CD-20E34731B473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xmlns="" id="{6B96F2EE-D682-4F26-B26A-732934BEA2AB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xmlns="" id="{05F2FBDC-F315-4F30-BD92-928EC1D5E572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xmlns="" id="{56738F38-7C72-4F85-B66D-BAF0EB25B12D}"/>
              </a:ext>
            </a:extLst>
          </p:cNvPr>
          <p:cNvGrpSpPr/>
          <p:nvPr/>
        </p:nvGrpSpPr>
        <p:grpSpPr>
          <a:xfrm>
            <a:off x="0" y="6324600"/>
            <a:ext cx="12192000" cy="1308100"/>
            <a:chOff x="0" y="6324600"/>
            <a:chExt cx="12192000" cy="1308100"/>
          </a:xfrm>
        </p:grpSpPr>
        <p:grpSp>
          <p:nvGrpSpPr>
            <p:cNvPr id="400" name="组合 399">
              <a:extLst>
                <a:ext uri="{FF2B5EF4-FFF2-40B4-BE49-F238E27FC236}">
                  <a16:creationId xmlns:a16="http://schemas.microsoft.com/office/drawing/2014/main" xmlns="" id="{563AE6FB-894B-4E64-8167-1D173468B741}"/>
                </a:ext>
              </a:extLst>
            </p:cNvPr>
            <p:cNvGrpSpPr/>
            <p:nvPr/>
          </p:nvGrpSpPr>
          <p:grpSpPr>
            <a:xfrm>
              <a:off x="0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xmlns="" id="{883CEB2A-56AC-412F-8A78-08A8B207B5F4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8" name="组合 457">
                <a:extLst>
                  <a:ext uri="{FF2B5EF4-FFF2-40B4-BE49-F238E27FC236}">
                    <a16:creationId xmlns:a16="http://schemas.microsoft.com/office/drawing/2014/main" xmlns="" id="{6EE9E1DE-B678-4D17-B6EB-7BF6BAAC411D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59" name="椭圆 458">
                  <a:extLst>
                    <a:ext uri="{FF2B5EF4-FFF2-40B4-BE49-F238E27FC236}">
                      <a16:creationId xmlns:a16="http://schemas.microsoft.com/office/drawing/2014/main" xmlns="" id="{D84AE447-70BA-49FF-AE11-6AFD56DC58D4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0" name="椭圆 459">
                  <a:extLst>
                    <a:ext uri="{FF2B5EF4-FFF2-40B4-BE49-F238E27FC236}">
                      <a16:creationId xmlns:a16="http://schemas.microsoft.com/office/drawing/2014/main" xmlns="" id="{A89C9D6A-E045-42BB-A331-9999C26DDC1A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1" name="椭圆 460">
                  <a:extLst>
                    <a:ext uri="{FF2B5EF4-FFF2-40B4-BE49-F238E27FC236}">
                      <a16:creationId xmlns:a16="http://schemas.microsoft.com/office/drawing/2014/main" xmlns="" id="{495BDC94-8B49-4557-B890-2903438F2973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2" name="椭圆 461">
                  <a:extLst>
                    <a:ext uri="{FF2B5EF4-FFF2-40B4-BE49-F238E27FC236}">
                      <a16:creationId xmlns:a16="http://schemas.microsoft.com/office/drawing/2014/main" xmlns="" id="{C860FA1C-E745-4CE8-828F-762405E708F8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1" name="组合 400">
              <a:extLst>
                <a:ext uri="{FF2B5EF4-FFF2-40B4-BE49-F238E27FC236}">
                  <a16:creationId xmlns:a16="http://schemas.microsoft.com/office/drawing/2014/main" xmlns="" id="{D1643FB4-10CE-4283-8A60-D1E400B6CB9C}"/>
                </a:ext>
              </a:extLst>
            </p:cNvPr>
            <p:cNvGrpSpPr/>
            <p:nvPr/>
          </p:nvGrpSpPr>
          <p:grpSpPr>
            <a:xfrm>
              <a:off x="1360488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51" name="矩形 450">
                <a:extLst>
                  <a:ext uri="{FF2B5EF4-FFF2-40B4-BE49-F238E27FC236}">
                    <a16:creationId xmlns:a16="http://schemas.microsoft.com/office/drawing/2014/main" xmlns="" id="{D1867081-6B75-48A8-8A84-2F5ADC0976B6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2" name="组合 451">
                <a:extLst>
                  <a:ext uri="{FF2B5EF4-FFF2-40B4-BE49-F238E27FC236}">
                    <a16:creationId xmlns:a16="http://schemas.microsoft.com/office/drawing/2014/main" xmlns="" id="{C3F05599-0C8D-4275-B4BC-1162C7F43A62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53" name="椭圆 452">
                  <a:extLst>
                    <a:ext uri="{FF2B5EF4-FFF2-40B4-BE49-F238E27FC236}">
                      <a16:creationId xmlns:a16="http://schemas.microsoft.com/office/drawing/2014/main" xmlns="" id="{C316CC82-CFEF-4974-BBBC-594345CC66C3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" name="椭圆 453">
                  <a:extLst>
                    <a:ext uri="{FF2B5EF4-FFF2-40B4-BE49-F238E27FC236}">
                      <a16:creationId xmlns:a16="http://schemas.microsoft.com/office/drawing/2014/main" xmlns="" id="{483E62F3-FB8D-4957-AC7D-76B3BF31B97E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" name="椭圆 454">
                  <a:extLst>
                    <a:ext uri="{FF2B5EF4-FFF2-40B4-BE49-F238E27FC236}">
                      <a16:creationId xmlns:a16="http://schemas.microsoft.com/office/drawing/2014/main" xmlns="" id="{9D15D4E7-EFF7-443A-8FE7-8400FD34DFA3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" name="椭圆 455">
                  <a:extLst>
                    <a:ext uri="{FF2B5EF4-FFF2-40B4-BE49-F238E27FC236}">
                      <a16:creationId xmlns:a16="http://schemas.microsoft.com/office/drawing/2014/main" xmlns="" id="{29F07B1B-CF61-4023-8E83-CF2256B45C0D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2" name="组合 401">
              <a:extLst>
                <a:ext uri="{FF2B5EF4-FFF2-40B4-BE49-F238E27FC236}">
                  <a16:creationId xmlns:a16="http://schemas.microsoft.com/office/drawing/2014/main" xmlns="" id="{181C873A-FB1C-49D5-BADE-38B18C089F27}"/>
                </a:ext>
              </a:extLst>
            </p:cNvPr>
            <p:cNvGrpSpPr/>
            <p:nvPr/>
          </p:nvGrpSpPr>
          <p:grpSpPr>
            <a:xfrm>
              <a:off x="9523413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45" name="矩形 444">
                <a:extLst>
                  <a:ext uri="{FF2B5EF4-FFF2-40B4-BE49-F238E27FC236}">
                    <a16:creationId xmlns:a16="http://schemas.microsoft.com/office/drawing/2014/main" xmlns="" id="{A6CBA8AA-E3F3-4188-B4F8-3474E2C2B90B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6" name="组合 445">
                <a:extLst>
                  <a:ext uri="{FF2B5EF4-FFF2-40B4-BE49-F238E27FC236}">
                    <a16:creationId xmlns:a16="http://schemas.microsoft.com/office/drawing/2014/main" xmlns="" id="{9FC8EB45-577D-49BB-BAC9-62ECED29056D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47" name="椭圆 446">
                  <a:extLst>
                    <a:ext uri="{FF2B5EF4-FFF2-40B4-BE49-F238E27FC236}">
                      <a16:creationId xmlns:a16="http://schemas.microsoft.com/office/drawing/2014/main" xmlns="" id="{45E0884B-30A7-4708-958D-7DAE9EEFA820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" name="椭圆 447">
                  <a:extLst>
                    <a:ext uri="{FF2B5EF4-FFF2-40B4-BE49-F238E27FC236}">
                      <a16:creationId xmlns:a16="http://schemas.microsoft.com/office/drawing/2014/main" xmlns="" id="{FB51FD6A-64B0-4692-975B-785CA6ED5FDB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" name="椭圆 448">
                  <a:extLst>
                    <a:ext uri="{FF2B5EF4-FFF2-40B4-BE49-F238E27FC236}">
                      <a16:creationId xmlns:a16="http://schemas.microsoft.com/office/drawing/2014/main" xmlns="" id="{0B3A78A4-2B20-4867-BC09-184751039C51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" name="椭圆 449">
                  <a:extLst>
                    <a:ext uri="{FF2B5EF4-FFF2-40B4-BE49-F238E27FC236}">
                      <a16:creationId xmlns:a16="http://schemas.microsoft.com/office/drawing/2014/main" xmlns="" id="{4B28907D-02E6-4B80-A469-347E50E49494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3" name="组合 402">
              <a:extLst>
                <a:ext uri="{FF2B5EF4-FFF2-40B4-BE49-F238E27FC236}">
                  <a16:creationId xmlns:a16="http://schemas.microsoft.com/office/drawing/2014/main" xmlns="" id="{C328EACB-0709-492A-95AA-7B112476D890}"/>
                </a:ext>
              </a:extLst>
            </p:cNvPr>
            <p:cNvGrpSpPr/>
            <p:nvPr/>
          </p:nvGrpSpPr>
          <p:grpSpPr>
            <a:xfrm>
              <a:off x="2720976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39" name="矩形 438">
                <a:extLst>
                  <a:ext uri="{FF2B5EF4-FFF2-40B4-BE49-F238E27FC236}">
                    <a16:creationId xmlns:a16="http://schemas.microsoft.com/office/drawing/2014/main" xmlns="" id="{DDA95DD2-8E14-4434-AAC8-EC9DE0DCA55B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xmlns="" id="{9E2CC23F-2B4C-4EDF-9D3B-0202FA5983E8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41" name="椭圆 440">
                  <a:extLst>
                    <a:ext uri="{FF2B5EF4-FFF2-40B4-BE49-F238E27FC236}">
                      <a16:creationId xmlns:a16="http://schemas.microsoft.com/office/drawing/2014/main" xmlns="" id="{0A5AADC9-620E-4337-B78D-0412413138D2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2" name="椭圆 441">
                  <a:extLst>
                    <a:ext uri="{FF2B5EF4-FFF2-40B4-BE49-F238E27FC236}">
                      <a16:creationId xmlns:a16="http://schemas.microsoft.com/office/drawing/2014/main" xmlns="" id="{854F7B35-BF57-4268-BCB6-4CCB79FE9AA4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3" name="椭圆 442">
                  <a:extLst>
                    <a:ext uri="{FF2B5EF4-FFF2-40B4-BE49-F238E27FC236}">
                      <a16:creationId xmlns:a16="http://schemas.microsoft.com/office/drawing/2014/main" xmlns="" id="{089ADF9D-7088-40E4-8409-27EA8713462B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4" name="椭圆 443">
                  <a:extLst>
                    <a:ext uri="{FF2B5EF4-FFF2-40B4-BE49-F238E27FC236}">
                      <a16:creationId xmlns:a16="http://schemas.microsoft.com/office/drawing/2014/main" xmlns="" id="{CDC7F0CF-6E4C-457C-8209-DC0B6C982C06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xmlns="" id="{2F210D0B-489E-4E84-ABD6-82180EEB50FB}"/>
                </a:ext>
              </a:extLst>
            </p:cNvPr>
            <p:cNvGrpSpPr/>
            <p:nvPr/>
          </p:nvGrpSpPr>
          <p:grpSpPr>
            <a:xfrm>
              <a:off x="4081464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33" name="矩形 432">
                <a:extLst>
                  <a:ext uri="{FF2B5EF4-FFF2-40B4-BE49-F238E27FC236}">
                    <a16:creationId xmlns:a16="http://schemas.microsoft.com/office/drawing/2014/main" xmlns="" id="{25A510A9-79E3-44D1-ADE0-ADBB4E654C99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4" name="组合 433">
                <a:extLst>
                  <a:ext uri="{FF2B5EF4-FFF2-40B4-BE49-F238E27FC236}">
                    <a16:creationId xmlns:a16="http://schemas.microsoft.com/office/drawing/2014/main" xmlns="" id="{39A277EE-4513-4D27-9154-8B773A272C72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35" name="椭圆 434">
                  <a:extLst>
                    <a:ext uri="{FF2B5EF4-FFF2-40B4-BE49-F238E27FC236}">
                      <a16:creationId xmlns:a16="http://schemas.microsoft.com/office/drawing/2014/main" xmlns="" id="{C8A58993-4BD1-4234-BFF7-F04F0524C97A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6" name="椭圆 435">
                  <a:extLst>
                    <a:ext uri="{FF2B5EF4-FFF2-40B4-BE49-F238E27FC236}">
                      <a16:creationId xmlns:a16="http://schemas.microsoft.com/office/drawing/2014/main" xmlns="" id="{04291F5C-2F0B-4322-9DD5-61D0FE8F011A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7" name="椭圆 436">
                  <a:extLst>
                    <a:ext uri="{FF2B5EF4-FFF2-40B4-BE49-F238E27FC236}">
                      <a16:creationId xmlns:a16="http://schemas.microsoft.com/office/drawing/2014/main" xmlns="" id="{CD1B6DE9-A44A-469F-AAB7-A3E8238B4A60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8" name="椭圆 437">
                  <a:extLst>
                    <a:ext uri="{FF2B5EF4-FFF2-40B4-BE49-F238E27FC236}">
                      <a16:creationId xmlns:a16="http://schemas.microsoft.com/office/drawing/2014/main" xmlns="" id="{B1E23CF4-1423-4F31-8DA7-EBDEB3EE1D68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5" name="组合 404">
              <a:extLst>
                <a:ext uri="{FF2B5EF4-FFF2-40B4-BE49-F238E27FC236}">
                  <a16:creationId xmlns:a16="http://schemas.microsoft.com/office/drawing/2014/main" xmlns="" id="{CA322FDA-BC79-476C-93ED-76A6A59F83FF}"/>
                </a:ext>
              </a:extLst>
            </p:cNvPr>
            <p:cNvGrpSpPr/>
            <p:nvPr/>
          </p:nvGrpSpPr>
          <p:grpSpPr>
            <a:xfrm>
              <a:off x="5441952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xmlns="" id="{57A440BF-8E3E-4C2F-9C10-1D71CE2F4969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8" name="组合 427">
                <a:extLst>
                  <a:ext uri="{FF2B5EF4-FFF2-40B4-BE49-F238E27FC236}">
                    <a16:creationId xmlns:a16="http://schemas.microsoft.com/office/drawing/2014/main" xmlns="" id="{5BD9E8D8-521B-4D72-932C-088F9C2E9436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29" name="椭圆 428">
                  <a:extLst>
                    <a:ext uri="{FF2B5EF4-FFF2-40B4-BE49-F238E27FC236}">
                      <a16:creationId xmlns:a16="http://schemas.microsoft.com/office/drawing/2014/main" xmlns="" id="{C5F77534-5277-43BC-ADB4-D984BB0DF9F5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" name="椭圆 429">
                  <a:extLst>
                    <a:ext uri="{FF2B5EF4-FFF2-40B4-BE49-F238E27FC236}">
                      <a16:creationId xmlns:a16="http://schemas.microsoft.com/office/drawing/2014/main" xmlns="" id="{8B2CD69A-89C9-4489-B62F-E67FD8F488EC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1" name="椭圆 430">
                  <a:extLst>
                    <a:ext uri="{FF2B5EF4-FFF2-40B4-BE49-F238E27FC236}">
                      <a16:creationId xmlns:a16="http://schemas.microsoft.com/office/drawing/2014/main" xmlns="" id="{518BA32C-C3FD-4B7D-9240-B8D78FB057D7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2" name="椭圆 431">
                  <a:extLst>
                    <a:ext uri="{FF2B5EF4-FFF2-40B4-BE49-F238E27FC236}">
                      <a16:creationId xmlns:a16="http://schemas.microsoft.com/office/drawing/2014/main" xmlns="" id="{8B04321A-640E-4496-9452-F7895F3795BD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6" name="组合 405">
              <a:extLst>
                <a:ext uri="{FF2B5EF4-FFF2-40B4-BE49-F238E27FC236}">
                  <a16:creationId xmlns:a16="http://schemas.microsoft.com/office/drawing/2014/main" xmlns="" id="{5BF04477-0E9D-40F5-802F-8B20648D2D65}"/>
                </a:ext>
              </a:extLst>
            </p:cNvPr>
            <p:cNvGrpSpPr/>
            <p:nvPr/>
          </p:nvGrpSpPr>
          <p:grpSpPr>
            <a:xfrm>
              <a:off x="6802439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xmlns="" id="{35A45992-F19B-4AB9-AD0B-60E4681C11FB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2" name="组合 421">
                <a:extLst>
                  <a:ext uri="{FF2B5EF4-FFF2-40B4-BE49-F238E27FC236}">
                    <a16:creationId xmlns:a16="http://schemas.microsoft.com/office/drawing/2014/main" xmlns="" id="{89768125-B232-42DD-AD6C-AFCB2F5E0729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23" name="椭圆 422">
                  <a:extLst>
                    <a:ext uri="{FF2B5EF4-FFF2-40B4-BE49-F238E27FC236}">
                      <a16:creationId xmlns:a16="http://schemas.microsoft.com/office/drawing/2014/main" xmlns="" id="{3D1EFB14-259A-4CD0-9FAB-8E57A8DA21BA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" name="椭圆 423">
                  <a:extLst>
                    <a:ext uri="{FF2B5EF4-FFF2-40B4-BE49-F238E27FC236}">
                      <a16:creationId xmlns:a16="http://schemas.microsoft.com/office/drawing/2014/main" xmlns="" id="{C4D7113C-F1A7-4706-B4E5-C3DF0DA52E74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" name="椭圆 424">
                  <a:extLst>
                    <a:ext uri="{FF2B5EF4-FFF2-40B4-BE49-F238E27FC236}">
                      <a16:creationId xmlns:a16="http://schemas.microsoft.com/office/drawing/2014/main" xmlns="" id="{4E0A96BD-40FF-484A-8E82-339A2D8D0EE0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" name="椭圆 425">
                  <a:extLst>
                    <a:ext uri="{FF2B5EF4-FFF2-40B4-BE49-F238E27FC236}">
                      <a16:creationId xmlns:a16="http://schemas.microsoft.com/office/drawing/2014/main" xmlns="" id="{13571403-BA04-4918-81A1-BF4AD0A10306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xmlns="" id="{D136C970-087C-4924-94A2-09CB99D1247E}"/>
                </a:ext>
              </a:extLst>
            </p:cNvPr>
            <p:cNvGrpSpPr/>
            <p:nvPr/>
          </p:nvGrpSpPr>
          <p:grpSpPr>
            <a:xfrm>
              <a:off x="8162926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15" name="矩形 414">
                <a:extLst>
                  <a:ext uri="{FF2B5EF4-FFF2-40B4-BE49-F238E27FC236}">
                    <a16:creationId xmlns:a16="http://schemas.microsoft.com/office/drawing/2014/main" xmlns="" id="{76562A46-D66C-4258-A867-6FAC36DEDE62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6" name="组合 415">
                <a:extLst>
                  <a:ext uri="{FF2B5EF4-FFF2-40B4-BE49-F238E27FC236}">
                    <a16:creationId xmlns:a16="http://schemas.microsoft.com/office/drawing/2014/main" xmlns="" id="{7D9C9F10-0D88-437E-B098-726C61B3897F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17" name="椭圆 416">
                  <a:extLst>
                    <a:ext uri="{FF2B5EF4-FFF2-40B4-BE49-F238E27FC236}">
                      <a16:creationId xmlns:a16="http://schemas.microsoft.com/office/drawing/2014/main" xmlns="" id="{208E0312-6CBA-418D-8D28-F0A029295BB8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8" name="椭圆 417">
                  <a:extLst>
                    <a:ext uri="{FF2B5EF4-FFF2-40B4-BE49-F238E27FC236}">
                      <a16:creationId xmlns:a16="http://schemas.microsoft.com/office/drawing/2014/main" xmlns="" id="{D7E05655-13AF-4660-92D4-C062567CCE55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9" name="椭圆 418">
                  <a:extLst>
                    <a:ext uri="{FF2B5EF4-FFF2-40B4-BE49-F238E27FC236}">
                      <a16:creationId xmlns:a16="http://schemas.microsoft.com/office/drawing/2014/main" xmlns="" id="{0B676C3D-021B-4A4A-B46C-414B3AE0E4C0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" name="椭圆 419">
                  <a:extLst>
                    <a:ext uri="{FF2B5EF4-FFF2-40B4-BE49-F238E27FC236}">
                      <a16:creationId xmlns:a16="http://schemas.microsoft.com/office/drawing/2014/main" xmlns="" id="{902E4AFF-124B-4393-AE34-81F1F26322F0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8" name="组合 407">
              <a:extLst>
                <a:ext uri="{FF2B5EF4-FFF2-40B4-BE49-F238E27FC236}">
                  <a16:creationId xmlns:a16="http://schemas.microsoft.com/office/drawing/2014/main" xmlns="" id="{9CBB0143-DB2A-4476-A191-B008279517B0}"/>
                </a:ext>
              </a:extLst>
            </p:cNvPr>
            <p:cNvGrpSpPr/>
            <p:nvPr/>
          </p:nvGrpSpPr>
          <p:grpSpPr>
            <a:xfrm>
              <a:off x="10883900" y="6324600"/>
              <a:ext cx="1308100" cy="1308100"/>
              <a:chOff x="5628190" y="5621917"/>
              <a:chExt cx="935620" cy="935620"/>
            </a:xfrm>
            <a:solidFill>
              <a:srgbClr val="FEDC00"/>
            </a:solidFill>
          </p:grpSpPr>
          <p:sp>
            <p:nvSpPr>
              <p:cNvPr id="409" name="矩形 408">
                <a:extLst>
                  <a:ext uri="{FF2B5EF4-FFF2-40B4-BE49-F238E27FC236}">
                    <a16:creationId xmlns:a16="http://schemas.microsoft.com/office/drawing/2014/main" xmlns="" id="{0D32A796-49D6-464B-B72D-30570BDEEC82}"/>
                  </a:ext>
                </a:extLst>
              </p:cNvPr>
              <p:cNvSpPr/>
              <p:nvPr/>
            </p:nvSpPr>
            <p:spPr>
              <a:xfrm>
                <a:off x="5628190" y="5621917"/>
                <a:ext cx="935620" cy="935620"/>
              </a:xfrm>
              <a:prstGeom prst="rect">
                <a:avLst/>
              </a:prstGeom>
              <a:grpFill/>
              <a:ln w="3810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0" name="组合 409">
                <a:extLst>
                  <a:ext uri="{FF2B5EF4-FFF2-40B4-BE49-F238E27FC236}">
                    <a16:creationId xmlns:a16="http://schemas.microsoft.com/office/drawing/2014/main" xmlns="" id="{52075D52-9CD0-4461-8225-77E8340A438F}"/>
                  </a:ext>
                </a:extLst>
              </p:cNvPr>
              <p:cNvGrpSpPr/>
              <p:nvPr/>
            </p:nvGrpSpPr>
            <p:grpSpPr>
              <a:xfrm>
                <a:off x="5693569" y="5713594"/>
                <a:ext cx="804862" cy="752267"/>
                <a:chOff x="5684838" y="5732647"/>
                <a:chExt cx="804862" cy="752267"/>
              </a:xfrm>
              <a:grpFill/>
            </p:grpSpPr>
            <p:sp>
              <p:nvSpPr>
                <p:cNvPr id="411" name="椭圆 410">
                  <a:extLst>
                    <a:ext uri="{FF2B5EF4-FFF2-40B4-BE49-F238E27FC236}">
                      <a16:creationId xmlns:a16="http://schemas.microsoft.com/office/drawing/2014/main" xmlns="" id="{87EB1B6E-941D-4902-8452-69FEEDAEAB3A}"/>
                    </a:ext>
                  </a:extLst>
                </p:cNvPr>
                <p:cNvSpPr/>
                <p:nvPr/>
              </p:nvSpPr>
              <p:spPr>
                <a:xfrm>
                  <a:off x="5684838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2" name="椭圆 411">
                  <a:extLst>
                    <a:ext uri="{FF2B5EF4-FFF2-40B4-BE49-F238E27FC236}">
                      <a16:creationId xmlns:a16="http://schemas.microsoft.com/office/drawing/2014/main" xmlns="" id="{0CD02DAE-BFD7-41D8-AD50-3DBF95DC29B5}"/>
                    </a:ext>
                  </a:extLst>
                </p:cNvPr>
                <p:cNvSpPr/>
                <p:nvPr/>
              </p:nvSpPr>
              <p:spPr>
                <a:xfrm>
                  <a:off x="6159499" y="5732647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3" name="椭圆 412">
                  <a:extLst>
                    <a:ext uri="{FF2B5EF4-FFF2-40B4-BE49-F238E27FC236}">
                      <a16:creationId xmlns:a16="http://schemas.microsoft.com/office/drawing/2014/main" xmlns="" id="{79F3055F-9757-4FB6-8640-723A325D80AD}"/>
                    </a:ext>
                  </a:extLst>
                </p:cNvPr>
                <p:cNvSpPr/>
                <p:nvPr/>
              </p:nvSpPr>
              <p:spPr>
                <a:xfrm>
                  <a:off x="6159499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4" name="椭圆 413">
                  <a:extLst>
                    <a:ext uri="{FF2B5EF4-FFF2-40B4-BE49-F238E27FC236}">
                      <a16:creationId xmlns:a16="http://schemas.microsoft.com/office/drawing/2014/main" xmlns="" id="{A5EA4A89-9C87-4144-BA61-BA0E08A8C715}"/>
                    </a:ext>
                  </a:extLst>
                </p:cNvPr>
                <p:cNvSpPr/>
                <p:nvPr/>
              </p:nvSpPr>
              <p:spPr>
                <a:xfrm>
                  <a:off x="5684838" y="6154713"/>
                  <a:ext cx="330201" cy="330201"/>
                </a:xfrm>
                <a:prstGeom prst="ellipse">
                  <a:avLst/>
                </a:prstGeom>
                <a:grpFill/>
                <a:ln w="3810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35849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C1F539BC-C10B-45D3-AE7B-D4D5D8EC5C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747F3605-A1FF-4BF7-B777-8C1E8E96FBD3}"/>
              </a:ext>
            </a:extLst>
          </p:cNvPr>
          <p:cNvSpPr/>
          <p:nvPr/>
        </p:nvSpPr>
        <p:spPr>
          <a:xfrm>
            <a:off x="1492250" y="819000"/>
            <a:ext cx="4603750" cy="5220000"/>
          </a:xfrm>
          <a:custGeom>
            <a:avLst/>
            <a:gdLst>
              <a:gd name="connsiteX0" fmla="*/ 0 w 4603750"/>
              <a:gd name="connsiteY0" fmla="*/ 0 h 5220000"/>
              <a:gd name="connsiteX1" fmla="*/ 4064000 w 4603750"/>
              <a:gd name="connsiteY1" fmla="*/ 0 h 5220000"/>
              <a:gd name="connsiteX2" fmla="*/ 4064000 w 4603750"/>
              <a:gd name="connsiteY2" fmla="*/ 1306800 h 5220000"/>
              <a:gd name="connsiteX3" fmla="*/ 4603750 w 4603750"/>
              <a:gd name="connsiteY3" fmla="*/ 1306800 h 5220000"/>
              <a:gd name="connsiteX4" fmla="*/ 4603750 w 4603750"/>
              <a:gd name="connsiteY4" fmla="*/ 2610000 h 5220000"/>
              <a:gd name="connsiteX5" fmla="*/ 4064000 w 4603750"/>
              <a:gd name="connsiteY5" fmla="*/ 2610000 h 5220000"/>
              <a:gd name="connsiteX6" fmla="*/ 4064000 w 4603750"/>
              <a:gd name="connsiteY6" fmla="*/ 3916800 h 5220000"/>
              <a:gd name="connsiteX7" fmla="*/ 4603750 w 4603750"/>
              <a:gd name="connsiteY7" fmla="*/ 3916800 h 5220000"/>
              <a:gd name="connsiteX8" fmla="*/ 4603750 w 4603750"/>
              <a:gd name="connsiteY8" fmla="*/ 5220000 h 5220000"/>
              <a:gd name="connsiteX9" fmla="*/ 4064000 w 4603750"/>
              <a:gd name="connsiteY9" fmla="*/ 5220000 h 5220000"/>
              <a:gd name="connsiteX10" fmla="*/ 3524250 w 4603750"/>
              <a:gd name="connsiteY10" fmla="*/ 5220000 h 5220000"/>
              <a:gd name="connsiteX11" fmla="*/ 0 w 4603750"/>
              <a:gd name="connsiteY11" fmla="*/ 5220000 h 52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03750" h="5220000">
                <a:moveTo>
                  <a:pt x="0" y="0"/>
                </a:moveTo>
                <a:lnTo>
                  <a:pt x="4064000" y="0"/>
                </a:lnTo>
                <a:lnTo>
                  <a:pt x="4064000" y="1306800"/>
                </a:lnTo>
                <a:lnTo>
                  <a:pt x="4603750" y="1306800"/>
                </a:lnTo>
                <a:lnTo>
                  <a:pt x="4603750" y="2610000"/>
                </a:lnTo>
                <a:lnTo>
                  <a:pt x="4064000" y="2610000"/>
                </a:lnTo>
                <a:lnTo>
                  <a:pt x="4064000" y="3916800"/>
                </a:lnTo>
                <a:lnTo>
                  <a:pt x="4603750" y="3916800"/>
                </a:lnTo>
                <a:lnTo>
                  <a:pt x="4603750" y="5220000"/>
                </a:lnTo>
                <a:lnTo>
                  <a:pt x="4064000" y="5220000"/>
                </a:lnTo>
                <a:lnTo>
                  <a:pt x="3524250" y="5220000"/>
                </a:lnTo>
                <a:lnTo>
                  <a:pt x="0" y="5220000"/>
                </a:lnTo>
                <a:close/>
              </a:path>
            </a:pathLst>
          </a:custGeom>
          <a:solidFill>
            <a:srgbClr val="FEDC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B65EE94D-F21C-4DA8-90CB-3BAF00AE7149}"/>
              </a:ext>
            </a:extLst>
          </p:cNvPr>
          <p:cNvSpPr/>
          <p:nvPr/>
        </p:nvSpPr>
        <p:spPr>
          <a:xfrm flipH="1" flipV="1">
            <a:off x="6096000" y="819000"/>
            <a:ext cx="4603750" cy="5220000"/>
          </a:xfrm>
          <a:custGeom>
            <a:avLst/>
            <a:gdLst>
              <a:gd name="connsiteX0" fmla="*/ 0 w 4603750"/>
              <a:gd name="connsiteY0" fmla="*/ 0 h 5220000"/>
              <a:gd name="connsiteX1" fmla="*/ 4064000 w 4603750"/>
              <a:gd name="connsiteY1" fmla="*/ 0 h 5220000"/>
              <a:gd name="connsiteX2" fmla="*/ 4064000 w 4603750"/>
              <a:gd name="connsiteY2" fmla="*/ 1306800 h 5220000"/>
              <a:gd name="connsiteX3" fmla="*/ 4603750 w 4603750"/>
              <a:gd name="connsiteY3" fmla="*/ 1306800 h 5220000"/>
              <a:gd name="connsiteX4" fmla="*/ 4603750 w 4603750"/>
              <a:gd name="connsiteY4" fmla="*/ 2610000 h 5220000"/>
              <a:gd name="connsiteX5" fmla="*/ 4064000 w 4603750"/>
              <a:gd name="connsiteY5" fmla="*/ 2610000 h 5220000"/>
              <a:gd name="connsiteX6" fmla="*/ 4064000 w 4603750"/>
              <a:gd name="connsiteY6" fmla="*/ 3916800 h 5220000"/>
              <a:gd name="connsiteX7" fmla="*/ 4603750 w 4603750"/>
              <a:gd name="connsiteY7" fmla="*/ 3916800 h 5220000"/>
              <a:gd name="connsiteX8" fmla="*/ 4603750 w 4603750"/>
              <a:gd name="connsiteY8" fmla="*/ 5220000 h 5220000"/>
              <a:gd name="connsiteX9" fmla="*/ 4064000 w 4603750"/>
              <a:gd name="connsiteY9" fmla="*/ 5220000 h 5220000"/>
              <a:gd name="connsiteX10" fmla="*/ 3524250 w 4603750"/>
              <a:gd name="connsiteY10" fmla="*/ 5220000 h 5220000"/>
              <a:gd name="connsiteX11" fmla="*/ 0 w 4603750"/>
              <a:gd name="connsiteY11" fmla="*/ 5220000 h 52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03750" h="5220000">
                <a:moveTo>
                  <a:pt x="0" y="0"/>
                </a:moveTo>
                <a:lnTo>
                  <a:pt x="4064000" y="0"/>
                </a:lnTo>
                <a:lnTo>
                  <a:pt x="4064000" y="1306800"/>
                </a:lnTo>
                <a:lnTo>
                  <a:pt x="4603750" y="1306800"/>
                </a:lnTo>
                <a:lnTo>
                  <a:pt x="4603750" y="2610000"/>
                </a:lnTo>
                <a:lnTo>
                  <a:pt x="4064000" y="2610000"/>
                </a:lnTo>
                <a:lnTo>
                  <a:pt x="4064000" y="3916800"/>
                </a:lnTo>
                <a:lnTo>
                  <a:pt x="4603750" y="3916800"/>
                </a:lnTo>
                <a:lnTo>
                  <a:pt x="4603750" y="5220000"/>
                </a:lnTo>
                <a:lnTo>
                  <a:pt x="4064000" y="5220000"/>
                </a:lnTo>
                <a:lnTo>
                  <a:pt x="3524250" y="5220000"/>
                </a:lnTo>
                <a:lnTo>
                  <a:pt x="0" y="5220000"/>
                </a:lnTo>
                <a:close/>
              </a:path>
            </a:pathLst>
          </a:custGeom>
          <a:solidFill>
            <a:srgbClr val="DE00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53CB21C7-B0C6-4AA5-A41D-562F29E27E60}"/>
              </a:ext>
            </a:extLst>
          </p:cNvPr>
          <p:cNvGrpSpPr/>
          <p:nvPr/>
        </p:nvGrpSpPr>
        <p:grpSpPr>
          <a:xfrm>
            <a:off x="1844676" y="1149351"/>
            <a:ext cx="1438194" cy="812800"/>
            <a:chOff x="3279775" y="1968500"/>
            <a:chExt cx="1981200" cy="111968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DEF194D3-2DC6-4D56-8365-800315EEB28C}"/>
                </a:ext>
              </a:extLst>
            </p:cNvPr>
            <p:cNvSpPr/>
            <p:nvPr/>
          </p:nvSpPr>
          <p:spPr>
            <a:xfrm>
              <a:off x="3279775" y="1968500"/>
              <a:ext cx="1981200" cy="1119682"/>
            </a:xfrm>
            <a:prstGeom prst="rect">
              <a:avLst/>
            </a:prstGeom>
            <a:solidFill>
              <a:srgbClr val="DE00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 descr="图片包含 剪贴画&#10;&#10;描述已自动生成">
              <a:extLst>
                <a:ext uri="{FF2B5EF4-FFF2-40B4-BE49-F238E27FC236}">
                  <a16:creationId xmlns:a16="http://schemas.microsoft.com/office/drawing/2014/main" xmlns="" id="{56287EF5-E65F-4EDD-A707-5FFB4BC000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86"/>
            <a:stretch/>
          </p:blipFill>
          <p:spPr>
            <a:xfrm>
              <a:off x="3316288" y="2023367"/>
              <a:ext cx="1908175" cy="1009948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A1FCB71F-A49B-4C02-8DBA-FBF9F5CF32D9}"/>
              </a:ext>
            </a:extLst>
          </p:cNvPr>
          <p:cNvGrpSpPr/>
          <p:nvPr/>
        </p:nvGrpSpPr>
        <p:grpSpPr>
          <a:xfrm>
            <a:off x="8882622" y="1149351"/>
            <a:ext cx="1464702" cy="812800"/>
            <a:chOff x="6759576" y="1047751"/>
            <a:chExt cx="1464702" cy="81280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1559B909-CF4A-41BD-94FF-0F5D5E05C558}"/>
                </a:ext>
              </a:extLst>
            </p:cNvPr>
            <p:cNvSpPr/>
            <p:nvPr/>
          </p:nvSpPr>
          <p:spPr>
            <a:xfrm>
              <a:off x="6759576" y="1047751"/>
              <a:ext cx="1438194" cy="812800"/>
            </a:xfrm>
            <a:prstGeom prst="rect">
              <a:avLst/>
            </a:prstGeom>
            <a:solidFill>
              <a:srgbClr val="FED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 descr="图片包含 剪贴画&#10;&#10;描述已自动生成">
              <a:extLst>
                <a:ext uri="{FF2B5EF4-FFF2-40B4-BE49-F238E27FC236}">
                  <a16:creationId xmlns:a16="http://schemas.microsoft.com/office/drawing/2014/main" xmlns="" id="{04F0E2CE-2C00-44D9-9267-26AFB070F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082" y="1085199"/>
              <a:ext cx="1438196" cy="733142"/>
            </a:xfrm>
            <a:prstGeom prst="rect">
              <a:avLst/>
            </a:pr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BBDDA0A-C478-478F-BB01-C57E81A428B8}"/>
              </a:ext>
            </a:extLst>
          </p:cNvPr>
          <p:cNvSpPr txBox="1"/>
          <p:nvPr/>
        </p:nvSpPr>
        <p:spPr>
          <a:xfrm>
            <a:off x="1742996" y="1919941"/>
            <a:ext cx="164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da-DK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TITLE GOES HERE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FA4C1DA-1ECD-43D2-8169-9A21D931D58B}"/>
              </a:ext>
            </a:extLst>
          </p:cNvPr>
          <p:cNvSpPr txBox="1"/>
          <p:nvPr/>
        </p:nvSpPr>
        <p:spPr>
          <a:xfrm>
            <a:off x="8807449" y="1919941"/>
            <a:ext cx="164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da-DK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TITLE GOES HERE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B1353AE-2461-4834-A802-6F5F745EA309}"/>
              </a:ext>
            </a:extLst>
          </p:cNvPr>
          <p:cNvSpPr txBox="1"/>
          <p:nvPr/>
        </p:nvSpPr>
        <p:spPr>
          <a:xfrm rot="5400000">
            <a:off x="9840396" y="3244334"/>
            <a:ext cx="4333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 CONSECTETUER ADIPISCING ELIT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7A09F8D-1E5C-4DE2-A555-8DC021D06630}"/>
              </a:ext>
            </a:extLst>
          </p:cNvPr>
          <p:cNvSpPr txBox="1"/>
          <p:nvPr/>
        </p:nvSpPr>
        <p:spPr>
          <a:xfrm rot="16200000" flipH="1">
            <a:off x="-1982271" y="3244334"/>
            <a:ext cx="4333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 CONSECTETUER ADIPISCING ELIT 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B3381AC-A576-45BB-946C-30A7BF67E166}"/>
              </a:ext>
            </a:extLst>
          </p:cNvPr>
          <p:cNvSpPr txBox="1"/>
          <p:nvPr/>
        </p:nvSpPr>
        <p:spPr>
          <a:xfrm>
            <a:off x="1742997" y="2766134"/>
            <a:ext cx="37753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  <a:p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</a:t>
            </a:r>
          </a:p>
          <a:p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morbi tristique senectus et netus et malesuada fames ac turpis egestas. Proin pharetra nonummy pede.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40DC4C80-D582-4EDF-B205-770DE752B608}"/>
              </a:ext>
            </a:extLst>
          </p:cNvPr>
          <p:cNvSpPr txBox="1"/>
          <p:nvPr/>
        </p:nvSpPr>
        <p:spPr>
          <a:xfrm>
            <a:off x="6673701" y="2766134"/>
            <a:ext cx="37753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libero, sit amet commodo magna eros quis urna. Nunc viverra imperdiet enim.</a:t>
            </a:r>
          </a:p>
          <a:p>
            <a:pPr algn="r"/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pPr algn="r"/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 morbi tristique senectus et netus et malesuada fames ac</a:t>
            </a:r>
          </a:p>
          <a:p>
            <a:pPr algn="r"/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pPr algn="r"/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 turpis egestas. Proin pharetra nonummy pede.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5DC86879-F9B2-4483-B076-84F7731DEAFB}"/>
              </a:ext>
            </a:extLst>
          </p:cNvPr>
          <p:cNvSpPr txBox="1"/>
          <p:nvPr/>
        </p:nvSpPr>
        <p:spPr>
          <a:xfrm>
            <a:off x="1742995" y="5389982"/>
            <a:ext cx="32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——DESIGNED BY XIAO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F3D5DA3C-39CB-43F2-9059-7D34222A9B8A}"/>
              </a:ext>
            </a:extLst>
          </p:cNvPr>
          <p:cNvGrpSpPr/>
          <p:nvPr/>
        </p:nvGrpSpPr>
        <p:grpSpPr>
          <a:xfrm>
            <a:off x="5634044" y="2270884"/>
            <a:ext cx="346210" cy="990499"/>
            <a:chOff x="5608484" y="2254072"/>
            <a:chExt cx="346210" cy="990499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E0FCAFCD-5558-40AE-A237-4CBF3C3269D6}"/>
                </a:ext>
              </a:extLst>
            </p:cNvPr>
            <p:cNvSpPr/>
            <p:nvPr/>
          </p:nvSpPr>
          <p:spPr>
            <a:xfrm>
              <a:off x="5608484" y="2254072"/>
              <a:ext cx="346210" cy="346210"/>
            </a:xfrm>
            <a:prstGeom prst="ellipse">
              <a:avLst/>
            </a:prstGeom>
            <a:solidFill>
              <a:srgbClr val="FEDC00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4DFDFC7C-11AE-4E3F-BA80-A111CCF0F8B2}"/>
                </a:ext>
              </a:extLst>
            </p:cNvPr>
            <p:cNvSpPr/>
            <p:nvPr/>
          </p:nvSpPr>
          <p:spPr>
            <a:xfrm>
              <a:off x="5608484" y="2898361"/>
              <a:ext cx="346210" cy="346210"/>
            </a:xfrm>
            <a:prstGeom prst="ellipse">
              <a:avLst/>
            </a:prstGeom>
            <a:solidFill>
              <a:srgbClr val="FEDC00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61632B3-59AE-4620-8EEE-DD716BB05EEA}"/>
              </a:ext>
            </a:extLst>
          </p:cNvPr>
          <p:cNvGrpSpPr/>
          <p:nvPr/>
        </p:nvGrpSpPr>
        <p:grpSpPr>
          <a:xfrm>
            <a:off x="5634044" y="4900633"/>
            <a:ext cx="346210" cy="990499"/>
            <a:chOff x="5608484" y="2254072"/>
            <a:chExt cx="346210" cy="990499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F17F9094-E08B-4B0C-8A73-2A342542B2F2}"/>
                </a:ext>
              </a:extLst>
            </p:cNvPr>
            <p:cNvSpPr/>
            <p:nvPr/>
          </p:nvSpPr>
          <p:spPr>
            <a:xfrm>
              <a:off x="5608484" y="2254072"/>
              <a:ext cx="346210" cy="346210"/>
            </a:xfrm>
            <a:prstGeom prst="ellipse">
              <a:avLst/>
            </a:prstGeom>
            <a:solidFill>
              <a:srgbClr val="FEDC00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BA5880B4-A916-4ABD-BCCC-3B5AE4313CB4}"/>
                </a:ext>
              </a:extLst>
            </p:cNvPr>
            <p:cNvSpPr/>
            <p:nvPr/>
          </p:nvSpPr>
          <p:spPr>
            <a:xfrm>
              <a:off x="5608484" y="2898361"/>
              <a:ext cx="346210" cy="346210"/>
            </a:xfrm>
            <a:prstGeom prst="ellipse">
              <a:avLst/>
            </a:prstGeom>
            <a:solidFill>
              <a:srgbClr val="FEDC00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9F665CA6-44D0-4181-8B4B-50940E7F3CA5}"/>
              </a:ext>
            </a:extLst>
          </p:cNvPr>
          <p:cNvGrpSpPr/>
          <p:nvPr/>
        </p:nvGrpSpPr>
        <p:grpSpPr>
          <a:xfrm>
            <a:off x="6197680" y="971652"/>
            <a:ext cx="346210" cy="990499"/>
            <a:chOff x="5608484" y="2254072"/>
            <a:chExt cx="346210" cy="990499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C1A1ACD7-7D95-4BEA-B7D4-C4AB686B6C6D}"/>
                </a:ext>
              </a:extLst>
            </p:cNvPr>
            <p:cNvSpPr/>
            <p:nvPr/>
          </p:nvSpPr>
          <p:spPr>
            <a:xfrm>
              <a:off x="5608484" y="2254072"/>
              <a:ext cx="346210" cy="346210"/>
            </a:xfrm>
            <a:prstGeom prst="ellipse">
              <a:avLst/>
            </a:prstGeom>
            <a:solidFill>
              <a:srgbClr val="DE000D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2447995-E860-490D-9E73-42835238D766}"/>
                </a:ext>
              </a:extLst>
            </p:cNvPr>
            <p:cNvSpPr/>
            <p:nvPr/>
          </p:nvSpPr>
          <p:spPr>
            <a:xfrm>
              <a:off x="5608484" y="2898361"/>
              <a:ext cx="346210" cy="346210"/>
            </a:xfrm>
            <a:prstGeom prst="ellipse">
              <a:avLst/>
            </a:prstGeom>
            <a:solidFill>
              <a:srgbClr val="DE000D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8538032E-B9BA-4973-A0DA-C4735184D59F}"/>
              </a:ext>
            </a:extLst>
          </p:cNvPr>
          <p:cNvGrpSpPr/>
          <p:nvPr/>
        </p:nvGrpSpPr>
        <p:grpSpPr>
          <a:xfrm>
            <a:off x="6197680" y="3591027"/>
            <a:ext cx="346210" cy="990499"/>
            <a:chOff x="5608484" y="2254072"/>
            <a:chExt cx="346210" cy="990499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8248764D-4FAC-4C01-BE40-2606BF23A168}"/>
                </a:ext>
              </a:extLst>
            </p:cNvPr>
            <p:cNvSpPr/>
            <p:nvPr/>
          </p:nvSpPr>
          <p:spPr>
            <a:xfrm>
              <a:off x="5608484" y="2254072"/>
              <a:ext cx="346210" cy="346210"/>
            </a:xfrm>
            <a:prstGeom prst="ellipse">
              <a:avLst/>
            </a:prstGeom>
            <a:solidFill>
              <a:srgbClr val="DE000D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4934FD34-1EF9-4BC8-91F0-7D15D1813DA7}"/>
                </a:ext>
              </a:extLst>
            </p:cNvPr>
            <p:cNvSpPr/>
            <p:nvPr/>
          </p:nvSpPr>
          <p:spPr>
            <a:xfrm>
              <a:off x="5608484" y="2898361"/>
              <a:ext cx="346210" cy="346210"/>
            </a:xfrm>
            <a:prstGeom prst="ellipse">
              <a:avLst/>
            </a:prstGeom>
            <a:solidFill>
              <a:srgbClr val="DE000D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63E4D9D3-8968-45C2-B700-D45C897AAFF9}"/>
              </a:ext>
            </a:extLst>
          </p:cNvPr>
          <p:cNvSpPr txBox="1"/>
          <p:nvPr/>
        </p:nvSpPr>
        <p:spPr>
          <a:xfrm>
            <a:off x="7218916" y="5389982"/>
            <a:ext cx="32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Bodoni MT Condensed" panose="02070606080606020203" pitchFamily="18" charset="0"/>
                <a:cs typeface="Aharoni" panose="020B0604020202020204" pitchFamily="2" charset="-79"/>
              </a:rPr>
              <a:t>DESIGNED BY XIAO——</a:t>
            </a:r>
            <a:endParaRPr lang="zh-CN" altLang="en-US" sz="2000">
              <a:latin typeface="Bodoni MT Condensed" panose="02070606080606020203" pitchFamily="18" charset="0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89979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F9D0738-DB5C-414D-A977-222D64C3033D}"/>
              </a:ext>
            </a:extLst>
          </p:cNvPr>
          <p:cNvSpPr/>
          <p:nvPr/>
        </p:nvSpPr>
        <p:spPr>
          <a:xfrm>
            <a:off x="0" y="3428998"/>
            <a:ext cx="12192000" cy="3429001"/>
          </a:xfrm>
          <a:prstGeom prst="rect">
            <a:avLst/>
          </a:prstGeom>
          <a:solidFill>
            <a:srgbClr val="D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B204B5C-6FE6-422C-ACE2-80B623FDB8E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8" name="图片 57" descr="图片包含 色彩绚丽的&#10;&#10;描述已自动生成">
              <a:extLst>
                <a:ext uri="{FF2B5EF4-FFF2-40B4-BE49-F238E27FC236}">
                  <a16:creationId xmlns:a16="http://schemas.microsoft.com/office/drawing/2014/main" xmlns="" id="{5CC9A4C7-F3B3-4777-9031-3F0A7E6C21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>
              <a:off x="0" y="0"/>
              <a:ext cx="4064000" cy="3429000"/>
            </a:xfrm>
            <a:prstGeom prst="rect">
              <a:avLst/>
            </a:prstGeom>
          </p:spPr>
        </p:pic>
        <p:pic>
          <p:nvPicPr>
            <p:cNvPr id="59" name="图片 58" descr="图片包含 色彩绚丽的&#10;&#10;描述已自动生成">
              <a:extLst>
                <a:ext uri="{FF2B5EF4-FFF2-40B4-BE49-F238E27FC236}">
                  <a16:creationId xmlns:a16="http://schemas.microsoft.com/office/drawing/2014/main" xmlns="" id="{9E423EA9-D4AA-4B6B-890E-FB5473A857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 flipH="1">
              <a:off x="4064000" y="0"/>
              <a:ext cx="4064000" cy="3429000"/>
            </a:xfrm>
            <a:prstGeom prst="rect">
              <a:avLst/>
            </a:prstGeom>
          </p:spPr>
        </p:pic>
        <p:pic>
          <p:nvPicPr>
            <p:cNvPr id="60" name="图片 59" descr="图片包含 色彩绚丽的&#10;&#10;描述已自动生成">
              <a:extLst>
                <a:ext uri="{FF2B5EF4-FFF2-40B4-BE49-F238E27FC236}">
                  <a16:creationId xmlns:a16="http://schemas.microsoft.com/office/drawing/2014/main" xmlns="" id="{DE959FA4-652C-4054-AF2C-B5E5FE99C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>
              <a:off x="8128000" y="0"/>
              <a:ext cx="4064000" cy="3429000"/>
            </a:xfrm>
            <a:prstGeom prst="rect">
              <a:avLst/>
            </a:prstGeom>
          </p:spPr>
        </p:pic>
        <p:pic>
          <p:nvPicPr>
            <p:cNvPr id="61" name="图片 60" descr="图片包含 色彩绚丽的&#10;&#10;描述已自动生成">
              <a:extLst>
                <a:ext uri="{FF2B5EF4-FFF2-40B4-BE49-F238E27FC236}">
                  <a16:creationId xmlns:a16="http://schemas.microsoft.com/office/drawing/2014/main" xmlns="" id="{4C442C71-36A1-4BC4-A030-E11D3E0FD2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 flipV="1">
              <a:off x="0" y="3429000"/>
              <a:ext cx="4064000" cy="3429000"/>
            </a:xfrm>
            <a:prstGeom prst="rect">
              <a:avLst/>
            </a:prstGeom>
          </p:spPr>
        </p:pic>
        <p:pic>
          <p:nvPicPr>
            <p:cNvPr id="62" name="图片 61" descr="图片包含 色彩绚丽的&#10;&#10;描述已自动生成">
              <a:extLst>
                <a:ext uri="{FF2B5EF4-FFF2-40B4-BE49-F238E27FC236}">
                  <a16:creationId xmlns:a16="http://schemas.microsoft.com/office/drawing/2014/main" xmlns="" id="{B4A1F62E-2C13-41D5-8A41-36983B614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 flipH="1" flipV="1">
              <a:off x="4064000" y="3429000"/>
              <a:ext cx="4064000" cy="3429000"/>
            </a:xfrm>
            <a:prstGeom prst="rect">
              <a:avLst/>
            </a:prstGeom>
          </p:spPr>
        </p:pic>
        <p:pic>
          <p:nvPicPr>
            <p:cNvPr id="63" name="图片 62" descr="图片包含 色彩绚丽的&#10;&#10;描述已自动生成">
              <a:extLst>
                <a:ext uri="{FF2B5EF4-FFF2-40B4-BE49-F238E27FC236}">
                  <a16:creationId xmlns:a16="http://schemas.microsoft.com/office/drawing/2014/main" xmlns="" id="{825A412C-5C76-4EA9-918A-2B744A4095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 t="19690" r="2682" b="20000"/>
            <a:stretch/>
          </p:blipFill>
          <p:spPr>
            <a:xfrm flipV="1">
              <a:off x="8128000" y="3429000"/>
              <a:ext cx="4064000" cy="3429000"/>
            </a:xfrm>
            <a:prstGeom prst="rect">
              <a:avLst/>
            </a:prstGeom>
          </p:spPr>
        </p:pic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2DD1CD9-FC8F-41F5-98B1-B2DBFC4CA544}"/>
              </a:ext>
            </a:extLst>
          </p:cNvPr>
          <p:cNvSpPr/>
          <p:nvPr/>
        </p:nvSpPr>
        <p:spPr>
          <a:xfrm>
            <a:off x="0" y="0"/>
            <a:ext cx="12192000" cy="43307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A2B965D-54A5-482A-9E84-105D73FFB015}"/>
              </a:ext>
            </a:extLst>
          </p:cNvPr>
          <p:cNvGrpSpPr/>
          <p:nvPr/>
        </p:nvGrpSpPr>
        <p:grpSpPr>
          <a:xfrm>
            <a:off x="3524250" y="3412376"/>
            <a:ext cx="5143500" cy="1862048"/>
            <a:chOff x="3524250" y="2555876"/>
            <a:chExt cx="5143500" cy="186204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4B3E58D3-0030-45A6-B459-E1EF90A17E59}"/>
                </a:ext>
              </a:extLst>
            </p:cNvPr>
            <p:cNvGrpSpPr/>
            <p:nvPr/>
          </p:nvGrpSpPr>
          <p:grpSpPr>
            <a:xfrm>
              <a:off x="3524250" y="2720976"/>
              <a:ext cx="5143500" cy="1416049"/>
              <a:chOff x="3870324" y="2738437"/>
              <a:chExt cx="5143500" cy="1416049"/>
            </a:xfrm>
            <a:effectLst>
              <a:outerShdw blurRad="88900" dist="355600" dir="4200000" algn="tl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654BC0D5-5E39-4421-81CA-0322C50C535F}"/>
                  </a:ext>
                </a:extLst>
              </p:cNvPr>
              <p:cNvSpPr/>
              <p:nvPr/>
            </p:nvSpPr>
            <p:spPr>
              <a:xfrm>
                <a:off x="3870324" y="2738437"/>
                <a:ext cx="1285875" cy="1416049"/>
              </a:xfrm>
              <a:custGeom>
                <a:avLst/>
                <a:gdLst>
                  <a:gd name="connsiteX0" fmla="*/ 219075 w 1285875"/>
                  <a:gd name="connsiteY0" fmla="*/ 0 h 1416049"/>
                  <a:gd name="connsiteX1" fmla="*/ 536575 w 1285875"/>
                  <a:gd name="connsiteY1" fmla="*/ 0 h 1416049"/>
                  <a:gd name="connsiteX2" fmla="*/ 536575 w 1285875"/>
                  <a:gd name="connsiteY2" fmla="*/ 130174 h 1416049"/>
                  <a:gd name="connsiteX3" fmla="*/ 749299 w 1285875"/>
                  <a:gd name="connsiteY3" fmla="*/ 130174 h 1416049"/>
                  <a:gd name="connsiteX4" fmla="*/ 749299 w 1285875"/>
                  <a:gd name="connsiteY4" fmla="*/ 0 h 1416049"/>
                  <a:gd name="connsiteX5" fmla="*/ 1066799 w 1285875"/>
                  <a:gd name="connsiteY5" fmla="*/ 0 h 1416049"/>
                  <a:gd name="connsiteX6" fmla="*/ 1066799 w 1285875"/>
                  <a:gd name="connsiteY6" fmla="*/ 130174 h 1416049"/>
                  <a:gd name="connsiteX7" fmla="*/ 1285875 w 1285875"/>
                  <a:gd name="connsiteY7" fmla="*/ 130174 h 1416049"/>
                  <a:gd name="connsiteX8" fmla="*/ 1285875 w 1285875"/>
                  <a:gd name="connsiteY8" fmla="*/ 1416049 h 1416049"/>
                  <a:gd name="connsiteX9" fmla="*/ 0 w 1285875"/>
                  <a:gd name="connsiteY9" fmla="*/ 1416049 h 1416049"/>
                  <a:gd name="connsiteX10" fmla="*/ 0 w 1285875"/>
                  <a:gd name="connsiteY10" fmla="*/ 130174 h 1416049"/>
                  <a:gd name="connsiteX11" fmla="*/ 219075 w 1285875"/>
                  <a:gd name="connsiteY11" fmla="*/ 130174 h 141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5875" h="1416049">
                    <a:moveTo>
                      <a:pt x="219075" y="0"/>
                    </a:moveTo>
                    <a:lnTo>
                      <a:pt x="536575" y="0"/>
                    </a:lnTo>
                    <a:lnTo>
                      <a:pt x="536575" y="130174"/>
                    </a:lnTo>
                    <a:lnTo>
                      <a:pt x="749299" y="130174"/>
                    </a:lnTo>
                    <a:lnTo>
                      <a:pt x="749299" y="0"/>
                    </a:lnTo>
                    <a:lnTo>
                      <a:pt x="1066799" y="0"/>
                    </a:lnTo>
                    <a:lnTo>
                      <a:pt x="1066799" y="130174"/>
                    </a:lnTo>
                    <a:lnTo>
                      <a:pt x="1285875" y="130174"/>
                    </a:lnTo>
                    <a:lnTo>
                      <a:pt x="1285875" y="1416049"/>
                    </a:lnTo>
                    <a:lnTo>
                      <a:pt x="0" y="1416049"/>
                    </a:lnTo>
                    <a:lnTo>
                      <a:pt x="0" y="130174"/>
                    </a:lnTo>
                    <a:lnTo>
                      <a:pt x="219075" y="130174"/>
                    </a:lnTo>
                    <a:close/>
                  </a:path>
                </a:pathLst>
              </a:custGeom>
              <a:solidFill>
                <a:srgbClr val="3B98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605EED6B-0D05-44F1-860A-A414E145D1C6}"/>
                  </a:ext>
                </a:extLst>
              </p:cNvPr>
              <p:cNvSpPr/>
              <p:nvPr/>
            </p:nvSpPr>
            <p:spPr>
              <a:xfrm>
                <a:off x="5156199" y="2738437"/>
                <a:ext cx="1285875" cy="1416049"/>
              </a:xfrm>
              <a:custGeom>
                <a:avLst/>
                <a:gdLst>
                  <a:gd name="connsiteX0" fmla="*/ 219075 w 1285875"/>
                  <a:gd name="connsiteY0" fmla="*/ 0 h 1416049"/>
                  <a:gd name="connsiteX1" fmla="*/ 536575 w 1285875"/>
                  <a:gd name="connsiteY1" fmla="*/ 0 h 1416049"/>
                  <a:gd name="connsiteX2" fmla="*/ 536575 w 1285875"/>
                  <a:gd name="connsiteY2" fmla="*/ 130174 h 1416049"/>
                  <a:gd name="connsiteX3" fmla="*/ 749299 w 1285875"/>
                  <a:gd name="connsiteY3" fmla="*/ 130174 h 1416049"/>
                  <a:gd name="connsiteX4" fmla="*/ 749299 w 1285875"/>
                  <a:gd name="connsiteY4" fmla="*/ 0 h 1416049"/>
                  <a:gd name="connsiteX5" fmla="*/ 1066799 w 1285875"/>
                  <a:gd name="connsiteY5" fmla="*/ 0 h 1416049"/>
                  <a:gd name="connsiteX6" fmla="*/ 1066799 w 1285875"/>
                  <a:gd name="connsiteY6" fmla="*/ 130174 h 1416049"/>
                  <a:gd name="connsiteX7" fmla="*/ 1285875 w 1285875"/>
                  <a:gd name="connsiteY7" fmla="*/ 130174 h 1416049"/>
                  <a:gd name="connsiteX8" fmla="*/ 1285875 w 1285875"/>
                  <a:gd name="connsiteY8" fmla="*/ 1416049 h 1416049"/>
                  <a:gd name="connsiteX9" fmla="*/ 0 w 1285875"/>
                  <a:gd name="connsiteY9" fmla="*/ 1416049 h 1416049"/>
                  <a:gd name="connsiteX10" fmla="*/ 0 w 1285875"/>
                  <a:gd name="connsiteY10" fmla="*/ 130174 h 1416049"/>
                  <a:gd name="connsiteX11" fmla="*/ 219075 w 1285875"/>
                  <a:gd name="connsiteY11" fmla="*/ 130174 h 141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5875" h="1416049">
                    <a:moveTo>
                      <a:pt x="219075" y="0"/>
                    </a:moveTo>
                    <a:lnTo>
                      <a:pt x="536575" y="0"/>
                    </a:lnTo>
                    <a:lnTo>
                      <a:pt x="536575" y="130174"/>
                    </a:lnTo>
                    <a:lnTo>
                      <a:pt x="749299" y="130174"/>
                    </a:lnTo>
                    <a:lnTo>
                      <a:pt x="749299" y="0"/>
                    </a:lnTo>
                    <a:lnTo>
                      <a:pt x="1066799" y="0"/>
                    </a:lnTo>
                    <a:lnTo>
                      <a:pt x="1066799" y="130174"/>
                    </a:lnTo>
                    <a:lnTo>
                      <a:pt x="1285875" y="130174"/>
                    </a:lnTo>
                    <a:lnTo>
                      <a:pt x="1285875" y="1416049"/>
                    </a:lnTo>
                    <a:lnTo>
                      <a:pt x="0" y="1416049"/>
                    </a:lnTo>
                    <a:lnTo>
                      <a:pt x="0" y="130174"/>
                    </a:lnTo>
                    <a:lnTo>
                      <a:pt x="219075" y="130174"/>
                    </a:lnTo>
                    <a:close/>
                  </a:path>
                </a:pathLst>
              </a:custGeom>
              <a:solidFill>
                <a:srgbClr val="F5C5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2D451208-5016-4D7F-8858-0CE70670E813}"/>
                  </a:ext>
                </a:extLst>
              </p:cNvPr>
              <p:cNvSpPr/>
              <p:nvPr/>
            </p:nvSpPr>
            <p:spPr>
              <a:xfrm>
                <a:off x="6442074" y="2738437"/>
                <a:ext cx="1285875" cy="1416049"/>
              </a:xfrm>
              <a:custGeom>
                <a:avLst/>
                <a:gdLst>
                  <a:gd name="connsiteX0" fmla="*/ 219075 w 1285875"/>
                  <a:gd name="connsiteY0" fmla="*/ 0 h 1416049"/>
                  <a:gd name="connsiteX1" fmla="*/ 536575 w 1285875"/>
                  <a:gd name="connsiteY1" fmla="*/ 0 h 1416049"/>
                  <a:gd name="connsiteX2" fmla="*/ 536575 w 1285875"/>
                  <a:gd name="connsiteY2" fmla="*/ 130174 h 1416049"/>
                  <a:gd name="connsiteX3" fmla="*/ 749299 w 1285875"/>
                  <a:gd name="connsiteY3" fmla="*/ 130174 h 1416049"/>
                  <a:gd name="connsiteX4" fmla="*/ 749299 w 1285875"/>
                  <a:gd name="connsiteY4" fmla="*/ 0 h 1416049"/>
                  <a:gd name="connsiteX5" fmla="*/ 1066799 w 1285875"/>
                  <a:gd name="connsiteY5" fmla="*/ 0 h 1416049"/>
                  <a:gd name="connsiteX6" fmla="*/ 1066799 w 1285875"/>
                  <a:gd name="connsiteY6" fmla="*/ 130174 h 1416049"/>
                  <a:gd name="connsiteX7" fmla="*/ 1285875 w 1285875"/>
                  <a:gd name="connsiteY7" fmla="*/ 130174 h 1416049"/>
                  <a:gd name="connsiteX8" fmla="*/ 1285875 w 1285875"/>
                  <a:gd name="connsiteY8" fmla="*/ 1416049 h 1416049"/>
                  <a:gd name="connsiteX9" fmla="*/ 0 w 1285875"/>
                  <a:gd name="connsiteY9" fmla="*/ 1416049 h 1416049"/>
                  <a:gd name="connsiteX10" fmla="*/ 0 w 1285875"/>
                  <a:gd name="connsiteY10" fmla="*/ 130174 h 1416049"/>
                  <a:gd name="connsiteX11" fmla="*/ 219075 w 1285875"/>
                  <a:gd name="connsiteY11" fmla="*/ 130174 h 141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5875" h="1416049">
                    <a:moveTo>
                      <a:pt x="219075" y="0"/>
                    </a:moveTo>
                    <a:lnTo>
                      <a:pt x="536575" y="0"/>
                    </a:lnTo>
                    <a:lnTo>
                      <a:pt x="536575" y="130174"/>
                    </a:lnTo>
                    <a:lnTo>
                      <a:pt x="749299" y="130174"/>
                    </a:lnTo>
                    <a:lnTo>
                      <a:pt x="749299" y="0"/>
                    </a:lnTo>
                    <a:lnTo>
                      <a:pt x="1066799" y="0"/>
                    </a:lnTo>
                    <a:lnTo>
                      <a:pt x="1066799" y="130174"/>
                    </a:lnTo>
                    <a:lnTo>
                      <a:pt x="1285875" y="130174"/>
                    </a:lnTo>
                    <a:lnTo>
                      <a:pt x="1285875" y="1416049"/>
                    </a:lnTo>
                    <a:lnTo>
                      <a:pt x="0" y="1416049"/>
                    </a:lnTo>
                    <a:lnTo>
                      <a:pt x="0" y="130174"/>
                    </a:lnTo>
                    <a:lnTo>
                      <a:pt x="219075" y="130174"/>
                    </a:lnTo>
                    <a:close/>
                  </a:path>
                </a:pathLst>
              </a:custGeom>
              <a:solidFill>
                <a:srgbClr val="D02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53A50176-883A-417E-8E12-B545C71D34AE}"/>
                  </a:ext>
                </a:extLst>
              </p:cNvPr>
              <p:cNvSpPr/>
              <p:nvPr/>
            </p:nvSpPr>
            <p:spPr>
              <a:xfrm>
                <a:off x="7727949" y="2738437"/>
                <a:ext cx="1285875" cy="1416049"/>
              </a:xfrm>
              <a:custGeom>
                <a:avLst/>
                <a:gdLst>
                  <a:gd name="connsiteX0" fmla="*/ 219075 w 1285875"/>
                  <a:gd name="connsiteY0" fmla="*/ 0 h 1416049"/>
                  <a:gd name="connsiteX1" fmla="*/ 536575 w 1285875"/>
                  <a:gd name="connsiteY1" fmla="*/ 0 h 1416049"/>
                  <a:gd name="connsiteX2" fmla="*/ 536575 w 1285875"/>
                  <a:gd name="connsiteY2" fmla="*/ 130174 h 1416049"/>
                  <a:gd name="connsiteX3" fmla="*/ 749299 w 1285875"/>
                  <a:gd name="connsiteY3" fmla="*/ 130174 h 1416049"/>
                  <a:gd name="connsiteX4" fmla="*/ 749299 w 1285875"/>
                  <a:gd name="connsiteY4" fmla="*/ 0 h 1416049"/>
                  <a:gd name="connsiteX5" fmla="*/ 1066799 w 1285875"/>
                  <a:gd name="connsiteY5" fmla="*/ 0 h 1416049"/>
                  <a:gd name="connsiteX6" fmla="*/ 1066799 w 1285875"/>
                  <a:gd name="connsiteY6" fmla="*/ 130174 h 1416049"/>
                  <a:gd name="connsiteX7" fmla="*/ 1285875 w 1285875"/>
                  <a:gd name="connsiteY7" fmla="*/ 130174 h 1416049"/>
                  <a:gd name="connsiteX8" fmla="*/ 1285875 w 1285875"/>
                  <a:gd name="connsiteY8" fmla="*/ 1416049 h 1416049"/>
                  <a:gd name="connsiteX9" fmla="*/ 0 w 1285875"/>
                  <a:gd name="connsiteY9" fmla="*/ 1416049 h 1416049"/>
                  <a:gd name="connsiteX10" fmla="*/ 0 w 1285875"/>
                  <a:gd name="connsiteY10" fmla="*/ 130174 h 1416049"/>
                  <a:gd name="connsiteX11" fmla="*/ 219075 w 1285875"/>
                  <a:gd name="connsiteY11" fmla="*/ 130174 h 141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5875" h="1416049">
                    <a:moveTo>
                      <a:pt x="219075" y="0"/>
                    </a:moveTo>
                    <a:lnTo>
                      <a:pt x="536575" y="0"/>
                    </a:lnTo>
                    <a:lnTo>
                      <a:pt x="536575" y="130174"/>
                    </a:lnTo>
                    <a:lnTo>
                      <a:pt x="749299" y="130174"/>
                    </a:lnTo>
                    <a:lnTo>
                      <a:pt x="749299" y="0"/>
                    </a:lnTo>
                    <a:lnTo>
                      <a:pt x="1066799" y="0"/>
                    </a:lnTo>
                    <a:lnTo>
                      <a:pt x="1066799" y="130174"/>
                    </a:lnTo>
                    <a:lnTo>
                      <a:pt x="1285875" y="130174"/>
                    </a:lnTo>
                    <a:lnTo>
                      <a:pt x="1285875" y="1416049"/>
                    </a:lnTo>
                    <a:lnTo>
                      <a:pt x="0" y="1416049"/>
                    </a:lnTo>
                    <a:lnTo>
                      <a:pt x="0" y="130174"/>
                    </a:lnTo>
                    <a:lnTo>
                      <a:pt x="219075" y="130174"/>
                    </a:lnTo>
                    <a:close/>
                  </a:path>
                </a:pathLst>
              </a:custGeom>
              <a:solidFill>
                <a:srgbClr val="1E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A89F6EB-B52D-4061-B391-FC61EA10839C}"/>
                </a:ext>
              </a:extLst>
            </p:cNvPr>
            <p:cNvSpPr txBox="1"/>
            <p:nvPr/>
          </p:nvSpPr>
          <p:spPr>
            <a:xfrm>
              <a:off x="3824287" y="2555876"/>
              <a:ext cx="63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>
                  <a:solidFill>
                    <a:schemeClr val="bg1"/>
                  </a:solidFill>
                  <a:latin typeface="Bauhaus 93" panose="04030905020B02020C02" pitchFamily="82" charset="0"/>
                </a:rPr>
                <a:t>L</a:t>
              </a:r>
              <a:endParaRPr lang="zh-CN" altLang="en-US" sz="1150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499862A9-D97B-4F13-9957-6B607FCA1E6A}"/>
                </a:ext>
              </a:extLst>
            </p:cNvPr>
            <p:cNvSpPr txBox="1"/>
            <p:nvPr/>
          </p:nvSpPr>
          <p:spPr>
            <a:xfrm>
              <a:off x="5118100" y="2555876"/>
              <a:ext cx="63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>
                  <a:solidFill>
                    <a:schemeClr val="bg1"/>
                  </a:solidFill>
                  <a:latin typeface="Bauhaus 93" panose="04030905020B02020C02" pitchFamily="82" charset="0"/>
                </a:rPr>
                <a:t>E</a:t>
              </a:r>
              <a:endParaRPr lang="zh-CN" altLang="en-US" sz="1150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AAC97651-7396-4C3E-A0DE-696DE3AED212}"/>
                </a:ext>
              </a:extLst>
            </p:cNvPr>
            <p:cNvSpPr txBox="1"/>
            <p:nvPr/>
          </p:nvSpPr>
          <p:spPr>
            <a:xfrm>
              <a:off x="6411913" y="2555876"/>
              <a:ext cx="63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>
                  <a:solidFill>
                    <a:schemeClr val="bg1"/>
                  </a:solidFill>
                  <a:latin typeface="Bauhaus 93" panose="04030905020B02020C02" pitchFamily="82" charset="0"/>
                </a:rPr>
                <a:t>G</a:t>
              </a:r>
              <a:endParaRPr lang="zh-CN" altLang="en-US" sz="1150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680C967A-57C1-4E4E-9256-72F21609AF4B}"/>
                </a:ext>
              </a:extLst>
            </p:cNvPr>
            <p:cNvSpPr txBox="1"/>
            <p:nvPr/>
          </p:nvSpPr>
          <p:spPr>
            <a:xfrm>
              <a:off x="7705725" y="2555876"/>
              <a:ext cx="63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>
                  <a:solidFill>
                    <a:schemeClr val="bg1"/>
                  </a:solidFill>
                  <a:latin typeface="Bauhaus 93" panose="04030905020B02020C02" pitchFamily="82" charset="0"/>
                </a:rPr>
                <a:t>O</a:t>
              </a:r>
              <a:endParaRPr lang="zh-CN" altLang="en-US" sz="1150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B03EEF6-4341-46EC-8312-BE409EDDC3E4}"/>
              </a:ext>
            </a:extLst>
          </p:cNvPr>
          <p:cNvSpPr txBox="1"/>
          <p:nvPr/>
        </p:nvSpPr>
        <p:spPr>
          <a:xfrm>
            <a:off x="2438400" y="433178"/>
            <a:ext cx="7315200" cy="2064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Lorem ipsum dolor sit amet, consectetuer adipiscing elit. Maecenas porttitor congue massa. </a:t>
            </a:r>
          </a:p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da-DK" altLang="zh-CN">
              <a:latin typeface="Bodoni MT Condensed" panose="02070606080606020203" pitchFamily="18" charset="0"/>
              <a:cs typeface="Aharoni" panose="020B0604020202020204" pitchFamily="2" charset="-79"/>
            </a:endParaRPr>
          </a:p>
          <a:p>
            <a:pPr algn="ctr">
              <a:lnSpc>
                <a:spcPct val="120000"/>
              </a:lnSpc>
            </a:pPr>
            <a:r>
              <a:rPr lang="da-DK" altLang="zh-CN">
                <a:latin typeface="Bodoni MT Condensed" panose="02070606080606020203" pitchFamily="18" charset="0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6BCD2083-24C7-430D-A903-1C878480450C}"/>
              </a:ext>
            </a:extLst>
          </p:cNvPr>
          <p:cNvSpPr txBox="1"/>
          <p:nvPr/>
        </p:nvSpPr>
        <p:spPr>
          <a:xfrm>
            <a:off x="4572000" y="2709857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Bauhaus 93" panose="04030905020B02020C02" pitchFamily="82" charset="0"/>
              </a:rPr>
              <a:t>TITLE GOES HERE</a:t>
            </a:r>
            <a:endParaRPr lang="zh-CN" altLang="en-US" sz="2800">
              <a:latin typeface="Bauhaus 93" panose="04030905020B02020C02" pitchFamily="82" charset="0"/>
            </a:endParaRPr>
          </a:p>
        </p:txBody>
      </p:sp>
      <p:pic>
        <p:nvPicPr>
          <p:cNvPr id="77" name="图片 76" descr="图片包含 玩具, LEGO&#10;&#10;描述已自动生成">
            <a:extLst>
              <a:ext uri="{FF2B5EF4-FFF2-40B4-BE49-F238E27FC236}">
                <a16:creationId xmlns:a16="http://schemas.microsoft.com/office/drawing/2014/main" xmlns="" id="{C88EE639-29F4-41D1-8F28-18288E9A6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819" y="1872786"/>
            <a:ext cx="1799794" cy="2499938"/>
          </a:xfrm>
          <a:prstGeom prst="rect">
            <a:avLst/>
          </a:prstGeom>
        </p:spPr>
      </p:pic>
      <p:pic>
        <p:nvPicPr>
          <p:cNvPr id="79" name="图片 78" descr="图片包含 玩具, LEGO&#10;&#10;描述已自动生成">
            <a:extLst>
              <a:ext uri="{FF2B5EF4-FFF2-40B4-BE49-F238E27FC236}">
                <a16:creationId xmlns:a16="http://schemas.microsoft.com/office/drawing/2014/main" xmlns="" id="{FEC62FFE-EA06-4945-8BBF-412780AF9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5253" y="1900808"/>
            <a:ext cx="3244203" cy="26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76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670</Words>
  <Application>Microsoft Office PowerPoint</Application>
  <PresentationFormat>宽屏</PresentationFormat>
  <Paragraphs>89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Aharoni</vt:lpstr>
      <vt:lpstr>等线</vt:lpstr>
      <vt:lpstr>等线 Light</vt:lpstr>
      <vt:lpstr>庞门正道标题体</vt:lpstr>
      <vt:lpstr>Bodoni MT Condensed</vt:lpstr>
      <vt:lpstr>Bauhaus 93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www.51pptmoban.com</cp:keywords>
  <cp:lastModifiedBy>Yangs</cp:lastModifiedBy>
  <cp:revision>55</cp:revision>
  <dcterms:created xsi:type="dcterms:W3CDTF">2019-03-15T04:48:40Z</dcterms:created>
  <dcterms:modified xsi:type="dcterms:W3CDTF">2019-03-17T14:14:56Z</dcterms:modified>
</cp:coreProperties>
</file>