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8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9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12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17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22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86" r:id="rId3"/>
    <p:sldId id="315" r:id="rId4"/>
    <p:sldId id="292" r:id="rId5"/>
    <p:sldId id="293" r:id="rId6"/>
    <p:sldId id="294" r:id="rId7"/>
    <p:sldId id="295" r:id="rId8"/>
    <p:sldId id="316" r:id="rId9"/>
    <p:sldId id="297" r:id="rId10"/>
    <p:sldId id="298" r:id="rId11"/>
    <p:sldId id="299" r:id="rId12"/>
    <p:sldId id="300" r:id="rId13"/>
    <p:sldId id="317" r:id="rId14"/>
    <p:sldId id="301" r:id="rId15"/>
    <p:sldId id="303" r:id="rId16"/>
    <p:sldId id="305" r:id="rId17"/>
    <p:sldId id="306" r:id="rId18"/>
    <p:sldId id="318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9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D15C"/>
    <a:srgbClr val="F37063"/>
    <a:srgbClr val="29B9A7"/>
    <a:srgbClr val="60B5FE"/>
    <a:srgbClr val="7F7F7F"/>
    <a:srgbClr val="B3B3B3"/>
    <a:srgbClr val="32798F"/>
    <a:srgbClr val="363636"/>
    <a:srgbClr val="414455"/>
    <a:srgbClr val="C97D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4" autoAdjust="0"/>
    <p:restoredTop sz="94660"/>
  </p:normalViewPr>
  <p:slideViewPr>
    <p:cSldViewPr snapToGrid="0">
      <p:cViewPr varScale="1">
        <p:scale>
          <a:sx n="80" d="100"/>
          <a:sy n="80" d="100"/>
        </p:scale>
        <p:origin x="62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D170F3-E487-4281-A705-9BC98064EFD7}" type="datetimeFigureOut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139D3C-55F1-453B-BE49-D4DBF8FE5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47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0708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3896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0030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0350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6763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8020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6472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1479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6511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2750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823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098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8871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3603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2737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5843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3282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794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087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5842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6005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9668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7152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3561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39D3C-55F1-453B-BE49-D4DBF8FE557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67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2195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9B917-A8F2-4D81-9DA6-3C9311A049E6}" type="datetimeFigureOut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B5F99-307A-4CC9-9B88-2F1B7C30A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59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9B917-A8F2-4D81-9DA6-3C9311A049E6}" type="datetimeFigureOut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B5F99-307A-4CC9-9B88-2F1B7C30A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802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9B917-A8F2-4D81-9DA6-3C9311A049E6}" type="datetimeFigureOut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B5F99-307A-4CC9-9B88-2F1B7C30A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4899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1264456" y="675577"/>
            <a:ext cx="484632" cy="471563"/>
            <a:chOff x="3303354" y="2367094"/>
            <a:chExt cx="484632" cy="471563"/>
          </a:xfrm>
        </p:grpSpPr>
        <p:sp>
          <p:nvSpPr>
            <p:cNvPr id="13" name="Pentagon 12"/>
            <p:cNvSpPr/>
            <p:nvPr/>
          </p:nvSpPr>
          <p:spPr>
            <a:xfrm rot="5400000">
              <a:off x="3336545" y="2387216"/>
              <a:ext cx="418250" cy="484632"/>
            </a:xfrm>
            <a:prstGeom prst="homePlate">
              <a:avLst>
                <a:gd name="adj" fmla="val 255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351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303354" y="2367094"/>
              <a:ext cx="484632" cy="10662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351"/>
            </a:p>
          </p:txBody>
        </p:sp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235882" y="675577"/>
            <a:ext cx="556069" cy="471563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0" y="6725538"/>
            <a:ext cx="12192000" cy="132463"/>
            <a:chOff x="0" y="6725537"/>
            <a:chExt cx="12192000" cy="132463"/>
          </a:xfrm>
        </p:grpSpPr>
        <p:sp>
          <p:nvSpPr>
            <p:cNvPr id="7" name="Rectangle 6"/>
            <p:cNvSpPr/>
            <p:nvPr/>
          </p:nvSpPr>
          <p:spPr>
            <a:xfrm>
              <a:off x="0" y="6725538"/>
              <a:ext cx="2418460" cy="1324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351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836919" y="6725537"/>
              <a:ext cx="2596813" cy="1324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351"/>
            </a:p>
          </p:txBody>
        </p:sp>
        <p:sp>
          <p:nvSpPr>
            <p:cNvPr id="9" name="Rectangle 8"/>
            <p:cNvSpPr/>
            <p:nvPr/>
          </p:nvSpPr>
          <p:spPr>
            <a:xfrm>
              <a:off x="9773540" y="6725537"/>
              <a:ext cx="2418460" cy="132463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351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7355080" y="6725537"/>
              <a:ext cx="2418460" cy="1324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351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418460" y="6725538"/>
              <a:ext cx="2418460" cy="1324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351"/>
            </a:p>
          </p:txBody>
        </p:sp>
      </p:grpSp>
      <p:sp>
        <p:nvSpPr>
          <p:cNvPr id="4" name="文本框 3"/>
          <p:cNvSpPr txBox="1"/>
          <p:nvPr userDrawn="1"/>
        </p:nvSpPr>
        <p:spPr>
          <a:xfrm>
            <a:off x="800100" y="620185"/>
            <a:ext cx="7363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冬青黑体简体中文 W6"/>
                <a:cs typeface="+mj-cs"/>
              </a:rPr>
              <a:t>商务扁平多彩信息图表设计</a:t>
            </a:r>
            <a:endParaRPr lang="zh-CN" altLang="en-US" sz="1400" dirty="0">
              <a:solidFill>
                <a:schemeClr val="accent5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-969707" y="-9281652"/>
            <a:ext cx="969707" cy="9697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矩形 15"/>
          <p:cNvSpPr/>
          <p:nvPr userDrawn="1"/>
        </p:nvSpPr>
        <p:spPr>
          <a:xfrm>
            <a:off x="12192000" y="-9281652"/>
            <a:ext cx="969707" cy="96970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" name="矩形 16"/>
          <p:cNvSpPr/>
          <p:nvPr userDrawn="1"/>
        </p:nvSpPr>
        <p:spPr>
          <a:xfrm>
            <a:off x="-969707" y="14849977"/>
            <a:ext cx="969707" cy="9697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矩形 17"/>
          <p:cNvSpPr/>
          <p:nvPr userDrawn="1"/>
        </p:nvSpPr>
        <p:spPr>
          <a:xfrm>
            <a:off x="12192000" y="14849977"/>
            <a:ext cx="969707" cy="96970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2648955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orient="horz" pos="293">
          <p15:clr>
            <a:srgbClr val="FBAE40"/>
          </p15:clr>
        </p15:guide>
        <p15:guide id="3" pos="378">
          <p15:clr>
            <a:srgbClr val="FBAE40"/>
          </p15:clr>
        </p15:guide>
        <p15:guide id="4" pos="538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过渡页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63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 hidden="1"/>
          <p:cNvCxnSpPr/>
          <p:nvPr userDrawn="1"/>
        </p:nvCxnSpPr>
        <p:spPr>
          <a:xfrm>
            <a:off x="3181635" y="431856"/>
            <a:ext cx="0" cy="524933"/>
          </a:xfrm>
          <a:prstGeom prst="line">
            <a:avLst/>
          </a:prstGeom>
          <a:ln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231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9000">
        <p:newsflash/>
      </p:transition>
    </mc:Choice>
    <mc:Fallback xmlns="">
      <p:transition spd="slow" advClick="0" advTm="9000">
        <p:newsflash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9B917-A8F2-4D81-9DA6-3C9311A049E6}" type="datetimeFigureOut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B5F99-307A-4CC9-9B88-2F1B7C30A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5124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9B917-A8F2-4D81-9DA6-3C9311A049E6}" type="datetimeFigureOut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B5F99-307A-4CC9-9B88-2F1B7C30A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40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9B917-A8F2-4D81-9DA6-3C9311A049E6}" type="datetimeFigureOut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B5F99-307A-4CC9-9B88-2F1B7C30A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662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9B917-A8F2-4D81-9DA6-3C9311A049E6}" type="datetimeFigureOut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B5F99-307A-4CC9-9B88-2F1B7C30A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105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9B917-A8F2-4D81-9DA6-3C9311A049E6}" type="datetimeFigureOut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B5F99-307A-4CC9-9B88-2F1B7C30A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312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9B917-A8F2-4D81-9DA6-3C9311A049E6}" type="datetimeFigureOut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B5F99-307A-4CC9-9B88-2F1B7C30A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184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9B917-A8F2-4D81-9DA6-3C9311A049E6}" type="datetimeFigureOut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B5F99-307A-4CC9-9B88-2F1B7C30A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953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9B917-A8F2-4D81-9DA6-3C9311A049E6}" type="datetimeFigureOut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B5F99-307A-4CC9-9B88-2F1B7C30A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589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5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notesSlide" Target="../notesSlides/notesSlide15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tags" Target="../tags/tag66.xml"/><Relationship Id="rId5" Type="http://schemas.openxmlformats.org/officeDocument/2006/relationships/tags" Target="../tags/tag60.xml"/><Relationship Id="rId10" Type="http://schemas.openxmlformats.org/officeDocument/2006/relationships/tags" Target="../tags/tag65.xml"/><Relationship Id="rId4" Type="http://schemas.openxmlformats.org/officeDocument/2006/relationships/tags" Target="../tags/tag59.xml"/><Relationship Id="rId9" Type="http://schemas.openxmlformats.org/officeDocument/2006/relationships/tags" Target="../tags/tag6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13" Type="http://schemas.openxmlformats.org/officeDocument/2006/relationships/tags" Target="../tags/tag79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tags" Target="../tags/tag78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tags" Target="../tags/tag77.xml"/><Relationship Id="rId5" Type="http://schemas.openxmlformats.org/officeDocument/2006/relationships/tags" Target="../tags/tag71.xml"/><Relationship Id="rId15" Type="http://schemas.openxmlformats.org/officeDocument/2006/relationships/notesSlide" Target="../notesSlides/notesSlide17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Relationship Id="rId1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8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10" Type="http://schemas.openxmlformats.org/officeDocument/2006/relationships/notesSlide" Target="../notesSlides/notesSlide23.xml"/><Relationship Id="rId4" Type="http://schemas.openxmlformats.org/officeDocument/2006/relationships/tags" Target="../tags/tag95.xml"/><Relationship Id="rId9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image" Target="../media/image4.jpeg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2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10" Type="http://schemas.openxmlformats.org/officeDocument/2006/relationships/notesSlide" Target="../notesSlides/notesSlide9.xml"/><Relationship Id="rId4" Type="http://schemas.openxmlformats.org/officeDocument/2006/relationships/tags" Target="../tags/tag29.xml"/><Relationship Id="rId9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899876" y="2118164"/>
            <a:ext cx="466274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b="1" i="0" smtClean="0">
                <a:solidFill>
                  <a:srgbClr val="29B9A7"/>
                </a:solidFill>
                <a:effectLst/>
                <a:latin typeface="+mj-ea"/>
                <a:ea typeface="+mj-ea"/>
              </a:rPr>
              <a:t>岗</a:t>
            </a:r>
            <a:r>
              <a:rPr lang="zh-CN" altLang="en-US" sz="8000" b="1" i="0" smtClean="0">
                <a:solidFill>
                  <a:srgbClr val="F37063"/>
                </a:solidFill>
                <a:effectLst/>
                <a:latin typeface="+mj-ea"/>
                <a:ea typeface="+mj-ea"/>
              </a:rPr>
              <a:t>位</a:t>
            </a:r>
            <a:r>
              <a:rPr lang="zh-CN" altLang="en-US" sz="8000" b="1" i="0" smtClean="0">
                <a:solidFill>
                  <a:srgbClr val="F6D15C"/>
                </a:solidFill>
                <a:effectLst/>
                <a:latin typeface="+mj-ea"/>
                <a:ea typeface="+mj-ea"/>
              </a:rPr>
              <a:t>竞</a:t>
            </a:r>
            <a:r>
              <a:rPr lang="zh-CN" altLang="en-US" sz="8000" b="1" i="0" smtClean="0">
                <a:solidFill>
                  <a:srgbClr val="60B5FE"/>
                </a:solidFill>
                <a:effectLst/>
                <a:latin typeface="+mj-ea"/>
                <a:ea typeface="+mj-ea"/>
              </a:rPr>
              <a:t>聘</a:t>
            </a:r>
            <a:endParaRPr lang="zh-CN" altLang="en-US" sz="8000" b="1" i="0" dirty="0">
              <a:solidFill>
                <a:srgbClr val="60B5FE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26092" y="4319286"/>
            <a:ext cx="46365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/>
                </a:solidFill>
                <a:latin typeface="arial" panose="020B0604020202020204" pitchFamily="34" charset="0"/>
              </a:rPr>
              <a:t>目标岗位：部门经理     竞聘人：变色龙</a:t>
            </a:r>
            <a:endParaRPr lang="zh-CN" altLang="en-US" sz="2000" dirty="0">
              <a:solidFill>
                <a:schemeClr val="accent2"/>
              </a:solidFill>
            </a:endParaRPr>
          </a:p>
        </p:txBody>
      </p:sp>
      <p:sp>
        <p:nvSpPr>
          <p:cNvPr id="8" name="等腰三角形 7"/>
          <p:cNvSpPr/>
          <p:nvPr/>
        </p:nvSpPr>
        <p:spPr>
          <a:xfrm rot="10800000">
            <a:off x="1631958" y="1697898"/>
            <a:ext cx="3787205" cy="3299291"/>
          </a:xfrm>
          <a:prstGeom prst="triangle">
            <a:avLst/>
          </a:prstGeom>
          <a:noFill/>
          <a:ln>
            <a:solidFill>
              <a:srgbClr val="29B9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0800000">
            <a:off x="1278109" y="2470616"/>
            <a:ext cx="353849" cy="305042"/>
          </a:xfrm>
          <a:prstGeom prst="triangle">
            <a:avLst/>
          </a:prstGeom>
          <a:solidFill>
            <a:srgbClr val="F6D1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478985" y="3300306"/>
            <a:ext cx="2282261" cy="1967466"/>
          </a:xfrm>
          <a:prstGeom prst="triangle">
            <a:avLst/>
          </a:prstGeom>
          <a:noFill/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3643645" y="5764418"/>
            <a:ext cx="342088" cy="330344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620039" y="3720572"/>
            <a:ext cx="353849" cy="305042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0800000">
            <a:off x="2127452" y="3820941"/>
            <a:ext cx="1209717" cy="1106353"/>
          </a:xfrm>
          <a:prstGeom prst="triangle">
            <a:avLst/>
          </a:prstGeom>
          <a:solidFill>
            <a:srgbClr val="F37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5975084" y="3720571"/>
            <a:ext cx="353849" cy="305042"/>
          </a:xfrm>
          <a:prstGeom prst="triangle">
            <a:avLst/>
          </a:prstGeom>
          <a:solidFill>
            <a:srgbClr val="F37063"/>
          </a:solidFill>
          <a:ln>
            <a:solidFill>
              <a:srgbClr val="F370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6330129" y="3720570"/>
            <a:ext cx="353849" cy="305042"/>
          </a:xfrm>
          <a:prstGeom prst="triangle">
            <a:avLst/>
          </a:prstGeom>
          <a:solidFill>
            <a:srgbClr val="F6D15C"/>
          </a:solidFill>
          <a:ln>
            <a:solidFill>
              <a:srgbClr val="F6D1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6685174" y="3720569"/>
            <a:ext cx="353849" cy="305042"/>
          </a:xfrm>
          <a:prstGeom prst="triangle">
            <a:avLst/>
          </a:prstGeom>
          <a:solidFill>
            <a:srgbClr val="60B5FE"/>
          </a:solidFill>
          <a:ln>
            <a:solidFill>
              <a:srgbClr val="60B5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7040219" y="3720568"/>
            <a:ext cx="353849" cy="305042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7395264" y="3720567"/>
            <a:ext cx="353849" cy="305042"/>
          </a:xfrm>
          <a:prstGeom prst="triangle">
            <a:avLst/>
          </a:prstGeom>
          <a:solidFill>
            <a:srgbClr val="60B5FE"/>
          </a:solidFill>
          <a:ln>
            <a:solidFill>
              <a:srgbClr val="60B5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7750309" y="3720566"/>
            <a:ext cx="353849" cy="305042"/>
          </a:xfrm>
          <a:prstGeom prst="triangle">
            <a:avLst/>
          </a:prstGeom>
          <a:solidFill>
            <a:srgbClr val="F37063"/>
          </a:solidFill>
          <a:ln>
            <a:solidFill>
              <a:srgbClr val="F370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8105354" y="3720565"/>
            <a:ext cx="353849" cy="305042"/>
          </a:xfrm>
          <a:prstGeom prst="triangle">
            <a:avLst/>
          </a:prstGeom>
          <a:solidFill>
            <a:srgbClr val="F6D15C"/>
          </a:solidFill>
          <a:ln>
            <a:solidFill>
              <a:srgbClr val="F6D1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8460399" y="3720564"/>
            <a:ext cx="353849" cy="305042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8815444" y="3720563"/>
            <a:ext cx="353849" cy="305042"/>
          </a:xfrm>
          <a:prstGeom prst="triangle">
            <a:avLst/>
          </a:prstGeom>
          <a:solidFill>
            <a:srgbClr val="F37063"/>
          </a:solidFill>
          <a:ln>
            <a:solidFill>
              <a:srgbClr val="F370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9170489" y="3720562"/>
            <a:ext cx="353849" cy="305042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9525534" y="3720561"/>
            <a:ext cx="353849" cy="305042"/>
          </a:xfrm>
          <a:prstGeom prst="triangle">
            <a:avLst/>
          </a:prstGeom>
          <a:solidFill>
            <a:srgbClr val="F6D15C"/>
          </a:solidFill>
          <a:ln>
            <a:solidFill>
              <a:srgbClr val="F6D1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9880579" y="3720560"/>
            <a:ext cx="353849" cy="305042"/>
          </a:xfrm>
          <a:prstGeom prst="triangle">
            <a:avLst/>
          </a:prstGeom>
          <a:solidFill>
            <a:srgbClr val="F37063"/>
          </a:solidFill>
          <a:ln>
            <a:solidFill>
              <a:srgbClr val="F370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10235624" y="3720559"/>
            <a:ext cx="353849" cy="305042"/>
          </a:xfrm>
          <a:prstGeom prst="triangle">
            <a:avLst/>
          </a:prstGeom>
          <a:solidFill>
            <a:srgbClr val="60B5FE"/>
          </a:solidFill>
          <a:ln>
            <a:solidFill>
              <a:srgbClr val="60B5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10590669" y="3720558"/>
            <a:ext cx="353849" cy="305042"/>
          </a:xfrm>
          <a:prstGeom prst="triangle">
            <a:avLst/>
          </a:prstGeom>
          <a:solidFill>
            <a:srgbClr val="F6D15C"/>
          </a:solidFill>
          <a:ln>
            <a:solidFill>
              <a:srgbClr val="F6D1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4356793" y="4719396"/>
            <a:ext cx="342088" cy="330344"/>
          </a:xfrm>
          <a:prstGeom prst="triangle">
            <a:avLst/>
          </a:prstGeom>
          <a:solidFill>
            <a:srgbClr val="F37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4767855" y="3519467"/>
            <a:ext cx="342088" cy="330344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39932" y="1141932"/>
            <a:ext cx="4141054" cy="3577464"/>
            <a:chOff x="1139932" y="1141932"/>
            <a:chExt cx="4141054" cy="3577464"/>
          </a:xfrm>
        </p:grpSpPr>
        <p:sp>
          <p:nvSpPr>
            <p:cNvPr id="24" name="等腰三角形 23"/>
            <p:cNvSpPr/>
            <p:nvPr/>
          </p:nvSpPr>
          <p:spPr>
            <a:xfrm rot="10800000">
              <a:off x="1139932" y="1141932"/>
              <a:ext cx="4141054" cy="3569874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等腰三角形 44"/>
            <p:cNvSpPr/>
            <p:nvPr/>
          </p:nvSpPr>
          <p:spPr>
            <a:xfrm rot="10800000">
              <a:off x="1495347" y="1231682"/>
              <a:ext cx="3430221" cy="3487714"/>
            </a:xfrm>
            <a:prstGeom prst="triangle">
              <a:avLst/>
            </a:prstGeom>
            <a:blipFill dpi="0" rotWithShape="0">
              <a:blip r:embed="rId5"/>
              <a:srcRect/>
              <a:stretch>
                <a:fillRect r="-125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等腰三角形 45"/>
            <p:cNvSpPr/>
            <p:nvPr/>
          </p:nvSpPr>
          <p:spPr>
            <a:xfrm rot="10800000">
              <a:off x="1495347" y="1231682"/>
              <a:ext cx="3430221" cy="3487714"/>
            </a:xfrm>
            <a:prstGeom prst="triangle">
              <a:avLst/>
            </a:prstGeom>
            <a:solidFill>
              <a:srgbClr val="60B5F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47" name="背景音乐3922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7581" y="115146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473" y="5676"/>
            <a:ext cx="1560579" cy="46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13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decel="10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decel="100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decel="100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decel="10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300"/>
                            </p:stCondLst>
                            <p:childTnLst>
                              <p:par>
                                <p:cTn id="1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</p:childTnLst>
        </p:cTn>
      </p:par>
    </p:tnLst>
    <p:bldLst>
      <p:bldP spid="13" grpId="0"/>
      <p:bldP spid="15" grpId="0"/>
      <p:bldP spid="8" grpId="0" animBg="1"/>
      <p:bldP spid="11" grpId="0" animBg="1"/>
      <p:bldP spid="12" grpId="0" animBg="1"/>
      <p:bldP spid="16" grpId="0" animBg="1"/>
      <p:bldP spid="16" grpId="1" animBg="1"/>
      <p:bldP spid="17" grpId="0" animBg="1"/>
      <p:bldP spid="18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1" grpId="1" animBg="1"/>
      <p:bldP spid="42" grpId="0" animBg="1"/>
      <p:bldP spid="4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17447" y="569663"/>
            <a:ext cx="2732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zh-CN" altLang="en-US"/>
              <a:t>现状及优势分析</a:t>
            </a:r>
          </a:p>
        </p:txBody>
      </p:sp>
      <p:grpSp>
        <p:nvGrpSpPr>
          <p:cNvPr id="24" name="组合 23"/>
          <p:cNvGrpSpPr/>
          <p:nvPr/>
        </p:nvGrpSpPr>
        <p:grpSpPr>
          <a:xfrm rot="16200000">
            <a:off x="11100962" y="6293144"/>
            <a:ext cx="304803" cy="855396"/>
            <a:chOff x="8892480" y="411510"/>
            <a:chExt cx="251520" cy="705863"/>
          </a:xfrm>
        </p:grpSpPr>
        <p:sp>
          <p:nvSpPr>
            <p:cNvPr id="25" name="矩形 24"/>
            <p:cNvSpPr/>
            <p:nvPr/>
          </p:nvSpPr>
          <p:spPr>
            <a:xfrm>
              <a:off x="8892480" y="411510"/>
              <a:ext cx="251520" cy="661800"/>
            </a:xfrm>
            <a:prstGeom prst="rect">
              <a:avLst/>
            </a:prstGeom>
            <a:solidFill>
              <a:srgbClr val="394A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 rot="5400000">
              <a:off x="8668887" y="660297"/>
              <a:ext cx="704622" cy="20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smtClean="0">
                  <a:solidFill>
                    <a:schemeClr val="bg1"/>
                  </a:solidFill>
                </a:rPr>
                <a:t>PAGE  10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964240" y="818664"/>
              <a:ext cx="108000" cy="8629"/>
              <a:chOff x="8953171" y="847239"/>
              <a:chExt cx="130138" cy="8629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8953171" y="855868"/>
                <a:ext cx="130138" cy="0"/>
              </a:xfrm>
              <a:prstGeom prst="line">
                <a:avLst/>
              </a:prstGeom>
              <a:ln w="3175">
                <a:solidFill>
                  <a:srgbClr val="283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8953171" y="847239"/>
                <a:ext cx="1301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组合 34"/>
          <p:cNvGrpSpPr/>
          <p:nvPr/>
        </p:nvGrpSpPr>
        <p:grpSpPr>
          <a:xfrm>
            <a:off x="2435978" y="1626451"/>
            <a:ext cx="1992312" cy="3097212"/>
            <a:chOff x="2439988" y="1446213"/>
            <a:chExt cx="1992312" cy="3097212"/>
          </a:xfrm>
          <a:solidFill>
            <a:srgbClr val="29B9A7"/>
          </a:solidFill>
        </p:grpSpPr>
        <p:sp>
          <p:nvSpPr>
            <p:cNvPr id="40" name="MH_Other_5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2439988" y="2017125"/>
              <a:ext cx="1992312" cy="2527300"/>
            </a:xfrm>
            <a:custGeom>
              <a:avLst/>
              <a:gdLst>
                <a:gd name="T0" fmla="*/ 0 w 341"/>
                <a:gd name="T1" fmla="*/ 2147483646 h 337"/>
                <a:gd name="T2" fmla="*/ 1501414503 w 341"/>
                <a:gd name="T3" fmla="*/ 2147483646 h 337"/>
                <a:gd name="T4" fmla="*/ 2147483646 w 341"/>
                <a:gd name="T5" fmla="*/ 2147483646 h 337"/>
                <a:gd name="T6" fmla="*/ 2147483646 w 341"/>
                <a:gd name="T7" fmla="*/ 2147483646 h 337"/>
                <a:gd name="T8" fmla="*/ 2147483646 w 341"/>
                <a:gd name="T9" fmla="*/ 2147483646 h 337"/>
                <a:gd name="T10" fmla="*/ 2147483646 w 341"/>
                <a:gd name="T11" fmla="*/ 2147483646 h 337"/>
                <a:gd name="T12" fmla="*/ 0 w 341"/>
                <a:gd name="T13" fmla="*/ 2147483646 h 3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MH_SubTitle_1"/>
            <p:cNvSpPr/>
            <p:nvPr>
              <p:custDataLst>
                <p:tags r:id="rId12"/>
              </p:custDataLst>
            </p:nvPr>
          </p:nvSpPr>
          <p:spPr>
            <a:xfrm>
              <a:off x="2895601" y="1446213"/>
              <a:ext cx="1008063" cy="457200"/>
            </a:xfrm>
            <a:prstGeom prst="wedgeRoundRectCallout">
              <a:avLst>
                <a:gd name="adj1" fmla="val -11329"/>
                <a:gd name="adj2" fmla="val 107964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 smtClean="0">
                  <a:solidFill>
                    <a:srgbClr val="FFFFFF"/>
                  </a:solidFill>
                </a:rPr>
                <a:t>文字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706813" y="2393297"/>
            <a:ext cx="2006600" cy="2332037"/>
            <a:chOff x="3706813" y="2205038"/>
            <a:chExt cx="2006600" cy="2332037"/>
          </a:xfrm>
          <a:solidFill>
            <a:srgbClr val="F37063"/>
          </a:solidFill>
        </p:grpSpPr>
        <p:sp>
          <p:nvSpPr>
            <p:cNvPr id="43" name="MH_Other_4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3706813" y="2968625"/>
              <a:ext cx="2006600" cy="1568450"/>
            </a:xfrm>
            <a:custGeom>
              <a:avLst/>
              <a:gdLst>
                <a:gd name="T0" fmla="*/ 0 w 344"/>
                <a:gd name="T1" fmla="*/ 2147483646 h 268"/>
                <a:gd name="T2" fmla="*/ 0 w 344"/>
                <a:gd name="T3" fmla="*/ 2147483646 h 268"/>
                <a:gd name="T4" fmla="*/ 2109665742 w 344"/>
                <a:gd name="T5" fmla="*/ 2147483646 h 268"/>
                <a:gd name="T6" fmla="*/ 2147483646 w 344"/>
                <a:gd name="T7" fmla="*/ 2147483646 h 268"/>
                <a:gd name="T8" fmla="*/ 2147483646 w 344"/>
                <a:gd name="T9" fmla="*/ 2021041464 h 268"/>
                <a:gd name="T10" fmla="*/ 2147483646 w 344"/>
                <a:gd name="T11" fmla="*/ 2147483646 h 268"/>
                <a:gd name="T12" fmla="*/ 2147483646 w 344"/>
                <a:gd name="T13" fmla="*/ 2147483646 h 268"/>
                <a:gd name="T14" fmla="*/ 0 w 344"/>
                <a:gd name="T15" fmla="*/ 2147483646 h 2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4" h="268">
                  <a:moveTo>
                    <a:pt x="0" y="268"/>
                  </a:moveTo>
                  <a:cubicBezTo>
                    <a:pt x="0" y="265"/>
                    <a:pt x="0" y="265"/>
                    <a:pt x="0" y="265"/>
                  </a:cubicBezTo>
                  <a:cubicBezTo>
                    <a:pt x="27" y="268"/>
                    <a:pt x="49" y="251"/>
                    <a:pt x="62" y="222"/>
                  </a:cubicBezTo>
                  <a:cubicBezTo>
                    <a:pt x="80" y="185"/>
                    <a:pt x="103" y="106"/>
                    <a:pt x="120" y="69"/>
                  </a:cubicBezTo>
                  <a:cubicBezTo>
                    <a:pt x="148" y="6"/>
                    <a:pt x="185" y="0"/>
                    <a:pt x="215" y="59"/>
                  </a:cubicBezTo>
                  <a:cubicBezTo>
                    <a:pt x="230" y="87"/>
                    <a:pt x="257" y="144"/>
                    <a:pt x="269" y="173"/>
                  </a:cubicBezTo>
                  <a:cubicBezTo>
                    <a:pt x="295" y="235"/>
                    <a:pt x="317" y="264"/>
                    <a:pt x="344" y="268"/>
                  </a:cubicBezTo>
                  <a:lnTo>
                    <a:pt x="0" y="2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MH_SubTitle_2"/>
            <p:cNvSpPr/>
            <p:nvPr>
              <p:custDataLst>
                <p:tags r:id="rId10"/>
              </p:custDataLst>
            </p:nvPr>
          </p:nvSpPr>
          <p:spPr>
            <a:xfrm>
              <a:off x="4206876" y="2205038"/>
              <a:ext cx="1008063" cy="457200"/>
            </a:xfrm>
            <a:prstGeom prst="wedgeRoundRectCallout">
              <a:avLst>
                <a:gd name="adj1" fmla="val -11329"/>
                <a:gd name="adj2" fmla="val 107964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 smtClean="0">
                  <a:solidFill>
                    <a:srgbClr val="FFFFFF"/>
                  </a:solidFill>
                </a:rPr>
                <a:t>文字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989513" y="2091672"/>
            <a:ext cx="1992312" cy="2633662"/>
            <a:chOff x="4989513" y="1903413"/>
            <a:chExt cx="1992312" cy="2633662"/>
          </a:xfrm>
          <a:solidFill>
            <a:srgbClr val="F6D15C"/>
          </a:solidFill>
        </p:grpSpPr>
        <p:sp>
          <p:nvSpPr>
            <p:cNvPr id="52" name="MH_Other_3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4989513" y="2568575"/>
              <a:ext cx="1992312" cy="1968500"/>
            </a:xfrm>
            <a:custGeom>
              <a:avLst/>
              <a:gdLst>
                <a:gd name="T0" fmla="*/ 0 w 341"/>
                <a:gd name="T1" fmla="*/ 337 h 337"/>
                <a:gd name="T2" fmla="*/ 44 w 341"/>
                <a:gd name="T3" fmla="*/ 306 h 337"/>
                <a:gd name="T4" fmla="*/ 111 w 341"/>
                <a:gd name="T5" fmla="*/ 109 h 337"/>
                <a:gd name="T6" fmla="*/ 217 w 341"/>
                <a:gd name="T7" fmla="*/ 96 h 337"/>
                <a:gd name="T8" fmla="*/ 294 w 341"/>
                <a:gd name="T9" fmla="*/ 301 h 337"/>
                <a:gd name="T10" fmla="*/ 341 w 341"/>
                <a:gd name="T11" fmla="*/ 337 h 337"/>
                <a:gd name="T12" fmla="*/ 0 w 341"/>
                <a:gd name="T13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" name="MH_SubTitle_3"/>
            <p:cNvSpPr/>
            <p:nvPr>
              <p:custDataLst>
                <p:tags r:id="rId8"/>
              </p:custDataLst>
            </p:nvPr>
          </p:nvSpPr>
          <p:spPr>
            <a:xfrm>
              <a:off x="5481638" y="1903413"/>
              <a:ext cx="1008062" cy="457200"/>
            </a:xfrm>
            <a:prstGeom prst="wedgeRoundRectCallout">
              <a:avLst>
                <a:gd name="adj1" fmla="val -11329"/>
                <a:gd name="adj2" fmla="val 107964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 smtClean="0">
                  <a:solidFill>
                    <a:srgbClr val="FFFFFF"/>
                  </a:solidFill>
                </a:rPr>
                <a:t>文字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257925" y="1739247"/>
            <a:ext cx="2368550" cy="2986087"/>
            <a:chOff x="6257925" y="1550988"/>
            <a:chExt cx="2368550" cy="2986087"/>
          </a:xfrm>
          <a:solidFill>
            <a:srgbClr val="60B5FE"/>
          </a:solidFill>
        </p:grpSpPr>
        <p:sp>
          <p:nvSpPr>
            <p:cNvPr id="55" name="MH_Other_2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6257925" y="2195513"/>
              <a:ext cx="2368550" cy="2341562"/>
            </a:xfrm>
            <a:custGeom>
              <a:avLst/>
              <a:gdLst>
                <a:gd name="T0" fmla="*/ 0 w 341"/>
                <a:gd name="T1" fmla="*/ 337 h 337"/>
                <a:gd name="T2" fmla="*/ 44 w 341"/>
                <a:gd name="T3" fmla="*/ 306 h 337"/>
                <a:gd name="T4" fmla="*/ 111 w 341"/>
                <a:gd name="T5" fmla="*/ 109 h 337"/>
                <a:gd name="T6" fmla="*/ 217 w 341"/>
                <a:gd name="T7" fmla="*/ 96 h 337"/>
                <a:gd name="T8" fmla="*/ 294 w 341"/>
                <a:gd name="T9" fmla="*/ 301 h 337"/>
                <a:gd name="T10" fmla="*/ 341 w 341"/>
                <a:gd name="T11" fmla="*/ 337 h 337"/>
                <a:gd name="T12" fmla="*/ 0 w 341"/>
                <a:gd name="T13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" name="MH_SubTitle_4"/>
            <p:cNvSpPr/>
            <p:nvPr>
              <p:custDataLst>
                <p:tags r:id="rId6"/>
              </p:custDataLst>
            </p:nvPr>
          </p:nvSpPr>
          <p:spPr>
            <a:xfrm>
              <a:off x="6894513" y="1550988"/>
              <a:ext cx="1008062" cy="457200"/>
            </a:xfrm>
            <a:prstGeom prst="wedgeRoundRectCallout">
              <a:avLst>
                <a:gd name="adj1" fmla="val -11329"/>
                <a:gd name="adj2" fmla="val 107964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 smtClean="0">
                  <a:solidFill>
                    <a:srgbClr val="FFFFFF"/>
                  </a:solidFill>
                </a:rPr>
                <a:t>文字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902576" y="2188509"/>
            <a:ext cx="1865313" cy="2536826"/>
            <a:chOff x="7902576" y="2000250"/>
            <a:chExt cx="1865313" cy="2536826"/>
          </a:xfrm>
          <a:solidFill>
            <a:srgbClr val="7F7F7F"/>
          </a:solidFill>
        </p:grpSpPr>
        <p:sp>
          <p:nvSpPr>
            <p:cNvPr id="58" name="MH_Other_1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7902576" y="2692401"/>
              <a:ext cx="1865313" cy="1844675"/>
            </a:xfrm>
            <a:custGeom>
              <a:avLst/>
              <a:gdLst>
                <a:gd name="T0" fmla="*/ 0 w 341"/>
                <a:gd name="T1" fmla="*/ 337 h 337"/>
                <a:gd name="T2" fmla="*/ 44 w 341"/>
                <a:gd name="T3" fmla="*/ 306 h 337"/>
                <a:gd name="T4" fmla="*/ 111 w 341"/>
                <a:gd name="T5" fmla="*/ 109 h 337"/>
                <a:gd name="T6" fmla="*/ 217 w 341"/>
                <a:gd name="T7" fmla="*/ 96 h 337"/>
                <a:gd name="T8" fmla="*/ 294 w 341"/>
                <a:gd name="T9" fmla="*/ 301 h 337"/>
                <a:gd name="T10" fmla="*/ 341 w 341"/>
                <a:gd name="T11" fmla="*/ 337 h 337"/>
                <a:gd name="T12" fmla="*/ 0 w 341"/>
                <a:gd name="T13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9" name="MH_SubTitle_5"/>
            <p:cNvSpPr/>
            <p:nvPr>
              <p:custDataLst>
                <p:tags r:id="rId4"/>
              </p:custDataLst>
            </p:nvPr>
          </p:nvSpPr>
          <p:spPr>
            <a:xfrm>
              <a:off x="8305801" y="2000250"/>
              <a:ext cx="1008063" cy="457200"/>
            </a:xfrm>
            <a:prstGeom prst="wedgeRoundRectCallout">
              <a:avLst>
                <a:gd name="adj1" fmla="val -11329"/>
                <a:gd name="adj2" fmla="val 107964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 smtClean="0">
                  <a:solidFill>
                    <a:srgbClr val="FFFFFF"/>
                  </a:solidFill>
                </a:rPr>
                <a:t>文字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60" name="MH_Other_6"/>
          <p:cNvSpPr/>
          <p:nvPr>
            <p:custDataLst>
              <p:tags r:id="rId1"/>
            </p:custDataLst>
          </p:nvPr>
        </p:nvSpPr>
        <p:spPr>
          <a:xfrm>
            <a:off x="2044700" y="5068235"/>
            <a:ext cx="395288" cy="265113"/>
          </a:xfrm>
          <a:custGeom>
            <a:avLst/>
            <a:gdLst/>
            <a:ahLst/>
            <a:cxnLst/>
            <a:rect l="l" t="t" r="r" b="b"/>
            <a:pathLst>
              <a:path w="232916" h="156269">
                <a:moveTo>
                  <a:pt x="175617" y="0"/>
                </a:moveTo>
                <a:cubicBezTo>
                  <a:pt x="189508" y="0"/>
                  <a:pt x="196453" y="5457"/>
                  <a:pt x="196453" y="16371"/>
                </a:cubicBezTo>
                <a:cubicBezTo>
                  <a:pt x="196453" y="26789"/>
                  <a:pt x="190252" y="44896"/>
                  <a:pt x="177850" y="70693"/>
                </a:cubicBezTo>
                <a:cubicBezTo>
                  <a:pt x="182811" y="68212"/>
                  <a:pt x="189012" y="66972"/>
                  <a:pt x="196453" y="66972"/>
                </a:cubicBezTo>
                <a:cubicBezTo>
                  <a:pt x="206871" y="66972"/>
                  <a:pt x="215553" y="70941"/>
                  <a:pt x="222498" y="78878"/>
                </a:cubicBezTo>
                <a:cubicBezTo>
                  <a:pt x="229443" y="87312"/>
                  <a:pt x="232916" y="96986"/>
                  <a:pt x="232916" y="107900"/>
                </a:cubicBezTo>
                <a:cubicBezTo>
                  <a:pt x="232916" y="140146"/>
                  <a:pt x="216049" y="156269"/>
                  <a:pt x="182315" y="156269"/>
                </a:cubicBezTo>
                <a:cubicBezTo>
                  <a:pt x="163959" y="156269"/>
                  <a:pt x="149820" y="149572"/>
                  <a:pt x="139899" y="136177"/>
                </a:cubicBezTo>
                <a:cubicBezTo>
                  <a:pt x="130473" y="124271"/>
                  <a:pt x="125760" y="109140"/>
                  <a:pt x="125760" y="90785"/>
                </a:cubicBezTo>
                <a:cubicBezTo>
                  <a:pt x="125760" y="64988"/>
                  <a:pt x="132457" y="42168"/>
                  <a:pt x="145852" y="22324"/>
                </a:cubicBezTo>
                <a:cubicBezTo>
                  <a:pt x="155773" y="7441"/>
                  <a:pt x="165695" y="0"/>
                  <a:pt x="175617" y="0"/>
                </a:cubicBezTo>
                <a:close/>
                <a:moveTo>
                  <a:pt x="49858" y="0"/>
                </a:moveTo>
                <a:cubicBezTo>
                  <a:pt x="63748" y="0"/>
                  <a:pt x="70694" y="5457"/>
                  <a:pt x="70694" y="16371"/>
                </a:cubicBezTo>
                <a:cubicBezTo>
                  <a:pt x="70694" y="26789"/>
                  <a:pt x="64492" y="44896"/>
                  <a:pt x="52090" y="70693"/>
                </a:cubicBezTo>
                <a:cubicBezTo>
                  <a:pt x="57051" y="68212"/>
                  <a:pt x="63252" y="66972"/>
                  <a:pt x="70694" y="66972"/>
                </a:cubicBezTo>
                <a:cubicBezTo>
                  <a:pt x="81111" y="66972"/>
                  <a:pt x="89545" y="70941"/>
                  <a:pt x="95994" y="78878"/>
                </a:cubicBezTo>
                <a:cubicBezTo>
                  <a:pt x="103436" y="87312"/>
                  <a:pt x="107156" y="96986"/>
                  <a:pt x="107156" y="107900"/>
                </a:cubicBezTo>
                <a:cubicBezTo>
                  <a:pt x="107156" y="140146"/>
                  <a:pt x="90289" y="156269"/>
                  <a:pt x="56555" y="156269"/>
                </a:cubicBezTo>
                <a:cubicBezTo>
                  <a:pt x="38199" y="156269"/>
                  <a:pt x="24061" y="149572"/>
                  <a:pt x="14139" y="136177"/>
                </a:cubicBezTo>
                <a:cubicBezTo>
                  <a:pt x="4713" y="124271"/>
                  <a:pt x="0" y="109140"/>
                  <a:pt x="0" y="90785"/>
                </a:cubicBezTo>
                <a:cubicBezTo>
                  <a:pt x="0" y="64988"/>
                  <a:pt x="6697" y="42168"/>
                  <a:pt x="20092" y="22324"/>
                </a:cubicBezTo>
                <a:cubicBezTo>
                  <a:pt x="30014" y="7441"/>
                  <a:pt x="39936" y="0"/>
                  <a:pt x="49858" y="0"/>
                </a:cubicBezTo>
                <a:close/>
              </a:path>
            </a:pathLst>
          </a:custGeom>
          <a:solidFill>
            <a:srgbClr val="29B9A7"/>
          </a:solidFill>
          <a:ln>
            <a:noFill/>
          </a:ln>
          <a:effectLst/>
        </p:spPr>
        <p:txBody>
          <a:bodyPr/>
          <a:lstStyle/>
          <a:p>
            <a:pPr algn="just">
              <a:lnSpc>
                <a:spcPct val="130000"/>
              </a:lnSpc>
              <a:defRPr/>
            </a:pPr>
            <a:endParaRPr lang="en-US" altLang="zh-CN" sz="6000">
              <a:solidFill>
                <a:schemeClr val="tx1">
                  <a:lumMod val="50000"/>
                  <a:lumOff val="50000"/>
                </a:schemeClr>
              </a:solidFill>
              <a:cs typeface="Verdana" panose="020B0604030504040204" pitchFamily="34" charset="0"/>
            </a:endParaRPr>
          </a:p>
        </p:txBody>
      </p:sp>
      <p:sp>
        <p:nvSpPr>
          <p:cNvPr id="61" name="MH_Other_7"/>
          <p:cNvSpPr/>
          <p:nvPr>
            <p:custDataLst>
              <p:tags r:id="rId2"/>
            </p:custDataLst>
          </p:nvPr>
        </p:nvSpPr>
        <p:spPr>
          <a:xfrm flipH="1">
            <a:off x="9779000" y="5068235"/>
            <a:ext cx="395288" cy="265113"/>
          </a:xfrm>
          <a:custGeom>
            <a:avLst/>
            <a:gdLst/>
            <a:ahLst/>
            <a:cxnLst/>
            <a:rect l="l" t="t" r="r" b="b"/>
            <a:pathLst>
              <a:path w="232916" h="156269">
                <a:moveTo>
                  <a:pt x="175617" y="0"/>
                </a:moveTo>
                <a:cubicBezTo>
                  <a:pt x="189508" y="0"/>
                  <a:pt x="196453" y="5457"/>
                  <a:pt x="196453" y="16371"/>
                </a:cubicBezTo>
                <a:cubicBezTo>
                  <a:pt x="196453" y="26789"/>
                  <a:pt x="190252" y="44896"/>
                  <a:pt x="177850" y="70693"/>
                </a:cubicBezTo>
                <a:cubicBezTo>
                  <a:pt x="182811" y="68212"/>
                  <a:pt x="189012" y="66972"/>
                  <a:pt x="196453" y="66972"/>
                </a:cubicBezTo>
                <a:cubicBezTo>
                  <a:pt x="206871" y="66972"/>
                  <a:pt x="215553" y="70941"/>
                  <a:pt x="222498" y="78878"/>
                </a:cubicBezTo>
                <a:cubicBezTo>
                  <a:pt x="229443" y="87312"/>
                  <a:pt x="232916" y="96986"/>
                  <a:pt x="232916" y="107900"/>
                </a:cubicBezTo>
                <a:cubicBezTo>
                  <a:pt x="232916" y="140146"/>
                  <a:pt x="216049" y="156269"/>
                  <a:pt x="182315" y="156269"/>
                </a:cubicBezTo>
                <a:cubicBezTo>
                  <a:pt x="163959" y="156269"/>
                  <a:pt x="149820" y="149572"/>
                  <a:pt x="139899" y="136177"/>
                </a:cubicBezTo>
                <a:cubicBezTo>
                  <a:pt x="130473" y="124271"/>
                  <a:pt x="125760" y="109140"/>
                  <a:pt x="125760" y="90785"/>
                </a:cubicBezTo>
                <a:cubicBezTo>
                  <a:pt x="125760" y="64988"/>
                  <a:pt x="132457" y="42168"/>
                  <a:pt x="145852" y="22324"/>
                </a:cubicBezTo>
                <a:cubicBezTo>
                  <a:pt x="155773" y="7441"/>
                  <a:pt x="165695" y="0"/>
                  <a:pt x="175617" y="0"/>
                </a:cubicBezTo>
                <a:close/>
                <a:moveTo>
                  <a:pt x="49858" y="0"/>
                </a:moveTo>
                <a:cubicBezTo>
                  <a:pt x="63748" y="0"/>
                  <a:pt x="70694" y="5457"/>
                  <a:pt x="70694" y="16371"/>
                </a:cubicBezTo>
                <a:cubicBezTo>
                  <a:pt x="70694" y="26789"/>
                  <a:pt x="64492" y="44896"/>
                  <a:pt x="52090" y="70693"/>
                </a:cubicBezTo>
                <a:cubicBezTo>
                  <a:pt x="57051" y="68212"/>
                  <a:pt x="63252" y="66972"/>
                  <a:pt x="70694" y="66972"/>
                </a:cubicBezTo>
                <a:cubicBezTo>
                  <a:pt x="81111" y="66972"/>
                  <a:pt x="89545" y="70941"/>
                  <a:pt x="95994" y="78878"/>
                </a:cubicBezTo>
                <a:cubicBezTo>
                  <a:pt x="103436" y="87312"/>
                  <a:pt x="107156" y="96986"/>
                  <a:pt x="107156" y="107900"/>
                </a:cubicBezTo>
                <a:cubicBezTo>
                  <a:pt x="107156" y="140146"/>
                  <a:pt x="90289" y="156269"/>
                  <a:pt x="56555" y="156269"/>
                </a:cubicBezTo>
                <a:cubicBezTo>
                  <a:pt x="38199" y="156269"/>
                  <a:pt x="24061" y="149572"/>
                  <a:pt x="14139" y="136177"/>
                </a:cubicBezTo>
                <a:cubicBezTo>
                  <a:pt x="4713" y="124271"/>
                  <a:pt x="0" y="109140"/>
                  <a:pt x="0" y="90785"/>
                </a:cubicBezTo>
                <a:cubicBezTo>
                  <a:pt x="0" y="64988"/>
                  <a:pt x="6697" y="42168"/>
                  <a:pt x="20092" y="22324"/>
                </a:cubicBezTo>
                <a:cubicBezTo>
                  <a:pt x="30014" y="7441"/>
                  <a:pt x="39936" y="0"/>
                  <a:pt x="49858" y="0"/>
                </a:cubicBezTo>
                <a:close/>
              </a:path>
            </a:pathLst>
          </a:custGeom>
          <a:solidFill>
            <a:srgbClr val="29B9A7"/>
          </a:solidFill>
          <a:ln>
            <a:noFill/>
          </a:ln>
          <a:effectLst/>
        </p:spPr>
        <p:txBody>
          <a:bodyPr/>
          <a:lstStyle/>
          <a:p>
            <a:pPr algn="just">
              <a:lnSpc>
                <a:spcPct val="130000"/>
              </a:lnSpc>
              <a:defRPr/>
            </a:pPr>
            <a:endParaRPr lang="en-US" altLang="zh-CN" sz="6000">
              <a:solidFill>
                <a:schemeClr val="tx1">
                  <a:lumMod val="50000"/>
                  <a:lumOff val="50000"/>
                </a:schemeClr>
              </a:solidFill>
              <a:cs typeface="Verdana" panose="020B060403050404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702459" y="4966635"/>
            <a:ext cx="68140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mtClean="0">
                <a:solidFill>
                  <a:schemeClr val="accent2"/>
                </a:solidFill>
              </a:rPr>
              <a:t>现状主要是描述一下当前我们公司、部门的基本情况。客观的列出公司在行业所处的地位，发展状况，发展趋势等。</a:t>
            </a:r>
            <a:endParaRPr lang="en-US" altLang="zh-CN" smtClean="0">
              <a:solidFill>
                <a:schemeClr val="accent2"/>
              </a:solidFill>
            </a:endParaRPr>
          </a:p>
          <a:p>
            <a:pPr algn="just"/>
            <a:r>
              <a:rPr lang="zh-CN" altLang="en-US">
                <a:solidFill>
                  <a:schemeClr val="accent2"/>
                </a:solidFill>
              </a:rPr>
              <a:t>现状主要是描述一下当前我们公司、部门的基本情况。客观的列出公司在行业所处的地位，发展状况，发展趋势等</a:t>
            </a:r>
            <a:r>
              <a:rPr lang="zh-CN" altLang="en-US" smtClean="0">
                <a:solidFill>
                  <a:schemeClr val="accent2"/>
                </a:solidFill>
              </a:rPr>
              <a:t>。</a:t>
            </a:r>
            <a:endParaRPr lang="en-US" altLang="zh-CN">
              <a:solidFill>
                <a:schemeClr val="accent2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0" y="2209"/>
            <a:ext cx="1782176" cy="1566615"/>
            <a:chOff x="8642426" y="0"/>
            <a:chExt cx="3549574" cy="3120240"/>
          </a:xfrm>
        </p:grpSpPr>
        <p:sp>
          <p:nvSpPr>
            <p:cNvPr id="31" name="等腰三角形 30"/>
            <p:cNvSpPr/>
            <p:nvPr/>
          </p:nvSpPr>
          <p:spPr>
            <a:xfrm rot="10800000">
              <a:off x="8642426" y="0"/>
              <a:ext cx="2834176" cy="2443255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9680197" y="409884"/>
              <a:ext cx="2511803" cy="2165347"/>
            </a:xfrm>
            <a:prstGeom prst="triangle">
              <a:avLst/>
            </a:prstGeom>
            <a:solidFill>
              <a:srgbClr val="F6D1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10395479" y="828847"/>
              <a:ext cx="1753168" cy="1511353"/>
            </a:xfrm>
            <a:prstGeom prst="triangle">
              <a:avLst/>
            </a:prstGeom>
            <a:solidFill>
              <a:srgbClr val="29B9A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rot="10800000">
              <a:off x="9476306" y="1872596"/>
              <a:ext cx="661965" cy="57065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10800000">
              <a:off x="11133812" y="2292361"/>
              <a:ext cx="230499" cy="198706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0800000">
              <a:off x="10426113" y="2921534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10800000">
              <a:off x="10381044" y="2409890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10800000">
              <a:off x="10656612" y="2542187"/>
              <a:ext cx="401359" cy="345999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rot="10800000">
              <a:off x="9113617" y="1393204"/>
              <a:ext cx="230499" cy="198706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864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17447" y="569663"/>
            <a:ext cx="2732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zh-CN" altLang="en-US"/>
              <a:t>现状及优势分析</a:t>
            </a:r>
          </a:p>
        </p:txBody>
      </p:sp>
      <p:grpSp>
        <p:nvGrpSpPr>
          <p:cNvPr id="24" name="组合 23"/>
          <p:cNvGrpSpPr/>
          <p:nvPr/>
        </p:nvGrpSpPr>
        <p:grpSpPr>
          <a:xfrm rot="16200000">
            <a:off x="11100962" y="6293144"/>
            <a:ext cx="304803" cy="855396"/>
            <a:chOff x="8892480" y="411510"/>
            <a:chExt cx="251520" cy="705863"/>
          </a:xfrm>
        </p:grpSpPr>
        <p:sp>
          <p:nvSpPr>
            <p:cNvPr id="25" name="矩形 24"/>
            <p:cNvSpPr/>
            <p:nvPr/>
          </p:nvSpPr>
          <p:spPr>
            <a:xfrm>
              <a:off x="8892480" y="411510"/>
              <a:ext cx="251520" cy="661800"/>
            </a:xfrm>
            <a:prstGeom prst="rect">
              <a:avLst/>
            </a:prstGeom>
            <a:solidFill>
              <a:srgbClr val="394A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 rot="5400000">
              <a:off x="8668887" y="660297"/>
              <a:ext cx="704622" cy="20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smtClean="0">
                  <a:solidFill>
                    <a:schemeClr val="bg1"/>
                  </a:solidFill>
                </a:rPr>
                <a:t>PAGE   11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964240" y="818664"/>
              <a:ext cx="108000" cy="8629"/>
              <a:chOff x="8953171" y="847239"/>
              <a:chExt cx="130138" cy="8629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8953171" y="855868"/>
                <a:ext cx="130138" cy="0"/>
              </a:xfrm>
              <a:prstGeom prst="line">
                <a:avLst/>
              </a:prstGeom>
              <a:ln w="3175">
                <a:solidFill>
                  <a:srgbClr val="283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8953171" y="847239"/>
                <a:ext cx="1301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7" name="组合 76"/>
          <p:cNvGrpSpPr/>
          <p:nvPr/>
        </p:nvGrpSpPr>
        <p:grpSpPr>
          <a:xfrm>
            <a:off x="1530117" y="1680171"/>
            <a:ext cx="2052890" cy="2052890"/>
            <a:chOff x="1835696" y="1738840"/>
            <a:chExt cx="1336965" cy="1336965"/>
          </a:xfrm>
          <a:solidFill>
            <a:srgbClr val="29B9A7"/>
          </a:solidFill>
        </p:grpSpPr>
        <p:grpSp>
          <p:nvGrpSpPr>
            <p:cNvPr id="78" name="组合 77"/>
            <p:cNvGrpSpPr/>
            <p:nvPr/>
          </p:nvGrpSpPr>
          <p:grpSpPr>
            <a:xfrm>
              <a:off x="1835696" y="1738840"/>
              <a:ext cx="1336965" cy="1336965"/>
              <a:chOff x="966782" y="1738840"/>
              <a:chExt cx="1336965" cy="1336965"/>
            </a:xfrm>
            <a:grpFill/>
          </p:grpSpPr>
          <p:sp>
            <p:nvSpPr>
              <p:cNvPr id="80" name="矩形 79"/>
              <p:cNvSpPr/>
              <p:nvPr/>
            </p:nvSpPr>
            <p:spPr>
              <a:xfrm>
                <a:off x="966782" y="1738840"/>
                <a:ext cx="1336965" cy="133696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1943708" y="2715766"/>
                <a:ext cx="360039" cy="360039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rgbClr val="28333C"/>
                    </a:solidFill>
                    <a:latin typeface="+mj-lt"/>
                  </a:rPr>
                  <a:t>S</a:t>
                </a:r>
                <a:endParaRPr lang="zh-CN" altLang="en-US" dirty="0">
                  <a:solidFill>
                    <a:srgbClr val="28333C"/>
                  </a:solidFill>
                  <a:latin typeface="+mj-lt"/>
                </a:endParaRPr>
              </a:p>
            </p:txBody>
          </p:sp>
        </p:grpSp>
        <p:sp>
          <p:nvSpPr>
            <p:cNvPr id="79" name="矩形 78"/>
            <p:cNvSpPr/>
            <p:nvPr/>
          </p:nvSpPr>
          <p:spPr>
            <a:xfrm>
              <a:off x="2004427" y="2276517"/>
              <a:ext cx="1015534" cy="2605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Strengths</a:t>
              </a:r>
              <a:endParaRPr lang="en-US" altLang="zh-CN" sz="20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760295" y="1675589"/>
            <a:ext cx="2052891" cy="2052890"/>
            <a:chOff x="3388686" y="1738840"/>
            <a:chExt cx="1336966" cy="1336965"/>
          </a:xfrm>
          <a:solidFill>
            <a:srgbClr val="F37063"/>
          </a:solidFill>
        </p:grpSpPr>
        <p:grpSp>
          <p:nvGrpSpPr>
            <p:cNvPr id="83" name="组合 82"/>
            <p:cNvGrpSpPr/>
            <p:nvPr/>
          </p:nvGrpSpPr>
          <p:grpSpPr>
            <a:xfrm>
              <a:off x="3388686" y="1738840"/>
              <a:ext cx="1336966" cy="1336965"/>
              <a:chOff x="966782" y="1738840"/>
              <a:chExt cx="1336966" cy="1336965"/>
            </a:xfrm>
            <a:grpFill/>
          </p:grpSpPr>
          <p:sp>
            <p:nvSpPr>
              <p:cNvPr id="85" name="矩形 84"/>
              <p:cNvSpPr/>
              <p:nvPr/>
            </p:nvSpPr>
            <p:spPr>
              <a:xfrm>
                <a:off x="966783" y="1738840"/>
                <a:ext cx="1336965" cy="133696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966782" y="2715766"/>
                <a:ext cx="360039" cy="360039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rgbClr val="28333C"/>
                    </a:solidFill>
                    <a:latin typeface="+mj-lt"/>
                  </a:rPr>
                  <a:t>W</a:t>
                </a:r>
                <a:endParaRPr lang="zh-CN" altLang="en-US" dirty="0">
                  <a:solidFill>
                    <a:srgbClr val="28333C"/>
                  </a:solidFill>
                  <a:latin typeface="+mj-lt"/>
                </a:endParaRPr>
              </a:p>
            </p:txBody>
          </p:sp>
        </p:grpSp>
        <p:sp>
          <p:nvSpPr>
            <p:cNvPr id="84" name="矩形 83"/>
            <p:cNvSpPr/>
            <p:nvPr/>
          </p:nvSpPr>
          <p:spPr>
            <a:xfrm>
              <a:off x="3435927" y="2276517"/>
              <a:ext cx="1260117" cy="2605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Weaknesses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1514765" y="3931171"/>
            <a:ext cx="2108206" cy="2052891"/>
            <a:chOff x="1817683" y="3183818"/>
            <a:chExt cx="1372990" cy="1336966"/>
          </a:xfrm>
          <a:solidFill>
            <a:srgbClr val="F6D15C"/>
          </a:solidFill>
        </p:grpSpPr>
        <p:grpSp>
          <p:nvGrpSpPr>
            <p:cNvPr id="88" name="组合 87"/>
            <p:cNvGrpSpPr/>
            <p:nvPr/>
          </p:nvGrpSpPr>
          <p:grpSpPr>
            <a:xfrm>
              <a:off x="1835696" y="3183818"/>
              <a:ext cx="1336965" cy="1336966"/>
              <a:chOff x="966782" y="1738840"/>
              <a:chExt cx="1336965" cy="1336966"/>
            </a:xfrm>
            <a:grpFill/>
          </p:grpSpPr>
          <p:sp>
            <p:nvSpPr>
              <p:cNvPr id="90" name="矩形 89"/>
              <p:cNvSpPr/>
              <p:nvPr/>
            </p:nvSpPr>
            <p:spPr>
              <a:xfrm>
                <a:off x="966782" y="1738841"/>
                <a:ext cx="1336965" cy="133696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/>
              <p:cNvSpPr/>
              <p:nvPr/>
            </p:nvSpPr>
            <p:spPr>
              <a:xfrm>
                <a:off x="1943708" y="1738840"/>
                <a:ext cx="360039" cy="360039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rgbClr val="28333C"/>
                    </a:solidFill>
                    <a:latin typeface="+mj-lt"/>
                  </a:rPr>
                  <a:t>O</a:t>
                </a:r>
                <a:endParaRPr lang="zh-CN" altLang="en-US" dirty="0">
                  <a:solidFill>
                    <a:srgbClr val="28333C"/>
                  </a:solidFill>
                  <a:latin typeface="+mj-lt"/>
                </a:endParaRPr>
              </a:p>
            </p:txBody>
          </p:sp>
        </p:grpSp>
        <p:sp>
          <p:nvSpPr>
            <p:cNvPr id="89" name="矩形 88"/>
            <p:cNvSpPr/>
            <p:nvPr/>
          </p:nvSpPr>
          <p:spPr>
            <a:xfrm>
              <a:off x="1817683" y="3721495"/>
              <a:ext cx="1372990" cy="2605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smtClean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Opportunities</a:t>
              </a:r>
              <a:endParaRPr lang="en-US" altLang="zh-CN" sz="20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3760295" y="3926589"/>
            <a:ext cx="2052892" cy="2052889"/>
            <a:chOff x="3388688" y="3183815"/>
            <a:chExt cx="1336967" cy="1336963"/>
          </a:xfrm>
          <a:solidFill>
            <a:srgbClr val="60B5FE"/>
          </a:solidFill>
        </p:grpSpPr>
        <p:grpSp>
          <p:nvGrpSpPr>
            <p:cNvPr id="93" name="组合 92"/>
            <p:cNvGrpSpPr/>
            <p:nvPr/>
          </p:nvGrpSpPr>
          <p:grpSpPr>
            <a:xfrm>
              <a:off x="3388688" y="3183815"/>
              <a:ext cx="1336967" cy="1336963"/>
              <a:chOff x="966784" y="1738837"/>
              <a:chExt cx="1336967" cy="1336963"/>
            </a:xfrm>
            <a:grpFill/>
          </p:grpSpPr>
          <p:sp>
            <p:nvSpPr>
              <p:cNvPr id="95" name="矩形 94"/>
              <p:cNvSpPr/>
              <p:nvPr/>
            </p:nvSpPr>
            <p:spPr>
              <a:xfrm>
                <a:off x="966785" y="1738837"/>
                <a:ext cx="1336966" cy="133696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966784" y="1738837"/>
                <a:ext cx="360040" cy="36003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rgbClr val="28333C"/>
                    </a:solidFill>
                    <a:latin typeface="+mj-lt"/>
                  </a:rPr>
                  <a:t>T</a:t>
                </a:r>
                <a:endParaRPr lang="zh-CN" altLang="en-US" dirty="0">
                  <a:solidFill>
                    <a:srgbClr val="28333C"/>
                  </a:solidFill>
                  <a:latin typeface="+mj-lt"/>
                </a:endParaRPr>
              </a:p>
            </p:txBody>
          </p:sp>
        </p:grpSp>
        <p:sp>
          <p:nvSpPr>
            <p:cNvPr id="94" name="矩形 93"/>
            <p:cNvSpPr/>
            <p:nvPr/>
          </p:nvSpPr>
          <p:spPr>
            <a:xfrm>
              <a:off x="3641503" y="3721491"/>
              <a:ext cx="831336" cy="26057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smtClean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Threats</a:t>
              </a:r>
              <a:endParaRPr lang="en-US" altLang="zh-CN" sz="20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340170" y="1628173"/>
            <a:ext cx="4291191" cy="1064960"/>
            <a:chOff x="503237" y="2836720"/>
            <a:chExt cx="4291191" cy="609048"/>
          </a:xfrm>
        </p:grpSpPr>
        <p:sp>
          <p:nvSpPr>
            <p:cNvPr id="98" name="矩形 97"/>
            <p:cNvSpPr/>
            <p:nvPr/>
          </p:nvSpPr>
          <p:spPr>
            <a:xfrm>
              <a:off x="503237" y="3071879"/>
              <a:ext cx="4291191" cy="3738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6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Arial" panose="020B0604020202020204" pitchFamily="34" charset="0"/>
                </a:rPr>
                <a:t>起步早，积累了大量的经营生产的经验；</a:t>
              </a:r>
              <a:endParaRPr lang="en-US" altLang="zh-CN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panose="020B0604020202020204" pitchFamily="34" charset="0"/>
              </a:endParaRPr>
            </a:p>
            <a:p>
              <a:pPr>
                <a:lnSpc>
                  <a:spcPct val="114000"/>
                </a:lnSpc>
              </a:pP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Arial" panose="020B0604020202020204" pitchFamily="34" charset="0"/>
                </a:rPr>
                <a:t>新</a:t>
              </a:r>
              <a:r>
                <a:rPr lang="zh-CN" altLang="en-US" sz="16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Arial" panose="020B0604020202020204" pitchFamily="34" charset="0"/>
                </a:rPr>
                <a:t>购进的设备和增设的机构会带来积极影响。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503238" y="2836720"/>
              <a:ext cx="697627" cy="2288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smtClean="0">
                  <a:solidFill>
                    <a:srgbClr val="29B9A7"/>
                  </a:solidFill>
                  <a:latin typeface="+mj-ea"/>
                  <a:ea typeface="+mj-ea"/>
                  <a:cs typeface="Arial" panose="020B0604020202020204" pitchFamily="34" charset="0"/>
                </a:rPr>
                <a:t>优势</a:t>
              </a:r>
              <a:endParaRPr lang="en-US" altLang="zh-CN" sz="2000" b="1" dirty="0">
                <a:solidFill>
                  <a:srgbClr val="29B9A7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6340170" y="2879311"/>
            <a:ext cx="3204356" cy="981393"/>
            <a:chOff x="503238" y="2836720"/>
            <a:chExt cx="3204356" cy="981393"/>
          </a:xfrm>
        </p:grpSpPr>
        <p:sp>
          <p:nvSpPr>
            <p:cNvPr id="101" name="矩形 100"/>
            <p:cNvSpPr/>
            <p:nvPr/>
          </p:nvSpPr>
          <p:spPr>
            <a:xfrm>
              <a:off x="503238" y="3185632"/>
              <a:ext cx="3204356" cy="6324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Arial" panose="020B0604020202020204" pitchFamily="34" charset="0"/>
                </a:rPr>
                <a:t>远离资源，运输成本增加；</a:t>
              </a:r>
              <a:endPara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panose="020B0604020202020204" pitchFamily="34" charset="0"/>
              </a:endParaRPr>
            </a:p>
            <a:p>
              <a:pPr>
                <a:lnSpc>
                  <a:spcPct val="114000"/>
                </a:lnSpc>
              </a:pP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Arial" panose="020B0604020202020204" pitchFamily="34" charset="0"/>
                </a:rPr>
                <a:t>整体资本薄弱，渠道有待加强。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503238" y="2836720"/>
              <a:ext cx="69762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rgbClr val="F37063"/>
                  </a:solidFill>
                  <a:latin typeface="+mj-ea"/>
                  <a:ea typeface="+mj-ea"/>
                  <a:cs typeface="Arial" panose="020B0604020202020204" pitchFamily="34" charset="0"/>
                </a:rPr>
                <a:t>劣势</a:t>
              </a:r>
              <a:endParaRPr lang="en-US" altLang="zh-CN" sz="2000" b="1" dirty="0">
                <a:solidFill>
                  <a:srgbClr val="F37063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340169" y="3972538"/>
            <a:ext cx="4978903" cy="1017711"/>
            <a:chOff x="503236" y="2836720"/>
            <a:chExt cx="4978903" cy="1017711"/>
          </a:xfrm>
        </p:grpSpPr>
        <p:sp>
          <p:nvSpPr>
            <p:cNvPr id="104" name="矩形 103"/>
            <p:cNvSpPr/>
            <p:nvPr/>
          </p:nvSpPr>
          <p:spPr>
            <a:xfrm>
              <a:off x="503236" y="3200662"/>
              <a:ext cx="4978903" cy="653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Arial" panose="020B0604020202020204" pitchFamily="34" charset="0"/>
                </a:rPr>
                <a:t>通过互联网思维来降低经营成本，开拓更大市场；</a:t>
              </a:r>
              <a:endPara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panose="020B0604020202020204" pitchFamily="34" charset="0"/>
              </a:endParaRPr>
            </a:p>
            <a:p>
              <a:pPr>
                <a:lnSpc>
                  <a:spcPct val="114000"/>
                </a:lnSpc>
              </a:pP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Arial" panose="020B0604020202020204" pitchFamily="34" charset="0"/>
                </a:rPr>
                <a:t>市场持续增长，某行业的兴起带动整体发展。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503238" y="2836720"/>
              <a:ext cx="69762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rgbClr val="F6D15C"/>
                  </a:solidFill>
                  <a:latin typeface="+mj-ea"/>
                  <a:ea typeface="+mj-ea"/>
                  <a:cs typeface="Arial" panose="020B0604020202020204" pitchFamily="34" charset="0"/>
                </a:rPr>
                <a:t>机会</a:t>
              </a:r>
              <a:endParaRPr lang="en-US" altLang="zh-CN" sz="2000" b="1" dirty="0">
                <a:solidFill>
                  <a:srgbClr val="F6D15C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340170" y="5102084"/>
            <a:ext cx="3654697" cy="992380"/>
            <a:chOff x="503237" y="2836720"/>
            <a:chExt cx="3654697" cy="992380"/>
          </a:xfrm>
        </p:grpSpPr>
        <p:sp>
          <p:nvSpPr>
            <p:cNvPr id="107" name="矩形 106"/>
            <p:cNvSpPr/>
            <p:nvPr/>
          </p:nvSpPr>
          <p:spPr>
            <a:xfrm>
              <a:off x="503237" y="3175331"/>
              <a:ext cx="3654697" cy="653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Arial" panose="020B0604020202020204" pitchFamily="34" charset="0"/>
                </a:rPr>
                <a:t>资本市场的参与，行业即将重新洗牌；</a:t>
              </a:r>
              <a:endPara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panose="020B0604020202020204" pitchFamily="34" charset="0"/>
              </a:endParaRPr>
            </a:p>
            <a:p>
              <a:pPr>
                <a:lnSpc>
                  <a:spcPct val="114000"/>
                </a:lnSpc>
              </a:pP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Arial" panose="020B0604020202020204" pitchFamily="34" charset="0"/>
                </a:rPr>
                <a:t>新型企业不断进入，竞争愈加激烈。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503238" y="2836720"/>
              <a:ext cx="69762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rgbClr val="60B5FE"/>
                  </a:solidFill>
                  <a:latin typeface="+mj-ea"/>
                  <a:ea typeface="+mj-ea"/>
                  <a:cs typeface="Arial" panose="020B0604020202020204" pitchFamily="34" charset="0"/>
                </a:rPr>
                <a:t>威胁</a:t>
              </a:r>
              <a:endParaRPr lang="en-US" altLang="zh-CN" sz="2000" b="1" dirty="0">
                <a:solidFill>
                  <a:srgbClr val="60B5F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0" y="2209"/>
            <a:ext cx="1782176" cy="1566615"/>
            <a:chOff x="8642426" y="0"/>
            <a:chExt cx="3549574" cy="3120240"/>
          </a:xfrm>
        </p:grpSpPr>
        <p:sp>
          <p:nvSpPr>
            <p:cNvPr id="45" name="等腰三角形 44"/>
            <p:cNvSpPr/>
            <p:nvPr/>
          </p:nvSpPr>
          <p:spPr>
            <a:xfrm rot="10800000">
              <a:off x="8642426" y="0"/>
              <a:ext cx="2834176" cy="2443255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 rot="10800000">
              <a:off x="9680197" y="409884"/>
              <a:ext cx="2511803" cy="2165347"/>
            </a:xfrm>
            <a:prstGeom prst="triangle">
              <a:avLst/>
            </a:prstGeom>
            <a:solidFill>
              <a:srgbClr val="F6D1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10800000">
              <a:off x="10395479" y="828847"/>
              <a:ext cx="1753168" cy="1511353"/>
            </a:xfrm>
            <a:prstGeom prst="triangle">
              <a:avLst/>
            </a:prstGeom>
            <a:solidFill>
              <a:srgbClr val="29B9A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0800000">
              <a:off x="9476306" y="1872596"/>
              <a:ext cx="661965" cy="57065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 rot="10800000">
              <a:off x="11133812" y="2292361"/>
              <a:ext cx="230499" cy="198706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10800000">
              <a:off x="10426113" y="2921534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10800000">
              <a:off x="10381044" y="2409890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10800000">
              <a:off x="10656612" y="2542187"/>
              <a:ext cx="401359" cy="345999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10800000">
              <a:off x="9113617" y="1393204"/>
              <a:ext cx="230499" cy="198706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5877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6" dur="200" fill="hold"/>
                                        <p:tgtEl>
                                          <p:spTgt spid="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2" dur="200" fill="hold"/>
                                        <p:tgtEl>
                                          <p:spTgt spid="8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8" dur="200" fill="hold"/>
                                        <p:tgtEl>
                                          <p:spTgt spid="9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17447" y="569663"/>
            <a:ext cx="2732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zh-CN" altLang="en-US"/>
              <a:t>竞争对手分析</a:t>
            </a:r>
          </a:p>
        </p:txBody>
      </p:sp>
      <p:grpSp>
        <p:nvGrpSpPr>
          <p:cNvPr id="24" name="组合 23"/>
          <p:cNvGrpSpPr/>
          <p:nvPr/>
        </p:nvGrpSpPr>
        <p:grpSpPr>
          <a:xfrm rot="16200000">
            <a:off x="11100962" y="6293144"/>
            <a:ext cx="304803" cy="855396"/>
            <a:chOff x="8892480" y="411510"/>
            <a:chExt cx="251520" cy="705863"/>
          </a:xfrm>
        </p:grpSpPr>
        <p:sp>
          <p:nvSpPr>
            <p:cNvPr id="25" name="矩形 24"/>
            <p:cNvSpPr/>
            <p:nvPr/>
          </p:nvSpPr>
          <p:spPr>
            <a:xfrm>
              <a:off x="8892480" y="411510"/>
              <a:ext cx="251520" cy="661800"/>
            </a:xfrm>
            <a:prstGeom prst="rect">
              <a:avLst/>
            </a:prstGeom>
            <a:solidFill>
              <a:srgbClr val="394A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 rot="5400000">
              <a:off x="8668887" y="660297"/>
              <a:ext cx="704622" cy="20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smtClean="0">
                  <a:solidFill>
                    <a:schemeClr val="bg1"/>
                  </a:solidFill>
                </a:rPr>
                <a:t>PAGE   12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964240" y="818664"/>
              <a:ext cx="108000" cy="8629"/>
              <a:chOff x="8953171" y="847239"/>
              <a:chExt cx="130138" cy="8629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8953171" y="855868"/>
                <a:ext cx="130138" cy="0"/>
              </a:xfrm>
              <a:prstGeom prst="line">
                <a:avLst/>
              </a:prstGeom>
              <a:ln w="3175">
                <a:solidFill>
                  <a:srgbClr val="283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8953171" y="847239"/>
                <a:ext cx="1301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" name="Group 1"/>
          <p:cNvGrpSpPr/>
          <p:nvPr/>
        </p:nvGrpSpPr>
        <p:grpSpPr>
          <a:xfrm>
            <a:off x="4814101" y="1314952"/>
            <a:ext cx="3614505" cy="2814638"/>
            <a:chOff x="4814101" y="1314952"/>
            <a:chExt cx="3614505" cy="2814638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45" name="Freeform 182"/>
            <p:cNvSpPr>
              <a:spLocks/>
            </p:cNvSpPr>
            <p:nvPr/>
          </p:nvSpPr>
          <p:spPr bwMode="auto">
            <a:xfrm>
              <a:off x="7011500" y="1314952"/>
              <a:ext cx="246623" cy="199648"/>
            </a:xfrm>
            <a:custGeom>
              <a:avLst/>
              <a:gdLst>
                <a:gd name="T0" fmla="*/ 77 w 77"/>
                <a:gd name="T1" fmla="*/ 7 h 62"/>
                <a:gd name="T2" fmla="*/ 68 w 77"/>
                <a:gd name="T3" fmla="*/ 10 h 62"/>
                <a:gd name="T4" fmla="*/ 75 w 77"/>
                <a:gd name="T5" fmla="*/ 1 h 62"/>
                <a:gd name="T6" fmla="*/ 65 w 77"/>
                <a:gd name="T7" fmla="*/ 5 h 62"/>
                <a:gd name="T8" fmla="*/ 53 w 77"/>
                <a:gd name="T9" fmla="*/ 0 h 62"/>
                <a:gd name="T10" fmla="*/ 38 w 77"/>
                <a:gd name="T11" fmla="*/ 15 h 62"/>
                <a:gd name="T12" fmla="*/ 38 w 77"/>
                <a:gd name="T13" fmla="*/ 19 h 62"/>
                <a:gd name="T14" fmla="*/ 6 w 77"/>
                <a:gd name="T15" fmla="*/ 3 h 62"/>
                <a:gd name="T16" fmla="*/ 3 w 77"/>
                <a:gd name="T17" fmla="*/ 10 h 62"/>
                <a:gd name="T18" fmla="*/ 10 w 77"/>
                <a:gd name="T19" fmla="*/ 24 h 62"/>
                <a:gd name="T20" fmla="*/ 3 w 77"/>
                <a:gd name="T21" fmla="*/ 22 h 62"/>
                <a:gd name="T22" fmla="*/ 3 w 77"/>
                <a:gd name="T23" fmla="*/ 22 h 62"/>
                <a:gd name="T24" fmla="*/ 16 w 77"/>
                <a:gd name="T25" fmla="*/ 37 h 62"/>
                <a:gd name="T26" fmla="*/ 12 w 77"/>
                <a:gd name="T27" fmla="*/ 38 h 62"/>
                <a:gd name="T28" fmla="*/ 9 w 77"/>
                <a:gd name="T29" fmla="*/ 38 h 62"/>
                <a:gd name="T30" fmla="*/ 24 w 77"/>
                <a:gd name="T31" fmla="*/ 48 h 62"/>
                <a:gd name="T32" fmla="*/ 4 w 77"/>
                <a:gd name="T33" fmla="*/ 55 h 62"/>
                <a:gd name="T34" fmla="*/ 0 w 77"/>
                <a:gd name="T35" fmla="*/ 55 h 62"/>
                <a:gd name="T36" fmla="*/ 24 w 77"/>
                <a:gd name="T37" fmla="*/ 62 h 62"/>
                <a:gd name="T38" fmla="*/ 69 w 77"/>
                <a:gd name="T39" fmla="*/ 17 h 62"/>
                <a:gd name="T40" fmla="*/ 69 w 77"/>
                <a:gd name="T41" fmla="*/ 15 h 62"/>
                <a:gd name="T42" fmla="*/ 77 w 77"/>
                <a:gd name="T43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62">
                  <a:moveTo>
                    <a:pt x="77" y="7"/>
                  </a:moveTo>
                  <a:cubicBezTo>
                    <a:pt x="74" y="8"/>
                    <a:pt x="71" y="9"/>
                    <a:pt x="68" y="10"/>
                  </a:cubicBezTo>
                  <a:cubicBezTo>
                    <a:pt x="71" y="8"/>
                    <a:pt x="74" y="4"/>
                    <a:pt x="75" y="1"/>
                  </a:cubicBezTo>
                  <a:cubicBezTo>
                    <a:pt x="72" y="3"/>
                    <a:pt x="68" y="4"/>
                    <a:pt x="65" y="5"/>
                  </a:cubicBezTo>
                  <a:cubicBezTo>
                    <a:pt x="62" y="2"/>
                    <a:pt x="58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7"/>
                    <a:pt x="38" y="18"/>
                    <a:pt x="38" y="19"/>
                  </a:cubicBezTo>
                  <a:cubicBezTo>
                    <a:pt x="25" y="18"/>
                    <a:pt x="13" y="12"/>
                    <a:pt x="6" y="3"/>
                  </a:cubicBezTo>
                  <a:cubicBezTo>
                    <a:pt x="4" y="5"/>
                    <a:pt x="3" y="8"/>
                    <a:pt x="3" y="10"/>
                  </a:cubicBezTo>
                  <a:cubicBezTo>
                    <a:pt x="3" y="16"/>
                    <a:pt x="6" y="21"/>
                    <a:pt x="10" y="24"/>
                  </a:cubicBezTo>
                  <a:cubicBezTo>
                    <a:pt x="8" y="24"/>
                    <a:pt x="5" y="23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9"/>
                    <a:pt x="9" y="36"/>
                    <a:pt x="16" y="37"/>
                  </a:cubicBezTo>
                  <a:cubicBezTo>
                    <a:pt x="15" y="38"/>
                    <a:pt x="13" y="38"/>
                    <a:pt x="12" y="38"/>
                  </a:cubicBezTo>
                  <a:cubicBezTo>
                    <a:pt x="11" y="38"/>
                    <a:pt x="10" y="38"/>
                    <a:pt x="9" y="38"/>
                  </a:cubicBezTo>
                  <a:cubicBezTo>
                    <a:pt x="11" y="44"/>
                    <a:pt x="17" y="48"/>
                    <a:pt x="24" y="48"/>
                  </a:cubicBezTo>
                  <a:cubicBezTo>
                    <a:pt x="18" y="53"/>
                    <a:pt x="11" y="55"/>
                    <a:pt x="4" y="55"/>
                  </a:cubicBezTo>
                  <a:cubicBezTo>
                    <a:pt x="3" y="55"/>
                    <a:pt x="1" y="55"/>
                    <a:pt x="0" y="55"/>
                  </a:cubicBezTo>
                  <a:cubicBezTo>
                    <a:pt x="7" y="59"/>
                    <a:pt x="15" y="62"/>
                    <a:pt x="24" y="62"/>
                  </a:cubicBezTo>
                  <a:cubicBezTo>
                    <a:pt x="53" y="62"/>
                    <a:pt x="69" y="38"/>
                    <a:pt x="69" y="17"/>
                  </a:cubicBezTo>
                  <a:cubicBezTo>
                    <a:pt x="69" y="17"/>
                    <a:pt x="69" y="16"/>
                    <a:pt x="69" y="15"/>
                  </a:cubicBezTo>
                  <a:cubicBezTo>
                    <a:pt x="72" y="13"/>
                    <a:pt x="75" y="10"/>
                    <a:pt x="7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Freeform 184"/>
            <p:cNvSpPr>
              <a:spLocks noEditPoints="1"/>
            </p:cNvSpPr>
            <p:nvPr/>
          </p:nvSpPr>
          <p:spPr bwMode="auto">
            <a:xfrm>
              <a:off x="7246379" y="2080266"/>
              <a:ext cx="246623" cy="246623"/>
            </a:xfrm>
            <a:custGeom>
              <a:avLst/>
              <a:gdLst>
                <a:gd name="T0" fmla="*/ 38 w 77"/>
                <a:gd name="T1" fmla="*/ 0 h 77"/>
                <a:gd name="T2" fmla="*/ 0 w 77"/>
                <a:gd name="T3" fmla="*/ 39 h 77"/>
                <a:gd name="T4" fmla="*/ 38 w 77"/>
                <a:gd name="T5" fmla="*/ 77 h 77"/>
                <a:gd name="T6" fmla="*/ 77 w 77"/>
                <a:gd name="T7" fmla="*/ 39 h 77"/>
                <a:gd name="T8" fmla="*/ 38 w 77"/>
                <a:gd name="T9" fmla="*/ 0 h 77"/>
                <a:gd name="T10" fmla="*/ 24 w 77"/>
                <a:gd name="T11" fmla="*/ 39 h 77"/>
                <a:gd name="T12" fmla="*/ 38 w 77"/>
                <a:gd name="T13" fmla="*/ 24 h 77"/>
                <a:gd name="T14" fmla="*/ 53 w 77"/>
                <a:gd name="T15" fmla="*/ 39 h 77"/>
                <a:gd name="T16" fmla="*/ 38 w 77"/>
                <a:gd name="T17" fmla="*/ 53 h 77"/>
                <a:gd name="T18" fmla="*/ 24 w 77"/>
                <a:gd name="T19" fmla="*/ 39 h 77"/>
                <a:gd name="T20" fmla="*/ 70 w 77"/>
                <a:gd name="T21" fmla="*/ 52 h 77"/>
                <a:gd name="T22" fmla="*/ 70 w 77"/>
                <a:gd name="T23" fmla="*/ 52 h 77"/>
                <a:gd name="T24" fmla="*/ 56 w 77"/>
                <a:gd name="T25" fmla="*/ 46 h 77"/>
                <a:gd name="T26" fmla="*/ 58 w 77"/>
                <a:gd name="T27" fmla="*/ 39 h 77"/>
                <a:gd name="T28" fmla="*/ 56 w 77"/>
                <a:gd name="T29" fmla="*/ 31 h 77"/>
                <a:gd name="T30" fmla="*/ 66 w 77"/>
                <a:gd name="T31" fmla="*/ 27 h 77"/>
                <a:gd name="T32" fmla="*/ 70 w 77"/>
                <a:gd name="T33" fmla="*/ 26 h 77"/>
                <a:gd name="T34" fmla="*/ 72 w 77"/>
                <a:gd name="T35" fmla="*/ 39 h 77"/>
                <a:gd name="T36" fmla="*/ 70 w 77"/>
                <a:gd name="T37" fmla="*/ 52 h 77"/>
                <a:gd name="T38" fmla="*/ 51 w 77"/>
                <a:gd name="T39" fmla="*/ 7 h 77"/>
                <a:gd name="T40" fmla="*/ 51 w 77"/>
                <a:gd name="T41" fmla="*/ 7 h 77"/>
                <a:gd name="T42" fmla="*/ 51 w 77"/>
                <a:gd name="T43" fmla="*/ 7 h 77"/>
                <a:gd name="T44" fmla="*/ 46 w 77"/>
                <a:gd name="T45" fmla="*/ 21 h 77"/>
                <a:gd name="T46" fmla="*/ 38 w 77"/>
                <a:gd name="T47" fmla="*/ 19 h 77"/>
                <a:gd name="T48" fmla="*/ 31 w 77"/>
                <a:gd name="T49" fmla="*/ 21 h 77"/>
                <a:gd name="T50" fmla="*/ 28 w 77"/>
                <a:gd name="T51" fmla="*/ 14 h 77"/>
                <a:gd name="T52" fmla="*/ 25 w 77"/>
                <a:gd name="T53" fmla="*/ 7 h 77"/>
                <a:gd name="T54" fmla="*/ 38 w 77"/>
                <a:gd name="T55" fmla="*/ 5 h 77"/>
                <a:gd name="T56" fmla="*/ 51 w 77"/>
                <a:gd name="T57" fmla="*/ 7 h 77"/>
                <a:gd name="T58" fmla="*/ 7 w 77"/>
                <a:gd name="T59" fmla="*/ 26 h 77"/>
                <a:gd name="T60" fmla="*/ 14 w 77"/>
                <a:gd name="T61" fmla="*/ 29 h 77"/>
                <a:gd name="T62" fmla="*/ 20 w 77"/>
                <a:gd name="T63" fmla="*/ 31 h 77"/>
                <a:gd name="T64" fmla="*/ 19 w 77"/>
                <a:gd name="T65" fmla="*/ 39 h 77"/>
                <a:gd name="T66" fmla="*/ 20 w 77"/>
                <a:gd name="T67" fmla="*/ 46 h 77"/>
                <a:gd name="T68" fmla="*/ 7 w 77"/>
                <a:gd name="T69" fmla="*/ 52 h 77"/>
                <a:gd name="T70" fmla="*/ 4 w 77"/>
                <a:gd name="T71" fmla="*/ 39 h 77"/>
                <a:gd name="T72" fmla="*/ 7 w 77"/>
                <a:gd name="T73" fmla="*/ 26 h 77"/>
                <a:gd name="T74" fmla="*/ 25 w 77"/>
                <a:gd name="T75" fmla="*/ 70 h 77"/>
                <a:gd name="T76" fmla="*/ 27 w 77"/>
                <a:gd name="T77" fmla="*/ 66 h 77"/>
                <a:gd name="T78" fmla="*/ 31 w 77"/>
                <a:gd name="T79" fmla="*/ 57 h 77"/>
                <a:gd name="T80" fmla="*/ 38 w 77"/>
                <a:gd name="T81" fmla="*/ 58 h 77"/>
                <a:gd name="T82" fmla="*/ 46 w 77"/>
                <a:gd name="T83" fmla="*/ 57 h 77"/>
                <a:gd name="T84" fmla="*/ 51 w 77"/>
                <a:gd name="T85" fmla="*/ 70 h 77"/>
                <a:gd name="T86" fmla="*/ 51 w 77"/>
                <a:gd name="T87" fmla="*/ 70 h 77"/>
                <a:gd name="T88" fmla="*/ 51 w 77"/>
                <a:gd name="T89" fmla="*/ 70 h 77"/>
                <a:gd name="T90" fmla="*/ 38 w 77"/>
                <a:gd name="T91" fmla="*/ 73 h 77"/>
                <a:gd name="T92" fmla="*/ 25 w 77"/>
                <a:gd name="T93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17" y="0"/>
                    <a:pt x="0" y="17"/>
                    <a:pt x="0" y="39"/>
                  </a:cubicBezTo>
                  <a:cubicBezTo>
                    <a:pt x="0" y="60"/>
                    <a:pt x="17" y="77"/>
                    <a:pt x="38" y="77"/>
                  </a:cubicBezTo>
                  <a:cubicBezTo>
                    <a:pt x="60" y="77"/>
                    <a:pt x="77" y="60"/>
                    <a:pt x="77" y="39"/>
                  </a:cubicBezTo>
                  <a:cubicBezTo>
                    <a:pt x="77" y="17"/>
                    <a:pt x="60" y="0"/>
                    <a:pt x="38" y="0"/>
                  </a:cubicBezTo>
                  <a:close/>
                  <a:moveTo>
                    <a:pt x="24" y="39"/>
                  </a:moveTo>
                  <a:cubicBezTo>
                    <a:pt x="24" y="31"/>
                    <a:pt x="30" y="24"/>
                    <a:pt x="38" y="24"/>
                  </a:cubicBezTo>
                  <a:cubicBezTo>
                    <a:pt x="46" y="24"/>
                    <a:pt x="53" y="31"/>
                    <a:pt x="53" y="39"/>
                  </a:cubicBezTo>
                  <a:cubicBezTo>
                    <a:pt x="53" y="47"/>
                    <a:pt x="46" y="53"/>
                    <a:pt x="38" y="53"/>
                  </a:cubicBezTo>
                  <a:cubicBezTo>
                    <a:pt x="30" y="53"/>
                    <a:pt x="24" y="47"/>
                    <a:pt x="24" y="39"/>
                  </a:cubicBezTo>
                  <a:close/>
                  <a:moveTo>
                    <a:pt x="70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4"/>
                    <a:pt x="58" y="41"/>
                    <a:pt x="58" y="39"/>
                  </a:cubicBezTo>
                  <a:cubicBezTo>
                    <a:pt x="58" y="36"/>
                    <a:pt x="57" y="34"/>
                    <a:pt x="56" y="31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30"/>
                    <a:pt x="72" y="34"/>
                    <a:pt x="72" y="39"/>
                  </a:cubicBezTo>
                  <a:cubicBezTo>
                    <a:pt x="72" y="43"/>
                    <a:pt x="71" y="48"/>
                    <a:pt x="70" y="52"/>
                  </a:cubicBezTo>
                  <a:close/>
                  <a:moveTo>
                    <a:pt x="5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0"/>
                    <a:pt x="41" y="19"/>
                    <a:pt x="38" y="19"/>
                  </a:cubicBezTo>
                  <a:cubicBezTo>
                    <a:pt x="36" y="19"/>
                    <a:pt x="33" y="20"/>
                    <a:pt x="31" y="21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9" y="6"/>
                    <a:pt x="34" y="5"/>
                    <a:pt x="38" y="5"/>
                  </a:cubicBezTo>
                  <a:cubicBezTo>
                    <a:pt x="43" y="5"/>
                    <a:pt x="47" y="6"/>
                    <a:pt x="51" y="7"/>
                  </a:cubicBezTo>
                  <a:close/>
                  <a:moveTo>
                    <a:pt x="7" y="26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4"/>
                    <a:pt x="19" y="36"/>
                    <a:pt x="19" y="39"/>
                  </a:cubicBezTo>
                  <a:cubicBezTo>
                    <a:pt x="19" y="41"/>
                    <a:pt x="19" y="44"/>
                    <a:pt x="20" y="46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48"/>
                    <a:pt x="4" y="43"/>
                    <a:pt x="4" y="39"/>
                  </a:cubicBezTo>
                  <a:cubicBezTo>
                    <a:pt x="4" y="34"/>
                    <a:pt x="5" y="30"/>
                    <a:pt x="7" y="26"/>
                  </a:cubicBezTo>
                  <a:close/>
                  <a:moveTo>
                    <a:pt x="25" y="70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3" y="58"/>
                    <a:pt x="36" y="58"/>
                    <a:pt x="38" y="58"/>
                  </a:cubicBezTo>
                  <a:cubicBezTo>
                    <a:pt x="41" y="58"/>
                    <a:pt x="43" y="58"/>
                    <a:pt x="46" y="57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7" y="72"/>
                    <a:pt x="43" y="73"/>
                    <a:pt x="38" y="73"/>
                  </a:cubicBezTo>
                  <a:cubicBezTo>
                    <a:pt x="34" y="73"/>
                    <a:pt x="29" y="72"/>
                    <a:pt x="25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187"/>
            <p:cNvSpPr>
              <a:spLocks noEditPoints="1"/>
            </p:cNvSpPr>
            <p:nvPr/>
          </p:nvSpPr>
          <p:spPr bwMode="auto">
            <a:xfrm>
              <a:off x="6616120" y="2281872"/>
              <a:ext cx="211391" cy="172245"/>
            </a:xfrm>
            <a:custGeom>
              <a:avLst/>
              <a:gdLst>
                <a:gd name="T0" fmla="*/ 66 w 66"/>
                <a:gd name="T1" fmla="*/ 29 h 54"/>
                <a:gd name="T2" fmla="*/ 58 w 66"/>
                <a:gd name="T3" fmla="*/ 13 h 54"/>
                <a:gd name="T4" fmla="*/ 46 w 66"/>
                <a:gd name="T5" fmla="*/ 13 h 54"/>
                <a:gd name="T6" fmla="*/ 46 w 66"/>
                <a:gd name="T7" fmla="*/ 4 h 54"/>
                <a:gd name="T8" fmla="*/ 42 w 66"/>
                <a:gd name="T9" fmla="*/ 0 h 54"/>
                <a:gd name="T10" fmla="*/ 4 w 66"/>
                <a:gd name="T11" fmla="*/ 0 h 54"/>
                <a:gd name="T12" fmla="*/ 0 w 66"/>
                <a:gd name="T13" fmla="*/ 4 h 54"/>
                <a:gd name="T14" fmla="*/ 0 w 66"/>
                <a:gd name="T15" fmla="*/ 37 h 54"/>
                <a:gd name="T16" fmla="*/ 4 w 66"/>
                <a:gd name="T17" fmla="*/ 41 h 54"/>
                <a:gd name="T18" fmla="*/ 10 w 66"/>
                <a:gd name="T19" fmla="*/ 41 h 54"/>
                <a:gd name="T20" fmla="*/ 9 w 66"/>
                <a:gd name="T21" fmla="*/ 46 h 54"/>
                <a:gd name="T22" fmla="*/ 17 w 66"/>
                <a:gd name="T23" fmla="*/ 54 h 54"/>
                <a:gd name="T24" fmla="*/ 25 w 66"/>
                <a:gd name="T25" fmla="*/ 46 h 54"/>
                <a:gd name="T26" fmla="*/ 24 w 66"/>
                <a:gd name="T27" fmla="*/ 41 h 54"/>
                <a:gd name="T28" fmla="*/ 47 w 66"/>
                <a:gd name="T29" fmla="*/ 41 h 54"/>
                <a:gd name="T30" fmla="*/ 46 w 66"/>
                <a:gd name="T31" fmla="*/ 46 h 54"/>
                <a:gd name="T32" fmla="*/ 54 w 66"/>
                <a:gd name="T33" fmla="*/ 54 h 54"/>
                <a:gd name="T34" fmla="*/ 62 w 66"/>
                <a:gd name="T35" fmla="*/ 46 h 54"/>
                <a:gd name="T36" fmla="*/ 61 w 66"/>
                <a:gd name="T37" fmla="*/ 41 h 54"/>
                <a:gd name="T38" fmla="*/ 66 w 66"/>
                <a:gd name="T39" fmla="*/ 41 h 54"/>
                <a:gd name="T40" fmla="*/ 66 w 66"/>
                <a:gd name="T41" fmla="*/ 29 h 54"/>
                <a:gd name="T42" fmla="*/ 46 w 66"/>
                <a:gd name="T43" fmla="*/ 29 h 54"/>
                <a:gd name="T44" fmla="*/ 46 w 66"/>
                <a:gd name="T45" fmla="*/ 19 h 54"/>
                <a:gd name="T46" fmla="*/ 54 w 66"/>
                <a:gd name="T47" fmla="*/ 19 h 54"/>
                <a:gd name="T48" fmla="*/ 59 w 66"/>
                <a:gd name="T49" fmla="*/ 29 h 54"/>
                <a:gd name="T50" fmla="*/ 46 w 66"/>
                <a:gd name="T5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4">
                  <a:moveTo>
                    <a:pt x="66" y="29"/>
                  </a:moveTo>
                  <a:cubicBezTo>
                    <a:pt x="58" y="13"/>
                    <a:pt x="58" y="13"/>
                    <a:pt x="58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2"/>
                    <a:pt x="44" y="0"/>
                    <a:pt x="4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9" y="43"/>
                    <a:pt x="9" y="44"/>
                    <a:pt x="9" y="46"/>
                  </a:cubicBezTo>
                  <a:cubicBezTo>
                    <a:pt x="9" y="50"/>
                    <a:pt x="12" y="54"/>
                    <a:pt x="17" y="54"/>
                  </a:cubicBezTo>
                  <a:cubicBezTo>
                    <a:pt x="21" y="54"/>
                    <a:pt x="25" y="50"/>
                    <a:pt x="25" y="46"/>
                  </a:cubicBezTo>
                  <a:cubicBezTo>
                    <a:pt x="25" y="44"/>
                    <a:pt x="25" y="43"/>
                    <a:pt x="24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3"/>
                    <a:pt x="46" y="44"/>
                    <a:pt x="46" y="46"/>
                  </a:cubicBezTo>
                  <a:cubicBezTo>
                    <a:pt x="46" y="50"/>
                    <a:pt x="49" y="54"/>
                    <a:pt x="54" y="54"/>
                  </a:cubicBezTo>
                  <a:cubicBezTo>
                    <a:pt x="59" y="54"/>
                    <a:pt x="62" y="50"/>
                    <a:pt x="62" y="46"/>
                  </a:cubicBezTo>
                  <a:cubicBezTo>
                    <a:pt x="62" y="44"/>
                    <a:pt x="62" y="43"/>
                    <a:pt x="61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6" y="29"/>
                  </a:lnTo>
                  <a:close/>
                  <a:moveTo>
                    <a:pt x="46" y="2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9" y="29"/>
                    <a:pt x="59" y="29"/>
                    <a:pt x="59" y="29"/>
                  </a:cubicBezTo>
                  <a:lnTo>
                    <a:pt x="46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197"/>
            <p:cNvSpPr>
              <a:spLocks noEditPoints="1"/>
            </p:cNvSpPr>
            <p:nvPr/>
          </p:nvSpPr>
          <p:spPr bwMode="auto">
            <a:xfrm>
              <a:off x="6242269" y="1630081"/>
              <a:ext cx="211391" cy="183989"/>
            </a:xfrm>
            <a:custGeom>
              <a:avLst/>
              <a:gdLst>
                <a:gd name="T0" fmla="*/ 66 w 66"/>
                <a:gd name="T1" fmla="*/ 19 h 58"/>
                <a:gd name="T2" fmla="*/ 47 w 66"/>
                <a:gd name="T3" fmla="*/ 0 h 58"/>
                <a:gd name="T4" fmla="*/ 33 w 66"/>
                <a:gd name="T5" fmla="*/ 6 h 58"/>
                <a:gd name="T6" fmla="*/ 19 w 66"/>
                <a:gd name="T7" fmla="*/ 0 h 58"/>
                <a:gd name="T8" fmla="*/ 0 w 66"/>
                <a:gd name="T9" fmla="*/ 19 h 58"/>
                <a:gd name="T10" fmla="*/ 6 w 66"/>
                <a:gd name="T11" fmla="*/ 33 h 58"/>
                <a:gd name="T12" fmla="*/ 6 w 66"/>
                <a:gd name="T13" fmla="*/ 33 h 58"/>
                <a:gd name="T14" fmla="*/ 26 w 66"/>
                <a:gd name="T15" fmla="*/ 54 h 58"/>
                <a:gd name="T16" fmla="*/ 33 w 66"/>
                <a:gd name="T17" fmla="*/ 58 h 58"/>
                <a:gd name="T18" fmla="*/ 39 w 66"/>
                <a:gd name="T19" fmla="*/ 54 h 58"/>
                <a:gd name="T20" fmla="*/ 59 w 66"/>
                <a:gd name="T21" fmla="*/ 33 h 58"/>
                <a:gd name="T22" fmla="*/ 59 w 66"/>
                <a:gd name="T23" fmla="*/ 33 h 58"/>
                <a:gd name="T24" fmla="*/ 66 w 66"/>
                <a:gd name="T25" fmla="*/ 19 h 58"/>
                <a:gd name="T26" fmla="*/ 54 w 66"/>
                <a:gd name="T27" fmla="*/ 27 h 58"/>
                <a:gd name="T28" fmla="*/ 33 w 66"/>
                <a:gd name="T29" fmla="*/ 48 h 58"/>
                <a:gd name="T30" fmla="*/ 33 w 66"/>
                <a:gd name="T31" fmla="*/ 48 h 58"/>
                <a:gd name="T32" fmla="*/ 32 w 66"/>
                <a:gd name="T33" fmla="*/ 48 h 58"/>
                <a:gd name="T34" fmla="*/ 11 w 66"/>
                <a:gd name="T35" fmla="*/ 27 h 58"/>
                <a:gd name="T36" fmla="*/ 8 w 66"/>
                <a:gd name="T37" fmla="*/ 19 h 58"/>
                <a:gd name="T38" fmla="*/ 19 w 66"/>
                <a:gd name="T39" fmla="*/ 8 h 58"/>
                <a:gd name="T40" fmla="*/ 27 w 66"/>
                <a:gd name="T41" fmla="*/ 12 h 58"/>
                <a:gd name="T42" fmla="*/ 33 w 66"/>
                <a:gd name="T43" fmla="*/ 19 h 58"/>
                <a:gd name="T44" fmla="*/ 39 w 66"/>
                <a:gd name="T45" fmla="*/ 12 h 58"/>
                <a:gd name="T46" fmla="*/ 47 w 66"/>
                <a:gd name="T47" fmla="*/ 8 h 58"/>
                <a:gd name="T48" fmla="*/ 57 w 66"/>
                <a:gd name="T49" fmla="*/ 19 h 58"/>
                <a:gd name="T50" fmla="*/ 54 w 66"/>
                <a:gd name="T5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8">
                  <a:moveTo>
                    <a:pt x="66" y="19"/>
                  </a:moveTo>
                  <a:cubicBezTo>
                    <a:pt x="66" y="9"/>
                    <a:pt x="57" y="0"/>
                    <a:pt x="47" y="0"/>
                  </a:cubicBezTo>
                  <a:cubicBezTo>
                    <a:pt x="41" y="0"/>
                    <a:pt x="36" y="3"/>
                    <a:pt x="33" y="6"/>
                  </a:cubicBezTo>
                  <a:cubicBezTo>
                    <a:pt x="29" y="3"/>
                    <a:pt x="24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5"/>
                    <a:pt x="2" y="30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8" y="56"/>
                    <a:pt x="31" y="58"/>
                    <a:pt x="33" y="58"/>
                  </a:cubicBezTo>
                  <a:cubicBezTo>
                    <a:pt x="35" y="58"/>
                    <a:pt x="37" y="56"/>
                    <a:pt x="39" y="5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3" y="30"/>
                    <a:pt x="66" y="25"/>
                    <a:pt x="66" y="19"/>
                  </a:cubicBezTo>
                  <a:close/>
                  <a:moveTo>
                    <a:pt x="54" y="27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5"/>
                    <a:pt x="8" y="22"/>
                    <a:pt x="8" y="19"/>
                  </a:cubicBezTo>
                  <a:cubicBezTo>
                    <a:pt x="8" y="13"/>
                    <a:pt x="13" y="8"/>
                    <a:pt x="19" y="8"/>
                  </a:cubicBezTo>
                  <a:cubicBezTo>
                    <a:pt x="22" y="8"/>
                    <a:pt x="24" y="10"/>
                    <a:pt x="27" y="12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10"/>
                    <a:pt x="44" y="8"/>
                    <a:pt x="47" y="8"/>
                  </a:cubicBezTo>
                  <a:cubicBezTo>
                    <a:pt x="53" y="8"/>
                    <a:pt x="57" y="13"/>
                    <a:pt x="57" y="19"/>
                  </a:cubicBezTo>
                  <a:cubicBezTo>
                    <a:pt x="57" y="22"/>
                    <a:pt x="56" y="25"/>
                    <a:pt x="54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201"/>
            <p:cNvSpPr>
              <a:spLocks/>
            </p:cNvSpPr>
            <p:nvPr/>
          </p:nvSpPr>
          <p:spPr bwMode="auto">
            <a:xfrm>
              <a:off x="5806087" y="1515560"/>
              <a:ext cx="197691" cy="191818"/>
            </a:xfrm>
            <a:custGeom>
              <a:avLst/>
              <a:gdLst>
                <a:gd name="T0" fmla="*/ 39 w 62"/>
                <a:gd name="T1" fmla="*/ 42 h 60"/>
                <a:gd name="T2" fmla="*/ 37 w 62"/>
                <a:gd name="T3" fmla="*/ 38 h 60"/>
                <a:gd name="T4" fmla="*/ 43 w 62"/>
                <a:gd name="T5" fmla="*/ 27 h 60"/>
                <a:gd name="T6" fmla="*/ 44 w 62"/>
                <a:gd name="T7" fmla="*/ 19 h 60"/>
                <a:gd name="T8" fmla="*/ 31 w 62"/>
                <a:gd name="T9" fmla="*/ 0 h 60"/>
                <a:gd name="T10" fmla="*/ 18 w 62"/>
                <a:gd name="T11" fmla="*/ 19 h 60"/>
                <a:gd name="T12" fmla="*/ 20 w 62"/>
                <a:gd name="T13" fmla="*/ 27 h 60"/>
                <a:gd name="T14" fmla="*/ 25 w 62"/>
                <a:gd name="T15" fmla="*/ 38 h 60"/>
                <a:gd name="T16" fmla="*/ 23 w 62"/>
                <a:gd name="T17" fmla="*/ 42 h 60"/>
                <a:gd name="T18" fmla="*/ 0 w 62"/>
                <a:gd name="T19" fmla="*/ 60 h 60"/>
                <a:gd name="T20" fmla="*/ 31 w 62"/>
                <a:gd name="T21" fmla="*/ 60 h 60"/>
                <a:gd name="T22" fmla="*/ 62 w 62"/>
                <a:gd name="T23" fmla="*/ 60 h 60"/>
                <a:gd name="T24" fmla="*/ 39 w 62"/>
                <a:gd name="T25" fmla="*/ 4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0">
                  <a:moveTo>
                    <a:pt x="39" y="42"/>
                  </a:moveTo>
                  <a:cubicBezTo>
                    <a:pt x="37" y="42"/>
                    <a:pt x="37" y="38"/>
                    <a:pt x="37" y="38"/>
                  </a:cubicBezTo>
                  <a:cubicBezTo>
                    <a:pt x="37" y="38"/>
                    <a:pt x="42" y="33"/>
                    <a:pt x="43" y="27"/>
                  </a:cubicBezTo>
                  <a:cubicBezTo>
                    <a:pt x="45" y="27"/>
                    <a:pt x="47" y="21"/>
                    <a:pt x="44" y="19"/>
                  </a:cubicBezTo>
                  <a:cubicBezTo>
                    <a:pt x="44" y="16"/>
                    <a:pt x="48" y="0"/>
                    <a:pt x="31" y="0"/>
                  </a:cubicBezTo>
                  <a:cubicBezTo>
                    <a:pt x="15" y="0"/>
                    <a:pt x="18" y="16"/>
                    <a:pt x="18" y="19"/>
                  </a:cubicBezTo>
                  <a:cubicBezTo>
                    <a:pt x="15" y="21"/>
                    <a:pt x="17" y="27"/>
                    <a:pt x="20" y="27"/>
                  </a:cubicBezTo>
                  <a:cubicBezTo>
                    <a:pt x="21" y="33"/>
                    <a:pt x="25" y="38"/>
                    <a:pt x="25" y="38"/>
                  </a:cubicBezTo>
                  <a:cubicBezTo>
                    <a:pt x="25" y="38"/>
                    <a:pt x="25" y="42"/>
                    <a:pt x="23" y="42"/>
                  </a:cubicBezTo>
                  <a:cubicBezTo>
                    <a:pt x="19" y="43"/>
                    <a:pt x="0" y="51"/>
                    <a:pt x="0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51"/>
                    <a:pt x="44" y="43"/>
                    <a:pt x="39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224"/>
            <p:cNvSpPr>
              <a:spLocks noEditPoints="1"/>
            </p:cNvSpPr>
            <p:nvPr/>
          </p:nvSpPr>
          <p:spPr bwMode="auto">
            <a:xfrm>
              <a:off x="6771087" y="1745564"/>
              <a:ext cx="150715" cy="150714"/>
            </a:xfrm>
            <a:custGeom>
              <a:avLst/>
              <a:gdLst>
                <a:gd name="T0" fmla="*/ 3 w 47"/>
                <a:gd name="T1" fmla="*/ 0 h 47"/>
                <a:gd name="T2" fmla="*/ 21 w 47"/>
                <a:gd name="T3" fmla="*/ 0 h 47"/>
                <a:gd name="T4" fmla="*/ 21 w 47"/>
                <a:gd name="T5" fmla="*/ 3 h 47"/>
                <a:gd name="T6" fmla="*/ 3 w 47"/>
                <a:gd name="T7" fmla="*/ 3 h 47"/>
                <a:gd name="T8" fmla="*/ 3 w 47"/>
                <a:gd name="T9" fmla="*/ 0 h 47"/>
                <a:gd name="T10" fmla="*/ 26 w 47"/>
                <a:gd name="T11" fmla="*/ 0 h 47"/>
                <a:gd name="T12" fmla="*/ 44 w 47"/>
                <a:gd name="T13" fmla="*/ 0 h 47"/>
                <a:gd name="T14" fmla="*/ 44 w 47"/>
                <a:gd name="T15" fmla="*/ 3 h 47"/>
                <a:gd name="T16" fmla="*/ 26 w 47"/>
                <a:gd name="T17" fmla="*/ 3 h 47"/>
                <a:gd name="T18" fmla="*/ 26 w 47"/>
                <a:gd name="T19" fmla="*/ 0 h 47"/>
                <a:gd name="T20" fmla="*/ 43 w 47"/>
                <a:gd name="T21" fmla="*/ 15 h 47"/>
                <a:gd name="T22" fmla="*/ 41 w 47"/>
                <a:gd name="T23" fmla="*/ 15 h 47"/>
                <a:gd name="T24" fmla="*/ 41 w 47"/>
                <a:gd name="T25" fmla="*/ 3 h 47"/>
                <a:gd name="T26" fmla="*/ 29 w 47"/>
                <a:gd name="T27" fmla="*/ 3 h 47"/>
                <a:gd name="T28" fmla="*/ 29 w 47"/>
                <a:gd name="T29" fmla="*/ 15 h 47"/>
                <a:gd name="T30" fmla="*/ 18 w 47"/>
                <a:gd name="T31" fmla="*/ 15 h 47"/>
                <a:gd name="T32" fmla="*/ 18 w 47"/>
                <a:gd name="T33" fmla="*/ 3 h 47"/>
                <a:gd name="T34" fmla="*/ 6 w 47"/>
                <a:gd name="T35" fmla="*/ 3 h 47"/>
                <a:gd name="T36" fmla="*/ 6 w 47"/>
                <a:gd name="T37" fmla="*/ 15 h 47"/>
                <a:gd name="T38" fmla="*/ 4 w 47"/>
                <a:gd name="T39" fmla="*/ 15 h 47"/>
                <a:gd name="T40" fmla="*/ 0 w 47"/>
                <a:gd name="T41" fmla="*/ 18 h 47"/>
                <a:gd name="T42" fmla="*/ 0 w 47"/>
                <a:gd name="T43" fmla="*/ 44 h 47"/>
                <a:gd name="T44" fmla="*/ 4 w 47"/>
                <a:gd name="T45" fmla="*/ 47 h 47"/>
                <a:gd name="T46" fmla="*/ 17 w 47"/>
                <a:gd name="T47" fmla="*/ 47 h 47"/>
                <a:gd name="T48" fmla="*/ 21 w 47"/>
                <a:gd name="T49" fmla="*/ 44 h 47"/>
                <a:gd name="T50" fmla="*/ 21 w 47"/>
                <a:gd name="T51" fmla="*/ 27 h 47"/>
                <a:gd name="T52" fmla="*/ 26 w 47"/>
                <a:gd name="T53" fmla="*/ 27 h 47"/>
                <a:gd name="T54" fmla="*/ 26 w 47"/>
                <a:gd name="T55" fmla="*/ 44 h 47"/>
                <a:gd name="T56" fmla="*/ 30 w 47"/>
                <a:gd name="T57" fmla="*/ 47 h 47"/>
                <a:gd name="T58" fmla="*/ 43 w 47"/>
                <a:gd name="T59" fmla="*/ 47 h 47"/>
                <a:gd name="T60" fmla="*/ 47 w 47"/>
                <a:gd name="T61" fmla="*/ 44 h 47"/>
                <a:gd name="T62" fmla="*/ 47 w 47"/>
                <a:gd name="T63" fmla="*/ 18 h 47"/>
                <a:gd name="T64" fmla="*/ 43 w 47"/>
                <a:gd name="T65" fmla="*/ 15 h 47"/>
                <a:gd name="T66" fmla="*/ 16 w 47"/>
                <a:gd name="T67" fmla="*/ 44 h 47"/>
                <a:gd name="T68" fmla="*/ 5 w 47"/>
                <a:gd name="T69" fmla="*/ 44 h 47"/>
                <a:gd name="T70" fmla="*/ 3 w 47"/>
                <a:gd name="T71" fmla="*/ 42 h 47"/>
                <a:gd name="T72" fmla="*/ 5 w 47"/>
                <a:gd name="T73" fmla="*/ 41 h 47"/>
                <a:gd name="T74" fmla="*/ 16 w 47"/>
                <a:gd name="T75" fmla="*/ 41 h 47"/>
                <a:gd name="T76" fmla="*/ 18 w 47"/>
                <a:gd name="T77" fmla="*/ 42 h 47"/>
                <a:gd name="T78" fmla="*/ 16 w 47"/>
                <a:gd name="T79" fmla="*/ 44 h 47"/>
                <a:gd name="T80" fmla="*/ 25 w 47"/>
                <a:gd name="T81" fmla="*/ 24 h 47"/>
                <a:gd name="T82" fmla="*/ 22 w 47"/>
                <a:gd name="T83" fmla="*/ 24 h 47"/>
                <a:gd name="T84" fmla="*/ 21 w 47"/>
                <a:gd name="T85" fmla="*/ 22 h 47"/>
                <a:gd name="T86" fmla="*/ 22 w 47"/>
                <a:gd name="T87" fmla="*/ 21 h 47"/>
                <a:gd name="T88" fmla="*/ 25 w 47"/>
                <a:gd name="T89" fmla="*/ 21 h 47"/>
                <a:gd name="T90" fmla="*/ 26 w 47"/>
                <a:gd name="T91" fmla="*/ 22 h 47"/>
                <a:gd name="T92" fmla="*/ 25 w 47"/>
                <a:gd name="T93" fmla="*/ 24 h 47"/>
                <a:gd name="T94" fmla="*/ 42 w 47"/>
                <a:gd name="T95" fmla="*/ 44 h 47"/>
                <a:gd name="T96" fmla="*/ 31 w 47"/>
                <a:gd name="T97" fmla="*/ 44 h 47"/>
                <a:gd name="T98" fmla="*/ 29 w 47"/>
                <a:gd name="T99" fmla="*/ 42 h 47"/>
                <a:gd name="T100" fmla="*/ 31 w 47"/>
                <a:gd name="T101" fmla="*/ 41 h 47"/>
                <a:gd name="T102" fmla="*/ 42 w 47"/>
                <a:gd name="T103" fmla="*/ 41 h 47"/>
                <a:gd name="T104" fmla="*/ 44 w 47"/>
                <a:gd name="T105" fmla="*/ 42 h 47"/>
                <a:gd name="T106" fmla="*/ 42 w 47"/>
                <a:gd name="T107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" h="47">
                  <a:moveTo>
                    <a:pt x="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0"/>
                  </a:lnTo>
                  <a:close/>
                  <a:moveTo>
                    <a:pt x="26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26" y="0"/>
                  </a:lnTo>
                  <a:close/>
                  <a:moveTo>
                    <a:pt x="43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6"/>
                    <a:pt x="0" y="1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2" y="47"/>
                    <a:pt x="4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9" y="47"/>
                    <a:pt x="21" y="45"/>
                    <a:pt x="21" y="44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8" y="47"/>
                    <a:pt x="30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5" y="47"/>
                    <a:pt x="47" y="45"/>
                    <a:pt x="47" y="44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6"/>
                    <a:pt x="45" y="15"/>
                    <a:pt x="43" y="15"/>
                  </a:cubicBezTo>
                  <a:close/>
                  <a:moveTo>
                    <a:pt x="16" y="44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3" y="43"/>
                    <a:pt x="3" y="42"/>
                  </a:cubicBezTo>
                  <a:cubicBezTo>
                    <a:pt x="3" y="42"/>
                    <a:pt x="4" y="41"/>
                    <a:pt x="5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8" y="42"/>
                    <a:pt x="18" y="42"/>
                  </a:cubicBezTo>
                  <a:cubicBezTo>
                    <a:pt x="18" y="43"/>
                    <a:pt x="17" y="44"/>
                    <a:pt x="16" y="44"/>
                  </a:cubicBezTo>
                  <a:close/>
                  <a:moveTo>
                    <a:pt x="25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3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3"/>
                    <a:pt x="26" y="24"/>
                    <a:pt x="25" y="24"/>
                  </a:cubicBezTo>
                  <a:close/>
                  <a:moveTo>
                    <a:pt x="42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29" y="43"/>
                    <a:pt x="29" y="42"/>
                  </a:cubicBezTo>
                  <a:cubicBezTo>
                    <a:pt x="29" y="42"/>
                    <a:pt x="30" y="41"/>
                    <a:pt x="31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1"/>
                    <a:pt x="44" y="42"/>
                    <a:pt x="44" y="42"/>
                  </a:cubicBezTo>
                  <a:cubicBezTo>
                    <a:pt x="44" y="43"/>
                    <a:pt x="43" y="44"/>
                    <a:pt x="42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165"/>
            <p:cNvSpPr>
              <a:spLocks noEditPoints="1"/>
            </p:cNvSpPr>
            <p:nvPr/>
          </p:nvSpPr>
          <p:spPr bwMode="auto">
            <a:xfrm>
              <a:off x="8191769" y="2620489"/>
              <a:ext cx="236837" cy="266197"/>
            </a:xfrm>
            <a:custGeom>
              <a:avLst/>
              <a:gdLst>
                <a:gd name="T0" fmla="*/ 58 w 74"/>
                <a:gd name="T1" fmla="*/ 25 h 83"/>
                <a:gd name="T2" fmla="*/ 62 w 74"/>
                <a:gd name="T3" fmla="*/ 22 h 83"/>
                <a:gd name="T4" fmla="*/ 68 w 74"/>
                <a:gd name="T5" fmla="*/ 12 h 83"/>
                <a:gd name="T6" fmla="*/ 65 w 74"/>
                <a:gd name="T7" fmla="*/ 3 h 83"/>
                <a:gd name="T8" fmla="*/ 58 w 74"/>
                <a:gd name="T9" fmla="*/ 0 h 83"/>
                <a:gd name="T10" fmla="*/ 46 w 74"/>
                <a:gd name="T11" fmla="*/ 5 h 83"/>
                <a:gd name="T12" fmla="*/ 36 w 74"/>
                <a:gd name="T13" fmla="*/ 24 h 83"/>
                <a:gd name="T14" fmla="*/ 27 w 74"/>
                <a:gd name="T15" fmla="*/ 6 h 83"/>
                <a:gd name="T16" fmla="*/ 18 w 74"/>
                <a:gd name="T17" fmla="*/ 2 h 83"/>
                <a:gd name="T18" fmla="*/ 11 w 74"/>
                <a:gd name="T19" fmla="*/ 5 h 83"/>
                <a:gd name="T20" fmla="*/ 12 w 74"/>
                <a:gd name="T21" fmla="*/ 21 h 83"/>
                <a:gd name="T22" fmla="*/ 18 w 74"/>
                <a:gd name="T23" fmla="*/ 25 h 83"/>
                <a:gd name="T24" fmla="*/ 0 w 74"/>
                <a:gd name="T25" fmla="*/ 25 h 83"/>
                <a:gd name="T26" fmla="*/ 0 w 74"/>
                <a:gd name="T27" fmla="*/ 46 h 83"/>
                <a:gd name="T28" fmla="*/ 5 w 74"/>
                <a:gd name="T29" fmla="*/ 46 h 83"/>
                <a:gd name="T30" fmla="*/ 5 w 74"/>
                <a:gd name="T31" fmla="*/ 83 h 83"/>
                <a:gd name="T32" fmla="*/ 68 w 74"/>
                <a:gd name="T33" fmla="*/ 83 h 83"/>
                <a:gd name="T34" fmla="*/ 68 w 74"/>
                <a:gd name="T35" fmla="*/ 46 h 83"/>
                <a:gd name="T36" fmla="*/ 74 w 74"/>
                <a:gd name="T37" fmla="*/ 46 h 83"/>
                <a:gd name="T38" fmla="*/ 74 w 74"/>
                <a:gd name="T39" fmla="*/ 25 h 83"/>
                <a:gd name="T40" fmla="*/ 58 w 74"/>
                <a:gd name="T41" fmla="*/ 25 h 83"/>
                <a:gd name="T42" fmla="*/ 50 w 74"/>
                <a:gd name="T43" fmla="*/ 9 h 83"/>
                <a:gd name="T44" fmla="*/ 58 w 74"/>
                <a:gd name="T45" fmla="*/ 6 h 83"/>
                <a:gd name="T46" fmla="*/ 61 w 74"/>
                <a:gd name="T47" fmla="*/ 7 h 83"/>
                <a:gd name="T48" fmla="*/ 58 w 74"/>
                <a:gd name="T49" fmla="*/ 17 h 83"/>
                <a:gd name="T50" fmla="*/ 46 w 74"/>
                <a:gd name="T51" fmla="*/ 25 h 83"/>
                <a:gd name="T52" fmla="*/ 41 w 74"/>
                <a:gd name="T53" fmla="*/ 25 h 83"/>
                <a:gd name="T54" fmla="*/ 50 w 74"/>
                <a:gd name="T55" fmla="*/ 9 h 83"/>
                <a:gd name="T56" fmla="*/ 14 w 74"/>
                <a:gd name="T57" fmla="*/ 12 h 83"/>
                <a:gd name="T58" fmla="*/ 15 w 74"/>
                <a:gd name="T59" fmla="*/ 9 h 83"/>
                <a:gd name="T60" fmla="*/ 18 w 74"/>
                <a:gd name="T61" fmla="*/ 8 h 83"/>
                <a:gd name="T62" fmla="*/ 18 w 74"/>
                <a:gd name="T63" fmla="*/ 8 h 83"/>
                <a:gd name="T64" fmla="*/ 23 w 74"/>
                <a:gd name="T65" fmla="*/ 10 h 83"/>
                <a:gd name="T66" fmla="*/ 29 w 74"/>
                <a:gd name="T67" fmla="*/ 23 h 83"/>
                <a:gd name="T68" fmla="*/ 29 w 74"/>
                <a:gd name="T69" fmla="*/ 23 h 83"/>
                <a:gd name="T70" fmla="*/ 29 w 74"/>
                <a:gd name="T71" fmla="*/ 23 h 83"/>
                <a:gd name="T72" fmla="*/ 16 w 74"/>
                <a:gd name="T73" fmla="*/ 17 h 83"/>
                <a:gd name="T74" fmla="*/ 14 w 74"/>
                <a:gd name="T75" fmla="*/ 12 h 83"/>
                <a:gd name="T76" fmla="*/ 32 w 74"/>
                <a:gd name="T77" fmla="*/ 78 h 83"/>
                <a:gd name="T78" fmla="*/ 11 w 74"/>
                <a:gd name="T79" fmla="*/ 78 h 83"/>
                <a:gd name="T80" fmla="*/ 11 w 74"/>
                <a:gd name="T81" fmla="*/ 44 h 83"/>
                <a:gd name="T82" fmla="*/ 32 w 74"/>
                <a:gd name="T83" fmla="*/ 44 h 83"/>
                <a:gd name="T84" fmla="*/ 32 w 74"/>
                <a:gd name="T85" fmla="*/ 78 h 83"/>
                <a:gd name="T86" fmla="*/ 32 w 74"/>
                <a:gd name="T87" fmla="*/ 41 h 83"/>
                <a:gd name="T88" fmla="*/ 5 w 74"/>
                <a:gd name="T89" fmla="*/ 41 h 83"/>
                <a:gd name="T90" fmla="*/ 5 w 74"/>
                <a:gd name="T91" fmla="*/ 30 h 83"/>
                <a:gd name="T92" fmla="*/ 32 w 74"/>
                <a:gd name="T93" fmla="*/ 30 h 83"/>
                <a:gd name="T94" fmla="*/ 32 w 74"/>
                <a:gd name="T95" fmla="*/ 41 h 83"/>
                <a:gd name="T96" fmla="*/ 63 w 74"/>
                <a:gd name="T97" fmla="*/ 78 h 83"/>
                <a:gd name="T98" fmla="*/ 42 w 74"/>
                <a:gd name="T99" fmla="*/ 78 h 83"/>
                <a:gd name="T100" fmla="*/ 42 w 74"/>
                <a:gd name="T101" fmla="*/ 44 h 83"/>
                <a:gd name="T102" fmla="*/ 63 w 74"/>
                <a:gd name="T103" fmla="*/ 44 h 83"/>
                <a:gd name="T104" fmla="*/ 63 w 74"/>
                <a:gd name="T105" fmla="*/ 78 h 83"/>
                <a:gd name="T106" fmla="*/ 68 w 74"/>
                <a:gd name="T107" fmla="*/ 41 h 83"/>
                <a:gd name="T108" fmla="*/ 42 w 74"/>
                <a:gd name="T109" fmla="*/ 41 h 83"/>
                <a:gd name="T110" fmla="*/ 42 w 74"/>
                <a:gd name="T111" fmla="*/ 30 h 83"/>
                <a:gd name="T112" fmla="*/ 68 w 74"/>
                <a:gd name="T113" fmla="*/ 30 h 83"/>
                <a:gd name="T114" fmla="*/ 68 w 74"/>
                <a:gd name="T115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" h="83">
                  <a:moveTo>
                    <a:pt x="58" y="25"/>
                  </a:moveTo>
                  <a:cubicBezTo>
                    <a:pt x="60" y="24"/>
                    <a:pt x="61" y="23"/>
                    <a:pt x="62" y="22"/>
                  </a:cubicBezTo>
                  <a:cubicBezTo>
                    <a:pt x="65" y="19"/>
                    <a:pt x="67" y="15"/>
                    <a:pt x="68" y="12"/>
                  </a:cubicBezTo>
                  <a:cubicBezTo>
                    <a:pt x="68" y="8"/>
                    <a:pt x="67" y="5"/>
                    <a:pt x="65" y="3"/>
                  </a:cubicBezTo>
                  <a:cubicBezTo>
                    <a:pt x="63" y="1"/>
                    <a:pt x="61" y="0"/>
                    <a:pt x="58" y="0"/>
                  </a:cubicBezTo>
                  <a:cubicBezTo>
                    <a:pt x="54" y="0"/>
                    <a:pt x="49" y="2"/>
                    <a:pt x="46" y="5"/>
                  </a:cubicBezTo>
                  <a:cubicBezTo>
                    <a:pt x="41" y="11"/>
                    <a:pt x="37" y="18"/>
                    <a:pt x="36" y="24"/>
                  </a:cubicBezTo>
                  <a:cubicBezTo>
                    <a:pt x="34" y="18"/>
                    <a:pt x="32" y="11"/>
                    <a:pt x="27" y="6"/>
                  </a:cubicBezTo>
                  <a:cubicBezTo>
                    <a:pt x="24" y="3"/>
                    <a:pt x="21" y="2"/>
                    <a:pt x="18" y="2"/>
                  </a:cubicBezTo>
                  <a:cubicBezTo>
                    <a:pt x="15" y="2"/>
                    <a:pt x="13" y="3"/>
                    <a:pt x="11" y="5"/>
                  </a:cubicBezTo>
                  <a:cubicBezTo>
                    <a:pt x="7" y="9"/>
                    <a:pt x="7" y="16"/>
                    <a:pt x="12" y="21"/>
                  </a:cubicBezTo>
                  <a:cubicBezTo>
                    <a:pt x="14" y="22"/>
                    <a:pt x="16" y="24"/>
                    <a:pt x="1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58" y="25"/>
                  </a:lnTo>
                  <a:close/>
                  <a:moveTo>
                    <a:pt x="50" y="9"/>
                  </a:moveTo>
                  <a:cubicBezTo>
                    <a:pt x="52" y="7"/>
                    <a:pt x="55" y="6"/>
                    <a:pt x="58" y="6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63" y="9"/>
                    <a:pt x="62" y="14"/>
                    <a:pt x="58" y="17"/>
                  </a:cubicBezTo>
                  <a:cubicBezTo>
                    <a:pt x="55" y="21"/>
                    <a:pt x="50" y="23"/>
                    <a:pt x="46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3" y="20"/>
                    <a:pt x="46" y="14"/>
                    <a:pt x="50" y="9"/>
                  </a:cubicBezTo>
                  <a:close/>
                  <a:moveTo>
                    <a:pt x="14" y="12"/>
                  </a:moveTo>
                  <a:cubicBezTo>
                    <a:pt x="14" y="11"/>
                    <a:pt x="14" y="10"/>
                    <a:pt x="15" y="9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21" y="9"/>
                    <a:pt x="23" y="10"/>
                  </a:cubicBezTo>
                  <a:cubicBezTo>
                    <a:pt x="25" y="13"/>
                    <a:pt x="28" y="17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3" y="22"/>
                    <a:pt x="19" y="19"/>
                    <a:pt x="16" y="17"/>
                  </a:cubicBezTo>
                  <a:cubicBezTo>
                    <a:pt x="15" y="15"/>
                    <a:pt x="14" y="14"/>
                    <a:pt x="14" y="12"/>
                  </a:cubicBezTo>
                  <a:close/>
                  <a:moveTo>
                    <a:pt x="32" y="78"/>
                  </a:moveTo>
                  <a:cubicBezTo>
                    <a:pt x="11" y="78"/>
                    <a:pt x="11" y="78"/>
                    <a:pt x="11" y="7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78"/>
                  </a:lnTo>
                  <a:close/>
                  <a:moveTo>
                    <a:pt x="32" y="41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32" y="30"/>
                    <a:pt x="32" y="30"/>
                    <a:pt x="32" y="30"/>
                  </a:cubicBezTo>
                  <a:lnTo>
                    <a:pt x="32" y="41"/>
                  </a:lnTo>
                  <a:close/>
                  <a:moveTo>
                    <a:pt x="63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3" y="78"/>
                  </a:lnTo>
                  <a:close/>
                  <a:moveTo>
                    <a:pt x="68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68" y="30"/>
                    <a:pt x="68" y="30"/>
                    <a:pt x="68" y="30"/>
                  </a:cubicBezTo>
                  <a:lnTo>
                    <a:pt x="6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170"/>
            <p:cNvSpPr>
              <a:spLocks noEditPoints="1"/>
            </p:cNvSpPr>
            <p:nvPr/>
          </p:nvSpPr>
          <p:spPr bwMode="auto">
            <a:xfrm>
              <a:off x="8084116" y="2039163"/>
              <a:ext cx="303387" cy="264239"/>
            </a:xfrm>
            <a:custGeom>
              <a:avLst/>
              <a:gdLst>
                <a:gd name="T0" fmla="*/ 95 w 95"/>
                <a:gd name="T1" fmla="*/ 34 h 83"/>
                <a:gd name="T2" fmla="*/ 83 w 95"/>
                <a:gd name="T3" fmla="*/ 0 h 83"/>
                <a:gd name="T4" fmla="*/ 83 w 95"/>
                <a:gd name="T5" fmla="*/ 0 h 83"/>
                <a:gd name="T6" fmla="*/ 75 w 95"/>
                <a:gd name="T7" fmla="*/ 0 h 83"/>
                <a:gd name="T8" fmla="*/ 31 w 95"/>
                <a:gd name="T9" fmla="*/ 19 h 83"/>
                <a:gd name="T10" fmla="*/ 30 w 95"/>
                <a:gd name="T11" fmla="*/ 34 h 83"/>
                <a:gd name="T12" fmla="*/ 31 w 95"/>
                <a:gd name="T13" fmla="*/ 49 h 83"/>
                <a:gd name="T14" fmla="*/ 75 w 95"/>
                <a:gd name="T15" fmla="*/ 68 h 83"/>
                <a:gd name="T16" fmla="*/ 83 w 95"/>
                <a:gd name="T17" fmla="*/ 68 h 83"/>
                <a:gd name="T18" fmla="*/ 83 w 95"/>
                <a:gd name="T19" fmla="*/ 68 h 83"/>
                <a:gd name="T20" fmla="*/ 95 w 95"/>
                <a:gd name="T21" fmla="*/ 34 h 83"/>
                <a:gd name="T22" fmla="*/ 80 w 95"/>
                <a:gd name="T23" fmla="*/ 63 h 83"/>
                <a:gd name="T24" fmla="*/ 78 w 95"/>
                <a:gd name="T25" fmla="*/ 61 h 83"/>
                <a:gd name="T26" fmla="*/ 75 w 95"/>
                <a:gd name="T27" fmla="*/ 55 h 83"/>
                <a:gd name="T28" fmla="*/ 71 w 95"/>
                <a:gd name="T29" fmla="*/ 34 h 83"/>
                <a:gd name="T30" fmla="*/ 75 w 95"/>
                <a:gd name="T31" fmla="*/ 13 h 83"/>
                <a:gd name="T32" fmla="*/ 78 w 95"/>
                <a:gd name="T33" fmla="*/ 7 h 83"/>
                <a:gd name="T34" fmla="*/ 80 w 95"/>
                <a:gd name="T35" fmla="*/ 5 h 83"/>
                <a:gd name="T36" fmla="*/ 83 w 95"/>
                <a:gd name="T37" fmla="*/ 7 h 83"/>
                <a:gd name="T38" fmla="*/ 86 w 95"/>
                <a:gd name="T39" fmla="*/ 13 h 83"/>
                <a:gd name="T40" fmla="*/ 89 w 95"/>
                <a:gd name="T41" fmla="*/ 34 h 83"/>
                <a:gd name="T42" fmla="*/ 86 w 95"/>
                <a:gd name="T43" fmla="*/ 55 h 83"/>
                <a:gd name="T44" fmla="*/ 83 w 95"/>
                <a:gd name="T45" fmla="*/ 61 h 83"/>
                <a:gd name="T46" fmla="*/ 80 w 95"/>
                <a:gd name="T47" fmla="*/ 63 h 83"/>
                <a:gd name="T48" fmla="*/ 24 w 95"/>
                <a:gd name="T49" fmla="*/ 34 h 83"/>
                <a:gd name="T50" fmla="*/ 25 w 95"/>
                <a:gd name="T51" fmla="*/ 20 h 83"/>
                <a:gd name="T52" fmla="*/ 12 w 95"/>
                <a:gd name="T53" fmla="*/ 21 h 83"/>
                <a:gd name="T54" fmla="*/ 5 w 95"/>
                <a:gd name="T55" fmla="*/ 21 h 83"/>
                <a:gd name="T56" fmla="*/ 0 w 95"/>
                <a:gd name="T57" fmla="*/ 30 h 83"/>
                <a:gd name="T58" fmla="*/ 0 w 95"/>
                <a:gd name="T59" fmla="*/ 38 h 83"/>
                <a:gd name="T60" fmla="*/ 5 w 95"/>
                <a:gd name="T61" fmla="*/ 47 h 83"/>
                <a:gd name="T62" fmla="*/ 12 w 95"/>
                <a:gd name="T63" fmla="*/ 47 h 83"/>
                <a:gd name="T64" fmla="*/ 25 w 95"/>
                <a:gd name="T65" fmla="*/ 48 h 83"/>
                <a:gd name="T66" fmla="*/ 24 w 95"/>
                <a:gd name="T67" fmla="*/ 34 h 83"/>
                <a:gd name="T68" fmla="*/ 34 w 95"/>
                <a:gd name="T69" fmla="*/ 54 h 83"/>
                <a:gd name="T70" fmla="*/ 23 w 95"/>
                <a:gd name="T71" fmla="*/ 51 h 83"/>
                <a:gd name="T72" fmla="*/ 30 w 95"/>
                <a:gd name="T73" fmla="*/ 81 h 83"/>
                <a:gd name="T74" fmla="*/ 34 w 95"/>
                <a:gd name="T75" fmla="*/ 83 h 83"/>
                <a:gd name="T76" fmla="*/ 44 w 95"/>
                <a:gd name="T77" fmla="*/ 78 h 83"/>
                <a:gd name="T78" fmla="*/ 46 w 95"/>
                <a:gd name="T79" fmla="*/ 75 h 83"/>
                <a:gd name="T80" fmla="*/ 34 w 95"/>
                <a:gd name="T81" fmla="*/ 54 h 83"/>
                <a:gd name="T82" fmla="*/ 80 w 95"/>
                <a:gd name="T83" fmla="*/ 45 h 83"/>
                <a:gd name="T84" fmla="*/ 79 w 95"/>
                <a:gd name="T85" fmla="*/ 45 h 83"/>
                <a:gd name="T86" fmla="*/ 78 w 95"/>
                <a:gd name="T87" fmla="*/ 42 h 83"/>
                <a:gd name="T88" fmla="*/ 77 w 95"/>
                <a:gd name="T89" fmla="*/ 34 h 83"/>
                <a:gd name="T90" fmla="*/ 78 w 95"/>
                <a:gd name="T91" fmla="*/ 26 h 83"/>
                <a:gd name="T92" fmla="*/ 79 w 95"/>
                <a:gd name="T93" fmla="*/ 24 h 83"/>
                <a:gd name="T94" fmla="*/ 80 w 95"/>
                <a:gd name="T95" fmla="*/ 23 h 83"/>
                <a:gd name="T96" fmla="*/ 81 w 95"/>
                <a:gd name="T97" fmla="*/ 24 h 83"/>
                <a:gd name="T98" fmla="*/ 82 w 95"/>
                <a:gd name="T99" fmla="*/ 26 h 83"/>
                <a:gd name="T100" fmla="*/ 84 w 95"/>
                <a:gd name="T101" fmla="*/ 34 h 83"/>
                <a:gd name="T102" fmla="*/ 82 w 95"/>
                <a:gd name="T103" fmla="*/ 42 h 83"/>
                <a:gd name="T104" fmla="*/ 81 w 95"/>
                <a:gd name="T105" fmla="*/ 45 h 83"/>
                <a:gd name="T106" fmla="*/ 80 w 95"/>
                <a:gd name="T107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83">
                  <a:moveTo>
                    <a:pt x="95" y="34"/>
                  </a:moveTo>
                  <a:cubicBezTo>
                    <a:pt x="95" y="15"/>
                    <a:pt x="90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14"/>
                    <a:pt x="31" y="19"/>
                  </a:cubicBezTo>
                  <a:cubicBezTo>
                    <a:pt x="31" y="23"/>
                    <a:pt x="30" y="28"/>
                    <a:pt x="30" y="34"/>
                  </a:cubicBezTo>
                  <a:cubicBezTo>
                    <a:pt x="30" y="40"/>
                    <a:pt x="31" y="45"/>
                    <a:pt x="31" y="49"/>
                  </a:cubicBezTo>
                  <a:cubicBezTo>
                    <a:pt x="57" y="54"/>
                    <a:pt x="75" y="68"/>
                    <a:pt x="75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90" y="68"/>
                    <a:pt x="95" y="53"/>
                    <a:pt x="95" y="34"/>
                  </a:cubicBezTo>
                  <a:close/>
                  <a:moveTo>
                    <a:pt x="80" y="63"/>
                  </a:moveTo>
                  <a:cubicBezTo>
                    <a:pt x="79" y="63"/>
                    <a:pt x="78" y="62"/>
                    <a:pt x="78" y="61"/>
                  </a:cubicBezTo>
                  <a:cubicBezTo>
                    <a:pt x="77" y="60"/>
                    <a:pt x="76" y="58"/>
                    <a:pt x="75" y="55"/>
                  </a:cubicBezTo>
                  <a:cubicBezTo>
                    <a:pt x="73" y="50"/>
                    <a:pt x="71" y="42"/>
                    <a:pt x="71" y="34"/>
                  </a:cubicBezTo>
                  <a:cubicBezTo>
                    <a:pt x="71" y="26"/>
                    <a:pt x="73" y="18"/>
                    <a:pt x="75" y="13"/>
                  </a:cubicBezTo>
                  <a:cubicBezTo>
                    <a:pt x="76" y="10"/>
                    <a:pt x="77" y="8"/>
                    <a:pt x="78" y="7"/>
                  </a:cubicBezTo>
                  <a:cubicBezTo>
                    <a:pt x="78" y="6"/>
                    <a:pt x="79" y="5"/>
                    <a:pt x="80" y="5"/>
                  </a:cubicBezTo>
                  <a:cubicBezTo>
                    <a:pt x="81" y="5"/>
                    <a:pt x="82" y="6"/>
                    <a:pt x="83" y="7"/>
                  </a:cubicBezTo>
                  <a:cubicBezTo>
                    <a:pt x="84" y="8"/>
                    <a:pt x="85" y="10"/>
                    <a:pt x="86" y="13"/>
                  </a:cubicBezTo>
                  <a:cubicBezTo>
                    <a:pt x="88" y="18"/>
                    <a:pt x="89" y="26"/>
                    <a:pt x="89" y="34"/>
                  </a:cubicBezTo>
                  <a:cubicBezTo>
                    <a:pt x="89" y="42"/>
                    <a:pt x="88" y="50"/>
                    <a:pt x="86" y="55"/>
                  </a:cubicBezTo>
                  <a:cubicBezTo>
                    <a:pt x="85" y="58"/>
                    <a:pt x="84" y="60"/>
                    <a:pt x="83" y="61"/>
                  </a:cubicBezTo>
                  <a:cubicBezTo>
                    <a:pt x="82" y="62"/>
                    <a:pt x="81" y="63"/>
                    <a:pt x="80" y="63"/>
                  </a:cubicBezTo>
                  <a:close/>
                  <a:moveTo>
                    <a:pt x="24" y="34"/>
                  </a:moveTo>
                  <a:cubicBezTo>
                    <a:pt x="24" y="29"/>
                    <a:pt x="24" y="25"/>
                    <a:pt x="25" y="20"/>
                  </a:cubicBezTo>
                  <a:cubicBezTo>
                    <a:pt x="20" y="21"/>
                    <a:pt x="16" y="21"/>
                    <a:pt x="1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12" y="47"/>
                  </a:cubicBezTo>
                  <a:cubicBezTo>
                    <a:pt x="16" y="47"/>
                    <a:pt x="20" y="47"/>
                    <a:pt x="25" y="48"/>
                  </a:cubicBezTo>
                  <a:cubicBezTo>
                    <a:pt x="24" y="43"/>
                    <a:pt x="24" y="39"/>
                    <a:pt x="24" y="34"/>
                  </a:cubicBezTo>
                  <a:close/>
                  <a:moveTo>
                    <a:pt x="34" y="54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1" y="83"/>
                    <a:pt x="32" y="83"/>
                    <a:pt x="34" y="8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6" y="78"/>
                    <a:pt x="47" y="76"/>
                    <a:pt x="46" y="75"/>
                  </a:cubicBezTo>
                  <a:lnTo>
                    <a:pt x="34" y="54"/>
                  </a:lnTo>
                  <a:close/>
                  <a:moveTo>
                    <a:pt x="80" y="45"/>
                  </a:moveTo>
                  <a:cubicBezTo>
                    <a:pt x="80" y="45"/>
                    <a:pt x="80" y="45"/>
                    <a:pt x="79" y="45"/>
                  </a:cubicBezTo>
                  <a:cubicBezTo>
                    <a:pt x="79" y="44"/>
                    <a:pt x="79" y="43"/>
                    <a:pt x="78" y="42"/>
                  </a:cubicBezTo>
                  <a:cubicBezTo>
                    <a:pt x="77" y="40"/>
                    <a:pt x="77" y="37"/>
                    <a:pt x="77" y="34"/>
                  </a:cubicBezTo>
                  <a:cubicBezTo>
                    <a:pt x="77" y="31"/>
                    <a:pt x="77" y="28"/>
                    <a:pt x="78" y="26"/>
                  </a:cubicBezTo>
                  <a:cubicBezTo>
                    <a:pt x="79" y="25"/>
                    <a:pt x="79" y="24"/>
                    <a:pt x="79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1" y="23"/>
                    <a:pt x="81" y="23"/>
                    <a:pt x="81" y="24"/>
                  </a:cubicBezTo>
                  <a:cubicBezTo>
                    <a:pt x="82" y="24"/>
                    <a:pt x="82" y="25"/>
                    <a:pt x="82" y="26"/>
                  </a:cubicBezTo>
                  <a:cubicBezTo>
                    <a:pt x="83" y="28"/>
                    <a:pt x="84" y="31"/>
                    <a:pt x="84" y="34"/>
                  </a:cubicBezTo>
                  <a:cubicBezTo>
                    <a:pt x="84" y="37"/>
                    <a:pt x="83" y="40"/>
                    <a:pt x="82" y="42"/>
                  </a:cubicBezTo>
                  <a:cubicBezTo>
                    <a:pt x="82" y="43"/>
                    <a:pt x="82" y="44"/>
                    <a:pt x="81" y="45"/>
                  </a:cubicBezTo>
                  <a:cubicBezTo>
                    <a:pt x="81" y="45"/>
                    <a:pt x="81" y="45"/>
                    <a:pt x="8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173"/>
            <p:cNvSpPr>
              <a:spLocks/>
            </p:cNvSpPr>
            <p:nvPr/>
          </p:nvSpPr>
          <p:spPr bwMode="auto">
            <a:xfrm>
              <a:off x="7751370" y="2444330"/>
              <a:ext cx="236837" cy="236836"/>
            </a:xfrm>
            <a:custGeom>
              <a:avLst/>
              <a:gdLst>
                <a:gd name="T0" fmla="*/ 60 w 121"/>
                <a:gd name="T1" fmla="*/ 121 h 121"/>
                <a:gd name="T2" fmla="*/ 121 w 121"/>
                <a:gd name="T3" fmla="*/ 61 h 121"/>
                <a:gd name="T4" fmla="*/ 83 w 121"/>
                <a:gd name="T5" fmla="*/ 61 h 121"/>
                <a:gd name="T6" fmla="*/ 83 w 121"/>
                <a:gd name="T7" fmla="*/ 0 h 121"/>
                <a:gd name="T8" fmla="*/ 37 w 121"/>
                <a:gd name="T9" fmla="*/ 0 h 121"/>
                <a:gd name="T10" fmla="*/ 37 w 121"/>
                <a:gd name="T11" fmla="*/ 61 h 121"/>
                <a:gd name="T12" fmla="*/ 0 w 121"/>
                <a:gd name="T13" fmla="*/ 61 h 121"/>
                <a:gd name="T14" fmla="*/ 60 w 121"/>
                <a:gd name="T1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1">
                  <a:moveTo>
                    <a:pt x="60" y="121"/>
                  </a:moveTo>
                  <a:lnTo>
                    <a:pt x="121" y="61"/>
                  </a:lnTo>
                  <a:lnTo>
                    <a:pt x="83" y="61"/>
                  </a:lnTo>
                  <a:lnTo>
                    <a:pt x="83" y="0"/>
                  </a:lnTo>
                  <a:lnTo>
                    <a:pt x="37" y="0"/>
                  </a:lnTo>
                  <a:lnTo>
                    <a:pt x="37" y="61"/>
                  </a:lnTo>
                  <a:lnTo>
                    <a:pt x="0" y="61"/>
                  </a:lnTo>
                  <a:lnTo>
                    <a:pt x="60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Freeform 176"/>
            <p:cNvSpPr>
              <a:spLocks noEditPoints="1"/>
            </p:cNvSpPr>
            <p:nvPr/>
          </p:nvSpPr>
          <p:spPr bwMode="auto">
            <a:xfrm>
              <a:off x="7222892" y="3976918"/>
              <a:ext cx="205520" cy="152672"/>
            </a:xfrm>
            <a:custGeom>
              <a:avLst/>
              <a:gdLst>
                <a:gd name="T0" fmla="*/ 56 w 64"/>
                <a:gd name="T1" fmla="*/ 8 h 48"/>
                <a:gd name="T2" fmla="*/ 56 w 64"/>
                <a:gd name="T3" fmla="*/ 0 h 48"/>
                <a:gd name="T4" fmla="*/ 0 w 64"/>
                <a:gd name="T5" fmla="*/ 0 h 48"/>
                <a:gd name="T6" fmla="*/ 0 w 64"/>
                <a:gd name="T7" fmla="*/ 44 h 48"/>
                <a:gd name="T8" fmla="*/ 4 w 64"/>
                <a:gd name="T9" fmla="*/ 48 h 48"/>
                <a:gd name="T10" fmla="*/ 58 w 64"/>
                <a:gd name="T11" fmla="*/ 48 h 48"/>
                <a:gd name="T12" fmla="*/ 64 w 64"/>
                <a:gd name="T13" fmla="*/ 42 h 48"/>
                <a:gd name="T14" fmla="*/ 64 w 64"/>
                <a:gd name="T15" fmla="*/ 8 h 48"/>
                <a:gd name="T16" fmla="*/ 56 w 64"/>
                <a:gd name="T17" fmla="*/ 8 h 48"/>
                <a:gd name="T18" fmla="*/ 52 w 64"/>
                <a:gd name="T19" fmla="*/ 44 h 48"/>
                <a:gd name="T20" fmla="*/ 4 w 64"/>
                <a:gd name="T21" fmla="*/ 44 h 48"/>
                <a:gd name="T22" fmla="*/ 4 w 64"/>
                <a:gd name="T23" fmla="*/ 4 h 48"/>
                <a:gd name="T24" fmla="*/ 52 w 64"/>
                <a:gd name="T25" fmla="*/ 4 h 48"/>
                <a:gd name="T26" fmla="*/ 52 w 64"/>
                <a:gd name="T27" fmla="*/ 44 h 48"/>
                <a:gd name="T28" fmla="*/ 8 w 64"/>
                <a:gd name="T29" fmla="*/ 12 h 48"/>
                <a:gd name="T30" fmla="*/ 48 w 64"/>
                <a:gd name="T31" fmla="*/ 12 h 48"/>
                <a:gd name="T32" fmla="*/ 48 w 64"/>
                <a:gd name="T33" fmla="*/ 16 h 48"/>
                <a:gd name="T34" fmla="*/ 8 w 64"/>
                <a:gd name="T35" fmla="*/ 16 h 48"/>
                <a:gd name="T36" fmla="*/ 8 w 64"/>
                <a:gd name="T37" fmla="*/ 12 h 48"/>
                <a:gd name="T38" fmla="*/ 32 w 64"/>
                <a:gd name="T39" fmla="*/ 20 h 48"/>
                <a:gd name="T40" fmla="*/ 48 w 64"/>
                <a:gd name="T41" fmla="*/ 20 h 48"/>
                <a:gd name="T42" fmla="*/ 48 w 64"/>
                <a:gd name="T43" fmla="*/ 24 h 48"/>
                <a:gd name="T44" fmla="*/ 32 w 64"/>
                <a:gd name="T45" fmla="*/ 24 h 48"/>
                <a:gd name="T46" fmla="*/ 32 w 64"/>
                <a:gd name="T47" fmla="*/ 20 h 48"/>
                <a:gd name="T48" fmla="*/ 32 w 64"/>
                <a:gd name="T49" fmla="*/ 28 h 48"/>
                <a:gd name="T50" fmla="*/ 48 w 64"/>
                <a:gd name="T51" fmla="*/ 28 h 48"/>
                <a:gd name="T52" fmla="*/ 48 w 64"/>
                <a:gd name="T53" fmla="*/ 32 h 48"/>
                <a:gd name="T54" fmla="*/ 32 w 64"/>
                <a:gd name="T55" fmla="*/ 32 h 48"/>
                <a:gd name="T56" fmla="*/ 32 w 64"/>
                <a:gd name="T57" fmla="*/ 28 h 48"/>
                <a:gd name="T58" fmla="*/ 32 w 64"/>
                <a:gd name="T59" fmla="*/ 36 h 48"/>
                <a:gd name="T60" fmla="*/ 44 w 64"/>
                <a:gd name="T61" fmla="*/ 36 h 48"/>
                <a:gd name="T62" fmla="*/ 44 w 64"/>
                <a:gd name="T63" fmla="*/ 40 h 48"/>
                <a:gd name="T64" fmla="*/ 32 w 64"/>
                <a:gd name="T65" fmla="*/ 40 h 48"/>
                <a:gd name="T66" fmla="*/ 32 w 64"/>
                <a:gd name="T67" fmla="*/ 36 h 48"/>
                <a:gd name="T68" fmla="*/ 8 w 64"/>
                <a:gd name="T69" fmla="*/ 20 h 48"/>
                <a:gd name="T70" fmla="*/ 28 w 64"/>
                <a:gd name="T71" fmla="*/ 20 h 48"/>
                <a:gd name="T72" fmla="*/ 28 w 64"/>
                <a:gd name="T73" fmla="*/ 40 h 48"/>
                <a:gd name="T74" fmla="*/ 8 w 64"/>
                <a:gd name="T75" fmla="*/ 40 h 48"/>
                <a:gd name="T76" fmla="*/ 8 w 64"/>
                <a:gd name="T77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48">
                  <a:moveTo>
                    <a:pt x="56" y="8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1" y="48"/>
                    <a:pt x="64" y="45"/>
                    <a:pt x="64" y="42"/>
                  </a:cubicBezTo>
                  <a:cubicBezTo>
                    <a:pt x="64" y="8"/>
                    <a:pt x="64" y="8"/>
                    <a:pt x="64" y="8"/>
                  </a:cubicBezTo>
                  <a:lnTo>
                    <a:pt x="56" y="8"/>
                  </a:lnTo>
                  <a:close/>
                  <a:moveTo>
                    <a:pt x="52" y="44"/>
                  </a:moveTo>
                  <a:cubicBezTo>
                    <a:pt x="4" y="44"/>
                    <a:pt x="4" y="44"/>
                    <a:pt x="4" y="4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2" y="4"/>
                    <a:pt x="52" y="4"/>
                    <a:pt x="52" y="4"/>
                  </a:cubicBezTo>
                  <a:lnTo>
                    <a:pt x="52" y="44"/>
                  </a:lnTo>
                  <a:close/>
                  <a:moveTo>
                    <a:pt x="8" y="12"/>
                  </a:moveTo>
                  <a:cubicBezTo>
                    <a:pt x="48" y="12"/>
                    <a:pt x="48" y="12"/>
                    <a:pt x="48" y="12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12"/>
                  </a:lnTo>
                  <a:close/>
                  <a:moveTo>
                    <a:pt x="32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32" y="24"/>
                    <a:pt x="32" y="24"/>
                    <a:pt x="32" y="24"/>
                  </a:cubicBezTo>
                  <a:lnTo>
                    <a:pt x="32" y="20"/>
                  </a:lnTo>
                  <a:close/>
                  <a:moveTo>
                    <a:pt x="32" y="28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28"/>
                  </a:lnTo>
                  <a:close/>
                  <a:moveTo>
                    <a:pt x="32" y="36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2" y="40"/>
                    <a:pt x="32" y="40"/>
                    <a:pt x="32" y="40"/>
                  </a:cubicBezTo>
                  <a:lnTo>
                    <a:pt x="32" y="36"/>
                  </a:lnTo>
                  <a:close/>
                  <a:moveTo>
                    <a:pt x="8" y="20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8" y="40"/>
                    <a:pt x="8" y="40"/>
                    <a:pt x="8" y="40"/>
                  </a:cubicBezTo>
                  <a:lnTo>
                    <a:pt x="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180"/>
            <p:cNvSpPr>
              <a:spLocks noEditPoints="1"/>
            </p:cNvSpPr>
            <p:nvPr/>
          </p:nvSpPr>
          <p:spPr bwMode="auto">
            <a:xfrm>
              <a:off x="8054756" y="1359970"/>
              <a:ext cx="246623" cy="246623"/>
            </a:xfrm>
            <a:custGeom>
              <a:avLst/>
              <a:gdLst>
                <a:gd name="T0" fmla="*/ 64 w 77"/>
                <a:gd name="T1" fmla="*/ 0 h 77"/>
                <a:gd name="T2" fmla="*/ 13 w 77"/>
                <a:gd name="T3" fmla="*/ 0 h 77"/>
                <a:gd name="T4" fmla="*/ 0 w 77"/>
                <a:gd name="T5" fmla="*/ 13 h 77"/>
                <a:gd name="T6" fmla="*/ 0 w 77"/>
                <a:gd name="T7" fmla="*/ 64 h 77"/>
                <a:gd name="T8" fmla="*/ 13 w 77"/>
                <a:gd name="T9" fmla="*/ 77 h 77"/>
                <a:gd name="T10" fmla="*/ 64 w 77"/>
                <a:gd name="T11" fmla="*/ 77 h 77"/>
                <a:gd name="T12" fmla="*/ 77 w 77"/>
                <a:gd name="T13" fmla="*/ 64 h 77"/>
                <a:gd name="T14" fmla="*/ 77 w 77"/>
                <a:gd name="T15" fmla="*/ 13 h 77"/>
                <a:gd name="T16" fmla="*/ 64 w 77"/>
                <a:gd name="T17" fmla="*/ 0 h 77"/>
                <a:gd name="T18" fmla="*/ 25 w 77"/>
                <a:gd name="T19" fmla="*/ 34 h 77"/>
                <a:gd name="T20" fmla="*/ 52 w 77"/>
                <a:gd name="T21" fmla="*/ 34 h 77"/>
                <a:gd name="T22" fmla="*/ 53 w 77"/>
                <a:gd name="T23" fmla="*/ 38 h 77"/>
                <a:gd name="T24" fmla="*/ 39 w 77"/>
                <a:gd name="T25" fmla="*/ 53 h 77"/>
                <a:gd name="T26" fmla="*/ 24 w 77"/>
                <a:gd name="T27" fmla="*/ 38 h 77"/>
                <a:gd name="T28" fmla="*/ 25 w 77"/>
                <a:gd name="T29" fmla="*/ 34 h 77"/>
                <a:gd name="T30" fmla="*/ 67 w 77"/>
                <a:gd name="T31" fmla="*/ 33 h 77"/>
                <a:gd name="T32" fmla="*/ 67 w 77"/>
                <a:gd name="T33" fmla="*/ 53 h 77"/>
                <a:gd name="T34" fmla="*/ 67 w 77"/>
                <a:gd name="T35" fmla="*/ 62 h 77"/>
                <a:gd name="T36" fmla="*/ 63 w 77"/>
                <a:gd name="T37" fmla="*/ 67 h 77"/>
                <a:gd name="T38" fmla="*/ 15 w 77"/>
                <a:gd name="T39" fmla="*/ 67 h 77"/>
                <a:gd name="T40" fmla="*/ 10 w 77"/>
                <a:gd name="T41" fmla="*/ 63 h 77"/>
                <a:gd name="T42" fmla="*/ 10 w 77"/>
                <a:gd name="T43" fmla="*/ 53 h 77"/>
                <a:gd name="T44" fmla="*/ 10 w 77"/>
                <a:gd name="T45" fmla="*/ 34 h 77"/>
                <a:gd name="T46" fmla="*/ 10 w 77"/>
                <a:gd name="T47" fmla="*/ 34 h 77"/>
                <a:gd name="T48" fmla="*/ 17 w 77"/>
                <a:gd name="T49" fmla="*/ 34 h 77"/>
                <a:gd name="T50" fmla="*/ 17 w 77"/>
                <a:gd name="T51" fmla="*/ 39 h 77"/>
                <a:gd name="T52" fmla="*/ 39 w 77"/>
                <a:gd name="T53" fmla="*/ 60 h 77"/>
                <a:gd name="T54" fmla="*/ 60 w 77"/>
                <a:gd name="T55" fmla="*/ 38 h 77"/>
                <a:gd name="T56" fmla="*/ 60 w 77"/>
                <a:gd name="T57" fmla="*/ 33 h 77"/>
                <a:gd name="T58" fmla="*/ 67 w 77"/>
                <a:gd name="T59" fmla="*/ 33 h 77"/>
                <a:gd name="T60" fmla="*/ 67 w 77"/>
                <a:gd name="T61" fmla="*/ 17 h 77"/>
                <a:gd name="T62" fmla="*/ 65 w 77"/>
                <a:gd name="T63" fmla="*/ 19 h 77"/>
                <a:gd name="T64" fmla="*/ 60 w 77"/>
                <a:gd name="T65" fmla="*/ 19 h 77"/>
                <a:gd name="T66" fmla="*/ 58 w 77"/>
                <a:gd name="T67" fmla="*/ 17 h 77"/>
                <a:gd name="T68" fmla="*/ 58 w 77"/>
                <a:gd name="T69" fmla="*/ 12 h 77"/>
                <a:gd name="T70" fmla="*/ 60 w 77"/>
                <a:gd name="T71" fmla="*/ 10 h 77"/>
                <a:gd name="T72" fmla="*/ 65 w 77"/>
                <a:gd name="T73" fmla="*/ 10 h 77"/>
                <a:gd name="T74" fmla="*/ 67 w 77"/>
                <a:gd name="T75" fmla="*/ 12 h 77"/>
                <a:gd name="T76" fmla="*/ 67 w 77"/>
                <a:gd name="T77" fmla="*/ 1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77">
                  <a:moveTo>
                    <a:pt x="6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" y="71"/>
                    <a:pt x="6" y="77"/>
                    <a:pt x="13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71" y="76"/>
                    <a:pt x="77" y="71"/>
                    <a:pt x="77" y="64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6"/>
                    <a:pt x="71" y="0"/>
                    <a:pt x="64" y="0"/>
                  </a:cubicBezTo>
                  <a:close/>
                  <a:moveTo>
                    <a:pt x="25" y="34"/>
                  </a:moveTo>
                  <a:cubicBezTo>
                    <a:pt x="52" y="34"/>
                    <a:pt x="52" y="34"/>
                    <a:pt x="52" y="34"/>
                  </a:cubicBezTo>
                  <a:cubicBezTo>
                    <a:pt x="53" y="35"/>
                    <a:pt x="53" y="37"/>
                    <a:pt x="53" y="38"/>
                  </a:cubicBezTo>
                  <a:cubicBezTo>
                    <a:pt x="53" y="46"/>
                    <a:pt x="47" y="53"/>
                    <a:pt x="39" y="53"/>
                  </a:cubicBezTo>
                  <a:cubicBezTo>
                    <a:pt x="31" y="53"/>
                    <a:pt x="24" y="47"/>
                    <a:pt x="24" y="38"/>
                  </a:cubicBezTo>
                  <a:cubicBezTo>
                    <a:pt x="24" y="37"/>
                    <a:pt x="24" y="35"/>
                    <a:pt x="25" y="34"/>
                  </a:cubicBezTo>
                  <a:close/>
                  <a:moveTo>
                    <a:pt x="67" y="33"/>
                  </a:moveTo>
                  <a:cubicBezTo>
                    <a:pt x="67" y="53"/>
                    <a:pt x="67" y="53"/>
                    <a:pt x="67" y="53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7" y="65"/>
                    <a:pt x="65" y="67"/>
                    <a:pt x="63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2" y="67"/>
                    <a:pt x="10" y="65"/>
                    <a:pt x="10" y="6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5"/>
                    <a:pt x="17" y="37"/>
                    <a:pt x="17" y="39"/>
                  </a:cubicBezTo>
                  <a:cubicBezTo>
                    <a:pt x="17" y="51"/>
                    <a:pt x="27" y="60"/>
                    <a:pt x="39" y="60"/>
                  </a:cubicBezTo>
                  <a:cubicBezTo>
                    <a:pt x="51" y="60"/>
                    <a:pt x="60" y="50"/>
                    <a:pt x="60" y="38"/>
                  </a:cubicBezTo>
                  <a:cubicBezTo>
                    <a:pt x="60" y="37"/>
                    <a:pt x="60" y="35"/>
                    <a:pt x="60" y="33"/>
                  </a:cubicBezTo>
                  <a:cubicBezTo>
                    <a:pt x="67" y="33"/>
                    <a:pt x="67" y="33"/>
                    <a:pt x="67" y="33"/>
                  </a:cubicBezTo>
                  <a:close/>
                  <a:moveTo>
                    <a:pt x="67" y="17"/>
                  </a:moveTo>
                  <a:cubicBezTo>
                    <a:pt x="67" y="18"/>
                    <a:pt x="66" y="19"/>
                    <a:pt x="65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8" y="18"/>
                    <a:pt x="58" y="17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1"/>
                    <a:pt x="59" y="10"/>
                    <a:pt x="60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6" y="9"/>
                    <a:pt x="67" y="11"/>
                    <a:pt x="67" y="12"/>
                  </a:cubicBezTo>
                  <a:lnTo>
                    <a:pt x="6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181"/>
            <p:cNvSpPr>
              <a:spLocks noEditPoints="1"/>
            </p:cNvSpPr>
            <p:nvPr/>
          </p:nvSpPr>
          <p:spPr bwMode="auto">
            <a:xfrm>
              <a:off x="7590869" y="1725991"/>
              <a:ext cx="252496" cy="191818"/>
            </a:xfrm>
            <a:custGeom>
              <a:avLst/>
              <a:gdLst>
                <a:gd name="T0" fmla="*/ 76 w 79"/>
                <a:gd name="T1" fmla="*/ 3 h 60"/>
                <a:gd name="T2" fmla="*/ 40 w 79"/>
                <a:gd name="T3" fmla="*/ 0 h 60"/>
                <a:gd name="T4" fmla="*/ 4 w 79"/>
                <a:gd name="T5" fmla="*/ 3 h 60"/>
                <a:gd name="T6" fmla="*/ 0 w 79"/>
                <a:gd name="T7" fmla="*/ 30 h 60"/>
                <a:gd name="T8" fmla="*/ 4 w 79"/>
                <a:gd name="T9" fmla="*/ 57 h 60"/>
                <a:gd name="T10" fmla="*/ 40 w 79"/>
                <a:gd name="T11" fmla="*/ 60 h 60"/>
                <a:gd name="T12" fmla="*/ 76 w 79"/>
                <a:gd name="T13" fmla="*/ 57 h 60"/>
                <a:gd name="T14" fmla="*/ 79 w 79"/>
                <a:gd name="T15" fmla="*/ 30 h 60"/>
                <a:gd name="T16" fmla="*/ 76 w 79"/>
                <a:gd name="T17" fmla="*/ 3 h 60"/>
                <a:gd name="T18" fmla="*/ 30 w 79"/>
                <a:gd name="T19" fmla="*/ 45 h 60"/>
                <a:gd name="T20" fmla="*/ 30 w 79"/>
                <a:gd name="T21" fmla="*/ 15 h 60"/>
                <a:gd name="T22" fmla="*/ 55 w 79"/>
                <a:gd name="T23" fmla="*/ 30 h 60"/>
                <a:gd name="T24" fmla="*/ 30 w 79"/>
                <a:gd name="T25" fmla="*/ 4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60">
                  <a:moveTo>
                    <a:pt x="76" y="3"/>
                  </a:moveTo>
                  <a:cubicBezTo>
                    <a:pt x="65" y="1"/>
                    <a:pt x="53" y="0"/>
                    <a:pt x="40" y="0"/>
                  </a:cubicBezTo>
                  <a:cubicBezTo>
                    <a:pt x="27" y="0"/>
                    <a:pt x="15" y="1"/>
                    <a:pt x="4" y="3"/>
                  </a:cubicBezTo>
                  <a:cubicBezTo>
                    <a:pt x="2" y="11"/>
                    <a:pt x="0" y="20"/>
                    <a:pt x="0" y="30"/>
                  </a:cubicBezTo>
                  <a:cubicBezTo>
                    <a:pt x="0" y="40"/>
                    <a:pt x="2" y="49"/>
                    <a:pt x="4" y="57"/>
                  </a:cubicBezTo>
                  <a:cubicBezTo>
                    <a:pt x="15" y="59"/>
                    <a:pt x="27" y="60"/>
                    <a:pt x="40" y="60"/>
                  </a:cubicBezTo>
                  <a:cubicBezTo>
                    <a:pt x="53" y="60"/>
                    <a:pt x="65" y="59"/>
                    <a:pt x="76" y="57"/>
                  </a:cubicBezTo>
                  <a:cubicBezTo>
                    <a:pt x="78" y="49"/>
                    <a:pt x="79" y="40"/>
                    <a:pt x="79" y="30"/>
                  </a:cubicBezTo>
                  <a:cubicBezTo>
                    <a:pt x="79" y="20"/>
                    <a:pt x="78" y="11"/>
                    <a:pt x="76" y="3"/>
                  </a:cubicBezTo>
                  <a:close/>
                  <a:moveTo>
                    <a:pt x="30" y="4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55" y="30"/>
                    <a:pt x="55" y="30"/>
                    <a:pt x="55" y="30"/>
                  </a:cubicBez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183"/>
            <p:cNvSpPr>
              <a:spLocks noEditPoints="1"/>
            </p:cNvSpPr>
            <p:nvPr/>
          </p:nvSpPr>
          <p:spPr bwMode="auto">
            <a:xfrm>
              <a:off x="7334459" y="2704655"/>
              <a:ext cx="219221" cy="217263"/>
            </a:xfrm>
            <a:custGeom>
              <a:avLst/>
              <a:gdLst>
                <a:gd name="T0" fmla="*/ 34 w 68"/>
                <a:gd name="T1" fmla="*/ 0 h 68"/>
                <a:gd name="T2" fmla="*/ 0 w 68"/>
                <a:gd name="T3" fmla="*/ 34 h 68"/>
                <a:gd name="T4" fmla="*/ 34 w 68"/>
                <a:gd name="T5" fmla="*/ 68 h 68"/>
                <a:gd name="T6" fmla="*/ 68 w 68"/>
                <a:gd name="T7" fmla="*/ 34 h 68"/>
                <a:gd name="T8" fmla="*/ 34 w 68"/>
                <a:gd name="T9" fmla="*/ 0 h 68"/>
                <a:gd name="T10" fmla="*/ 34 w 68"/>
                <a:gd name="T11" fmla="*/ 61 h 68"/>
                <a:gd name="T12" fmla="*/ 7 w 68"/>
                <a:gd name="T13" fmla="*/ 34 h 68"/>
                <a:gd name="T14" fmla="*/ 34 w 68"/>
                <a:gd name="T15" fmla="*/ 6 h 68"/>
                <a:gd name="T16" fmla="*/ 62 w 68"/>
                <a:gd name="T17" fmla="*/ 34 h 68"/>
                <a:gd name="T18" fmla="*/ 34 w 68"/>
                <a:gd name="T19" fmla="*/ 61 h 68"/>
                <a:gd name="T20" fmla="*/ 21 w 68"/>
                <a:gd name="T21" fmla="*/ 21 h 68"/>
                <a:gd name="T22" fmla="*/ 47 w 68"/>
                <a:gd name="T23" fmla="*/ 21 h 68"/>
                <a:gd name="T24" fmla="*/ 47 w 68"/>
                <a:gd name="T25" fmla="*/ 46 h 68"/>
                <a:gd name="T26" fmla="*/ 21 w 68"/>
                <a:gd name="T27" fmla="*/ 46 h 68"/>
                <a:gd name="T28" fmla="*/ 21 w 68"/>
                <a:gd name="T2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8"/>
                    <a:pt x="34" y="68"/>
                  </a:cubicBezTo>
                  <a:cubicBezTo>
                    <a:pt x="53" y="68"/>
                    <a:pt x="68" y="52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61"/>
                  </a:moveTo>
                  <a:cubicBezTo>
                    <a:pt x="19" y="61"/>
                    <a:pt x="7" y="49"/>
                    <a:pt x="7" y="34"/>
                  </a:cubicBezTo>
                  <a:cubicBezTo>
                    <a:pt x="7" y="18"/>
                    <a:pt x="19" y="6"/>
                    <a:pt x="34" y="6"/>
                  </a:cubicBezTo>
                  <a:cubicBezTo>
                    <a:pt x="49" y="6"/>
                    <a:pt x="62" y="18"/>
                    <a:pt x="62" y="34"/>
                  </a:cubicBezTo>
                  <a:cubicBezTo>
                    <a:pt x="62" y="49"/>
                    <a:pt x="49" y="61"/>
                    <a:pt x="34" y="61"/>
                  </a:cubicBezTo>
                  <a:close/>
                  <a:moveTo>
                    <a:pt x="21" y="21"/>
                  </a:moveTo>
                  <a:cubicBezTo>
                    <a:pt x="47" y="21"/>
                    <a:pt x="47" y="21"/>
                    <a:pt x="47" y="21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188"/>
            <p:cNvSpPr>
              <a:spLocks noEditPoints="1"/>
            </p:cNvSpPr>
            <p:nvPr/>
          </p:nvSpPr>
          <p:spPr bwMode="auto">
            <a:xfrm>
              <a:off x="6575015" y="3595239"/>
              <a:ext cx="229008" cy="230965"/>
            </a:xfrm>
            <a:custGeom>
              <a:avLst/>
              <a:gdLst>
                <a:gd name="T0" fmla="*/ 36 w 72"/>
                <a:gd name="T1" fmla="*/ 0 h 72"/>
                <a:gd name="T2" fmla="*/ 0 w 72"/>
                <a:gd name="T3" fmla="*/ 36 h 72"/>
                <a:gd name="T4" fmla="*/ 36 w 72"/>
                <a:gd name="T5" fmla="*/ 72 h 72"/>
                <a:gd name="T6" fmla="*/ 72 w 72"/>
                <a:gd name="T7" fmla="*/ 36 h 72"/>
                <a:gd name="T8" fmla="*/ 36 w 72"/>
                <a:gd name="T9" fmla="*/ 0 h 72"/>
                <a:gd name="T10" fmla="*/ 57 w 72"/>
                <a:gd name="T11" fmla="*/ 31 h 72"/>
                <a:gd name="T12" fmla="*/ 38 w 72"/>
                <a:gd name="T13" fmla="*/ 59 h 72"/>
                <a:gd name="T14" fmla="*/ 29 w 72"/>
                <a:gd name="T15" fmla="*/ 55 h 72"/>
                <a:gd name="T16" fmla="*/ 21 w 72"/>
                <a:gd name="T17" fmla="*/ 33 h 72"/>
                <a:gd name="T18" fmla="*/ 16 w 72"/>
                <a:gd name="T19" fmla="*/ 35 h 72"/>
                <a:gd name="T20" fmla="*/ 15 w 72"/>
                <a:gd name="T21" fmla="*/ 32 h 72"/>
                <a:gd name="T22" fmla="*/ 28 w 72"/>
                <a:gd name="T23" fmla="*/ 23 h 72"/>
                <a:gd name="T24" fmla="*/ 35 w 72"/>
                <a:gd name="T25" fmla="*/ 37 h 72"/>
                <a:gd name="T26" fmla="*/ 38 w 72"/>
                <a:gd name="T27" fmla="*/ 46 h 72"/>
                <a:gd name="T28" fmla="*/ 44 w 72"/>
                <a:gd name="T29" fmla="*/ 38 h 72"/>
                <a:gd name="T30" fmla="*/ 39 w 72"/>
                <a:gd name="T31" fmla="*/ 32 h 72"/>
                <a:gd name="T32" fmla="*/ 57 w 72"/>
                <a:gd name="T33" fmla="*/ 3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6" y="0"/>
                    <a:pt x="0" y="17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7"/>
                    <a:pt x="56" y="0"/>
                    <a:pt x="36" y="0"/>
                  </a:cubicBezTo>
                  <a:close/>
                  <a:moveTo>
                    <a:pt x="57" y="31"/>
                  </a:moveTo>
                  <a:cubicBezTo>
                    <a:pt x="55" y="45"/>
                    <a:pt x="42" y="56"/>
                    <a:pt x="38" y="59"/>
                  </a:cubicBezTo>
                  <a:cubicBezTo>
                    <a:pt x="34" y="61"/>
                    <a:pt x="30" y="58"/>
                    <a:pt x="29" y="55"/>
                  </a:cubicBezTo>
                  <a:cubicBezTo>
                    <a:pt x="27" y="52"/>
                    <a:pt x="22" y="35"/>
                    <a:pt x="21" y="33"/>
                  </a:cubicBezTo>
                  <a:cubicBezTo>
                    <a:pt x="20" y="32"/>
                    <a:pt x="16" y="35"/>
                    <a:pt x="16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22" y="24"/>
                    <a:pt x="28" y="23"/>
                  </a:cubicBezTo>
                  <a:cubicBezTo>
                    <a:pt x="33" y="22"/>
                    <a:pt x="33" y="32"/>
                    <a:pt x="35" y="37"/>
                  </a:cubicBezTo>
                  <a:cubicBezTo>
                    <a:pt x="36" y="43"/>
                    <a:pt x="37" y="46"/>
                    <a:pt x="38" y="46"/>
                  </a:cubicBezTo>
                  <a:cubicBezTo>
                    <a:pt x="39" y="46"/>
                    <a:pt x="42" y="43"/>
                    <a:pt x="44" y="38"/>
                  </a:cubicBezTo>
                  <a:cubicBezTo>
                    <a:pt x="47" y="34"/>
                    <a:pt x="44" y="29"/>
                    <a:pt x="39" y="32"/>
                  </a:cubicBezTo>
                  <a:cubicBezTo>
                    <a:pt x="41" y="21"/>
                    <a:pt x="60" y="18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189"/>
            <p:cNvSpPr>
              <a:spLocks noEditPoints="1"/>
            </p:cNvSpPr>
            <p:nvPr/>
          </p:nvSpPr>
          <p:spPr bwMode="auto">
            <a:xfrm>
              <a:off x="5843656" y="2888235"/>
              <a:ext cx="150715" cy="150714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5 w 47"/>
                <a:gd name="T11" fmla="*/ 24 h 47"/>
                <a:gd name="T12" fmla="*/ 23 w 47"/>
                <a:gd name="T13" fmla="*/ 6 h 47"/>
                <a:gd name="T14" fmla="*/ 23 w 47"/>
                <a:gd name="T15" fmla="*/ 42 h 47"/>
                <a:gd name="T16" fmla="*/ 5 w 47"/>
                <a:gd name="T17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5" y="24"/>
                  </a:moveTo>
                  <a:cubicBezTo>
                    <a:pt x="5" y="14"/>
                    <a:pt x="13" y="6"/>
                    <a:pt x="23" y="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13" y="42"/>
                    <a:pt x="5" y="34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190"/>
            <p:cNvSpPr>
              <a:spLocks noEditPoints="1"/>
            </p:cNvSpPr>
            <p:nvPr/>
          </p:nvSpPr>
          <p:spPr bwMode="auto">
            <a:xfrm>
              <a:off x="5900419" y="2101389"/>
              <a:ext cx="215306" cy="199648"/>
            </a:xfrm>
            <a:custGeom>
              <a:avLst/>
              <a:gdLst>
                <a:gd name="T0" fmla="*/ 34 w 67"/>
                <a:gd name="T1" fmla="*/ 8 h 62"/>
                <a:gd name="T2" fmla="*/ 23 w 67"/>
                <a:gd name="T3" fmla="*/ 10 h 62"/>
                <a:gd name="T4" fmla="*/ 15 w 67"/>
                <a:gd name="T5" fmla="*/ 14 h 62"/>
                <a:gd name="T6" fmla="*/ 8 w 67"/>
                <a:gd name="T7" fmla="*/ 27 h 62"/>
                <a:gd name="T8" fmla="*/ 11 w 67"/>
                <a:gd name="T9" fmla="*/ 35 h 62"/>
                <a:gd name="T10" fmla="*/ 17 w 67"/>
                <a:gd name="T11" fmla="*/ 41 h 62"/>
                <a:gd name="T12" fmla="*/ 21 w 67"/>
                <a:gd name="T13" fmla="*/ 47 h 62"/>
                <a:gd name="T14" fmla="*/ 21 w 67"/>
                <a:gd name="T15" fmla="*/ 49 h 62"/>
                <a:gd name="T16" fmla="*/ 22 w 67"/>
                <a:gd name="T17" fmla="*/ 48 h 62"/>
                <a:gd name="T18" fmla="*/ 28 w 67"/>
                <a:gd name="T19" fmla="*/ 45 h 62"/>
                <a:gd name="T20" fmla="*/ 29 w 67"/>
                <a:gd name="T21" fmla="*/ 46 h 62"/>
                <a:gd name="T22" fmla="*/ 34 w 67"/>
                <a:gd name="T23" fmla="*/ 46 h 62"/>
                <a:gd name="T24" fmla="*/ 44 w 67"/>
                <a:gd name="T25" fmla="*/ 44 h 62"/>
                <a:gd name="T26" fmla="*/ 52 w 67"/>
                <a:gd name="T27" fmla="*/ 40 h 62"/>
                <a:gd name="T28" fmla="*/ 59 w 67"/>
                <a:gd name="T29" fmla="*/ 27 h 62"/>
                <a:gd name="T30" fmla="*/ 52 w 67"/>
                <a:gd name="T31" fmla="*/ 14 h 62"/>
                <a:gd name="T32" fmla="*/ 44 w 67"/>
                <a:gd name="T33" fmla="*/ 10 h 62"/>
                <a:gd name="T34" fmla="*/ 34 w 67"/>
                <a:gd name="T35" fmla="*/ 8 h 62"/>
                <a:gd name="T36" fmla="*/ 34 w 67"/>
                <a:gd name="T37" fmla="*/ 0 h 62"/>
                <a:gd name="T38" fmla="*/ 34 w 67"/>
                <a:gd name="T39" fmla="*/ 0 h 62"/>
                <a:gd name="T40" fmla="*/ 67 w 67"/>
                <a:gd name="T41" fmla="*/ 27 h 62"/>
                <a:gd name="T42" fmla="*/ 34 w 67"/>
                <a:gd name="T43" fmla="*/ 54 h 62"/>
                <a:gd name="T44" fmla="*/ 28 w 67"/>
                <a:gd name="T45" fmla="*/ 54 h 62"/>
                <a:gd name="T46" fmla="*/ 4 w 67"/>
                <a:gd name="T47" fmla="*/ 62 h 62"/>
                <a:gd name="T48" fmla="*/ 4 w 67"/>
                <a:gd name="T49" fmla="*/ 61 h 62"/>
                <a:gd name="T50" fmla="*/ 13 w 67"/>
                <a:gd name="T51" fmla="*/ 50 h 62"/>
                <a:gd name="T52" fmla="*/ 12 w 67"/>
                <a:gd name="T53" fmla="*/ 48 h 62"/>
                <a:gd name="T54" fmla="*/ 0 w 67"/>
                <a:gd name="T55" fmla="*/ 27 h 62"/>
                <a:gd name="T56" fmla="*/ 34 w 67"/>
                <a:gd name="T5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2">
                  <a:moveTo>
                    <a:pt x="34" y="8"/>
                  </a:moveTo>
                  <a:cubicBezTo>
                    <a:pt x="30" y="8"/>
                    <a:pt x="26" y="9"/>
                    <a:pt x="23" y="10"/>
                  </a:cubicBezTo>
                  <a:cubicBezTo>
                    <a:pt x="20" y="11"/>
                    <a:pt x="17" y="12"/>
                    <a:pt x="15" y="14"/>
                  </a:cubicBezTo>
                  <a:cubicBezTo>
                    <a:pt x="11" y="18"/>
                    <a:pt x="8" y="22"/>
                    <a:pt x="8" y="27"/>
                  </a:cubicBezTo>
                  <a:cubicBezTo>
                    <a:pt x="8" y="30"/>
                    <a:pt x="9" y="32"/>
                    <a:pt x="11" y="35"/>
                  </a:cubicBezTo>
                  <a:cubicBezTo>
                    <a:pt x="12" y="37"/>
                    <a:pt x="14" y="39"/>
                    <a:pt x="17" y="41"/>
                  </a:cubicBezTo>
                  <a:cubicBezTo>
                    <a:pt x="19" y="42"/>
                    <a:pt x="20" y="45"/>
                    <a:pt x="21" y="47"/>
                  </a:cubicBezTo>
                  <a:cubicBezTo>
                    <a:pt x="21" y="48"/>
                    <a:pt x="21" y="48"/>
                    <a:pt x="21" y="49"/>
                  </a:cubicBezTo>
                  <a:cubicBezTo>
                    <a:pt x="21" y="49"/>
                    <a:pt x="22" y="48"/>
                    <a:pt x="22" y="48"/>
                  </a:cubicBezTo>
                  <a:cubicBezTo>
                    <a:pt x="24" y="46"/>
                    <a:pt x="26" y="45"/>
                    <a:pt x="28" y="45"/>
                  </a:cubicBezTo>
                  <a:cubicBezTo>
                    <a:pt x="29" y="45"/>
                    <a:pt x="29" y="45"/>
                    <a:pt x="29" y="46"/>
                  </a:cubicBezTo>
                  <a:cubicBezTo>
                    <a:pt x="31" y="46"/>
                    <a:pt x="32" y="46"/>
                    <a:pt x="34" y="46"/>
                  </a:cubicBezTo>
                  <a:cubicBezTo>
                    <a:pt x="37" y="46"/>
                    <a:pt x="41" y="45"/>
                    <a:pt x="44" y="44"/>
                  </a:cubicBezTo>
                  <a:cubicBezTo>
                    <a:pt x="47" y="43"/>
                    <a:pt x="50" y="42"/>
                    <a:pt x="52" y="40"/>
                  </a:cubicBezTo>
                  <a:cubicBezTo>
                    <a:pt x="56" y="36"/>
                    <a:pt x="59" y="32"/>
                    <a:pt x="59" y="27"/>
                  </a:cubicBezTo>
                  <a:cubicBezTo>
                    <a:pt x="59" y="22"/>
                    <a:pt x="56" y="18"/>
                    <a:pt x="52" y="14"/>
                  </a:cubicBezTo>
                  <a:cubicBezTo>
                    <a:pt x="50" y="12"/>
                    <a:pt x="47" y="11"/>
                    <a:pt x="44" y="10"/>
                  </a:cubicBezTo>
                  <a:cubicBezTo>
                    <a:pt x="41" y="9"/>
                    <a:pt x="37" y="8"/>
                    <a:pt x="34" y="8"/>
                  </a:cubicBezTo>
                  <a:close/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52" y="0"/>
                    <a:pt x="67" y="12"/>
                    <a:pt x="67" y="27"/>
                  </a:cubicBezTo>
                  <a:cubicBezTo>
                    <a:pt x="67" y="42"/>
                    <a:pt x="52" y="54"/>
                    <a:pt x="34" y="54"/>
                  </a:cubicBezTo>
                  <a:cubicBezTo>
                    <a:pt x="32" y="54"/>
                    <a:pt x="30" y="54"/>
                    <a:pt x="28" y="54"/>
                  </a:cubicBezTo>
                  <a:cubicBezTo>
                    <a:pt x="21" y="61"/>
                    <a:pt x="13" y="62"/>
                    <a:pt x="4" y="6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9" y="59"/>
                    <a:pt x="13" y="55"/>
                    <a:pt x="13" y="50"/>
                  </a:cubicBezTo>
                  <a:cubicBezTo>
                    <a:pt x="13" y="49"/>
                    <a:pt x="13" y="49"/>
                    <a:pt x="12" y="48"/>
                  </a:cubicBezTo>
                  <a:cubicBezTo>
                    <a:pt x="5" y="43"/>
                    <a:pt x="0" y="36"/>
                    <a:pt x="0" y="27"/>
                  </a:cubicBezTo>
                  <a:cubicBezTo>
                    <a:pt x="0" y="12"/>
                    <a:pt x="1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Freeform 191"/>
            <p:cNvSpPr>
              <a:spLocks noEditPoints="1"/>
            </p:cNvSpPr>
            <p:nvPr/>
          </p:nvSpPr>
          <p:spPr bwMode="auto">
            <a:xfrm>
              <a:off x="6312733" y="2886686"/>
              <a:ext cx="207477" cy="203562"/>
            </a:xfrm>
            <a:custGeom>
              <a:avLst/>
              <a:gdLst>
                <a:gd name="T0" fmla="*/ 62 w 65"/>
                <a:gd name="T1" fmla="*/ 36 h 64"/>
                <a:gd name="T2" fmla="*/ 62 w 65"/>
                <a:gd name="T3" fmla="*/ 32 h 64"/>
                <a:gd name="T4" fmla="*/ 33 w 65"/>
                <a:gd name="T5" fmla="*/ 3 h 64"/>
                <a:gd name="T6" fmla="*/ 28 w 65"/>
                <a:gd name="T7" fmla="*/ 3 h 64"/>
                <a:gd name="T8" fmla="*/ 18 w 65"/>
                <a:gd name="T9" fmla="*/ 0 h 64"/>
                <a:gd name="T10" fmla="*/ 0 w 65"/>
                <a:gd name="T11" fmla="*/ 18 h 64"/>
                <a:gd name="T12" fmla="*/ 3 w 65"/>
                <a:gd name="T13" fmla="*/ 28 h 64"/>
                <a:gd name="T14" fmla="*/ 3 w 65"/>
                <a:gd name="T15" fmla="*/ 32 h 64"/>
                <a:gd name="T16" fmla="*/ 33 w 65"/>
                <a:gd name="T17" fmla="*/ 62 h 64"/>
                <a:gd name="T18" fmla="*/ 38 w 65"/>
                <a:gd name="T19" fmla="*/ 62 h 64"/>
                <a:gd name="T20" fmla="*/ 47 w 65"/>
                <a:gd name="T21" fmla="*/ 64 h 64"/>
                <a:gd name="T22" fmla="*/ 65 w 65"/>
                <a:gd name="T23" fmla="*/ 46 h 64"/>
                <a:gd name="T24" fmla="*/ 62 w 65"/>
                <a:gd name="T25" fmla="*/ 36 h 64"/>
                <a:gd name="T26" fmla="*/ 35 w 65"/>
                <a:gd name="T27" fmla="*/ 54 h 64"/>
                <a:gd name="T28" fmla="*/ 17 w 65"/>
                <a:gd name="T29" fmla="*/ 49 h 64"/>
                <a:gd name="T30" fmla="*/ 18 w 65"/>
                <a:gd name="T31" fmla="*/ 39 h 64"/>
                <a:gd name="T32" fmla="*/ 26 w 65"/>
                <a:gd name="T33" fmla="*/ 45 h 64"/>
                <a:gd name="T34" fmla="*/ 40 w 65"/>
                <a:gd name="T35" fmla="*/ 44 h 64"/>
                <a:gd name="T36" fmla="*/ 32 w 65"/>
                <a:gd name="T37" fmla="*/ 36 h 64"/>
                <a:gd name="T38" fmla="*/ 15 w 65"/>
                <a:gd name="T39" fmla="*/ 23 h 64"/>
                <a:gd name="T40" fmla="*/ 28 w 65"/>
                <a:gd name="T41" fmla="*/ 10 h 64"/>
                <a:gd name="T42" fmla="*/ 46 w 65"/>
                <a:gd name="T43" fmla="*/ 15 h 64"/>
                <a:gd name="T44" fmla="*/ 45 w 65"/>
                <a:gd name="T45" fmla="*/ 24 h 64"/>
                <a:gd name="T46" fmla="*/ 32 w 65"/>
                <a:gd name="T47" fmla="*/ 17 h 64"/>
                <a:gd name="T48" fmla="*/ 29 w 65"/>
                <a:gd name="T49" fmla="*/ 27 h 64"/>
                <a:gd name="T50" fmla="*/ 50 w 65"/>
                <a:gd name="T51" fmla="*/ 37 h 64"/>
                <a:gd name="T52" fmla="*/ 35 w 65"/>
                <a:gd name="T53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64">
                  <a:moveTo>
                    <a:pt x="62" y="36"/>
                  </a:moveTo>
                  <a:cubicBezTo>
                    <a:pt x="62" y="35"/>
                    <a:pt x="62" y="34"/>
                    <a:pt x="62" y="32"/>
                  </a:cubicBezTo>
                  <a:cubicBezTo>
                    <a:pt x="62" y="16"/>
                    <a:pt x="49" y="3"/>
                    <a:pt x="33" y="3"/>
                  </a:cubicBezTo>
                  <a:cubicBezTo>
                    <a:pt x="31" y="3"/>
                    <a:pt x="29" y="3"/>
                    <a:pt x="28" y="3"/>
                  </a:cubicBezTo>
                  <a:cubicBezTo>
                    <a:pt x="25" y="1"/>
                    <a:pt x="22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1"/>
                    <a:pt x="1" y="25"/>
                    <a:pt x="3" y="28"/>
                  </a:cubicBezTo>
                  <a:cubicBezTo>
                    <a:pt x="3" y="29"/>
                    <a:pt x="3" y="31"/>
                    <a:pt x="3" y="32"/>
                  </a:cubicBezTo>
                  <a:cubicBezTo>
                    <a:pt x="3" y="49"/>
                    <a:pt x="16" y="62"/>
                    <a:pt x="33" y="62"/>
                  </a:cubicBezTo>
                  <a:cubicBezTo>
                    <a:pt x="34" y="62"/>
                    <a:pt x="36" y="62"/>
                    <a:pt x="38" y="62"/>
                  </a:cubicBezTo>
                  <a:cubicBezTo>
                    <a:pt x="41" y="63"/>
                    <a:pt x="44" y="64"/>
                    <a:pt x="47" y="64"/>
                  </a:cubicBezTo>
                  <a:cubicBezTo>
                    <a:pt x="57" y="64"/>
                    <a:pt x="65" y="56"/>
                    <a:pt x="65" y="46"/>
                  </a:cubicBezTo>
                  <a:cubicBezTo>
                    <a:pt x="65" y="43"/>
                    <a:pt x="64" y="39"/>
                    <a:pt x="62" y="36"/>
                  </a:cubicBezTo>
                  <a:close/>
                  <a:moveTo>
                    <a:pt x="35" y="54"/>
                  </a:moveTo>
                  <a:cubicBezTo>
                    <a:pt x="26" y="55"/>
                    <a:pt x="21" y="53"/>
                    <a:pt x="17" y="49"/>
                  </a:cubicBezTo>
                  <a:cubicBezTo>
                    <a:pt x="13" y="45"/>
                    <a:pt x="15" y="40"/>
                    <a:pt x="18" y="39"/>
                  </a:cubicBezTo>
                  <a:cubicBezTo>
                    <a:pt x="22" y="39"/>
                    <a:pt x="24" y="44"/>
                    <a:pt x="26" y="45"/>
                  </a:cubicBezTo>
                  <a:cubicBezTo>
                    <a:pt x="28" y="46"/>
                    <a:pt x="36" y="49"/>
                    <a:pt x="40" y="44"/>
                  </a:cubicBezTo>
                  <a:cubicBezTo>
                    <a:pt x="44" y="39"/>
                    <a:pt x="37" y="37"/>
                    <a:pt x="32" y="36"/>
                  </a:cubicBezTo>
                  <a:cubicBezTo>
                    <a:pt x="24" y="35"/>
                    <a:pt x="14" y="31"/>
                    <a:pt x="15" y="23"/>
                  </a:cubicBezTo>
                  <a:cubicBezTo>
                    <a:pt x="16" y="15"/>
                    <a:pt x="22" y="11"/>
                    <a:pt x="28" y="10"/>
                  </a:cubicBezTo>
                  <a:cubicBezTo>
                    <a:pt x="37" y="9"/>
                    <a:pt x="42" y="11"/>
                    <a:pt x="46" y="15"/>
                  </a:cubicBezTo>
                  <a:cubicBezTo>
                    <a:pt x="51" y="19"/>
                    <a:pt x="48" y="24"/>
                    <a:pt x="45" y="24"/>
                  </a:cubicBezTo>
                  <a:cubicBezTo>
                    <a:pt x="42" y="24"/>
                    <a:pt x="39" y="17"/>
                    <a:pt x="32" y="17"/>
                  </a:cubicBezTo>
                  <a:cubicBezTo>
                    <a:pt x="25" y="17"/>
                    <a:pt x="20" y="24"/>
                    <a:pt x="29" y="27"/>
                  </a:cubicBezTo>
                  <a:cubicBezTo>
                    <a:pt x="37" y="29"/>
                    <a:pt x="47" y="30"/>
                    <a:pt x="50" y="37"/>
                  </a:cubicBezTo>
                  <a:cubicBezTo>
                    <a:pt x="53" y="45"/>
                    <a:pt x="45" y="54"/>
                    <a:pt x="35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195"/>
            <p:cNvSpPr>
              <a:spLocks noEditPoints="1"/>
            </p:cNvSpPr>
            <p:nvPr/>
          </p:nvSpPr>
          <p:spPr bwMode="auto">
            <a:xfrm>
              <a:off x="5156634" y="2140536"/>
              <a:ext cx="262282" cy="281855"/>
            </a:xfrm>
            <a:custGeom>
              <a:avLst/>
              <a:gdLst>
                <a:gd name="T0" fmla="*/ 78 w 82"/>
                <a:gd name="T1" fmla="*/ 22 h 88"/>
                <a:gd name="T2" fmla="*/ 50 w 82"/>
                <a:gd name="T3" fmla="*/ 2 h 88"/>
                <a:gd name="T4" fmla="*/ 40 w 82"/>
                <a:gd name="T5" fmla="*/ 4 h 88"/>
                <a:gd name="T6" fmla="*/ 3 w 82"/>
                <a:gd name="T7" fmla="*/ 55 h 88"/>
                <a:gd name="T8" fmla="*/ 4 w 82"/>
                <a:gd name="T9" fmla="*/ 65 h 88"/>
                <a:gd name="T10" fmla="*/ 32 w 82"/>
                <a:gd name="T11" fmla="*/ 85 h 88"/>
                <a:gd name="T12" fmla="*/ 42 w 82"/>
                <a:gd name="T13" fmla="*/ 84 h 88"/>
                <a:gd name="T14" fmla="*/ 80 w 82"/>
                <a:gd name="T15" fmla="*/ 33 h 88"/>
                <a:gd name="T16" fmla="*/ 78 w 82"/>
                <a:gd name="T17" fmla="*/ 22 h 88"/>
                <a:gd name="T18" fmla="*/ 54 w 82"/>
                <a:gd name="T19" fmla="*/ 9 h 88"/>
                <a:gd name="T20" fmla="*/ 70 w 82"/>
                <a:gd name="T21" fmla="*/ 21 h 88"/>
                <a:gd name="T22" fmla="*/ 68 w 82"/>
                <a:gd name="T23" fmla="*/ 23 h 88"/>
                <a:gd name="T24" fmla="*/ 53 w 82"/>
                <a:gd name="T25" fmla="*/ 11 h 88"/>
                <a:gd name="T26" fmla="*/ 54 w 82"/>
                <a:gd name="T27" fmla="*/ 9 h 88"/>
                <a:gd name="T28" fmla="*/ 21 w 82"/>
                <a:gd name="T29" fmla="*/ 71 h 88"/>
                <a:gd name="T30" fmla="*/ 20 w 82"/>
                <a:gd name="T31" fmla="*/ 64 h 88"/>
                <a:gd name="T32" fmla="*/ 27 w 82"/>
                <a:gd name="T33" fmla="*/ 63 h 88"/>
                <a:gd name="T34" fmla="*/ 28 w 82"/>
                <a:gd name="T35" fmla="*/ 70 h 88"/>
                <a:gd name="T36" fmla="*/ 21 w 82"/>
                <a:gd name="T37" fmla="*/ 71 h 88"/>
                <a:gd name="T38" fmla="*/ 45 w 82"/>
                <a:gd name="T39" fmla="*/ 71 h 88"/>
                <a:gd name="T40" fmla="*/ 14 w 82"/>
                <a:gd name="T41" fmla="*/ 48 h 88"/>
                <a:gd name="T42" fmla="*/ 43 w 82"/>
                <a:gd name="T43" fmla="*/ 9 h 88"/>
                <a:gd name="T44" fmla="*/ 74 w 82"/>
                <a:gd name="T45" fmla="*/ 32 h 88"/>
                <a:gd name="T46" fmla="*/ 45 w 82"/>
                <a:gd name="T47" fmla="*/ 7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88">
                  <a:moveTo>
                    <a:pt x="78" y="22"/>
                  </a:moveTo>
                  <a:cubicBezTo>
                    <a:pt x="50" y="2"/>
                    <a:pt x="50" y="2"/>
                    <a:pt x="50" y="2"/>
                  </a:cubicBezTo>
                  <a:cubicBezTo>
                    <a:pt x="47" y="0"/>
                    <a:pt x="43" y="1"/>
                    <a:pt x="40" y="4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8"/>
                    <a:pt x="1" y="63"/>
                    <a:pt x="4" y="6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5" y="88"/>
                    <a:pt x="40" y="87"/>
                    <a:pt x="42" y="84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2" y="29"/>
                    <a:pt x="81" y="25"/>
                    <a:pt x="78" y="22"/>
                  </a:cubicBezTo>
                  <a:close/>
                  <a:moveTo>
                    <a:pt x="54" y="9"/>
                  </a:moveTo>
                  <a:cubicBezTo>
                    <a:pt x="70" y="21"/>
                    <a:pt x="70" y="21"/>
                    <a:pt x="70" y="21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53" y="11"/>
                    <a:pt x="53" y="11"/>
                    <a:pt x="53" y="11"/>
                  </a:cubicBezTo>
                  <a:lnTo>
                    <a:pt x="54" y="9"/>
                  </a:lnTo>
                  <a:close/>
                  <a:moveTo>
                    <a:pt x="21" y="71"/>
                  </a:moveTo>
                  <a:cubicBezTo>
                    <a:pt x="19" y="70"/>
                    <a:pt x="18" y="67"/>
                    <a:pt x="20" y="64"/>
                  </a:cubicBezTo>
                  <a:cubicBezTo>
                    <a:pt x="22" y="62"/>
                    <a:pt x="25" y="62"/>
                    <a:pt x="27" y="63"/>
                  </a:cubicBezTo>
                  <a:cubicBezTo>
                    <a:pt x="29" y="65"/>
                    <a:pt x="29" y="68"/>
                    <a:pt x="28" y="70"/>
                  </a:cubicBezTo>
                  <a:cubicBezTo>
                    <a:pt x="26" y="72"/>
                    <a:pt x="23" y="73"/>
                    <a:pt x="21" y="71"/>
                  </a:cubicBezTo>
                  <a:close/>
                  <a:moveTo>
                    <a:pt x="45" y="71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74" y="32"/>
                    <a:pt x="74" y="32"/>
                    <a:pt x="74" y="32"/>
                  </a:cubicBezTo>
                  <a:lnTo>
                    <a:pt x="45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205"/>
            <p:cNvSpPr>
              <a:spLocks noEditPoints="1"/>
            </p:cNvSpPr>
            <p:nvPr/>
          </p:nvSpPr>
          <p:spPr bwMode="auto">
            <a:xfrm>
              <a:off x="4814101" y="2956741"/>
              <a:ext cx="137013" cy="152672"/>
            </a:xfrm>
            <a:custGeom>
              <a:avLst/>
              <a:gdLst>
                <a:gd name="T0" fmla="*/ 34 w 43"/>
                <a:gd name="T1" fmla="*/ 15 h 48"/>
                <a:gd name="T2" fmla="*/ 36 w 43"/>
                <a:gd name="T3" fmla="*/ 12 h 48"/>
                <a:gd name="T4" fmla="*/ 39 w 43"/>
                <a:gd name="T5" fmla="*/ 7 h 48"/>
                <a:gd name="T6" fmla="*/ 38 w 43"/>
                <a:gd name="T7" fmla="*/ 1 h 48"/>
                <a:gd name="T8" fmla="*/ 34 w 43"/>
                <a:gd name="T9" fmla="*/ 0 h 48"/>
                <a:gd name="T10" fmla="*/ 27 w 43"/>
                <a:gd name="T11" fmla="*/ 3 h 48"/>
                <a:gd name="T12" fmla="*/ 21 w 43"/>
                <a:gd name="T13" fmla="*/ 14 h 48"/>
                <a:gd name="T14" fmla="*/ 16 w 43"/>
                <a:gd name="T15" fmla="*/ 3 h 48"/>
                <a:gd name="T16" fmla="*/ 10 w 43"/>
                <a:gd name="T17" fmla="*/ 1 h 48"/>
                <a:gd name="T18" fmla="*/ 6 w 43"/>
                <a:gd name="T19" fmla="*/ 3 h 48"/>
                <a:gd name="T20" fmla="*/ 7 w 43"/>
                <a:gd name="T21" fmla="*/ 12 h 48"/>
                <a:gd name="T22" fmla="*/ 10 w 43"/>
                <a:gd name="T23" fmla="*/ 15 h 48"/>
                <a:gd name="T24" fmla="*/ 0 w 43"/>
                <a:gd name="T25" fmla="*/ 15 h 48"/>
                <a:gd name="T26" fmla="*/ 0 w 43"/>
                <a:gd name="T27" fmla="*/ 27 h 48"/>
                <a:gd name="T28" fmla="*/ 3 w 43"/>
                <a:gd name="T29" fmla="*/ 27 h 48"/>
                <a:gd name="T30" fmla="*/ 3 w 43"/>
                <a:gd name="T31" fmla="*/ 48 h 48"/>
                <a:gd name="T32" fmla="*/ 40 w 43"/>
                <a:gd name="T33" fmla="*/ 48 h 48"/>
                <a:gd name="T34" fmla="*/ 40 w 43"/>
                <a:gd name="T35" fmla="*/ 27 h 48"/>
                <a:gd name="T36" fmla="*/ 43 w 43"/>
                <a:gd name="T37" fmla="*/ 27 h 48"/>
                <a:gd name="T38" fmla="*/ 43 w 43"/>
                <a:gd name="T39" fmla="*/ 15 h 48"/>
                <a:gd name="T40" fmla="*/ 34 w 43"/>
                <a:gd name="T41" fmla="*/ 15 h 48"/>
                <a:gd name="T42" fmla="*/ 29 w 43"/>
                <a:gd name="T43" fmla="*/ 5 h 48"/>
                <a:gd name="T44" fmla="*/ 34 w 43"/>
                <a:gd name="T45" fmla="*/ 3 h 48"/>
                <a:gd name="T46" fmla="*/ 35 w 43"/>
                <a:gd name="T47" fmla="*/ 4 h 48"/>
                <a:gd name="T48" fmla="*/ 34 w 43"/>
                <a:gd name="T49" fmla="*/ 10 h 48"/>
                <a:gd name="T50" fmla="*/ 27 w 43"/>
                <a:gd name="T51" fmla="*/ 15 h 48"/>
                <a:gd name="T52" fmla="*/ 24 w 43"/>
                <a:gd name="T53" fmla="*/ 15 h 48"/>
                <a:gd name="T54" fmla="*/ 29 w 43"/>
                <a:gd name="T55" fmla="*/ 5 h 48"/>
                <a:gd name="T56" fmla="*/ 8 w 43"/>
                <a:gd name="T57" fmla="*/ 7 h 48"/>
                <a:gd name="T58" fmla="*/ 9 w 43"/>
                <a:gd name="T59" fmla="*/ 5 h 48"/>
                <a:gd name="T60" fmla="*/ 10 w 43"/>
                <a:gd name="T61" fmla="*/ 4 h 48"/>
                <a:gd name="T62" fmla="*/ 10 w 43"/>
                <a:gd name="T63" fmla="*/ 4 h 48"/>
                <a:gd name="T64" fmla="*/ 13 w 43"/>
                <a:gd name="T65" fmla="*/ 6 h 48"/>
                <a:gd name="T66" fmla="*/ 17 w 43"/>
                <a:gd name="T67" fmla="*/ 13 h 48"/>
                <a:gd name="T68" fmla="*/ 17 w 43"/>
                <a:gd name="T69" fmla="*/ 13 h 48"/>
                <a:gd name="T70" fmla="*/ 17 w 43"/>
                <a:gd name="T71" fmla="*/ 13 h 48"/>
                <a:gd name="T72" fmla="*/ 9 w 43"/>
                <a:gd name="T73" fmla="*/ 10 h 48"/>
                <a:gd name="T74" fmla="*/ 8 w 43"/>
                <a:gd name="T75" fmla="*/ 7 h 48"/>
                <a:gd name="T76" fmla="*/ 18 w 43"/>
                <a:gd name="T77" fmla="*/ 45 h 48"/>
                <a:gd name="T78" fmla="*/ 6 w 43"/>
                <a:gd name="T79" fmla="*/ 45 h 48"/>
                <a:gd name="T80" fmla="*/ 6 w 43"/>
                <a:gd name="T81" fmla="*/ 25 h 48"/>
                <a:gd name="T82" fmla="*/ 18 w 43"/>
                <a:gd name="T83" fmla="*/ 25 h 48"/>
                <a:gd name="T84" fmla="*/ 18 w 43"/>
                <a:gd name="T85" fmla="*/ 45 h 48"/>
                <a:gd name="T86" fmla="*/ 18 w 43"/>
                <a:gd name="T87" fmla="*/ 24 h 48"/>
                <a:gd name="T88" fmla="*/ 3 w 43"/>
                <a:gd name="T89" fmla="*/ 24 h 48"/>
                <a:gd name="T90" fmla="*/ 3 w 43"/>
                <a:gd name="T91" fmla="*/ 18 h 48"/>
                <a:gd name="T92" fmla="*/ 18 w 43"/>
                <a:gd name="T93" fmla="*/ 18 h 48"/>
                <a:gd name="T94" fmla="*/ 18 w 43"/>
                <a:gd name="T95" fmla="*/ 24 h 48"/>
                <a:gd name="T96" fmla="*/ 37 w 43"/>
                <a:gd name="T97" fmla="*/ 45 h 48"/>
                <a:gd name="T98" fmla="*/ 25 w 43"/>
                <a:gd name="T99" fmla="*/ 45 h 48"/>
                <a:gd name="T100" fmla="*/ 25 w 43"/>
                <a:gd name="T101" fmla="*/ 25 h 48"/>
                <a:gd name="T102" fmla="*/ 37 w 43"/>
                <a:gd name="T103" fmla="*/ 25 h 48"/>
                <a:gd name="T104" fmla="*/ 37 w 43"/>
                <a:gd name="T105" fmla="*/ 45 h 48"/>
                <a:gd name="T106" fmla="*/ 40 w 43"/>
                <a:gd name="T107" fmla="*/ 24 h 48"/>
                <a:gd name="T108" fmla="*/ 25 w 43"/>
                <a:gd name="T109" fmla="*/ 24 h 48"/>
                <a:gd name="T110" fmla="*/ 25 w 43"/>
                <a:gd name="T111" fmla="*/ 18 h 48"/>
                <a:gd name="T112" fmla="*/ 40 w 43"/>
                <a:gd name="T113" fmla="*/ 18 h 48"/>
                <a:gd name="T114" fmla="*/ 40 w 43"/>
                <a:gd name="T1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3" h="48">
                  <a:moveTo>
                    <a:pt x="34" y="15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8" y="11"/>
                    <a:pt x="39" y="9"/>
                    <a:pt x="39" y="7"/>
                  </a:cubicBezTo>
                  <a:cubicBezTo>
                    <a:pt x="40" y="5"/>
                    <a:pt x="39" y="3"/>
                    <a:pt x="38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0"/>
                    <a:pt x="29" y="1"/>
                    <a:pt x="27" y="3"/>
                  </a:cubicBezTo>
                  <a:cubicBezTo>
                    <a:pt x="24" y="6"/>
                    <a:pt x="22" y="10"/>
                    <a:pt x="21" y="14"/>
                  </a:cubicBezTo>
                  <a:cubicBezTo>
                    <a:pt x="20" y="10"/>
                    <a:pt x="19" y="6"/>
                    <a:pt x="16" y="3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9" y="1"/>
                    <a:pt x="7" y="1"/>
                    <a:pt x="6" y="3"/>
                  </a:cubicBezTo>
                  <a:cubicBezTo>
                    <a:pt x="4" y="5"/>
                    <a:pt x="4" y="9"/>
                    <a:pt x="7" y="12"/>
                  </a:cubicBezTo>
                  <a:cubicBezTo>
                    <a:pt x="8" y="13"/>
                    <a:pt x="9" y="14"/>
                    <a:pt x="1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15"/>
                    <a:pt x="43" y="15"/>
                    <a:pt x="43" y="15"/>
                  </a:cubicBezTo>
                  <a:lnTo>
                    <a:pt x="34" y="15"/>
                  </a:lnTo>
                  <a:close/>
                  <a:moveTo>
                    <a:pt x="29" y="5"/>
                  </a:moveTo>
                  <a:cubicBezTo>
                    <a:pt x="31" y="4"/>
                    <a:pt x="32" y="3"/>
                    <a:pt x="34" y="3"/>
                  </a:cubicBezTo>
                  <a:cubicBezTo>
                    <a:pt x="34" y="3"/>
                    <a:pt x="35" y="3"/>
                    <a:pt x="35" y="4"/>
                  </a:cubicBezTo>
                  <a:cubicBezTo>
                    <a:pt x="37" y="5"/>
                    <a:pt x="36" y="8"/>
                    <a:pt x="34" y="10"/>
                  </a:cubicBezTo>
                  <a:cubicBezTo>
                    <a:pt x="32" y="12"/>
                    <a:pt x="29" y="14"/>
                    <a:pt x="27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2"/>
                    <a:pt x="27" y="8"/>
                    <a:pt x="29" y="5"/>
                  </a:cubicBezTo>
                  <a:close/>
                  <a:moveTo>
                    <a:pt x="8" y="7"/>
                  </a:moveTo>
                  <a:cubicBezTo>
                    <a:pt x="8" y="6"/>
                    <a:pt x="8" y="6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5"/>
                    <a:pt x="13" y="6"/>
                  </a:cubicBezTo>
                  <a:cubicBezTo>
                    <a:pt x="15" y="7"/>
                    <a:pt x="16" y="10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13"/>
                    <a:pt x="11" y="11"/>
                    <a:pt x="9" y="10"/>
                  </a:cubicBezTo>
                  <a:cubicBezTo>
                    <a:pt x="9" y="9"/>
                    <a:pt x="8" y="8"/>
                    <a:pt x="8" y="7"/>
                  </a:cubicBezTo>
                  <a:close/>
                  <a:moveTo>
                    <a:pt x="18" y="45"/>
                  </a:moveTo>
                  <a:cubicBezTo>
                    <a:pt x="6" y="45"/>
                    <a:pt x="6" y="45"/>
                    <a:pt x="6" y="4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8" y="25"/>
                    <a:pt x="18" y="25"/>
                    <a:pt x="18" y="25"/>
                  </a:cubicBezTo>
                  <a:lnTo>
                    <a:pt x="18" y="45"/>
                  </a:lnTo>
                  <a:close/>
                  <a:moveTo>
                    <a:pt x="18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8" y="18"/>
                    <a:pt x="18" y="18"/>
                    <a:pt x="18" y="18"/>
                  </a:cubicBezTo>
                  <a:lnTo>
                    <a:pt x="18" y="24"/>
                  </a:lnTo>
                  <a:close/>
                  <a:moveTo>
                    <a:pt x="37" y="45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7" y="25"/>
                    <a:pt x="37" y="25"/>
                    <a:pt x="37" y="25"/>
                  </a:cubicBezTo>
                  <a:lnTo>
                    <a:pt x="37" y="45"/>
                  </a:lnTo>
                  <a:close/>
                  <a:moveTo>
                    <a:pt x="40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40" y="18"/>
                    <a:pt x="40" y="18"/>
                    <a:pt x="40" y="18"/>
                  </a:cubicBez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223"/>
            <p:cNvSpPr>
              <a:spLocks noEditPoints="1"/>
            </p:cNvSpPr>
            <p:nvPr/>
          </p:nvSpPr>
          <p:spPr bwMode="auto">
            <a:xfrm>
              <a:off x="5646087" y="3307798"/>
              <a:ext cx="227050" cy="199648"/>
            </a:xfrm>
            <a:custGeom>
              <a:avLst/>
              <a:gdLst>
                <a:gd name="T0" fmla="*/ 76 w 116"/>
                <a:gd name="T1" fmla="*/ 15 h 102"/>
                <a:gd name="T2" fmla="*/ 40 w 116"/>
                <a:gd name="T3" fmla="*/ 0 h 102"/>
                <a:gd name="T4" fmla="*/ 0 w 116"/>
                <a:gd name="T5" fmla="*/ 15 h 102"/>
                <a:gd name="T6" fmla="*/ 0 w 116"/>
                <a:gd name="T7" fmla="*/ 102 h 102"/>
                <a:gd name="T8" fmla="*/ 40 w 116"/>
                <a:gd name="T9" fmla="*/ 87 h 102"/>
                <a:gd name="T10" fmla="*/ 76 w 116"/>
                <a:gd name="T11" fmla="*/ 102 h 102"/>
                <a:gd name="T12" fmla="*/ 116 w 116"/>
                <a:gd name="T13" fmla="*/ 87 h 102"/>
                <a:gd name="T14" fmla="*/ 116 w 116"/>
                <a:gd name="T15" fmla="*/ 0 h 102"/>
                <a:gd name="T16" fmla="*/ 76 w 116"/>
                <a:gd name="T17" fmla="*/ 15 h 102"/>
                <a:gd name="T18" fmla="*/ 44 w 116"/>
                <a:gd name="T19" fmla="*/ 9 h 102"/>
                <a:gd name="T20" fmla="*/ 73 w 116"/>
                <a:gd name="T21" fmla="*/ 22 h 102"/>
                <a:gd name="T22" fmla="*/ 73 w 116"/>
                <a:gd name="T23" fmla="*/ 92 h 102"/>
                <a:gd name="T24" fmla="*/ 44 w 116"/>
                <a:gd name="T25" fmla="*/ 80 h 102"/>
                <a:gd name="T26" fmla="*/ 44 w 116"/>
                <a:gd name="T27" fmla="*/ 9 h 102"/>
                <a:gd name="T28" fmla="*/ 8 w 116"/>
                <a:gd name="T29" fmla="*/ 20 h 102"/>
                <a:gd name="T30" fmla="*/ 37 w 116"/>
                <a:gd name="T31" fmla="*/ 9 h 102"/>
                <a:gd name="T32" fmla="*/ 37 w 116"/>
                <a:gd name="T33" fmla="*/ 80 h 102"/>
                <a:gd name="T34" fmla="*/ 8 w 116"/>
                <a:gd name="T35" fmla="*/ 92 h 102"/>
                <a:gd name="T36" fmla="*/ 8 w 116"/>
                <a:gd name="T37" fmla="*/ 20 h 102"/>
                <a:gd name="T38" fmla="*/ 109 w 116"/>
                <a:gd name="T39" fmla="*/ 82 h 102"/>
                <a:gd name="T40" fmla="*/ 80 w 116"/>
                <a:gd name="T41" fmla="*/ 92 h 102"/>
                <a:gd name="T42" fmla="*/ 80 w 116"/>
                <a:gd name="T43" fmla="*/ 22 h 102"/>
                <a:gd name="T44" fmla="*/ 109 w 116"/>
                <a:gd name="T45" fmla="*/ 10 h 102"/>
                <a:gd name="T46" fmla="*/ 109 w 116"/>
                <a:gd name="T47" fmla="*/ 8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" h="102">
                  <a:moveTo>
                    <a:pt x="76" y="15"/>
                  </a:moveTo>
                  <a:lnTo>
                    <a:pt x="40" y="0"/>
                  </a:lnTo>
                  <a:lnTo>
                    <a:pt x="0" y="15"/>
                  </a:lnTo>
                  <a:lnTo>
                    <a:pt x="0" y="102"/>
                  </a:lnTo>
                  <a:lnTo>
                    <a:pt x="40" y="87"/>
                  </a:lnTo>
                  <a:lnTo>
                    <a:pt x="76" y="102"/>
                  </a:lnTo>
                  <a:lnTo>
                    <a:pt x="116" y="87"/>
                  </a:lnTo>
                  <a:lnTo>
                    <a:pt x="116" y="0"/>
                  </a:lnTo>
                  <a:lnTo>
                    <a:pt x="76" y="15"/>
                  </a:lnTo>
                  <a:close/>
                  <a:moveTo>
                    <a:pt x="44" y="9"/>
                  </a:moveTo>
                  <a:lnTo>
                    <a:pt x="73" y="22"/>
                  </a:lnTo>
                  <a:lnTo>
                    <a:pt x="73" y="92"/>
                  </a:lnTo>
                  <a:lnTo>
                    <a:pt x="44" y="80"/>
                  </a:lnTo>
                  <a:lnTo>
                    <a:pt x="44" y="9"/>
                  </a:lnTo>
                  <a:close/>
                  <a:moveTo>
                    <a:pt x="8" y="20"/>
                  </a:moveTo>
                  <a:lnTo>
                    <a:pt x="37" y="9"/>
                  </a:lnTo>
                  <a:lnTo>
                    <a:pt x="37" y="80"/>
                  </a:lnTo>
                  <a:lnTo>
                    <a:pt x="8" y="92"/>
                  </a:lnTo>
                  <a:lnTo>
                    <a:pt x="8" y="20"/>
                  </a:lnTo>
                  <a:close/>
                  <a:moveTo>
                    <a:pt x="109" y="82"/>
                  </a:moveTo>
                  <a:lnTo>
                    <a:pt x="80" y="92"/>
                  </a:lnTo>
                  <a:lnTo>
                    <a:pt x="80" y="22"/>
                  </a:lnTo>
                  <a:lnTo>
                    <a:pt x="109" y="10"/>
                  </a:lnTo>
                  <a:lnTo>
                    <a:pt x="109" y="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5" name="Group 2"/>
          <p:cNvGrpSpPr/>
          <p:nvPr/>
        </p:nvGrpSpPr>
        <p:grpSpPr>
          <a:xfrm>
            <a:off x="6868614" y="762985"/>
            <a:ext cx="5222153" cy="6050102"/>
            <a:chOff x="6868614" y="762985"/>
            <a:chExt cx="5222153" cy="6050102"/>
          </a:xfrm>
          <a:solidFill>
            <a:srgbClr val="29B9A7"/>
          </a:solidFill>
        </p:grpSpPr>
        <p:sp>
          <p:nvSpPr>
            <p:cNvPr id="66" name="Freeform 55"/>
            <p:cNvSpPr>
              <a:spLocks noEditPoints="1"/>
            </p:cNvSpPr>
            <p:nvPr/>
          </p:nvSpPr>
          <p:spPr bwMode="auto">
            <a:xfrm>
              <a:off x="11738448" y="4076742"/>
              <a:ext cx="342533" cy="319044"/>
            </a:xfrm>
            <a:custGeom>
              <a:avLst/>
              <a:gdLst>
                <a:gd name="T0" fmla="*/ 53 w 107"/>
                <a:gd name="T1" fmla="*/ 13 h 100"/>
                <a:gd name="T2" fmla="*/ 37 w 107"/>
                <a:gd name="T3" fmla="*/ 16 h 100"/>
                <a:gd name="T4" fmla="*/ 24 w 107"/>
                <a:gd name="T5" fmla="*/ 23 h 100"/>
                <a:gd name="T6" fmla="*/ 13 w 107"/>
                <a:gd name="T7" fmla="*/ 43 h 100"/>
                <a:gd name="T8" fmla="*/ 17 w 107"/>
                <a:gd name="T9" fmla="*/ 55 h 100"/>
                <a:gd name="T10" fmla="*/ 27 w 107"/>
                <a:gd name="T11" fmla="*/ 66 h 100"/>
                <a:gd name="T12" fmla="*/ 33 w 107"/>
                <a:gd name="T13" fmla="*/ 75 h 100"/>
                <a:gd name="T14" fmla="*/ 33 w 107"/>
                <a:gd name="T15" fmla="*/ 79 h 100"/>
                <a:gd name="T16" fmla="*/ 36 w 107"/>
                <a:gd name="T17" fmla="*/ 77 h 100"/>
                <a:gd name="T18" fmla="*/ 45 w 107"/>
                <a:gd name="T19" fmla="*/ 73 h 100"/>
                <a:gd name="T20" fmla="*/ 47 w 107"/>
                <a:gd name="T21" fmla="*/ 73 h 100"/>
                <a:gd name="T22" fmla="*/ 53 w 107"/>
                <a:gd name="T23" fmla="*/ 73 h 100"/>
                <a:gd name="T24" fmla="*/ 70 w 107"/>
                <a:gd name="T25" fmla="*/ 71 h 100"/>
                <a:gd name="T26" fmla="*/ 83 w 107"/>
                <a:gd name="T27" fmla="*/ 64 h 100"/>
                <a:gd name="T28" fmla="*/ 93 w 107"/>
                <a:gd name="T29" fmla="*/ 43 h 100"/>
                <a:gd name="T30" fmla="*/ 83 w 107"/>
                <a:gd name="T31" fmla="*/ 23 h 100"/>
                <a:gd name="T32" fmla="*/ 70 w 107"/>
                <a:gd name="T33" fmla="*/ 16 h 100"/>
                <a:gd name="T34" fmla="*/ 53 w 107"/>
                <a:gd name="T35" fmla="*/ 13 h 100"/>
                <a:gd name="T36" fmla="*/ 53 w 107"/>
                <a:gd name="T37" fmla="*/ 0 h 100"/>
                <a:gd name="T38" fmla="*/ 53 w 107"/>
                <a:gd name="T39" fmla="*/ 0 h 100"/>
                <a:gd name="T40" fmla="*/ 107 w 107"/>
                <a:gd name="T41" fmla="*/ 43 h 100"/>
                <a:gd name="T42" fmla="*/ 53 w 107"/>
                <a:gd name="T43" fmla="*/ 87 h 100"/>
                <a:gd name="T44" fmla="*/ 45 w 107"/>
                <a:gd name="T45" fmla="*/ 86 h 100"/>
                <a:gd name="T46" fmla="*/ 7 w 107"/>
                <a:gd name="T47" fmla="*/ 100 h 100"/>
                <a:gd name="T48" fmla="*/ 7 w 107"/>
                <a:gd name="T49" fmla="*/ 97 h 100"/>
                <a:gd name="T50" fmla="*/ 20 w 107"/>
                <a:gd name="T51" fmla="*/ 80 h 100"/>
                <a:gd name="T52" fmla="*/ 20 w 107"/>
                <a:gd name="T53" fmla="*/ 77 h 100"/>
                <a:gd name="T54" fmla="*/ 0 w 107"/>
                <a:gd name="T55" fmla="*/ 43 h 100"/>
                <a:gd name="T56" fmla="*/ 53 w 107"/>
                <a:gd name="T5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00">
                  <a:moveTo>
                    <a:pt x="53" y="13"/>
                  </a:moveTo>
                  <a:cubicBezTo>
                    <a:pt x="48" y="13"/>
                    <a:pt x="42" y="14"/>
                    <a:pt x="37" y="16"/>
                  </a:cubicBezTo>
                  <a:cubicBezTo>
                    <a:pt x="32" y="18"/>
                    <a:pt x="28" y="20"/>
                    <a:pt x="24" y="23"/>
                  </a:cubicBezTo>
                  <a:cubicBezTo>
                    <a:pt x="17" y="29"/>
                    <a:pt x="13" y="36"/>
                    <a:pt x="13" y="43"/>
                  </a:cubicBezTo>
                  <a:cubicBezTo>
                    <a:pt x="13" y="48"/>
                    <a:pt x="14" y="52"/>
                    <a:pt x="17" y="55"/>
                  </a:cubicBezTo>
                  <a:cubicBezTo>
                    <a:pt x="19" y="59"/>
                    <a:pt x="23" y="63"/>
                    <a:pt x="27" y="66"/>
                  </a:cubicBezTo>
                  <a:cubicBezTo>
                    <a:pt x="30" y="68"/>
                    <a:pt x="32" y="71"/>
                    <a:pt x="33" y="75"/>
                  </a:cubicBezTo>
                  <a:cubicBezTo>
                    <a:pt x="33" y="76"/>
                    <a:pt x="33" y="78"/>
                    <a:pt x="33" y="79"/>
                  </a:cubicBezTo>
                  <a:cubicBezTo>
                    <a:pt x="34" y="78"/>
                    <a:pt x="35" y="78"/>
                    <a:pt x="36" y="77"/>
                  </a:cubicBezTo>
                  <a:cubicBezTo>
                    <a:pt x="38" y="74"/>
                    <a:pt x="42" y="73"/>
                    <a:pt x="45" y="73"/>
                  </a:cubicBezTo>
                  <a:cubicBezTo>
                    <a:pt x="46" y="73"/>
                    <a:pt x="46" y="73"/>
                    <a:pt x="47" y="73"/>
                  </a:cubicBezTo>
                  <a:cubicBezTo>
                    <a:pt x="49" y="73"/>
                    <a:pt x="51" y="73"/>
                    <a:pt x="53" y="73"/>
                  </a:cubicBezTo>
                  <a:cubicBezTo>
                    <a:pt x="59" y="73"/>
                    <a:pt x="65" y="73"/>
                    <a:pt x="70" y="71"/>
                  </a:cubicBezTo>
                  <a:cubicBezTo>
                    <a:pt x="75" y="69"/>
                    <a:pt x="79" y="67"/>
                    <a:pt x="83" y="64"/>
                  </a:cubicBezTo>
                  <a:cubicBezTo>
                    <a:pt x="90" y="58"/>
                    <a:pt x="93" y="51"/>
                    <a:pt x="93" y="43"/>
                  </a:cubicBezTo>
                  <a:cubicBezTo>
                    <a:pt x="93" y="36"/>
                    <a:pt x="90" y="29"/>
                    <a:pt x="83" y="23"/>
                  </a:cubicBezTo>
                  <a:cubicBezTo>
                    <a:pt x="79" y="20"/>
                    <a:pt x="75" y="18"/>
                    <a:pt x="70" y="16"/>
                  </a:cubicBezTo>
                  <a:cubicBezTo>
                    <a:pt x="65" y="14"/>
                    <a:pt x="59" y="13"/>
                    <a:pt x="53" y="13"/>
                  </a:cubicBezTo>
                  <a:close/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83" y="0"/>
                    <a:pt x="107" y="19"/>
                    <a:pt x="107" y="43"/>
                  </a:cubicBezTo>
                  <a:cubicBezTo>
                    <a:pt x="107" y="67"/>
                    <a:pt x="83" y="87"/>
                    <a:pt x="53" y="87"/>
                  </a:cubicBezTo>
                  <a:cubicBezTo>
                    <a:pt x="51" y="87"/>
                    <a:pt x="48" y="87"/>
                    <a:pt x="45" y="86"/>
                  </a:cubicBezTo>
                  <a:cubicBezTo>
                    <a:pt x="34" y="98"/>
                    <a:pt x="20" y="100"/>
                    <a:pt x="7" y="100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14" y="94"/>
                    <a:pt x="20" y="87"/>
                    <a:pt x="20" y="80"/>
                  </a:cubicBezTo>
                  <a:cubicBezTo>
                    <a:pt x="20" y="79"/>
                    <a:pt x="20" y="78"/>
                    <a:pt x="20" y="77"/>
                  </a:cubicBezTo>
                  <a:cubicBezTo>
                    <a:pt x="8" y="69"/>
                    <a:pt x="0" y="57"/>
                    <a:pt x="0" y="43"/>
                  </a:cubicBezTo>
                  <a:cubicBezTo>
                    <a:pt x="0" y="19"/>
                    <a:pt x="24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56"/>
            <p:cNvSpPr>
              <a:spLocks noEditPoints="1"/>
            </p:cNvSpPr>
            <p:nvPr/>
          </p:nvSpPr>
          <p:spPr bwMode="auto">
            <a:xfrm>
              <a:off x="11501612" y="4250944"/>
              <a:ext cx="215306" cy="215306"/>
            </a:xfrm>
            <a:custGeom>
              <a:avLst/>
              <a:gdLst>
                <a:gd name="T0" fmla="*/ 62 w 67"/>
                <a:gd name="T1" fmla="*/ 17 h 67"/>
                <a:gd name="T2" fmla="*/ 67 w 67"/>
                <a:gd name="T3" fmla="*/ 13 h 67"/>
                <a:gd name="T4" fmla="*/ 67 w 67"/>
                <a:gd name="T5" fmla="*/ 5 h 67"/>
                <a:gd name="T6" fmla="*/ 58 w 67"/>
                <a:gd name="T7" fmla="*/ 5 h 67"/>
                <a:gd name="T8" fmla="*/ 58 w 67"/>
                <a:gd name="T9" fmla="*/ 0 h 67"/>
                <a:gd name="T10" fmla="*/ 4 w 67"/>
                <a:gd name="T11" fmla="*/ 0 h 67"/>
                <a:gd name="T12" fmla="*/ 0 w 67"/>
                <a:gd name="T13" fmla="*/ 5 h 67"/>
                <a:gd name="T14" fmla="*/ 0 w 67"/>
                <a:gd name="T15" fmla="*/ 63 h 67"/>
                <a:gd name="T16" fmla="*/ 4 w 67"/>
                <a:gd name="T17" fmla="*/ 67 h 67"/>
                <a:gd name="T18" fmla="*/ 58 w 67"/>
                <a:gd name="T19" fmla="*/ 67 h 67"/>
                <a:gd name="T20" fmla="*/ 58 w 67"/>
                <a:gd name="T21" fmla="*/ 50 h 67"/>
                <a:gd name="T22" fmla="*/ 62 w 67"/>
                <a:gd name="T23" fmla="*/ 50 h 67"/>
                <a:gd name="T24" fmla="*/ 67 w 67"/>
                <a:gd name="T25" fmla="*/ 46 h 67"/>
                <a:gd name="T26" fmla="*/ 67 w 67"/>
                <a:gd name="T27" fmla="*/ 38 h 67"/>
                <a:gd name="T28" fmla="*/ 58 w 67"/>
                <a:gd name="T29" fmla="*/ 38 h 67"/>
                <a:gd name="T30" fmla="*/ 58 w 67"/>
                <a:gd name="T31" fmla="*/ 34 h 67"/>
                <a:gd name="T32" fmla="*/ 62 w 67"/>
                <a:gd name="T33" fmla="*/ 34 h 67"/>
                <a:gd name="T34" fmla="*/ 67 w 67"/>
                <a:gd name="T35" fmla="*/ 30 h 67"/>
                <a:gd name="T36" fmla="*/ 67 w 67"/>
                <a:gd name="T37" fmla="*/ 21 h 67"/>
                <a:gd name="T38" fmla="*/ 58 w 67"/>
                <a:gd name="T39" fmla="*/ 21 h 67"/>
                <a:gd name="T40" fmla="*/ 58 w 67"/>
                <a:gd name="T41" fmla="*/ 17 h 67"/>
                <a:gd name="T42" fmla="*/ 62 w 67"/>
                <a:gd name="T43" fmla="*/ 17 h 67"/>
                <a:gd name="T44" fmla="*/ 37 w 67"/>
                <a:gd name="T45" fmla="*/ 17 h 67"/>
                <a:gd name="T46" fmla="*/ 46 w 67"/>
                <a:gd name="T47" fmla="*/ 25 h 67"/>
                <a:gd name="T48" fmla="*/ 37 w 67"/>
                <a:gd name="T49" fmla="*/ 34 h 67"/>
                <a:gd name="T50" fmla="*/ 29 w 67"/>
                <a:gd name="T51" fmla="*/ 25 h 67"/>
                <a:gd name="T52" fmla="*/ 37 w 67"/>
                <a:gd name="T53" fmla="*/ 17 h 67"/>
                <a:gd name="T54" fmla="*/ 16 w 67"/>
                <a:gd name="T55" fmla="*/ 63 h 67"/>
                <a:gd name="T56" fmla="*/ 12 w 67"/>
                <a:gd name="T57" fmla="*/ 63 h 67"/>
                <a:gd name="T58" fmla="*/ 12 w 67"/>
                <a:gd name="T59" fmla="*/ 5 h 67"/>
                <a:gd name="T60" fmla="*/ 16 w 67"/>
                <a:gd name="T61" fmla="*/ 5 h 67"/>
                <a:gd name="T62" fmla="*/ 16 w 67"/>
                <a:gd name="T63" fmla="*/ 63 h 67"/>
                <a:gd name="T64" fmla="*/ 50 w 67"/>
                <a:gd name="T65" fmla="*/ 50 h 67"/>
                <a:gd name="T66" fmla="*/ 25 w 67"/>
                <a:gd name="T67" fmla="*/ 50 h 67"/>
                <a:gd name="T68" fmla="*/ 25 w 67"/>
                <a:gd name="T69" fmla="*/ 46 h 67"/>
                <a:gd name="T70" fmla="*/ 33 w 67"/>
                <a:gd name="T71" fmla="*/ 38 h 67"/>
                <a:gd name="T72" fmla="*/ 33 w 67"/>
                <a:gd name="T73" fmla="*/ 38 h 67"/>
                <a:gd name="T74" fmla="*/ 41 w 67"/>
                <a:gd name="T75" fmla="*/ 38 h 67"/>
                <a:gd name="T76" fmla="*/ 50 w 67"/>
                <a:gd name="T77" fmla="*/ 46 h 67"/>
                <a:gd name="T78" fmla="*/ 50 w 67"/>
                <a:gd name="T79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7" h="67">
                  <a:moveTo>
                    <a:pt x="62" y="17"/>
                  </a:moveTo>
                  <a:cubicBezTo>
                    <a:pt x="65" y="17"/>
                    <a:pt x="67" y="15"/>
                    <a:pt x="67" y="13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5" y="50"/>
                    <a:pt x="67" y="49"/>
                    <a:pt x="67" y="46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4"/>
                    <a:pt x="67" y="32"/>
                    <a:pt x="67" y="3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17"/>
                    <a:pt x="58" y="17"/>
                    <a:pt x="58" y="17"/>
                  </a:cubicBezTo>
                  <a:lnTo>
                    <a:pt x="62" y="17"/>
                  </a:lnTo>
                  <a:close/>
                  <a:moveTo>
                    <a:pt x="37" y="17"/>
                  </a:moveTo>
                  <a:cubicBezTo>
                    <a:pt x="42" y="17"/>
                    <a:pt x="46" y="21"/>
                    <a:pt x="46" y="25"/>
                  </a:cubicBezTo>
                  <a:cubicBezTo>
                    <a:pt x="46" y="30"/>
                    <a:pt x="42" y="34"/>
                    <a:pt x="37" y="34"/>
                  </a:cubicBezTo>
                  <a:cubicBezTo>
                    <a:pt x="33" y="34"/>
                    <a:pt x="29" y="30"/>
                    <a:pt x="29" y="25"/>
                  </a:cubicBezTo>
                  <a:cubicBezTo>
                    <a:pt x="29" y="21"/>
                    <a:pt x="33" y="17"/>
                    <a:pt x="37" y="17"/>
                  </a:cubicBezTo>
                  <a:close/>
                  <a:moveTo>
                    <a:pt x="16" y="63"/>
                  </a:moveTo>
                  <a:cubicBezTo>
                    <a:pt x="12" y="63"/>
                    <a:pt x="12" y="63"/>
                    <a:pt x="12" y="6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6" y="5"/>
                    <a:pt x="16" y="5"/>
                    <a:pt x="16" y="5"/>
                  </a:cubicBezTo>
                  <a:lnTo>
                    <a:pt x="16" y="63"/>
                  </a:lnTo>
                  <a:close/>
                  <a:moveTo>
                    <a:pt x="50" y="50"/>
                  </a:moveTo>
                  <a:cubicBezTo>
                    <a:pt x="25" y="50"/>
                    <a:pt x="25" y="50"/>
                    <a:pt x="25" y="50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2"/>
                    <a:pt x="28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6" y="38"/>
                    <a:pt x="50" y="42"/>
                    <a:pt x="50" y="46"/>
                  </a:cubicBezTo>
                  <a:lnTo>
                    <a:pt x="5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57"/>
            <p:cNvSpPr>
              <a:spLocks noEditPoints="1"/>
            </p:cNvSpPr>
            <p:nvPr/>
          </p:nvSpPr>
          <p:spPr bwMode="auto">
            <a:xfrm>
              <a:off x="11869589" y="3663746"/>
              <a:ext cx="185947" cy="182031"/>
            </a:xfrm>
            <a:custGeom>
              <a:avLst/>
              <a:gdLst>
                <a:gd name="T0" fmla="*/ 58 w 58"/>
                <a:gd name="T1" fmla="*/ 29 h 57"/>
                <a:gd name="T2" fmla="*/ 29 w 58"/>
                <a:gd name="T3" fmla="*/ 57 h 57"/>
                <a:gd name="T4" fmla="*/ 0 w 58"/>
                <a:gd name="T5" fmla="*/ 29 h 57"/>
                <a:gd name="T6" fmla="*/ 29 w 58"/>
                <a:gd name="T7" fmla="*/ 0 h 57"/>
                <a:gd name="T8" fmla="*/ 58 w 58"/>
                <a:gd name="T9" fmla="*/ 29 h 57"/>
                <a:gd name="T10" fmla="*/ 6 w 58"/>
                <a:gd name="T11" fmla="*/ 29 h 57"/>
                <a:gd name="T12" fmla="*/ 29 w 58"/>
                <a:gd name="T13" fmla="*/ 52 h 57"/>
                <a:gd name="T14" fmla="*/ 52 w 58"/>
                <a:gd name="T15" fmla="*/ 29 h 57"/>
                <a:gd name="T16" fmla="*/ 29 w 58"/>
                <a:gd name="T17" fmla="*/ 6 h 57"/>
                <a:gd name="T18" fmla="*/ 6 w 58"/>
                <a:gd name="T19" fmla="*/ 29 h 57"/>
                <a:gd name="T20" fmla="*/ 32 w 58"/>
                <a:gd name="T21" fmla="*/ 12 h 57"/>
                <a:gd name="T22" fmla="*/ 46 w 58"/>
                <a:gd name="T23" fmla="*/ 26 h 57"/>
                <a:gd name="T24" fmla="*/ 46 w 58"/>
                <a:gd name="T25" fmla="*/ 31 h 57"/>
                <a:gd name="T26" fmla="*/ 41 w 58"/>
                <a:gd name="T27" fmla="*/ 31 h 57"/>
                <a:gd name="T28" fmla="*/ 33 w 58"/>
                <a:gd name="T29" fmla="*/ 23 h 57"/>
                <a:gd name="T30" fmla="*/ 33 w 58"/>
                <a:gd name="T31" fmla="*/ 43 h 57"/>
                <a:gd name="T32" fmla="*/ 29 w 58"/>
                <a:gd name="T33" fmla="*/ 47 h 57"/>
                <a:gd name="T34" fmla="*/ 25 w 58"/>
                <a:gd name="T35" fmla="*/ 43 h 57"/>
                <a:gd name="T36" fmla="*/ 25 w 58"/>
                <a:gd name="T37" fmla="*/ 23 h 57"/>
                <a:gd name="T38" fmla="*/ 17 w 58"/>
                <a:gd name="T39" fmla="*/ 31 h 57"/>
                <a:gd name="T40" fmla="*/ 12 w 58"/>
                <a:gd name="T41" fmla="*/ 31 h 57"/>
                <a:gd name="T42" fmla="*/ 11 w 58"/>
                <a:gd name="T43" fmla="*/ 29 h 57"/>
                <a:gd name="T44" fmla="*/ 12 w 58"/>
                <a:gd name="T45" fmla="*/ 26 h 57"/>
                <a:gd name="T46" fmla="*/ 27 w 58"/>
                <a:gd name="T47" fmla="*/ 12 h 57"/>
                <a:gd name="T48" fmla="*/ 32 w 58"/>
                <a:gd name="T4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" h="57">
                  <a:moveTo>
                    <a:pt x="58" y="29"/>
                  </a:moveTo>
                  <a:cubicBezTo>
                    <a:pt x="58" y="45"/>
                    <a:pt x="45" y="57"/>
                    <a:pt x="29" y="57"/>
                  </a:cubicBezTo>
                  <a:cubicBezTo>
                    <a:pt x="13" y="57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lose/>
                  <a:moveTo>
                    <a:pt x="6" y="29"/>
                  </a:moveTo>
                  <a:cubicBezTo>
                    <a:pt x="6" y="42"/>
                    <a:pt x="16" y="52"/>
                    <a:pt x="29" y="52"/>
                  </a:cubicBezTo>
                  <a:cubicBezTo>
                    <a:pt x="42" y="52"/>
                    <a:pt x="52" y="42"/>
                    <a:pt x="52" y="29"/>
                  </a:cubicBezTo>
                  <a:cubicBezTo>
                    <a:pt x="52" y="16"/>
                    <a:pt x="42" y="6"/>
                    <a:pt x="29" y="6"/>
                  </a:cubicBezTo>
                  <a:cubicBezTo>
                    <a:pt x="16" y="6"/>
                    <a:pt x="6" y="16"/>
                    <a:pt x="6" y="29"/>
                  </a:cubicBezTo>
                  <a:close/>
                  <a:moveTo>
                    <a:pt x="32" y="12"/>
                  </a:moveTo>
                  <a:cubicBezTo>
                    <a:pt x="46" y="26"/>
                    <a:pt x="46" y="26"/>
                    <a:pt x="46" y="26"/>
                  </a:cubicBezTo>
                  <a:cubicBezTo>
                    <a:pt x="47" y="28"/>
                    <a:pt x="47" y="30"/>
                    <a:pt x="46" y="31"/>
                  </a:cubicBezTo>
                  <a:cubicBezTo>
                    <a:pt x="45" y="33"/>
                    <a:pt x="42" y="33"/>
                    <a:pt x="41" y="31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5"/>
                    <a:pt x="31" y="47"/>
                    <a:pt x="29" y="47"/>
                  </a:cubicBezTo>
                  <a:cubicBezTo>
                    <a:pt x="27" y="47"/>
                    <a:pt x="25" y="45"/>
                    <a:pt x="25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3"/>
                    <a:pt x="14" y="33"/>
                    <a:pt x="12" y="31"/>
                  </a:cubicBezTo>
                  <a:cubicBezTo>
                    <a:pt x="12" y="31"/>
                    <a:pt x="11" y="30"/>
                    <a:pt x="11" y="29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1"/>
                    <a:pt x="30" y="11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58"/>
            <p:cNvSpPr>
              <a:spLocks noEditPoints="1"/>
            </p:cNvSpPr>
            <p:nvPr/>
          </p:nvSpPr>
          <p:spPr bwMode="auto">
            <a:xfrm>
              <a:off x="11838272" y="3890796"/>
              <a:ext cx="146800" cy="146799"/>
            </a:xfrm>
            <a:custGeom>
              <a:avLst/>
              <a:gdLst>
                <a:gd name="T0" fmla="*/ 3 w 46"/>
                <a:gd name="T1" fmla="*/ 0 h 46"/>
                <a:gd name="T2" fmla="*/ 20 w 46"/>
                <a:gd name="T3" fmla="*/ 0 h 46"/>
                <a:gd name="T4" fmla="*/ 20 w 46"/>
                <a:gd name="T5" fmla="*/ 3 h 46"/>
                <a:gd name="T6" fmla="*/ 3 w 46"/>
                <a:gd name="T7" fmla="*/ 3 h 46"/>
                <a:gd name="T8" fmla="*/ 3 w 46"/>
                <a:gd name="T9" fmla="*/ 0 h 46"/>
                <a:gd name="T10" fmla="*/ 26 w 46"/>
                <a:gd name="T11" fmla="*/ 0 h 46"/>
                <a:gd name="T12" fmla="*/ 43 w 46"/>
                <a:gd name="T13" fmla="*/ 0 h 46"/>
                <a:gd name="T14" fmla="*/ 43 w 46"/>
                <a:gd name="T15" fmla="*/ 3 h 46"/>
                <a:gd name="T16" fmla="*/ 26 w 46"/>
                <a:gd name="T17" fmla="*/ 3 h 46"/>
                <a:gd name="T18" fmla="*/ 26 w 46"/>
                <a:gd name="T19" fmla="*/ 0 h 46"/>
                <a:gd name="T20" fmla="*/ 43 w 46"/>
                <a:gd name="T21" fmla="*/ 14 h 46"/>
                <a:gd name="T22" fmla="*/ 41 w 46"/>
                <a:gd name="T23" fmla="*/ 14 h 46"/>
                <a:gd name="T24" fmla="*/ 41 w 46"/>
                <a:gd name="T25" fmla="*/ 3 h 46"/>
                <a:gd name="T26" fmla="*/ 29 w 46"/>
                <a:gd name="T27" fmla="*/ 3 h 46"/>
                <a:gd name="T28" fmla="*/ 29 w 46"/>
                <a:gd name="T29" fmla="*/ 14 h 46"/>
                <a:gd name="T30" fmla="*/ 17 w 46"/>
                <a:gd name="T31" fmla="*/ 14 h 46"/>
                <a:gd name="T32" fmla="*/ 17 w 46"/>
                <a:gd name="T33" fmla="*/ 3 h 46"/>
                <a:gd name="T34" fmla="*/ 6 w 46"/>
                <a:gd name="T35" fmla="*/ 3 h 46"/>
                <a:gd name="T36" fmla="*/ 6 w 46"/>
                <a:gd name="T37" fmla="*/ 14 h 46"/>
                <a:gd name="T38" fmla="*/ 3 w 46"/>
                <a:gd name="T39" fmla="*/ 14 h 46"/>
                <a:gd name="T40" fmla="*/ 0 w 46"/>
                <a:gd name="T41" fmla="*/ 18 h 46"/>
                <a:gd name="T42" fmla="*/ 0 w 46"/>
                <a:gd name="T43" fmla="*/ 43 h 46"/>
                <a:gd name="T44" fmla="*/ 3 w 46"/>
                <a:gd name="T45" fmla="*/ 46 h 46"/>
                <a:gd name="T46" fmla="*/ 17 w 46"/>
                <a:gd name="T47" fmla="*/ 46 h 46"/>
                <a:gd name="T48" fmla="*/ 20 w 46"/>
                <a:gd name="T49" fmla="*/ 43 h 46"/>
                <a:gd name="T50" fmla="*/ 20 w 46"/>
                <a:gd name="T51" fmla="*/ 26 h 46"/>
                <a:gd name="T52" fmla="*/ 26 w 46"/>
                <a:gd name="T53" fmla="*/ 26 h 46"/>
                <a:gd name="T54" fmla="*/ 26 w 46"/>
                <a:gd name="T55" fmla="*/ 43 h 46"/>
                <a:gd name="T56" fmla="*/ 29 w 46"/>
                <a:gd name="T57" fmla="*/ 46 h 46"/>
                <a:gd name="T58" fmla="*/ 43 w 46"/>
                <a:gd name="T59" fmla="*/ 46 h 46"/>
                <a:gd name="T60" fmla="*/ 46 w 46"/>
                <a:gd name="T61" fmla="*/ 43 h 46"/>
                <a:gd name="T62" fmla="*/ 46 w 46"/>
                <a:gd name="T63" fmla="*/ 18 h 46"/>
                <a:gd name="T64" fmla="*/ 43 w 46"/>
                <a:gd name="T65" fmla="*/ 14 h 46"/>
                <a:gd name="T66" fmla="*/ 16 w 46"/>
                <a:gd name="T67" fmla="*/ 43 h 46"/>
                <a:gd name="T68" fmla="*/ 5 w 46"/>
                <a:gd name="T69" fmla="*/ 43 h 46"/>
                <a:gd name="T70" fmla="*/ 3 w 46"/>
                <a:gd name="T71" fmla="*/ 42 h 46"/>
                <a:gd name="T72" fmla="*/ 5 w 46"/>
                <a:gd name="T73" fmla="*/ 40 h 46"/>
                <a:gd name="T74" fmla="*/ 16 w 46"/>
                <a:gd name="T75" fmla="*/ 40 h 46"/>
                <a:gd name="T76" fmla="*/ 17 w 46"/>
                <a:gd name="T77" fmla="*/ 42 h 46"/>
                <a:gd name="T78" fmla="*/ 16 w 46"/>
                <a:gd name="T79" fmla="*/ 43 h 46"/>
                <a:gd name="T80" fmla="*/ 25 w 46"/>
                <a:gd name="T81" fmla="*/ 23 h 46"/>
                <a:gd name="T82" fmla="*/ 22 w 46"/>
                <a:gd name="T83" fmla="*/ 23 h 46"/>
                <a:gd name="T84" fmla="*/ 20 w 46"/>
                <a:gd name="T85" fmla="*/ 22 h 46"/>
                <a:gd name="T86" fmla="*/ 22 w 46"/>
                <a:gd name="T87" fmla="*/ 20 h 46"/>
                <a:gd name="T88" fmla="*/ 25 w 46"/>
                <a:gd name="T89" fmla="*/ 20 h 46"/>
                <a:gd name="T90" fmla="*/ 26 w 46"/>
                <a:gd name="T91" fmla="*/ 22 h 46"/>
                <a:gd name="T92" fmla="*/ 25 w 46"/>
                <a:gd name="T93" fmla="*/ 23 h 46"/>
                <a:gd name="T94" fmla="*/ 42 w 46"/>
                <a:gd name="T95" fmla="*/ 43 h 46"/>
                <a:gd name="T96" fmla="*/ 31 w 46"/>
                <a:gd name="T97" fmla="*/ 43 h 46"/>
                <a:gd name="T98" fmla="*/ 29 w 46"/>
                <a:gd name="T99" fmla="*/ 42 h 46"/>
                <a:gd name="T100" fmla="*/ 31 w 46"/>
                <a:gd name="T101" fmla="*/ 40 h 46"/>
                <a:gd name="T102" fmla="*/ 42 w 46"/>
                <a:gd name="T103" fmla="*/ 40 h 46"/>
                <a:gd name="T104" fmla="*/ 43 w 46"/>
                <a:gd name="T105" fmla="*/ 42 h 46"/>
                <a:gd name="T106" fmla="*/ 42 w 46"/>
                <a:gd name="T107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" h="46">
                  <a:moveTo>
                    <a:pt x="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0"/>
                  </a:lnTo>
                  <a:close/>
                  <a:moveTo>
                    <a:pt x="26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26" y="0"/>
                  </a:lnTo>
                  <a:close/>
                  <a:moveTo>
                    <a:pt x="43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6"/>
                    <a:pt x="0" y="1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2" y="46"/>
                    <a:pt x="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9" y="46"/>
                    <a:pt x="20" y="45"/>
                    <a:pt x="20" y="43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5"/>
                    <a:pt x="28" y="46"/>
                    <a:pt x="29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5" y="46"/>
                    <a:pt x="46" y="45"/>
                    <a:pt x="46" y="43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6"/>
                    <a:pt x="45" y="14"/>
                    <a:pt x="43" y="14"/>
                  </a:cubicBezTo>
                  <a:close/>
                  <a:moveTo>
                    <a:pt x="16" y="43"/>
                  </a:move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3" y="43"/>
                    <a:pt x="3" y="42"/>
                  </a:cubicBezTo>
                  <a:cubicBezTo>
                    <a:pt x="3" y="41"/>
                    <a:pt x="4" y="40"/>
                    <a:pt x="5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7" y="40"/>
                    <a:pt x="17" y="41"/>
                    <a:pt x="17" y="42"/>
                  </a:cubicBezTo>
                  <a:cubicBezTo>
                    <a:pt x="17" y="43"/>
                    <a:pt x="17" y="43"/>
                    <a:pt x="16" y="43"/>
                  </a:cubicBezTo>
                  <a:close/>
                  <a:moveTo>
                    <a:pt x="25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0" y="22"/>
                    <a:pt x="20" y="22"/>
                  </a:cubicBezTo>
                  <a:cubicBezTo>
                    <a:pt x="20" y="21"/>
                    <a:pt x="21" y="20"/>
                    <a:pt x="22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6" y="21"/>
                    <a:pt x="26" y="22"/>
                  </a:cubicBezTo>
                  <a:cubicBezTo>
                    <a:pt x="26" y="22"/>
                    <a:pt x="25" y="23"/>
                    <a:pt x="25" y="23"/>
                  </a:cubicBezTo>
                  <a:close/>
                  <a:moveTo>
                    <a:pt x="42" y="43"/>
                  </a:move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29" y="43"/>
                    <a:pt x="29" y="42"/>
                  </a:cubicBezTo>
                  <a:cubicBezTo>
                    <a:pt x="29" y="41"/>
                    <a:pt x="30" y="40"/>
                    <a:pt x="31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40"/>
                    <a:pt x="43" y="41"/>
                    <a:pt x="43" y="42"/>
                  </a:cubicBezTo>
                  <a:cubicBezTo>
                    <a:pt x="43" y="43"/>
                    <a:pt x="43" y="43"/>
                    <a:pt x="4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59"/>
            <p:cNvSpPr>
              <a:spLocks/>
            </p:cNvSpPr>
            <p:nvPr/>
          </p:nvSpPr>
          <p:spPr bwMode="auto">
            <a:xfrm>
              <a:off x="11572076" y="3920175"/>
              <a:ext cx="236837" cy="238794"/>
            </a:xfrm>
            <a:custGeom>
              <a:avLst/>
              <a:gdLst>
                <a:gd name="T0" fmla="*/ 61 w 121"/>
                <a:gd name="T1" fmla="*/ 122 h 122"/>
                <a:gd name="T2" fmla="*/ 121 w 121"/>
                <a:gd name="T3" fmla="*/ 62 h 122"/>
                <a:gd name="T4" fmla="*/ 84 w 121"/>
                <a:gd name="T5" fmla="*/ 62 h 122"/>
                <a:gd name="T6" fmla="*/ 84 w 121"/>
                <a:gd name="T7" fmla="*/ 0 h 122"/>
                <a:gd name="T8" fmla="*/ 38 w 121"/>
                <a:gd name="T9" fmla="*/ 0 h 122"/>
                <a:gd name="T10" fmla="*/ 38 w 121"/>
                <a:gd name="T11" fmla="*/ 62 h 122"/>
                <a:gd name="T12" fmla="*/ 0 w 121"/>
                <a:gd name="T13" fmla="*/ 62 h 122"/>
                <a:gd name="T14" fmla="*/ 61 w 121"/>
                <a:gd name="T1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2">
                  <a:moveTo>
                    <a:pt x="61" y="122"/>
                  </a:moveTo>
                  <a:lnTo>
                    <a:pt x="121" y="62"/>
                  </a:lnTo>
                  <a:lnTo>
                    <a:pt x="84" y="62"/>
                  </a:lnTo>
                  <a:lnTo>
                    <a:pt x="84" y="0"/>
                  </a:lnTo>
                  <a:lnTo>
                    <a:pt x="38" y="0"/>
                  </a:lnTo>
                  <a:lnTo>
                    <a:pt x="38" y="62"/>
                  </a:lnTo>
                  <a:lnTo>
                    <a:pt x="0" y="62"/>
                  </a:lnTo>
                  <a:lnTo>
                    <a:pt x="61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60"/>
            <p:cNvSpPr>
              <a:spLocks noEditPoints="1"/>
            </p:cNvSpPr>
            <p:nvPr/>
          </p:nvSpPr>
          <p:spPr bwMode="auto">
            <a:xfrm>
              <a:off x="11848058" y="3391677"/>
              <a:ext cx="197691" cy="197690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57 w 62"/>
                <a:gd name="T11" fmla="*/ 35 h 62"/>
                <a:gd name="T12" fmla="*/ 41 w 62"/>
                <a:gd name="T13" fmla="*/ 34 h 62"/>
                <a:gd name="T14" fmla="*/ 46 w 62"/>
                <a:gd name="T15" fmla="*/ 53 h 62"/>
                <a:gd name="T16" fmla="*/ 57 w 62"/>
                <a:gd name="T17" fmla="*/ 35 h 62"/>
                <a:gd name="T18" fmla="*/ 41 w 62"/>
                <a:gd name="T19" fmla="*/ 55 h 62"/>
                <a:gd name="T20" fmla="*/ 36 w 62"/>
                <a:gd name="T21" fmla="*/ 35 h 62"/>
                <a:gd name="T22" fmla="*/ 35 w 62"/>
                <a:gd name="T23" fmla="*/ 35 h 62"/>
                <a:gd name="T24" fmla="*/ 15 w 62"/>
                <a:gd name="T25" fmla="*/ 52 h 62"/>
                <a:gd name="T26" fmla="*/ 31 w 62"/>
                <a:gd name="T27" fmla="*/ 57 h 62"/>
                <a:gd name="T28" fmla="*/ 41 w 62"/>
                <a:gd name="T29" fmla="*/ 55 h 62"/>
                <a:gd name="T30" fmla="*/ 11 w 62"/>
                <a:gd name="T31" fmla="*/ 48 h 62"/>
                <a:gd name="T32" fmla="*/ 33 w 62"/>
                <a:gd name="T33" fmla="*/ 31 h 62"/>
                <a:gd name="T34" fmla="*/ 34 w 62"/>
                <a:gd name="T35" fmla="*/ 31 h 62"/>
                <a:gd name="T36" fmla="*/ 32 w 62"/>
                <a:gd name="T37" fmla="*/ 26 h 62"/>
                <a:gd name="T38" fmla="*/ 4 w 62"/>
                <a:gd name="T39" fmla="*/ 30 h 62"/>
                <a:gd name="T40" fmla="*/ 4 w 62"/>
                <a:gd name="T41" fmla="*/ 31 h 62"/>
                <a:gd name="T42" fmla="*/ 11 w 62"/>
                <a:gd name="T43" fmla="*/ 48 h 62"/>
                <a:gd name="T44" fmla="*/ 5 w 62"/>
                <a:gd name="T45" fmla="*/ 25 h 62"/>
                <a:gd name="T46" fmla="*/ 29 w 62"/>
                <a:gd name="T47" fmla="*/ 22 h 62"/>
                <a:gd name="T48" fmla="*/ 20 w 62"/>
                <a:gd name="T49" fmla="*/ 7 h 62"/>
                <a:gd name="T50" fmla="*/ 5 w 62"/>
                <a:gd name="T51" fmla="*/ 25 h 62"/>
                <a:gd name="T52" fmla="*/ 25 w 62"/>
                <a:gd name="T53" fmla="*/ 5 h 62"/>
                <a:gd name="T54" fmla="*/ 35 w 62"/>
                <a:gd name="T55" fmla="*/ 20 h 62"/>
                <a:gd name="T56" fmla="*/ 49 w 62"/>
                <a:gd name="T57" fmla="*/ 11 h 62"/>
                <a:gd name="T58" fmla="*/ 31 w 62"/>
                <a:gd name="T59" fmla="*/ 4 h 62"/>
                <a:gd name="T60" fmla="*/ 25 w 62"/>
                <a:gd name="T61" fmla="*/ 5 h 62"/>
                <a:gd name="T62" fmla="*/ 51 w 62"/>
                <a:gd name="T63" fmla="*/ 14 h 62"/>
                <a:gd name="T64" fmla="*/ 37 w 62"/>
                <a:gd name="T65" fmla="*/ 24 h 62"/>
                <a:gd name="T66" fmla="*/ 38 w 62"/>
                <a:gd name="T67" fmla="*/ 28 h 62"/>
                <a:gd name="T68" fmla="*/ 39 w 62"/>
                <a:gd name="T69" fmla="*/ 30 h 62"/>
                <a:gd name="T70" fmla="*/ 57 w 62"/>
                <a:gd name="T71" fmla="*/ 30 h 62"/>
                <a:gd name="T72" fmla="*/ 51 w 62"/>
                <a:gd name="T73" fmla="*/ 1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57" y="35"/>
                  </a:moveTo>
                  <a:cubicBezTo>
                    <a:pt x="56" y="35"/>
                    <a:pt x="49" y="32"/>
                    <a:pt x="41" y="34"/>
                  </a:cubicBezTo>
                  <a:cubicBezTo>
                    <a:pt x="44" y="43"/>
                    <a:pt x="45" y="51"/>
                    <a:pt x="46" y="53"/>
                  </a:cubicBezTo>
                  <a:cubicBezTo>
                    <a:pt x="52" y="49"/>
                    <a:pt x="56" y="42"/>
                    <a:pt x="57" y="35"/>
                  </a:cubicBezTo>
                  <a:close/>
                  <a:moveTo>
                    <a:pt x="41" y="55"/>
                  </a:moveTo>
                  <a:cubicBezTo>
                    <a:pt x="41" y="53"/>
                    <a:pt x="39" y="45"/>
                    <a:pt x="36" y="35"/>
                  </a:cubicBezTo>
                  <a:cubicBezTo>
                    <a:pt x="36" y="35"/>
                    <a:pt x="36" y="35"/>
                    <a:pt x="35" y="35"/>
                  </a:cubicBezTo>
                  <a:cubicBezTo>
                    <a:pt x="20" y="40"/>
                    <a:pt x="15" y="51"/>
                    <a:pt x="15" y="52"/>
                  </a:cubicBezTo>
                  <a:cubicBezTo>
                    <a:pt x="19" y="55"/>
                    <a:pt x="25" y="57"/>
                    <a:pt x="31" y="57"/>
                  </a:cubicBezTo>
                  <a:cubicBezTo>
                    <a:pt x="35" y="57"/>
                    <a:pt x="38" y="57"/>
                    <a:pt x="41" y="55"/>
                  </a:cubicBezTo>
                  <a:close/>
                  <a:moveTo>
                    <a:pt x="11" y="48"/>
                  </a:moveTo>
                  <a:cubicBezTo>
                    <a:pt x="12" y="47"/>
                    <a:pt x="19" y="35"/>
                    <a:pt x="33" y="31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3" y="29"/>
                    <a:pt x="32" y="28"/>
                    <a:pt x="32" y="26"/>
                  </a:cubicBezTo>
                  <a:cubicBezTo>
                    <a:pt x="18" y="30"/>
                    <a:pt x="6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8"/>
                    <a:pt x="7" y="44"/>
                    <a:pt x="11" y="48"/>
                  </a:cubicBezTo>
                  <a:close/>
                  <a:moveTo>
                    <a:pt x="5" y="25"/>
                  </a:moveTo>
                  <a:cubicBezTo>
                    <a:pt x="6" y="25"/>
                    <a:pt x="17" y="25"/>
                    <a:pt x="29" y="22"/>
                  </a:cubicBezTo>
                  <a:cubicBezTo>
                    <a:pt x="25" y="14"/>
                    <a:pt x="20" y="8"/>
                    <a:pt x="20" y="7"/>
                  </a:cubicBezTo>
                  <a:cubicBezTo>
                    <a:pt x="12" y="10"/>
                    <a:pt x="7" y="17"/>
                    <a:pt x="5" y="25"/>
                  </a:cubicBezTo>
                  <a:close/>
                  <a:moveTo>
                    <a:pt x="25" y="5"/>
                  </a:moveTo>
                  <a:cubicBezTo>
                    <a:pt x="25" y="6"/>
                    <a:pt x="30" y="12"/>
                    <a:pt x="35" y="20"/>
                  </a:cubicBezTo>
                  <a:cubicBezTo>
                    <a:pt x="44" y="17"/>
                    <a:pt x="48" y="12"/>
                    <a:pt x="49" y="11"/>
                  </a:cubicBezTo>
                  <a:cubicBezTo>
                    <a:pt x="44" y="7"/>
                    <a:pt x="38" y="4"/>
                    <a:pt x="31" y="4"/>
                  </a:cubicBezTo>
                  <a:cubicBezTo>
                    <a:pt x="29" y="4"/>
                    <a:pt x="27" y="4"/>
                    <a:pt x="25" y="5"/>
                  </a:cubicBezTo>
                  <a:close/>
                  <a:moveTo>
                    <a:pt x="51" y="14"/>
                  </a:moveTo>
                  <a:cubicBezTo>
                    <a:pt x="51" y="15"/>
                    <a:pt x="46" y="20"/>
                    <a:pt x="37" y="24"/>
                  </a:cubicBezTo>
                  <a:cubicBezTo>
                    <a:pt x="37" y="26"/>
                    <a:pt x="38" y="27"/>
                    <a:pt x="38" y="28"/>
                  </a:cubicBezTo>
                  <a:cubicBezTo>
                    <a:pt x="39" y="29"/>
                    <a:pt x="39" y="29"/>
                    <a:pt x="39" y="30"/>
                  </a:cubicBezTo>
                  <a:cubicBezTo>
                    <a:pt x="48" y="29"/>
                    <a:pt x="57" y="30"/>
                    <a:pt x="57" y="30"/>
                  </a:cubicBezTo>
                  <a:cubicBezTo>
                    <a:pt x="57" y="24"/>
                    <a:pt x="55" y="18"/>
                    <a:pt x="5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61"/>
            <p:cNvSpPr>
              <a:spLocks noEditPoints="1"/>
            </p:cNvSpPr>
            <p:nvPr/>
          </p:nvSpPr>
          <p:spPr bwMode="auto">
            <a:xfrm>
              <a:off x="11650369" y="3689191"/>
              <a:ext cx="187904" cy="166372"/>
            </a:xfrm>
            <a:custGeom>
              <a:avLst/>
              <a:gdLst>
                <a:gd name="T0" fmla="*/ 48 w 59"/>
                <a:gd name="T1" fmla="*/ 0 h 52"/>
                <a:gd name="T2" fmla="*/ 11 w 59"/>
                <a:gd name="T3" fmla="*/ 0 h 52"/>
                <a:gd name="T4" fmla="*/ 0 w 59"/>
                <a:gd name="T5" fmla="*/ 12 h 52"/>
                <a:gd name="T6" fmla="*/ 0 w 59"/>
                <a:gd name="T7" fmla="*/ 50 h 52"/>
                <a:gd name="T8" fmla="*/ 2 w 59"/>
                <a:gd name="T9" fmla="*/ 52 h 52"/>
                <a:gd name="T10" fmla="*/ 57 w 59"/>
                <a:gd name="T11" fmla="*/ 52 h 52"/>
                <a:gd name="T12" fmla="*/ 59 w 59"/>
                <a:gd name="T13" fmla="*/ 50 h 52"/>
                <a:gd name="T14" fmla="*/ 59 w 59"/>
                <a:gd name="T15" fmla="*/ 12 h 52"/>
                <a:gd name="T16" fmla="*/ 48 w 59"/>
                <a:gd name="T17" fmla="*/ 0 h 52"/>
                <a:gd name="T18" fmla="*/ 37 w 59"/>
                <a:gd name="T19" fmla="*/ 34 h 52"/>
                <a:gd name="T20" fmla="*/ 37 w 59"/>
                <a:gd name="T21" fmla="*/ 45 h 52"/>
                <a:gd name="T22" fmla="*/ 22 w 59"/>
                <a:gd name="T23" fmla="*/ 45 h 52"/>
                <a:gd name="T24" fmla="*/ 22 w 59"/>
                <a:gd name="T25" fmla="*/ 34 h 52"/>
                <a:gd name="T26" fmla="*/ 11 w 59"/>
                <a:gd name="T27" fmla="*/ 34 h 52"/>
                <a:gd name="T28" fmla="*/ 29 w 59"/>
                <a:gd name="T29" fmla="*/ 19 h 52"/>
                <a:gd name="T30" fmla="*/ 48 w 59"/>
                <a:gd name="T31" fmla="*/ 34 h 52"/>
                <a:gd name="T32" fmla="*/ 37 w 59"/>
                <a:gd name="T33" fmla="*/ 34 h 52"/>
                <a:gd name="T34" fmla="*/ 9 w 59"/>
                <a:gd name="T35" fmla="*/ 8 h 52"/>
                <a:gd name="T36" fmla="*/ 12 w 59"/>
                <a:gd name="T37" fmla="*/ 4 h 52"/>
                <a:gd name="T38" fmla="*/ 46 w 59"/>
                <a:gd name="T39" fmla="*/ 4 h 52"/>
                <a:gd name="T40" fmla="*/ 50 w 59"/>
                <a:gd name="T41" fmla="*/ 8 h 52"/>
                <a:gd name="T42" fmla="*/ 9 w 59"/>
                <a:gd name="T4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" h="52">
                  <a:moveTo>
                    <a:pt x="4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2"/>
                    <a:pt x="2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8" y="52"/>
                    <a:pt x="59" y="52"/>
                    <a:pt x="59" y="5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48" y="0"/>
                  </a:lnTo>
                  <a:close/>
                  <a:moveTo>
                    <a:pt x="37" y="34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37" y="34"/>
                  </a:lnTo>
                  <a:close/>
                  <a:moveTo>
                    <a:pt x="9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62"/>
            <p:cNvSpPr>
              <a:spLocks noEditPoints="1"/>
            </p:cNvSpPr>
            <p:nvPr/>
          </p:nvSpPr>
          <p:spPr bwMode="auto">
            <a:xfrm>
              <a:off x="11243244" y="4012150"/>
              <a:ext cx="303387" cy="266197"/>
            </a:xfrm>
            <a:custGeom>
              <a:avLst/>
              <a:gdLst>
                <a:gd name="T0" fmla="*/ 95 w 95"/>
                <a:gd name="T1" fmla="*/ 34 h 83"/>
                <a:gd name="T2" fmla="*/ 83 w 95"/>
                <a:gd name="T3" fmla="*/ 0 h 83"/>
                <a:gd name="T4" fmla="*/ 83 w 95"/>
                <a:gd name="T5" fmla="*/ 0 h 83"/>
                <a:gd name="T6" fmla="*/ 75 w 95"/>
                <a:gd name="T7" fmla="*/ 0 h 83"/>
                <a:gd name="T8" fmla="*/ 31 w 95"/>
                <a:gd name="T9" fmla="*/ 19 h 83"/>
                <a:gd name="T10" fmla="*/ 30 w 95"/>
                <a:gd name="T11" fmla="*/ 34 h 83"/>
                <a:gd name="T12" fmla="*/ 31 w 95"/>
                <a:gd name="T13" fmla="*/ 49 h 83"/>
                <a:gd name="T14" fmla="*/ 75 w 95"/>
                <a:gd name="T15" fmla="*/ 67 h 83"/>
                <a:gd name="T16" fmla="*/ 83 w 95"/>
                <a:gd name="T17" fmla="*/ 67 h 83"/>
                <a:gd name="T18" fmla="*/ 83 w 95"/>
                <a:gd name="T19" fmla="*/ 67 h 83"/>
                <a:gd name="T20" fmla="*/ 95 w 95"/>
                <a:gd name="T21" fmla="*/ 34 h 83"/>
                <a:gd name="T22" fmla="*/ 80 w 95"/>
                <a:gd name="T23" fmla="*/ 62 h 83"/>
                <a:gd name="T24" fmla="*/ 78 w 95"/>
                <a:gd name="T25" fmla="*/ 61 h 83"/>
                <a:gd name="T26" fmla="*/ 75 w 95"/>
                <a:gd name="T27" fmla="*/ 55 h 83"/>
                <a:gd name="T28" fmla="*/ 71 w 95"/>
                <a:gd name="T29" fmla="*/ 34 h 83"/>
                <a:gd name="T30" fmla="*/ 75 w 95"/>
                <a:gd name="T31" fmla="*/ 12 h 83"/>
                <a:gd name="T32" fmla="*/ 78 w 95"/>
                <a:gd name="T33" fmla="*/ 7 h 83"/>
                <a:gd name="T34" fmla="*/ 80 w 95"/>
                <a:gd name="T35" fmla="*/ 5 h 83"/>
                <a:gd name="T36" fmla="*/ 82 w 95"/>
                <a:gd name="T37" fmla="*/ 7 h 83"/>
                <a:gd name="T38" fmla="*/ 86 w 95"/>
                <a:gd name="T39" fmla="*/ 12 h 83"/>
                <a:gd name="T40" fmla="*/ 89 w 95"/>
                <a:gd name="T41" fmla="*/ 34 h 83"/>
                <a:gd name="T42" fmla="*/ 86 w 95"/>
                <a:gd name="T43" fmla="*/ 55 h 83"/>
                <a:gd name="T44" fmla="*/ 82 w 95"/>
                <a:gd name="T45" fmla="*/ 61 h 83"/>
                <a:gd name="T46" fmla="*/ 80 w 95"/>
                <a:gd name="T47" fmla="*/ 62 h 83"/>
                <a:gd name="T48" fmla="*/ 23 w 95"/>
                <a:gd name="T49" fmla="*/ 34 h 83"/>
                <a:gd name="T50" fmla="*/ 24 w 95"/>
                <a:gd name="T51" fmla="*/ 20 h 83"/>
                <a:gd name="T52" fmla="*/ 12 w 95"/>
                <a:gd name="T53" fmla="*/ 21 h 83"/>
                <a:gd name="T54" fmla="*/ 5 w 95"/>
                <a:gd name="T55" fmla="*/ 21 h 83"/>
                <a:gd name="T56" fmla="*/ 0 w 95"/>
                <a:gd name="T57" fmla="*/ 30 h 83"/>
                <a:gd name="T58" fmla="*/ 0 w 95"/>
                <a:gd name="T59" fmla="*/ 38 h 83"/>
                <a:gd name="T60" fmla="*/ 5 w 95"/>
                <a:gd name="T61" fmla="*/ 47 h 83"/>
                <a:gd name="T62" fmla="*/ 12 w 95"/>
                <a:gd name="T63" fmla="*/ 47 h 83"/>
                <a:gd name="T64" fmla="*/ 24 w 95"/>
                <a:gd name="T65" fmla="*/ 47 h 83"/>
                <a:gd name="T66" fmla="*/ 23 w 95"/>
                <a:gd name="T67" fmla="*/ 34 h 83"/>
                <a:gd name="T68" fmla="*/ 34 w 95"/>
                <a:gd name="T69" fmla="*/ 53 h 83"/>
                <a:gd name="T70" fmla="*/ 22 w 95"/>
                <a:gd name="T71" fmla="*/ 51 h 83"/>
                <a:gd name="T72" fmla="*/ 30 w 95"/>
                <a:gd name="T73" fmla="*/ 81 h 83"/>
                <a:gd name="T74" fmla="*/ 33 w 95"/>
                <a:gd name="T75" fmla="*/ 83 h 83"/>
                <a:gd name="T76" fmla="*/ 44 w 95"/>
                <a:gd name="T77" fmla="*/ 78 h 83"/>
                <a:gd name="T78" fmla="*/ 46 w 95"/>
                <a:gd name="T79" fmla="*/ 75 h 83"/>
                <a:gd name="T80" fmla="*/ 34 w 95"/>
                <a:gd name="T81" fmla="*/ 53 h 83"/>
                <a:gd name="T82" fmla="*/ 80 w 95"/>
                <a:gd name="T83" fmla="*/ 45 h 83"/>
                <a:gd name="T84" fmla="*/ 79 w 95"/>
                <a:gd name="T85" fmla="*/ 44 h 83"/>
                <a:gd name="T86" fmla="*/ 78 w 95"/>
                <a:gd name="T87" fmla="*/ 42 h 83"/>
                <a:gd name="T88" fmla="*/ 77 w 95"/>
                <a:gd name="T89" fmla="*/ 34 h 83"/>
                <a:gd name="T90" fmla="*/ 78 w 95"/>
                <a:gd name="T91" fmla="*/ 25 h 83"/>
                <a:gd name="T92" fmla="*/ 79 w 95"/>
                <a:gd name="T93" fmla="*/ 23 h 83"/>
                <a:gd name="T94" fmla="*/ 80 w 95"/>
                <a:gd name="T95" fmla="*/ 23 h 83"/>
                <a:gd name="T96" fmla="*/ 81 w 95"/>
                <a:gd name="T97" fmla="*/ 23 h 83"/>
                <a:gd name="T98" fmla="*/ 82 w 95"/>
                <a:gd name="T99" fmla="*/ 25 h 83"/>
                <a:gd name="T100" fmla="*/ 84 w 95"/>
                <a:gd name="T101" fmla="*/ 34 h 83"/>
                <a:gd name="T102" fmla="*/ 82 w 95"/>
                <a:gd name="T103" fmla="*/ 42 h 83"/>
                <a:gd name="T104" fmla="*/ 81 w 95"/>
                <a:gd name="T105" fmla="*/ 44 h 83"/>
                <a:gd name="T106" fmla="*/ 80 w 95"/>
                <a:gd name="T107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83">
                  <a:moveTo>
                    <a:pt x="95" y="34"/>
                  </a:moveTo>
                  <a:cubicBezTo>
                    <a:pt x="95" y="15"/>
                    <a:pt x="89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13"/>
                    <a:pt x="31" y="19"/>
                  </a:cubicBezTo>
                  <a:cubicBezTo>
                    <a:pt x="30" y="23"/>
                    <a:pt x="30" y="28"/>
                    <a:pt x="30" y="34"/>
                  </a:cubicBezTo>
                  <a:cubicBezTo>
                    <a:pt x="30" y="39"/>
                    <a:pt x="30" y="44"/>
                    <a:pt x="31" y="49"/>
                  </a:cubicBezTo>
                  <a:cubicBezTo>
                    <a:pt x="57" y="54"/>
                    <a:pt x="75" y="67"/>
                    <a:pt x="7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9" y="67"/>
                    <a:pt x="95" y="52"/>
                    <a:pt x="95" y="34"/>
                  </a:cubicBezTo>
                  <a:close/>
                  <a:moveTo>
                    <a:pt x="80" y="62"/>
                  </a:moveTo>
                  <a:cubicBezTo>
                    <a:pt x="79" y="62"/>
                    <a:pt x="78" y="61"/>
                    <a:pt x="78" y="61"/>
                  </a:cubicBezTo>
                  <a:cubicBezTo>
                    <a:pt x="77" y="60"/>
                    <a:pt x="76" y="58"/>
                    <a:pt x="75" y="55"/>
                  </a:cubicBezTo>
                  <a:cubicBezTo>
                    <a:pt x="72" y="49"/>
                    <a:pt x="71" y="42"/>
                    <a:pt x="71" y="34"/>
                  </a:cubicBezTo>
                  <a:cubicBezTo>
                    <a:pt x="71" y="26"/>
                    <a:pt x="72" y="18"/>
                    <a:pt x="75" y="12"/>
                  </a:cubicBezTo>
                  <a:cubicBezTo>
                    <a:pt x="76" y="10"/>
                    <a:pt x="77" y="8"/>
                    <a:pt x="78" y="7"/>
                  </a:cubicBezTo>
                  <a:cubicBezTo>
                    <a:pt x="78" y="6"/>
                    <a:pt x="79" y="5"/>
                    <a:pt x="80" y="5"/>
                  </a:cubicBezTo>
                  <a:cubicBezTo>
                    <a:pt x="81" y="5"/>
                    <a:pt x="82" y="6"/>
                    <a:pt x="82" y="7"/>
                  </a:cubicBezTo>
                  <a:cubicBezTo>
                    <a:pt x="84" y="8"/>
                    <a:pt x="85" y="10"/>
                    <a:pt x="86" y="12"/>
                  </a:cubicBezTo>
                  <a:cubicBezTo>
                    <a:pt x="88" y="18"/>
                    <a:pt x="89" y="26"/>
                    <a:pt x="89" y="34"/>
                  </a:cubicBezTo>
                  <a:cubicBezTo>
                    <a:pt x="89" y="42"/>
                    <a:pt x="88" y="49"/>
                    <a:pt x="86" y="55"/>
                  </a:cubicBezTo>
                  <a:cubicBezTo>
                    <a:pt x="85" y="58"/>
                    <a:pt x="84" y="60"/>
                    <a:pt x="82" y="61"/>
                  </a:cubicBezTo>
                  <a:cubicBezTo>
                    <a:pt x="82" y="61"/>
                    <a:pt x="81" y="62"/>
                    <a:pt x="80" y="62"/>
                  </a:cubicBezTo>
                  <a:close/>
                  <a:moveTo>
                    <a:pt x="23" y="34"/>
                  </a:moveTo>
                  <a:cubicBezTo>
                    <a:pt x="23" y="29"/>
                    <a:pt x="24" y="24"/>
                    <a:pt x="24" y="20"/>
                  </a:cubicBezTo>
                  <a:cubicBezTo>
                    <a:pt x="20" y="21"/>
                    <a:pt x="16" y="21"/>
                    <a:pt x="1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12" y="47"/>
                  </a:cubicBezTo>
                  <a:cubicBezTo>
                    <a:pt x="16" y="47"/>
                    <a:pt x="20" y="47"/>
                    <a:pt x="24" y="47"/>
                  </a:cubicBezTo>
                  <a:cubicBezTo>
                    <a:pt x="24" y="43"/>
                    <a:pt x="23" y="39"/>
                    <a:pt x="23" y="34"/>
                  </a:cubicBezTo>
                  <a:close/>
                  <a:moveTo>
                    <a:pt x="34" y="53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2" y="83"/>
                    <a:pt x="33" y="8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6" y="78"/>
                    <a:pt x="46" y="76"/>
                    <a:pt x="46" y="75"/>
                  </a:cubicBezTo>
                  <a:lnTo>
                    <a:pt x="34" y="53"/>
                  </a:lnTo>
                  <a:close/>
                  <a:moveTo>
                    <a:pt x="80" y="45"/>
                  </a:moveTo>
                  <a:cubicBezTo>
                    <a:pt x="80" y="45"/>
                    <a:pt x="79" y="44"/>
                    <a:pt x="79" y="44"/>
                  </a:cubicBezTo>
                  <a:cubicBezTo>
                    <a:pt x="79" y="44"/>
                    <a:pt x="78" y="43"/>
                    <a:pt x="78" y="42"/>
                  </a:cubicBezTo>
                  <a:cubicBezTo>
                    <a:pt x="77" y="40"/>
                    <a:pt x="77" y="37"/>
                    <a:pt x="77" y="34"/>
                  </a:cubicBezTo>
                  <a:cubicBezTo>
                    <a:pt x="77" y="31"/>
                    <a:pt x="77" y="28"/>
                    <a:pt x="78" y="25"/>
                  </a:cubicBezTo>
                  <a:cubicBezTo>
                    <a:pt x="78" y="25"/>
                    <a:pt x="79" y="24"/>
                    <a:pt x="79" y="23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80" y="23"/>
                    <a:pt x="81" y="23"/>
                    <a:pt x="81" y="23"/>
                  </a:cubicBezTo>
                  <a:cubicBezTo>
                    <a:pt x="81" y="24"/>
                    <a:pt x="82" y="25"/>
                    <a:pt x="82" y="25"/>
                  </a:cubicBezTo>
                  <a:cubicBezTo>
                    <a:pt x="83" y="28"/>
                    <a:pt x="84" y="31"/>
                    <a:pt x="84" y="34"/>
                  </a:cubicBezTo>
                  <a:cubicBezTo>
                    <a:pt x="84" y="37"/>
                    <a:pt x="83" y="40"/>
                    <a:pt x="82" y="42"/>
                  </a:cubicBezTo>
                  <a:cubicBezTo>
                    <a:pt x="82" y="43"/>
                    <a:pt x="81" y="44"/>
                    <a:pt x="81" y="44"/>
                  </a:cubicBezTo>
                  <a:cubicBezTo>
                    <a:pt x="81" y="44"/>
                    <a:pt x="80" y="45"/>
                    <a:pt x="8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63"/>
            <p:cNvSpPr>
              <a:spLocks noEditPoints="1"/>
            </p:cNvSpPr>
            <p:nvPr/>
          </p:nvSpPr>
          <p:spPr bwMode="auto">
            <a:xfrm>
              <a:off x="11767808" y="3599153"/>
              <a:ext cx="160501" cy="64591"/>
            </a:xfrm>
            <a:custGeom>
              <a:avLst/>
              <a:gdLst>
                <a:gd name="T0" fmla="*/ 50 w 50"/>
                <a:gd name="T1" fmla="*/ 10 h 20"/>
                <a:gd name="T2" fmla="*/ 50 w 50"/>
                <a:gd name="T3" fmla="*/ 10 h 20"/>
                <a:gd name="T4" fmla="*/ 40 w 50"/>
                <a:gd name="T5" fmla="*/ 0 h 20"/>
                <a:gd name="T6" fmla="*/ 28 w 50"/>
                <a:gd name="T7" fmla="*/ 0 h 20"/>
                <a:gd name="T8" fmla="*/ 18 w 50"/>
                <a:gd name="T9" fmla="*/ 10 h 20"/>
                <a:gd name="T10" fmla="*/ 18 w 50"/>
                <a:gd name="T11" fmla="*/ 10 h 20"/>
                <a:gd name="T12" fmla="*/ 18 w 50"/>
                <a:gd name="T13" fmla="*/ 11 h 20"/>
                <a:gd name="T14" fmla="*/ 23 w 50"/>
                <a:gd name="T15" fmla="*/ 11 h 20"/>
                <a:gd name="T16" fmla="*/ 23 w 50"/>
                <a:gd name="T17" fmla="*/ 10 h 20"/>
                <a:gd name="T18" fmla="*/ 23 w 50"/>
                <a:gd name="T19" fmla="*/ 10 h 20"/>
                <a:gd name="T20" fmla="*/ 28 w 50"/>
                <a:gd name="T21" fmla="*/ 5 h 20"/>
                <a:gd name="T22" fmla="*/ 40 w 50"/>
                <a:gd name="T23" fmla="*/ 5 h 20"/>
                <a:gd name="T24" fmla="*/ 45 w 50"/>
                <a:gd name="T25" fmla="*/ 10 h 20"/>
                <a:gd name="T26" fmla="*/ 45 w 50"/>
                <a:gd name="T27" fmla="*/ 10 h 20"/>
                <a:gd name="T28" fmla="*/ 40 w 50"/>
                <a:gd name="T29" fmla="*/ 15 h 20"/>
                <a:gd name="T30" fmla="*/ 35 w 50"/>
                <a:gd name="T31" fmla="*/ 15 h 20"/>
                <a:gd name="T32" fmla="*/ 32 w 50"/>
                <a:gd name="T33" fmla="*/ 20 h 20"/>
                <a:gd name="T34" fmla="*/ 40 w 50"/>
                <a:gd name="T35" fmla="*/ 20 h 20"/>
                <a:gd name="T36" fmla="*/ 50 w 50"/>
                <a:gd name="T37" fmla="*/ 10 h 20"/>
                <a:gd name="T38" fmla="*/ 32 w 50"/>
                <a:gd name="T39" fmla="*/ 10 h 20"/>
                <a:gd name="T40" fmla="*/ 32 w 50"/>
                <a:gd name="T41" fmla="*/ 9 h 20"/>
                <a:gd name="T42" fmla="*/ 27 w 50"/>
                <a:gd name="T43" fmla="*/ 9 h 20"/>
                <a:gd name="T44" fmla="*/ 28 w 50"/>
                <a:gd name="T45" fmla="*/ 10 h 20"/>
                <a:gd name="T46" fmla="*/ 28 w 50"/>
                <a:gd name="T47" fmla="*/ 10 h 20"/>
                <a:gd name="T48" fmla="*/ 22 w 50"/>
                <a:gd name="T49" fmla="*/ 15 h 20"/>
                <a:gd name="T50" fmla="*/ 10 w 50"/>
                <a:gd name="T51" fmla="*/ 15 h 20"/>
                <a:gd name="T52" fmla="*/ 5 w 50"/>
                <a:gd name="T53" fmla="*/ 10 h 20"/>
                <a:gd name="T54" fmla="*/ 5 w 50"/>
                <a:gd name="T55" fmla="*/ 10 h 20"/>
                <a:gd name="T56" fmla="*/ 10 w 50"/>
                <a:gd name="T57" fmla="*/ 5 h 20"/>
                <a:gd name="T58" fmla="*/ 16 w 50"/>
                <a:gd name="T59" fmla="*/ 5 h 20"/>
                <a:gd name="T60" fmla="*/ 19 w 50"/>
                <a:gd name="T61" fmla="*/ 0 h 20"/>
                <a:gd name="T62" fmla="*/ 10 w 50"/>
                <a:gd name="T63" fmla="*/ 0 h 20"/>
                <a:gd name="T64" fmla="*/ 0 w 50"/>
                <a:gd name="T65" fmla="*/ 10 h 20"/>
                <a:gd name="T66" fmla="*/ 0 w 50"/>
                <a:gd name="T67" fmla="*/ 10 h 20"/>
                <a:gd name="T68" fmla="*/ 10 w 50"/>
                <a:gd name="T69" fmla="*/ 20 h 20"/>
                <a:gd name="T70" fmla="*/ 22 w 50"/>
                <a:gd name="T71" fmla="*/ 20 h 20"/>
                <a:gd name="T72" fmla="*/ 32 w 50"/>
                <a:gd name="T7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" h="20">
                  <a:moveTo>
                    <a:pt x="50" y="10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50" y="5"/>
                    <a:pt x="46" y="0"/>
                    <a:pt x="4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8" y="5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7"/>
                    <a:pt x="25" y="5"/>
                    <a:pt x="28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3" y="5"/>
                    <a:pt x="45" y="7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3"/>
                    <a:pt x="43" y="15"/>
                    <a:pt x="40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7"/>
                    <a:pt x="33" y="18"/>
                    <a:pt x="32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6" y="20"/>
                    <a:pt x="50" y="15"/>
                    <a:pt x="50" y="10"/>
                  </a:cubicBezTo>
                  <a:close/>
                  <a:moveTo>
                    <a:pt x="32" y="10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3"/>
                    <a:pt x="25" y="15"/>
                    <a:pt x="22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7" y="15"/>
                    <a:pt x="5" y="13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7"/>
                    <a:pt x="7" y="5"/>
                    <a:pt x="1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3"/>
                    <a:pt x="17" y="1"/>
                    <a:pt x="1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8" y="20"/>
                    <a:pt x="32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64"/>
            <p:cNvSpPr>
              <a:spLocks noEditPoints="1"/>
            </p:cNvSpPr>
            <p:nvPr/>
          </p:nvSpPr>
          <p:spPr bwMode="auto">
            <a:xfrm>
              <a:off x="11918522" y="2912132"/>
              <a:ext cx="172245" cy="168330"/>
            </a:xfrm>
            <a:custGeom>
              <a:avLst/>
              <a:gdLst>
                <a:gd name="T0" fmla="*/ 27 w 54"/>
                <a:gd name="T1" fmla="*/ 0 h 53"/>
                <a:gd name="T2" fmla="*/ 0 w 54"/>
                <a:gd name="T3" fmla="*/ 27 h 53"/>
                <a:gd name="T4" fmla="*/ 27 w 54"/>
                <a:gd name="T5" fmla="*/ 53 h 53"/>
                <a:gd name="T6" fmla="*/ 54 w 54"/>
                <a:gd name="T7" fmla="*/ 27 h 53"/>
                <a:gd name="T8" fmla="*/ 27 w 54"/>
                <a:gd name="T9" fmla="*/ 0 h 53"/>
                <a:gd name="T10" fmla="*/ 16 w 54"/>
                <a:gd name="T11" fmla="*/ 43 h 53"/>
                <a:gd name="T12" fmla="*/ 17 w 54"/>
                <a:gd name="T13" fmla="*/ 38 h 53"/>
                <a:gd name="T14" fmla="*/ 7 w 54"/>
                <a:gd name="T15" fmla="*/ 24 h 53"/>
                <a:gd name="T16" fmla="*/ 13 w 54"/>
                <a:gd name="T17" fmla="*/ 12 h 53"/>
                <a:gd name="T18" fmla="*/ 27 w 54"/>
                <a:gd name="T19" fmla="*/ 7 h 53"/>
                <a:gd name="T20" fmla="*/ 41 w 54"/>
                <a:gd name="T21" fmla="*/ 12 h 53"/>
                <a:gd name="T22" fmla="*/ 47 w 54"/>
                <a:gd name="T23" fmla="*/ 24 h 53"/>
                <a:gd name="T24" fmla="*/ 37 w 54"/>
                <a:gd name="T25" fmla="*/ 38 h 53"/>
                <a:gd name="T26" fmla="*/ 38 w 54"/>
                <a:gd name="T27" fmla="*/ 43 h 53"/>
                <a:gd name="T28" fmla="*/ 27 w 54"/>
                <a:gd name="T29" fmla="*/ 47 h 53"/>
                <a:gd name="T30" fmla="*/ 16 w 54"/>
                <a:gd name="T31" fmla="*/ 43 h 53"/>
                <a:gd name="T32" fmla="*/ 29 w 54"/>
                <a:gd name="T33" fmla="*/ 33 h 53"/>
                <a:gd name="T34" fmla="*/ 30 w 54"/>
                <a:gd name="T35" fmla="*/ 35 h 53"/>
                <a:gd name="T36" fmla="*/ 30 w 54"/>
                <a:gd name="T37" fmla="*/ 38 h 53"/>
                <a:gd name="T38" fmla="*/ 29 w 54"/>
                <a:gd name="T39" fmla="*/ 40 h 53"/>
                <a:gd name="T40" fmla="*/ 25 w 54"/>
                <a:gd name="T41" fmla="*/ 40 h 53"/>
                <a:gd name="T42" fmla="*/ 24 w 54"/>
                <a:gd name="T43" fmla="*/ 38 h 53"/>
                <a:gd name="T44" fmla="*/ 24 w 54"/>
                <a:gd name="T45" fmla="*/ 35 h 53"/>
                <a:gd name="T46" fmla="*/ 25 w 54"/>
                <a:gd name="T47" fmla="*/ 33 h 53"/>
                <a:gd name="T48" fmla="*/ 26 w 54"/>
                <a:gd name="T49" fmla="*/ 10 h 53"/>
                <a:gd name="T50" fmla="*/ 28 w 54"/>
                <a:gd name="T51" fmla="*/ 10 h 53"/>
                <a:gd name="T52" fmla="*/ 29 w 54"/>
                <a:gd name="T5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2" y="53"/>
                    <a:pt x="54" y="41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16" y="43"/>
                  </a:moveTo>
                  <a:cubicBezTo>
                    <a:pt x="17" y="42"/>
                    <a:pt x="17" y="40"/>
                    <a:pt x="17" y="38"/>
                  </a:cubicBezTo>
                  <a:cubicBezTo>
                    <a:pt x="17" y="32"/>
                    <a:pt x="13" y="26"/>
                    <a:pt x="7" y="24"/>
                  </a:cubicBezTo>
                  <a:cubicBezTo>
                    <a:pt x="8" y="20"/>
                    <a:pt x="10" y="16"/>
                    <a:pt x="13" y="12"/>
                  </a:cubicBezTo>
                  <a:cubicBezTo>
                    <a:pt x="17" y="9"/>
                    <a:pt x="22" y="7"/>
                    <a:pt x="27" y="7"/>
                  </a:cubicBezTo>
                  <a:cubicBezTo>
                    <a:pt x="32" y="7"/>
                    <a:pt x="37" y="9"/>
                    <a:pt x="41" y="12"/>
                  </a:cubicBezTo>
                  <a:cubicBezTo>
                    <a:pt x="44" y="16"/>
                    <a:pt x="46" y="20"/>
                    <a:pt x="47" y="24"/>
                  </a:cubicBezTo>
                  <a:cubicBezTo>
                    <a:pt x="41" y="26"/>
                    <a:pt x="37" y="32"/>
                    <a:pt x="37" y="38"/>
                  </a:cubicBezTo>
                  <a:cubicBezTo>
                    <a:pt x="37" y="40"/>
                    <a:pt x="37" y="42"/>
                    <a:pt x="38" y="43"/>
                  </a:cubicBezTo>
                  <a:cubicBezTo>
                    <a:pt x="35" y="45"/>
                    <a:pt x="31" y="47"/>
                    <a:pt x="27" y="47"/>
                  </a:cubicBezTo>
                  <a:cubicBezTo>
                    <a:pt x="23" y="47"/>
                    <a:pt x="19" y="45"/>
                    <a:pt x="16" y="43"/>
                  </a:cubicBezTo>
                  <a:close/>
                  <a:moveTo>
                    <a:pt x="29" y="33"/>
                  </a:moveTo>
                  <a:cubicBezTo>
                    <a:pt x="30" y="33"/>
                    <a:pt x="30" y="34"/>
                    <a:pt x="30" y="3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30" y="40"/>
                    <a:pt x="29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4" y="39"/>
                    <a:pt x="24" y="38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65"/>
            <p:cNvSpPr>
              <a:spLocks noEditPoints="1"/>
            </p:cNvSpPr>
            <p:nvPr/>
          </p:nvSpPr>
          <p:spPr bwMode="auto">
            <a:xfrm>
              <a:off x="11895034" y="3100035"/>
              <a:ext cx="150715" cy="121354"/>
            </a:xfrm>
            <a:custGeom>
              <a:avLst/>
              <a:gdLst>
                <a:gd name="T0" fmla="*/ 30 w 77"/>
                <a:gd name="T1" fmla="*/ 62 h 62"/>
                <a:gd name="T2" fmla="*/ 0 w 77"/>
                <a:gd name="T3" fmla="*/ 31 h 62"/>
                <a:gd name="T4" fmla="*/ 15 w 77"/>
                <a:gd name="T5" fmla="*/ 17 h 62"/>
                <a:gd name="T6" fmla="*/ 30 w 77"/>
                <a:gd name="T7" fmla="*/ 33 h 62"/>
                <a:gd name="T8" fmla="*/ 62 w 77"/>
                <a:gd name="T9" fmla="*/ 0 h 62"/>
                <a:gd name="T10" fmla="*/ 77 w 77"/>
                <a:gd name="T11" fmla="*/ 15 h 62"/>
                <a:gd name="T12" fmla="*/ 30 w 77"/>
                <a:gd name="T13" fmla="*/ 62 h 62"/>
                <a:gd name="T14" fmla="*/ 9 w 77"/>
                <a:gd name="T15" fmla="*/ 31 h 62"/>
                <a:gd name="T16" fmla="*/ 30 w 77"/>
                <a:gd name="T17" fmla="*/ 54 h 62"/>
                <a:gd name="T18" fmla="*/ 69 w 77"/>
                <a:gd name="T19" fmla="*/ 15 h 62"/>
                <a:gd name="T20" fmla="*/ 62 w 77"/>
                <a:gd name="T21" fmla="*/ 8 h 62"/>
                <a:gd name="T22" fmla="*/ 30 w 77"/>
                <a:gd name="T23" fmla="*/ 41 h 62"/>
                <a:gd name="T24" fmla="*/ 15 w 77"/>
                <a:gd name="T25" fmla="*/ 25 h 62"/>
                <a:gd name="T26" fmla="*/ 9 w 77"/>
                <a:gd name="T27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62">
                  <a:moveTo>
                    <a:pt x="30" y="62"/>
                  </a:moveTo>
                  <a:lnTo>
                    <a:pt x="0" y="31"/>
                  </a:lnTo>
                  <a:lnTo>
                    <a:pt x="15" y="17"/>
                  </a:lnTo>
                  <a:lnTo>
                    <a:pt x="30" y="33"/>
                  </a:lnTo>
                  <a:lnTo>
                    <a:pt x="62" y="0"/>
                  </a:lnTo>
                  <a:lnTo>
                    <a:pt x="77" y="15"/>
                  </a:lnTo>
                  <a:lnTo>
                    <a:pt x="30" y="62"/>
                  </a:lnTo>
                  <a:close/>
                  <a:moveTo>
                    <a:pt x="9" y="31"/>
                  </a:moveTo>
                  <a:lnTo>
                    <a:pt x="30" y="54"/>
                  </a:lnTo>
                  <a:lnTo>
                    <a:pt x="69" y="15"/>
                  </a:lnTo>
                  <a:lnTo>
                    <a:pt x="62" y="8"/>
                  </a:lnTo>
                  <a:lnTo>
                    <a:pt x="30" y="41"/>
                  </a:lnTo>
                  <a:lnTo>
                    <a:pt x="15" y="25"/>
                  </a:lnTo>
                  <a:lnTo>
                    <a:pt x="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" name="Freeform 66"/>
            <p:cNvSpPr>
              <a:spLocks noEditPoints="1"/>
            </p:cNvSpPr>
            <p:nvPr/>
          </p:nvSpPr>
          <p:spPr bwMode="auto">
            <a:xfrm>
              <a:off x="11640581" y="3336871"/>
              <a:ext cx="178118" cy="236836"/>
            </a:xfrm>
            <a:custGeom>
              <a:avLst/>
              <a:gdLst>
                <a:gd name="T0" fmla="*/ 53 w 56"/>
                <a:gd name="T1" fmla="*/ 9 h 74"/>
                <a:gd name="T2" fmla="*/ 49 w 56"/>
                <a:gd name="T3" fmla="*/ 9 h 74"/>
                <a:gd name="T4" fmla="*/ 49 w 56"/>
                <a:gd name="T5" fmla="*/ 14 h 74"/>
                <a:gd name="T6" fmla="*/ 51 w 56"/>
                <a:gd name="T7" fmla="*/ 14 h 74"/>
                <a:gd name="T8" fmla="*/ 51 w 56"/>
                <a:gd name="T9" fmla="*/ 51 h 74"/>
                <a:gd name="T10" fmla="*/ 32 w 56"/>
                <a:gd name="T11" fmla="*/ 51 h 74"/>
                <a:gd name="T12" fmla="*/ 32 w 56"/>
                <a:gd name="T13" fmla="*/ 70 h 74"/>
                <a:gd name="T14" fmla="*/ 5 w 56"/>
                <a:gd name="T15" fmla="*/ 70 h 74"/>
                <a:gd name="T16" fmla="*/ 5 w 56"/>
                <a:gd name="T17" fmla="*/ 14 h 74"/>
                <a:gd name="T18" fmla="*/ 7 w 56"/>
                <a:gd name="T19" fmla="*/ 14 h 74"/>
                <a:gd name="T20" fmla="*/ 7 w 56"/>
                <a:gd name="T21" fmla="*/ 9 h 74"/>
                <a:gd name="T22" fmla="*/ 2 w 56"/>
                <a:gd name="T23" fmla="*/ 9 h 74"/>
                <a:gd name="T24" fmla="*/ 0 w 56"/>
                <a:gd name="T25" fmla="*/ 12 h 74"/>
                <a:gd name="T26" fmla="*/ 0 w 56"/>
                <a:gd name="T27" fmla="*/ 72 h 74"/>
                <a:gd name="T28" fmla="*/ 2 w 56"/>
                <a:gd name="T29" fmla="*/ 74 h 74"/>
                <a:gd name="T30" fmla="*/ 39 w 56"/>
                <a:gd name="T31" fmla="*/ 74 h 74"/>
                <a:gd name="T32" fmla="*/ 56 w 56"/>
                <a:gd name="T33" fmla="*/ 58 h 74"/>
                <a:gd name="T34" fmla="*/ 56 w 56"/>
                <a:gd name="T35" fmla="*/ 12 h 74"/>
                <a:gd name="T36" fmla="*/ 53 w 56"/>
                <a:gd name="T37" fmla="*/ 9 h 74"/>
                <a:gd name="T38" fmla="*/ 37 w 56"/>
                <a:gd name="T39" fmla="*/ 70 h 74"/>
                <a:gd name="T40" fmla="*/ 37 w 56"/>
                <a:gd name="T41" fmla="*/ 56 h 74"/>
                <a:gd name="T42" fmla="*/ 51 w 56"/>
                <a:gd name="T43" fmla="*/ 56 h 74"/>
                <a:gd name="T44" fmla="*/ 37 w 56"/>
                <a:gd name="T45" fmla="*/ 70 h 74"/>
                <a:gd name="T46" fmla="*/ 46 w 56"/>
                <a:gd name="T47" fmla="*/ 9 h 74"/>
                <a:gd name="T48" fmla="*/ 37 w 56"/>
                <a:gd name="T49" fmla="*/ 9 h 74"/>
                <a:gd name="T50" fmla="*/ 37 w 56"/>
                <a:gd name="T51" fmla="*/ 5 h 74"/>
                <a:gd name="T52" fmla="*/ 32 w 56"/>
                <a:gd name="T53" fmla="*/ 0 h 74"/>
                <a:gd name="T54" fmla="*/ 23 w 56"/>
                <a:gd name="T55" fmla="*/ 0 h 74"/>
                <a:gd name="T56" fmla="*/ 19 w 56"/>
                <a:gd name="T57" fmla="*/ 5 h 74"/>
                <a:gd name="T58" fmla="*/ 19 w 56"/>
                <a:gd name="T59" fmla="*/ 9 h 74"/>
                <a:gd name="T60" fmla="*/ 9 w 56"/>
                <a:gd name="T61" fmla="*/ 9 h 74"/>
                <a:gd name="T62" fmla="*/ 9 w 56"/>
                <a:gd name="T63" fmla="*/ 19 h 74"/>
                <a:gd name="T64" fmla="*/ 46 w 56"/>
                <a:gd name="T65" fmla="*/ 19 h 74"/>
                <a:gd name="T66" fmla="*/ 46 w 56"/>
                <a:gd name="T67" fmla="*/ 9 h 74"/>
                <a:gd name="T68" fmla="*/ 32 w 56"/>
                <a:gd name="T69" fmla="*/ 9 h 74"/>
                <a:gd name="T70" fmla="*/ 23 w 56"/>
                <a:gd name="T71" fmla="*/ 9 h 74"/>
                <a:gd name="T72" fmla="*/ 23 w 56"/>
                <a:gd name="T73" fmla="*/ 5 h 74"/>
                <a:gd name="T74" fmla="*/ 23 w 56"/>
                <a:gd name="T75" fmla="*/ 5 h 74"/>
                <a:gd name="T76" fmla="*/ 32 w 56"/>
                <a:gd name="T77" fmla="*/ 5 h 74"/>
                <a:gd name="T78" fmla="*/ 32 w 56"/>
                <a:gd name="T79" fmla="*/ 5 h 74"/>
                <a:gd name="T80" fmla="*/ 32 w 56"/>
                <a:gd name="T8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" h="74">
                  <a:moveTo>
                    <a:pt x="53" y="9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1" y="74"/>
                    <a:pt x="2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0"/>
                    <a:pt x="55" y="9"/>
                    <a:pt x="53" y="9"/>
                  </a:cubicBezTo>
                  <a:close/>
                  <a:moveTo>
                    <a:pt x="37" y="70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51" y="56"/>
                    <a:pt x="51" y="56"/>
                    <a:pt x="51" y="56"/>
                  </a:cubicBezTo>
                  <a:lnTo>
                    <a:pt x="37" y="70"/>
                  </a:lnTo>
                  <a:close/>
                  <a:moveTo>
                    <a:pt x="46" y="9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5" y="0"/>
                    <a:pt x="3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9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6" y="19"/>
                    <a:pt x="46" y="19"/>
                    <a:pt x="46" y="19"/>
                  </a:cubicBezTo>
                  <a:lnTo>
                    <a:pt x="46" y="9"/>
                  </a:lnTo>
                  <a:close/>
                  <a:moveTo>
                    <a:pt x="32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lnTo>
                    <a:pt x="3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" name="Freeform 67"/>
            <p:cNvSpPr>
              <a:spLocks/>
            </p:cNvSpPr>
            <p:nvPr/>
          </p:nvSpPr>
          <p:spPr bwMode="auto">
            <a:xfrm>
              <a:off x="10986834" y="3618727"/>
              <a:ext cx="608730" cy="342532"/>
            </a:xfrm>
            <a:custGeom>
              <a:avLst/>
              <a:gdLst>
                <a:gd name="T0" fmla="*/ 190 w 190"/>
                <a:gd name="T1" fmla="*/ 74 h 107"/>
                <a:gd name="T2" fmla="*/ 166 w 190"/>
                <a:gd name="T3" fmla="*/ 43 h 107"/>
                <a:gd name="T4" fmla="*/ 122 w 190"/>
                <a:gd name="T5" fmla="*/ 0 h 107"/>
                <a:gd name="T6" fmla="*/ 87 w 190"/>
                <a:gd name="T7" fmla="*/ 17 h 107"/>
                <a:gd name="T8" fmla="*/ 67 w 190"/>
                <a:gd name="T9" fmla="*/ 7 h 107"/>
                <a:gd name="T10" fmla="*/ 42 w 190"/>
                <a:gd name="T11" fmla="*/ 32 h 107"/>
                <a:gd name="T12" fmla="*/ 43 w 190"/>
                <a:gd name="T13" fmla="*/ 35 h 107"/>
                <a:gd name="T14" fmla="*/ 36 w 190"/>
                <a:gd name="T15" fmla="*/ 35 h 107"/>
                <a:gd name="T16" fmla="*/ 0 w 190"/>
                <a:gd name="T17" fmla="*/ 71 h 107"/>
                <a:gd name="T18" fmla="*/ 36 w 190"/>
                <a:gd name="T19" fmla="*/ 107 h 107"/>
                <a:gd name="T20" fmla="*/ 158 w 190"/>
                <a:gd name="T21" fmla="*/ 107 h 107"/>
                <a:gd name="T22" fmla="*/ 158 w 190"/>
                <a:gd name="T23" fmla="*/ 107 h 107"/>
                <a:gd name="T24" fmla="*/ 190 w 190"/>
                <a:gd name="T25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07">
                  <a:moveTo>
                    <a:pt x="190" y="74"/>
                  </a:moveTo>
                  <a:cubicBezTo>
                    <a:pt x="190" y="59"/>
                    <a:pt x="180" y="46"/>
                    <a:pt x="166" y="43"/>
                  </a:cubicBezTo>
                  <a:cubicBezTo>
                    <a:pt x="165" y="19"/>
                    <a:pt x="146" y="0"/>
                    <a:pt x="122" y="0"/>
                  </a:cubicBezTo>
                  <a:cubicBezTo>
                    <a:pt x="107" y="0"/>
                    <a:pt x="95" y="6"/>
                    <a:pt x="87" y="17"/>
                  </a:cubicBezTo>
                  <a:cubicBezTo>
                    <a:pt x="82" y="11"/>
                    <a:pt x="75" y="7"/>
                    <a:pt x="67" y="7"/>
                  </a:cubicBezTo>
                  <a:cubicBezTo>
                    <a:pt x="54" y="7"/>
                    <a:pt x="42" y="18"/>
                    <a:pt x="42" y="32"/>
                  </a:cubicBezTo>
                  <a:cubicBezTo>
                    <a:pt x="42" y="33"/>
                    <a:pt x="43" y="34"/>
                    <a:pt x="43" y="35"/>
                  </a:cubicBezTo>
                  <a:cubicBezTo>
                    <a:pt x="41" y="35"/>
                    <a:pt x="38" y="35"/>
                    <a:pt x="36" y="35"/>
                  </a:cubicBezTo>
                  <a:cubicBezTo>
                    <a:pt x="16" y="35"/>
                    <a:pt x="0" y="51"/>
                    <a:pt x="0" y="71"/>
                  </a:cubicBezTo>
                  <a:cubicBezTo>
                    <a:pt x="0" y="91"/>
                    <a:pt x="16" y="107"/>
                    <a:pt x="36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76" y="107"/>
                    <a:pt x="190" y="92"/>
                    <a:pt x="190" y="74"/>
                  </a:cubicBezTo>
                  <a:close/>
                </a:path>
              </a:pathLst>
            </a:custGeom>
            <a:solidFill>
              <a:srgbClr val="60B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" name="Freeform 68"/>
            <p:cNvSpPr>
              <a:spLocks/>
            </p:cNvSpPr>
            <p:nvPr/>
          </p:nvSpPr>
          <p:spPr bwMode="auto">
            <a:xfrm>
              <a:off x="11632752" y="2722270"/>
              <a:ext cx="291643" cy="317087"/>
            </a:xfrm>
            <a:custGeom>
              <a:avLst/>
              <a:gdLst>
                <a:gd name="T0" fmla="*/ 61 w 91"/>
                <a:gd name="T1" fmla="*/ 27 h 99"/>
                <a:gd name="T2" fmla="*/ 51 w 91"/>
                <a:gd name="T3" fmla="*/ 38 h 99"/>
                <a:gd name="T4" fmla="*/ 46 w 91"/>
                <a:gd name="T5" fmla="*/ 46 h 99"/>
                <a:gd name="T6" fmla="*/ 48 w 91"/>
                <a:gd name="T7" fmla="*/ 29 h 99"/>
                <a:gd name="T8" fmla="*/ 48 w 91"/>
                <a:gd name="T9" fmla="*/ 14 h 99"/>
                <a:gd name="T10" fmla="*/ 23 w 91"/>
                <a:gd name="T11" fmla="*/ 4 h 99"/>
                <a:gd name="T12" fmla="*/ 13 w 91"/>
                <a:gd name="T13" fmla="*/ 29 h 99"/>
                <a:gd name="T14" fmla="*/ 24 w 91"/>
                <a:gd name="T15" fmla="*/ 40 h 99"/>
                <a:gd name="T16" fmla="*/ 38 w 91"/>
                <a:gd name="T17" fmla="*/ 50 h 99"/>
                <a:gd name="T18" fmla="*/ 29 w 91"/>
                <a:gd name="T19" fmla="*/ 48 h 99"/>
                <a:gd name="T20" fmla="*/ 14 w 91"/>
                <a:gd name="T21" fmla="*/ 48 h 99"/>
                <a:gd name="T22" fmla="*/ 4 w 91"/>
                <a:gd name="T23" fmla="*/ 74 h 99"/>
                <a:gd name="T24" fmla="*/ 30 w 91"/>
                <a:gd name="T25" fmla="*/ 84 h 99"/>
                <a:gd name="T26" fmla="*/ 40 w 91"/>
                <a:gd name="T27" fmla="*/ 73 h 99"/>
                <a:gd name="T28" fmla="*/ 45 w 91"/>
                <a:gd name="T29" fmla="*/ 65 h 99"/>
                <a:gd name="T30" fmla="*/ 43 w 91"/>
                <a:gd name="T31" fmla="*/ 96 h 99"/>
                <a:gd name="T32" fmla="*/ 45 w 91"/>
                <a:gd name="T33" fmla="*/ 99 h 99"/>
                <a:gd name="T34" fmla="*/ 61 w 91"/>
                <a:gd name="T35" fmla="*/ 92 h 99"/>
                <a:gd name="T36" fmla="*/ 78 w 91"/>
                <a:gd name="T37" fmla="*/ 84 h 99"/>
                <a:gd name="T38" fmla="*/ 76 w 91"/>
                <a:gd name="T39" fmla="*/ 81 h 99"/>
                <a:gd name="T40" fmla="*/ 53 w 91"/>
                <a:gd name="T41" fmla="*/ 61 h 99"/>
                <a:gd name="T42" fmla="*/ 61 w 91"/>
                <a:gd name="T43" fmla="*/ 63 h 99"/>
                <a:gd name="T44" fmla="*/ 77 w 91"/>
                <a:gd name="T45" fmla="*/ 63 h 99"/>
                <a:gd name="T46" fmla="*/ 87 w 91"/>
                <a:gd name="T47" fmla="*/ 37 h 99"/>
                <a:gd name="T48" fmla="*/ 61 w 91"/>
                <a:gd name="T49" fmla="*/ 2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99">
                  <a:moveTo>
                    <a:pt x="61" y="27"/>
                  </a:moveTo>
                  <a:cubicBezTo>
                    <a:pt x="56" y="29"/>
                    <a:pt x="52" y="33"/>
                    <a:pt x="51" y="38"/>
                  </a:cubicBezTo>
                  <a:cubicBezTo>
                    <a:pt x="50" y="40"/>
                    <a:pt x="48" y="43"/>
                    <a:pt x="46" y="46"/>
                  </a:cubicBezTo>
                  <a:cubicBezTo>
                    <a:pt x="46" y="41"/>
                    <a:pt x="47" y="33"/>
                    <a:pt x="48" y="29"/>
                  </a:cubicBezTo>
                  <a:cubicBezTo>
                    <a:pt x="50" y="25"/>
                    <a:pt x="50" y="19"/>
                    <a:pt x="48" y="14"/>
                  </a:cubicBezTo>
                  <a:cubicBezTo>
                    <a:pt x="44" y="4"/>
                    <a:pt x="32" y="0"/>
                    <a:pt x="23" y="4"/>
                  </a:cubicBezTo>
                  <a:cubicBezTo>
                    <a:pt x="13" y="8"/>
                    <a:pt x="9" y="20"/>
                    <a:pt x="13" y="29"/>
                  </a:cubicBezTo>
                  <a:cubicBezTo>
                    <a:pt x="15" y="35"/>
                    <a:pt x="19" y="38"/>
                    <a:pt x="24" y="40"/>
                  </a:cubicBezTo>
                  <a:cubicBezTo>
                    <a:pt x="28" y="41"/>
                    <a:pt x="34" y="46"/>
                    <a:pt x="38" y="50"/>
                  </a:cubicBezTo>
                  <a:cubicBezTo>
                    <a:pt x="34" y="49"/>
                    <a:pt x="31" y="49"/>
                    <a:pt x="29" y="48"/>
                  </a:cubicBezTo>
                  <a:cubicBezTo>
                    <a:pt x="24" y="46"/>
                    <a:pt x="19" y="46"/>
                    <a:pt x="14" y="48"/>
                  </a:cubicBezTo>
                  <a:cubicBezTo>
                    <a:pt x="4" y="52"/>
                    <a:pt x="0" y="64"/>
                    <a:pt x="4" y="74"/>
                  </a:cubicBezTo>
                  <a:cubicBezTo>
                    <a:pt x="8" y="84"/>
                    <a:pt x="20" y="88"/>
                    <a:pt x="30" y="84"/>
                  </a:cubicBezTo>
                  <a:cubicBezTo>
                    <a:pt x="35" y="82"/>
                    <a:pt x="38" y="77"/>
                    <a:pt x="40" y="73"/>
                  </a:cubicBezTo>
                  <a:cubicBezTo>
                    <a:pt x="41" y="70"/>
                    <a:pt x="42" y="67"/>
                    <a:pt x="45" y="65"/>
                  </a:cubicBezTo>
                  <a:cubicBezTo>
                    <a:pt x="50" y="77"/>
                    <a:pt x="48" y="89"/>
                    <a:pt x="43" y="96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8" y="80"/>
                    <a:pt x="58" y="74"/>
                    <a:pt x="53" y="61"/>
                  </a:cubicBezTo>
                  <a:cubicBezTo>
                    <a:pt x="56" y="61"/>
                    <a:pt x="59" y="62"/>
                    <a:pt x="61" y="63"/>
                  </a:cubicBezTo>
                  <a:cubicBezTo>
                    <a:pt x="66" y="65"/>
                    <a:pt x="72" y="65"/>
                    <a:pt x="77" y="63"/>
                  </a:cubicBezTo>
                  <a:cubicBezTo>
                    <a:pt x="87" y="59"/>
                    <a:pt x="91" y="47"/>
                    <a:pt x="87" y="37"/>
                  </a:cubicBezTo>
                  <a:cubicBezTo>
                    <a:pt x="82" y="27"/>
                    <a:pt x="71" y="23"/>
                    <a:pt x="61" y="27"/>
                  </a:cubicBezTo>
                  <a:close/>
                </a:path>
              </a:pathLst>
            </a:custGeom>
            <a:solidFill>
              <a:srgbClr val="F6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" name="Freeform 69"/>
            <p:cNvSpPr>
              <a:spLocks noEditPoints="1"/>
            </p:cNvSpPr>
            <p:nvPr/>
          </p:nvSpPr>
          <p:spPr bwMode="auto">
            <a:xfrm>
              <a:off x="11460507" y="3483672"/>
              <a:ext cx="146800" cy="154628"/>
            </a:xfrm>
            <a:custGeom>
              <a:avLst/>
              <a:gdLst>
                <a:gd name="T0" fmla="*/ 43 w 46"/>
                <a:gd name="T1" fmla="*/ 29 h 48"/>
                <a:gd name="T2" fmla="*/ 46 w 46"/>
                <a:gd name="T3" fmla="*/ 16 h 48"/>
                <a:gd name="T4" fmla="*/ 41 w 46"/>
                <a:gd name="T5" fmla="*/ 8 h 48"/>
                <a:gd name="T6" fmla="*/ 37 w 46"/>
                <a:gd name="T7" fmla="*/ 9 h 48"/>
                <a:gd name="T8" fmla="*/ 28 w 46"/>
                <a:gd name="T9" fmla="*/ 0 h 48"/>
                <a:gd name="T10" fmla="*/ 18 w 46"/>
                <a:gd name="T11" fmla="*/ 0 h 48"/>
                <a:gd name="T12" fmla="*/ 17 w 46"/>
                <a:gd name="T13" fmla="*/ 4 h 48"/>
                <a:gd name="T14" fmla="*/ 4 w 46"/>
                <a:gd name="T15" fmla="*/ 8 h 48"/>
                <a:gd name="T16" fmla="*/ 0 w 46"/>
                <a:gd name="T17" fmla="*/ 16 h 48"/>
                <a:gd name="T18" fmla="*/ 3 w 46"/>
                <a:gd name="T19" fmla="*/ 19 h 48"/>
                <a:gd name="T20" fmla="*/ 0 w 46"/>
                <a:gd name="T21" fmla="*/ 32 h 48"/>
                <a:gd name="T22" fmla="*/ 4 w 46"/>
                <a:gd name="T23" fmla="*/ 40 h 48"/>
                <a:gd name="T24" fmla="*/ 9 w 46"/>
                <a:gd name="T25" fmla="*/ 39 h 48"/>
                <a:gd name="T26" fmla="*/ 18 w 46"/>
                <a:gd name="T27" fmla="*/ 48 h 48"/>
                <a:gd name="T28" fmla="*/ 28 w 46"/>
                <a:gd name="T29" fmla="*/ 48 h 48"/>
                <a:gd name="T30" fmla="*/ 29 w 46"/>
                <a:gd name="T31" fmla="*/ 44 h 48"/>
                <a:gd name="T32" fmla="*/ 41 w 46"/>
                <a:gd name="T33" fmla="*/ 40 h 48"/>
                <a:gd name="T34" fmla="*/ 46 w 46"/>
                <a:gd name="T35" fmla="*/ 32 h 48"/>
                <a:gd name="T36" fmla="*/ 43 w 46"/>
                <a:gd name="T37" fmla="*/ 29 h 48"/>
                <a:gd name="T38" fmla="*/ 23 w 46"/>
                <a:gd name="T39" fmla="*/ 34 h 48"/>
                <a:gd name="T40" fmla="*/ 13 w 46"/>
                <a:gd name="T41" fmla="*/ 24 h 48"/>
                <a:gd name="T42" fmla="*/ 23 w 46"/>
                <a:gd name="T43" fmla="*/ 14 h 48"/>
                <a:gd name="T44" fmla="*/ 33 w 46"/>
                <a:gd name="T45" fmla="*/ 24 h 48"/>
                <a:gd name="T46" fmla="*/ 23 w 46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48">
                  <a:moveTo>
                    <a:pt x="43" y="29"/>
                  </a:moveTo>
                  <a:cubicBezTo>
                    <a:pt x="40" y="24"/>
                    <a:pt x="42" y="19"/>
                    <a:pt x="46" y="1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38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7" y="4"/>
                  </a:cubicBezTo>
                  <a:cubicBezTo>
                    <a:pt x="14" y="9"/>
                    <a:pt x="9" y="10"/>
                    <a:pt x="4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2" y="18"/>
                    <a:pt x="3" y="19"/>
                  </a:cubicBezTo>
                  <a:cubicBezTo>
                    <a:pt x="5" y="24"/>
                    <a:pt x="4" y="29"/>
                    <a:pt x="0" y="3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7" y="39"/>
                    <a:pt x="9" y="39"/>
                  </a:cubicBezTo>
                  <a:cubicBezTo>
                    <a:pt x="14" y="39"/>
                    <a:pt x="18" y="43"/>
                    <a:pt x="1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1" y="39"/>
                    <a:pt x="37" y="38"/>
                    <a:pt x="41" y="40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7" y="34"/>
                    <a:pt x="13" y="29"/>
                    <a:pt x="13" y="24"/>
                  </a:cubicBezTo>
                  <a:cubicBezTo>
                    <a:pt x="13" y="19"/>
                    <a:pt x="17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" name="Freeform 70"/>
            <p:cNvSpPr>
              <a:spLocks/>
            </p:cNvSpPr>
            <p:nvPr/>
          </p:nvSpPr>
          <p:spPr bwMode="auto">
            <a:xfrm>
              <a:off x="11585776" y="3078504"/>
              <a:ext cx="223135" cy="227050"/>
            </a:xfrm>
            <a:custGeom>
              <a:avLst/>
              <a:gdLst>
                <a:gd name="T0" fmla="*/ 53 w 70"/>
                <a:gd name="T1" fmla="*/ 45 h 71"/>
                <a:gd name="T2" fmla="*/ 41 w 70"/>
                <a:gd name="T3" fmla="*/ 32 h 71"/>
                <a:gd name="T4" fmla="*/ 70 w 70"/>
                <a:gd name="T5" fmla="*/ 10 h 71"/>
                <a:gd name="T6" fmla="*/ 62 w 70"/>
                <a:gd name="T7" fmla="*/ 1 h 71"/>
                <a:gd name="T8" fmla="*/ 25 w 70"/>
                <a:gd name="T9" fmla="*/ 16 h 71"/>
                <a:gd name="T10" fmla="*/ 13 w 70"/>
                <a:gd name="T11" fmla="*/ 5 h 71"/>
                <a:gd name="T12" fmla="*/ 2 w 70"/>
                <a:gd name="T13" fmla="*/ 3 h 71"/>
                <a:gd name="T14" fmla="*/ 4 w 70"/>
                <a:gd name="T15" fmla="*/ 13 h 71"/>
                <a:gd name="T16" fmla="*/ 16 w 70"/>
                <a:gd name="T17" fmla="*/ 25 h 71"/>
                <a:gd name="T18" fmla="*/ 1 w 70"/>
                <a:gd name="T19" fmla="*/ 62 h 71"/>
                <a:gd name="T20" fmla="*/ 10 w 70"/>
                <a:gd name="T21" fmla="*/ 71 h 71"/>
                <a:gd name="T22" fmla="*/ 32 w 70"/>
                <a:gd name="T23" fmla="*/ 41 h 71"/>
                <a:gd name="T24" fmla="*/ 44 w 70"/>
                <a:gd name="T25" fmla="*/ 53 h 71"/>
                <a:gd name="T26" fmla="*/ 44 w 70"/>
                <a:gd name="T27" fmla="*/ 71 h 71"/>
                <a:gd name="T28" fmla="*/ 53 w 70"/>
                <a:gd name="T29" fmla="*/ 71 h 71"/>
                <a:gd name="T30" fmla="*/ 57 w 70"/>
                <a:gd name="T31" fmla="*/ 58 h 71"/>
                <a:gd name="T32" fmla="*/ 70 w 70"/>
                <a:gd name="T33" fmla="*/ 53 h 71"/>
                <a:gd name="T34" fmla="*/ 70 w 70"/>
                <a:gd name="T35" fmla="*/ 45 h 71"/>
                <a:gd name="T36" fmla="*/ 53 w 70"/>
                <a:gd name="T37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71">
                  <a:moveTo>
                    <a:pt x="53" y="45"/>
                  </a:moveTo>
                  <a:cubicBezTo>
                    <a:pt x="41" y="32"/>
                    <a:pt x="41" y="32"/>
                    <a:pt x="41" y="32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1"/>
                    <a:pt x="5" y="0"/>
                    <a:pt x="2" y="3"/>
                  </a:cubicBezTo>
                  <a:cubicBezTo>
                    <a:pt x="0" y="5"/>
                    <a:pt x="1" y="10"/>
                    <a:pt x="4" y="13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53" y="45"/>
                    <a:pt x="53" y="45"/>
                    <a:pt x="5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" name="Freeform 71"/>
            <p:cNvSpPr>
              <a:spLocks noEditPoints="1"/>
            </p:cNvSpPr>
            <p:nvPr/>
          </p:nvSpPr>
          <p:spPr bwMode="auto">
            <a:xfrm>
              <a:off x="11859802" y="3225304"/>
              <a:ext cx="78293" cy="142884"/>
            </a:xfrm>
            <a:custGeom>
              <a:avLst/>
              <a:gdLst>
                <a:gd name="T0" fmla="*/ 16 w 24"/>
                <a:gd name="T1" fmla="*/ 44 h 45"/>
                <a:gd name="T2" fmla="*/ 16 w 24"/>
                <a:gd name="T3" fmla="*/ 44 h 45"/>
                <a:gd name="T4" fmla="*/ 23 w 24"/>
                <a:gd name="T5" fmla="*/ 34 h 45"/>
                <a:gd name="T6" fmla="*/ 21 w 24"/>
                <a:gd name="T7" fmla="*/ 23 h 45"/>
                <a:gd name="T8" fmla="*/ 11 w 24"/>
                <a:gd name="T9" fmla="*/ 16 h 45"/>
                <a:gd name="T10" fmla="*/ 11 w 24"/>
                <a:gd name="T11" fmla="*/ 16 h 45"/>
                <a:gd name="T12" fmla="*/ 10 w 24"/>
                <a:gd name="T13" fmla="*/ 17 h 45"/>
                <a:gd name="T14" fmla="*/ 11 w 24"/>
                <a:gd name="T15" fmla="*/ 20 h 45"/>
                <a:gd name="T16" fmla="*/ 12 w 24"/>
                <a:gd name="T17" fmla="*/ 20 h 45"/>
                <a:gd name="T18" fmla="*/ 12 w 24"/>
                <a:gd name="T19" fmla="*/ 20 h 45"/>
                <a:gd name="T20" fmla="*/ 17 w 24"/>
                <a:gd name="T21" fmla="*/ 24 h 45"/>
                <a:gd name="T22" fmla="*/ 19 w 24"/>
                <a:gd name="T23" fmla="*/ 35 h 45"/>
                <a:gd name="T24" fmla="*/ 16 w 24"/>
                <a:gd name="T25" fmla="*/ 40 h 45"/>
                <a:gd name="T26" fmla="*/ 16 w 24"/>
                <a:gd name="T27" fmla="*/ 40 h 45"/>
                <a:gd name="T28" fmla="*/ 10 w 24"/>
                <a:gd name="T29" fmla="*/ 36 h 45"/>
                <a:gd name="T30" fmla="*/ 9 w 24"/>
                <a:gd name="T31" fmla="*/ 31 h 45"/>
                <a:gd name="T32" fmla="*/ 5 w 24"/>
                <a:gd name="T33" fmla="*/ 30 h 45"/>
                <a:gd name="T34" fmla="*/ 6 w 24"/>
                <a:gd name="T35" fmla="*/ 37 h 45"/>
                <a:gd name="T36" fmla="*/ 16 w 24"/>
                <a:gd name="T37" fmla="*/ 44 h 45"/>
                <a:gd name="T38" fmla="*/ 13 w 24"/>
                <a:gd name="T39" fmla="*/ 28 h 45"/>
                <a:gd name="T40" fmla="*/ 15 w 24"/>
                <a:gd name="T41" fmla="*/ 28 h 45"/>
                <a:gd name="T42" fmla="*/ 14 w 24"/>
                <a:gd name="T43" fmla="*/ 24 h 45"/>
                <a:gd name="T44" fmla="*/ 13 w 24"/>
                <a:gd name="T45" fmla="*/ 24 h 45"/>
                <a:gd name="T46" fmla="*/ 12 w 24"/>
                <a:gd name="T47" fmla="*/ 24 h 45"/>
                <a:gd name="T48" fmla="*/ 7 w 24"/>
                <a:gd name="T49" fmla="*/ 21 h 45"/>
                <a:gd name="T50" fmla="*/ 5 w 24"/>
                <a:gd name="T51" fmla="*/ 10 h 45"/>
                <a:gd name="T52" fmla="*/ 9 w 24"/>
                <a:gd name="T53" fmla="*/ 4 h 45"/>
                <a:gd name="T54" fmla="*/ 9 w 24"/>
                <a:gd name="T55" fmla="*/ 4 h 45"/>
                <a:gd name="T56" fmla="*/ 14 w 24"/>
                <a:gd name="T57" fmla="*/ 8 h 45"/>
                <a:gd name="T58" fmla="*/ 15 w 24"/>
                <a:gd name="T59" fmla="*/ 13 h 45"/>
                <a:gd name="T60" fmla="*/ 20 w 24"/>
                <a:gd name="T61" fmla="*/ 15 h 45"/>
                <a:gd name="T62" fmla="*/ 18 w 24"/>
                <a:gd name="T63" fmla="*/ 7 h 45"/>
                <a:gd name="T64" fmla="*/ 8 w 24"/>
                <a:gd name="T65" fmla="*/ 0 h 45"/>
                <a:gd name="T66" fmla="*/ 8 w 24"/>
                <a:gd name="T67" fmla="*/ 1 h 45"/>
                <a:gd name="T68" fmla="*/ 1 w 24"/>
                <a:gd name="T69" fmla="*/ 11 h 45"/>
                <a:gd name="T70" fmla="*/ 3 w 24"/>
                <a:gd name="T71" fmla="*/ 21 h 45"/>
                <a:gd name="T72" fmla="*/ 13 w 24"/>
                <a:gd name="T73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" h="45">
                  <a:moveTo>
                    <a:pt x="16" y="44"/>
                  </a:moveTo>
                  <a:cubicBezTo>
                    <a:pt x="16" y="44"/>
                    <a:pt x="16" y="44"/>
                    <a:pt x="16" y="44"/>
                  </a:cubicBezTo>
                  <a:cubicBezTo>
                    <a:pt x="21" y="43"/>
                    <a:pt x="24" y="38"/>
                    <a:pt x="23" y="3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18"/>
                    <a:pt x="16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0" y="16"/>
                    <a:pt x="10" y="17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20"/>
                    <a:pt x="17" y="21"/>
                    <a:pt x="17" y="2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7"/>
                    <a:pt x="18" y="39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3" y="41"/>
                    <a:pt x="11" y="39"/>
                    <a:pt x="10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8" y="31"/>
                    <a:pt x="6" y="30"/>
                    <a:pt x="5" y="3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42"/>
                    <a:pt x="12" y="45"/>
                    <a:pt x="16" y="44"/>
                  </a:cubicBezTo>
                  <a:close/>
                  <a:moveTo>
                    <a:pt x="13" y="28"/>
                  </a:moveTo>
                  <a:cubicBezTo>
                    <a:pt x="14" y="28"/>
                    <a:pt x="14" y="28"/>
                    <a:pt x="15" y="28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0" y="25"/>
                    <a:pt x="8" y="23"/>
                    <a:pt x="7" y="2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7"/>
                    <a:pt x="6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4"/>
                    <a:pt x="14" y="6"/>
                    <a:pt x="14" y="8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7" y="13"/>
                    <a:pt x="18" y="14"/>
                    <a:pt x="20" y="1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3"/>
                    <a:pt x="13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6"/>
                    <a:pt x="1" y="1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6"/>
                    <a:pt x="9" y="29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" name="Freeform 72"/>
            <p:cNvSpPr>
              <a:spLocks/>
            </p:cNvSpPr>
            <p:nvPr/>
          </p:nvSpPr>
          <p:spPr bwMode="auto">
            <a:xfrm>
              <a:off x="11253030" y="3186158"/>
              <a:ext cx="293599" cy="295556"/>
            </a:xfrm>
            <a:custGeom>
              <a:avLst/>
              <a:gdLst>
                <a:gd name="T0" fmla="*/ 29 w 92"/>
                <a:gd name="T1" fmla="*/ 18 h 92"/>
                <a:gd name="T2" fmla="*/ 92 w 92"/>
                <a:gd name="T3" fmla="*/ 0 h 92"/>
                <a:gd name="T4" fmla="*/ 92 w 92"/>
                <a:gd name="T5" fmla="*/ 6 h 92"/>
                <a:gd name="T6" fmla="*/ 92 w 92"/>
                <a:gd name="T7" fmla="*/ 18 h 92"/>
                <a:gd name="T8" fmla="*/ 92 w 92"/>
                <a:gd name="T9" fmla="*/ 67 h 92"/>
                <a:gd name="T10" fmla="*/ 72 w 92"/>
                <a:gd name="T11" fmla="*/ 81 h 92"/>
                <a:gd name="T12" fmla="*/ 52 w 92"/>
                <a:gd name="T13" fmla="*/ 67 h 92"/>
                <a:gd name="T14" fmla="*/ 72 w 92"/>
                <a:gd name="T15" fmla="*/ 52 h 92"/>
                <a:gd name="T16" fmla="*/ 80 w 92"/>
                <a:gd name="T17" fmla="*/ 54 h 92"/>
                <a:gd name="T18" fmla="*/ 80 w 92"/>
                <a:gd name="T19" fmla="*/ 24 h 92"/>
                <a:gd name="T20" fmla="*/ 40 w 92"/>
                <a:gd name="T21" fmla="*/ 35 h 92"/>
                <a:gd name="T22" fmla="*/ 40 w 92"/>
                <a:gd name="T23" fmla="*/ 78 h 92"/>
                <a:gd name="T24" fmla="*/ 20 w 92"/>
                <a:gd name="T25" fmla="*/ 92 h 92"/>
                <a:gd name="T26" fmla="*/ 0 w 92"/>
                <a:gd name="T27" fmla="*/ 78 h 92"/>
                <a:gd name="T28" fmla="*/ 20 w 92"/>
                <a:gd name="T29" fmla="*/ 64 h 92"/>
                <a:gd name="T30" fmla="*/ 29 w 92"/>
                <a:gd name="T31" fmla="*/ 65 h 92"/>
                <a:gd name="T32" fmla="*/ 29 w 92"/>
                <a:gd name="T33" fmla="*/ 35 h 92"/>
                <a:gd name="T34" fmla="*/ 29 w 92"/>
                <a:gd name="T35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29" y="18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74"/>
                    <a:pt x="83" y="81"/>
                    <a:pt x="72" y="81"/>
                  </a:cubicBezTo>
                  <a:cubicBezTo>
                    <a:pt x="61" y="81"/>
                    <a:pt x="52" y="74"/>
                    <a:pt x="52" y="67"/>
                  </a:cubicBezTo>
                  <a:cubicBezTo>
                    <a:pt x="52" y="59"/>
                    <a:pt x="61" y="52"/>
                    <a:pt x="72" y="52"/>
                  </a:cubicBezTo>
                  <a:cubicBezTo>
                    <a:pt x="75" y="52"/>
                    <a:pt x="78" y="53"/>
                    <a:pt x="80" y="5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86"/>
                    <a:pt x="31" y="92"/>
                    <a:pt x="20" y="92"/>
                  </a:cubicBezTo>
                  <a:cubicBezTo>
                    <a:pt x="9" y="92"/>
                    <a:pt x="0" y="86"/>
                    <a:pt x="0" y="78"/>
                  </a:cubicBezTo>
                  <a:cubicBezTo>
                    <a:pt x="0" y="70"/>
                    <a:pt x="9" y="64"/>
                    <a:pt x="20" y="64"/>
                  </a:cubicBezTo>
                  <a:cubicBezTo>
                    <a:pt x="23" y="64"/>
                    <a:pt x="26" y="64"/>
                    <a:pt x="29" y="65"/>
                  </a:cubicBezTo>
                  <a:cubicBezTo>
                    <a:pt x="29" y="35"/>
                    <a:pt x="29" y="35"/>
                    <a:pt x="29" y="35"/>
                  </a:cubicBezTo>
                  <a:lnTo>
                    <a:pt x="29" y="18"/>
                  </a:lnTo>
                  <a:close/>
                </a:path>
              </a:pathLst>
            </a:custGeom>
            <a:solidFill>
              <a:srgbClr val="F37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" name="Freeform 73"/>
            <p:cNvSpPr>
              <a:spLocks noEditPoints="1"/>
            </p:cNvSpPr>
            <p:nvPr/>
          </p:nvSpPr>
          <p:spPr bwMode="auto">
            <a:xfrm>
              <a:off x="11489868" y="2540239"/>
              <a:ext cx="207477" cy="291641"/>
            </a:xfrm>
            <a:custGeom>
              <a:avLst/>
              <a:gdLst>
                <a:gd name="T0" fmla="*/ 38 w 65"/>
                <a:gd name="T1" fmla="*/ 46 h 91"/>
                <a:gd name="T2" fmla="*/ 46 w 65"/>
                <a:gd name="T3" fmla="*/ 26 h 91"/>
                <a:gd name="T4" fmla="*/ 52 w 65"/>
                <a:gd name="T5" fmla="*/ 33 h 91"/>
                <a:gd name="T6" fmla="*/ 47 w 65"/>
                <a:gd name="T7" fmla="*/ 46 h 91"/>
                <a:gd name="T8" fmla="*/ 52 w 65"/>
                <a:gd name="T9" fmla="*/ 59 h 91"/>
                <a:gd name="T10" fmla="*/ 45 w 65"/>
                <a:gd name="T11" fmla="*/ 65 h 91"/>
                <a:gd name="T12" fmla="*/ 38 w 65"/>
                <a:gd name="T13" fmla="*/ 46 h 91"/>
                <a:gd name="T14" fmla="*/ 32 w 65"/>
                <a:gd name="T15" fmla="*/ 78 h 91"/>
                <a:gd name="T16" fmla="*/ 19 w 65"/>
                <a:gd name="T17" fmla="*/ 46 h 91"/>
                <a:gd name="T18" fmla="*/ 33 w 65"/>
                <a:gd name="T19" fmla="*/ 13 h 91"/>
                <a:gd name="T20" fmla="*/ 39 w 65"/>
                <a:gd name="T21" fmla="*/ 20 h 91"/>
                <a:gd name="T22" fmla="*/ 39 w 65"/>
                <a:gd name="T23" fmla="*/ 20 h 91"/>
                <a:gd name="T24" fmla="*/ 28 w 65"/>
                <a:gd name="T25" fmla="*/ 46 h 91"/>
                <a:gd name="T26" fmla="*/ 39 w 65"/>
                <a:gd name="T27" fmla="*/ 72 h 91"/>
                <a:gd name="T28" fmla="*/ 32 w 65"/>
                <a:gd name="T29" fmla="*/ 78 h 91"/>
                <a:gd name="T30" fmla="*/ 6 w 65"/>
                <a:gd name="T31" fmla="*/ 20 h 91"/>
                <a:gd name="T32" fmla="*/ 20 w 65"/>
                <a:gd name="T33" fmla="*/ 0 h 91"/>
                <a:gd name="T34" fmla="*/ 20 w 65"/>
                <a:gd name="T35" fmla="*/ 0 h 91"/>
                <a:gd name="T36" fmla="*/ 27 w 65"/>
                <a:gd name="T37" fmla="*/ 6 h 91"/>
                <a:gd name="T38" fmla="*/ 10 w 65"/>
                <a:gd name="T39" fmla="*/ 45 h 91"/>
                <a:gd name="T40" fmla="*/ 26 w 65"/>
                <a:gd name="T41" fmla="*/ 85 h 91"/>
                <a:gd name="T42" fmla="*/ 19 w 65"/>
                <a:gd name="T43" fmla="*/ 91 h 91"/>
                <a:gd name="T44" fmla="*/ 5 w 65"/>
                <a:gd name="T45" fmla="*/ 70 h 91"/>
                <a:gd name="T46" fmla="*/ 1 w 65"/>
                <a:gd name="T47" fmla="*/ 45 h 91"/>
                <a:gd name="T48" fmla="*/ 6 w 65"/>
                <a:gd name="T49" fmla="*/ 20 h 91"/>
                <a:gd name="T50" fmla="*/ 61 w 65"/>
                <a:gd name="T51" fmla="*/ 51 h 91"/>
                <a:gd name="T52" fmla="*/ 65 w 65"/>
                <a:gd name="T53" fmla="*/ 46 h 91"/>
                <a:gd name="T54" fmla="*/ 61 w 65"/>
                <a:gd name="T55" fmla="*/ 41 h 91"/>
                <a:gd name="T56" fmla="*/ 56 w 65"/>
                <a:gd name="T57" fmla="*/ 46 h 91"/>
                <a:gd name="T58" fmla="*/ 61 w 65"/>
                <a:gd name="T59" fmla="*/ 5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91">
                  <a:moveTo>
                    <a:pt x="38" y="46"/>
                  </a:moveTo>
                  <a:cubicBezTo>
                    <a:pt x="38" y="38"/>
                    <a:pt x="41" y="31"/>
                    <a:pt x="46" y="26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9" y="36"/>
                    <a:pt x="47" y="41"/>
                    <a:pt x="47" y="46"/>
                  </a:cubicBezTo>
                  <a:cubicBezTo>
                    <a:pt x="47" y="51"/>
                    <a:pt x="49" y="56"/>
                    <a:pt x="52" y="59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0" y="60"/>
                    <a:pt x="37" y="53"/>
                    <a:pt x="38" y="46"/>
                  </a:cubicBezTo>
                  <a:close/>
                  <a:moveTo>
                    <a:pt x="32" y="78"/>
                  </a:moveTo>
                  <a:cubicBezTo>
                    <a:pt x="24" y="69"/>
                    <a:pt x="19" y="58"/>
                    <a:pt x="19" y="46"/>
                  </a:cubicBezTo>
                  <a:cubicBezTo>
                    <a:pt x="19" y="33"/>
                    <a:pt x="24" y="22"/>
                    <a:pt x="33" y="13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2" y="27"/>
                    <a:pt x="28" y="36"/>
                    <a:pt x="28" y="46"/>
                  </a:cubicBezTo>
                  <a:cubicBezTo>
                    <a:pt x="28" y="55"/>
                    <a:pt x="32" y="65"/>
                    <a:pt x="39" y="72"/>
                  </a:cubicBezTo>
                  <a:lnTo>
                    <a:pt x="32" y="78"/>
                  </a:lnTo>
                  <a:close/>
                  <a:moveTo>
                    <a:pt x="6" y="20"/>
                  </a:moveTo>
                  <a:cubicBezTo>
                    <a:pt x="9" y="13"/>
                    <a:pt x="14" y="6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6" y="17"/>
                    <a:pt x="10" y="31"/>
                    <a:pt x="10" y="45"/>
                  </a:cubicBezTo>
                  <a:cubicBezTo>
                    <a:pt x="10" y="60"/>
                    <a:pt x="15" y="74"/>
                    <a:pt x="26" y="85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3" y="85"/>
                    <a:pt x="9" y="78"/>
                    <a:pt x="5" y="70"/>
                  </a:cubicBezTo>
                  <a:cubicBezTo>
                    <a:pt x="2" y="62"/>
                    <a:pt x="0" y="54"/>
                    <a:pt x="1" y="45"/>
                  </a:cubicBezTo>
                  <a:cubicBezTo>
                    <a:pt x="1" y="37"/>
                    <a:pt x="3" y="28"/>
                    <a:pt x="6" y="20"/>
                  </a:cubicBezTo>
                  <a:close/>
                  <a:moveTo>
                    <a:pt x="61" y="51"/>
                  </a:moveTo>
                  <a:cubicBezTo>
                    <a:pt x="63" y="51"/>
                    <a:pt x="65" y="49"/>
                    <a:pt x="65" y="46"/>
                  </a:cubicBezTo>
                  <a:cubicBezTo>
                    <a:pt x="65" y="44"/>
                    <a:pt x="63" y="41"/>
                    <a:pt x="61" y="41"/>
                  </a:cubicBezTo>
                  <a:cubicBezTo>
                    <a:pt x="58" y="41"/>
                    <a:pt x="56" y="43"/>
                    <a:pt x="56" y="46"/>
                  </a:cubicBezTo>
                  <a:cubicBezTo>
                    <a:pt x="56" y="49"/>
                    <a:pt x="58" y="51"/>
                    <a:pt x="6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" name="Freeform 74"/>
            <p:cNvSpPr>
              <a:spLocks noEditPoints="1"/>
            </p:cNvSpPr>
            <p:nvPr/>
          </p:nvSpPr>
          <p:spPr bwMode="auto">
            <a:xfrm>
              <a:off x="11413531" y="2853412"/>
              <a:ext cx="201705" cy="201704"/>
            </a:xfrm>
            <a:custGeom>
              <a:avLst/>
              <a:gdLst>
                <a:gd name="T0" fmla="*/ 63 w 103"/>
                <a:gd name="T1" fmla="*/ 27 h 103"/>
                <a:gd name="T2" fmla="*/ 65 w 103"/>
                <a:gd name="T3" fmla="*/ 2 h 103"/>
                <a:gd name="T4" fmla="*/ 19 w 103"/>
                <a:gd name="T5" fmla="*/ 0 h 103"/>
                <a:gd name="T6" fmla="*/ 1 w 103"/>
                <a:gd name="T7" fmla="*/ 20 h 103"/>
                <a:gd name="T8" fmla="*/ 0 w 103"/>
                <a:gd name="T9" fmla="*/ 77 h 103"/>
                <a:gd name="T10" fmla="*/ 39 w 103"/>
                <a:gd name="T11" fmla="*/ 77 h 103"/>
                <a:gd name="T12" fmla="*/ 37 w 103"/>
                <a:gd name="T13" fmla="*/ 102 h 103"/>
                <a:gd name="T14" fmla="*/ 101 w 103"/>
                <a:gd name="T15" fmla="*/ 103 h 103"/>
                <a:gd name="T16" fmla="*/ 103 w 103"/>
                <a:gd name="T17" fmla="*/ 27 h 103"/>
                <a:gd name="T18" fmla="*/ 63 w 103"/>
                <a:gd name="T19" fmla="*/ 27 h 103"/>
                <a:gd name="T20" fmla="*/ 19 w 103"/>
                <a:gd name="T21" fmla="*/ 10 h 103"/>
                <a:gd name="T22" fmla="*/ 19 w 103"/>
                <a:gd name="T23" fmla="*/ 20 h 103"/>
                <a:gd name="T24" fmla="*/ 9 w 103"/>
                <a:gd name="T25" fmla="*/ 20 h 103"/>
                <a:gd name="T26" fmla="*/ 19 w 103"/>
                <a:gd name="T27" fmla="*/ 10 h 103"/>
                <a:gd name="T28" fmla="*/ 6 w 103"/>
                <a:gd name="T29" fmla="*/ 71 h 103"/>
                <a:gd name="T30" fmla="*/ 6 w 103"/>
                <a:gd name="T31" fmla="*/ 27 h 103"/>
                <a:gd name="T32" fmla="*/ 26 w 103"/>
                <a:gd name="T33" fmla="*/ 27 h 103"/>
                <a:gd name="T34" fmla="*/ 26 w 103"/>
                <a:gd name="T35" fmla="*/ 7 h 103"/>
                <a:gd name="T36" fmla="*/ 58 w 103"/>
                <a:gd name="T37" fmla="*/ 7 h 103"/>
                <a:gd name="T38" fmla="*/ 58 w 103"/>
                <a:gd name="T39" fmla="*/ 27 h 103"/>
                <a:gd name="T40" fmla="*/ 39 w 103"/>
                <a:gd name="T41" fmla="*/ 46 h 103"/>
                <a:gd name="T42" fmla="*/ 39 w 103"/>
                <a:gd name="T43" fmla="*/ 71 h 103"/>
                <a:gd name="T44" fmla="*/ 6 w 103"/>
                <a:gd name="T45" fmla="*/ 71 h 103"/>
                <a:gd name="T46" fmla="*/ 57 w 103"/>
                <a:gd name="T47" fmla="*/ 36 h 103"/>
                <a:gd name="T48" fmla="*/ 57 w 103"/>
                <a:gd name="T49" fmla="*/ 46 h 103"/>
                <a:gd name="T50" fmla="*/ 47 w 103"/>
                <a:gd name="T51" fmla="*/ 46 h 103"/>
                <a:gd name="T52" fmla="*/ 57 w 103"/>
                <a:gd name="T53" fmla="*/ 36 h 103"/>
                <a:gd name="T54" fmla="*/ 94 w 103"/>
                <a:gd name="T55" fmla="*/ 97 h 103"/>
                <a:gd name="T56" fmla="*/ 44 w 103"/>
                <a:gd name="T57" fmla="*/ 97 h 103"/>
                <a:gd name="T58" fmla="*/ 45 w 103"/>
                <a:gd name="T59" fmla="*/ 51 h 103"/>
                <a:gd name="T60" fmla="*/ 63 w 103"/>
                <a:gd name="T61" fmla="*/ 53 h 103"/>
                <a:gd name="T62" fmla="*/ 63 w 103"/>
                <a:gd name="T63" fmla="*/ 33 h 103"/>
                <a:gd name="T64" fmla="*/ 96 w 103"/>
                <a:gd name="T65" fmla="*/ 33 h 103"/>
                <a:gd name="T66" fmla="*/ 94 w 103"/>
                <a:gd name="T67" fmla="*/ 9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3" h="103">
                  <a:moveTo>
                    <a:pt x="63" y="27"/>
                  </a:moveTo>
                  <a:lnTo>
                    <a:pt x="65" y="2"/>
                  </a:lnTo>
                  <a:lnTo>
                    <a:pt x="19" y="0"/>
                  </a:lnTo>
                  <a:lnTo>
                    <a:pt x="1" y="20"/>
                  </a:lnTo>
                  <a:lnTo>
                    <a:pt x="0" y="77"/>
                  </a:lnTo>
                  <a:lnTo>
                    <a:pt x="39" y="77"/>
                  </a:lnTo>
                  <a:lnTo>
                    <a:pt x="37" y="102"/>
                  </a:lnTo>
                  <a:lnTo>
                    <a:pt x="101" y="103"/>
                  </a:lnTo>
                  <a:lnTo>
                    <a:pt x="103" y="27"/>
                  </a:lnTo>
                  <a:lnTo>
                    <a:pt x="63" y="27"/>
                  </a:lnTo>
                  <a:close/>
                  <a:moveTo>
                    <a:pt x="19" y="10"/>
                  </a:moveTo>
                  <a:lnTo>
                    <a:pt x="19" y="20"/>
                  </a:lnTo>
                  <a:lnTo>
                    <a:pt x="9" y="20"/>
                  </a:lnTo>
                  <a:lnTo>
                    <a:pt x="19" y="10"/>
                  </a:lnTo>
                  <a:close/>
                  <a:moveTo>
                    <a:pt x="6" y="71"/>
                  </a:moveTo>
                  <a:lnTo>
                    <a:pt x="6" y="27"/>
                  </a:lnTo>
                  <a:lnTo>
                    <a:pt x="26" y="27"/>
                  </a:lnTo>
                  <a:lnTo>
                    <a:pt x="26" y="7"/>
                  </a:lnTo>
                  <a:lnTo>
                    <a:pt x="58" y="7"/>
                  </a:lnTo>
                  <a:lnTo>
                    <a:pt x="58" y="27"/>
                  </a:lnTo>
                  <a:lnTo>
                    <a:pt x="39" y="46"/>
                  </a:lnTo>
                  <a:lnTo>
                    <a:pt x="39" y="71"/>
                  </a:lnTo>
                  <a:lnTo>
                    <a:pt x="6" y="71"/>
                  </a:lnTo>
                  <a:close/>
                  <a:moveTo>
                    <a:pt x="57" y="36"/>
                  </a:moveTo>
                  <a:lnTo>
                    <a:pt x="57" y="46"/>
                  </a:lnTo>
                  <a:lnTo>
                    <a:pt x="47" y="46"/>
                  </a:lnTo>
                  <a:lnTo>
                    <a:pt x="57" y="36"/>
                  </a:lnTo>
                  <a:close/>
                  <a:moveTo>
                    <a:pt x="94" y="97"/>
                  </a:moveTo>
                  <a:lnTo>
                    <a:pt x="44" y="97"/>
                  </a:lnTo>
                  <a:lnTo>
                    <a:pt x="45" y="51"/>
                  </a:lnTo>
                  <a:lnTo>
                    <a:pt x="63" y="53"/>
                  </a:lnTo>
                  <a:lnTo>
                    <a:pt x="63" y="33"/>
                  </a:lnTo>
                  <a:lnTo>
                    <a:pt x="96" y="33"/>
                  </a:lnTo>
                  <a:lnTo>
                    <a:pt x="94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" name="Freeform 75"/>
            <p:cNvSpPr>
              <a:spLocks noEditPoints="1"/>
            </p:cNvSpPr>
            <p:nvPr/>
          </p:nvSpPr>
          <p:spPr bwMode="auto">
            <a:xfrm>
              <a:off x="11153207" y="4299877"/>
              <a:ext cx="326874" cy="277941"/>
            </a:xfrm>
            <a:custGeom>
              <a:avLst/>
              <a:gdLst>
                <a:gd name="T0" fmla="*/ 76 w 102"/>
                <a:gd name="T1" fmla="*/ 1 h 87"/>
                <a:gd name="T2" fmla="*/ 7 w 102"/>
                <a:gd name="T3" fmla="*/ 22 h 87"/>
                <a:gd name="T4" fmla="*/ 1 w 102"/>
                <a:gd name="T5" fmla="*/ 32 h 87"/>
                <a:gd name="T6" fmla="*/ 15 w 102"/>
                <a:gd name="T7" fmla="*/ 80 h 87"/>
                <a:gd name="T8" fmla="*/ 26 w 102"/>
                <a:gd name="T9" fmla="*/ 86 h 87"/>
                <a:gd name="T10" fmla="*/ 95 w 102"/>
                <a:gd name="T11" fmla="*/ 65 h 87"/>
                <a:gd name="T12" fmla="*/ 101 w 102"/>
                <a:gd name="T13" fmla="*/ 55 h 87"/>
                <a:gd name="T14" fmla="*/ 87 w 102"/>
                <a:gd name="T15" fmla="*/ 7 h 87"/>
                <a:gd name="T16" fmla="*/ 76 w 102"/>
                <a:gd name="T17" fmla="*/ 1 h 87"/>
                <a:gd name="T18" fmla="*/ 8 w 102"/>
                <a:gd name="T19" fmla="*/ 27 h 87"/>
                <a:gd name="T20" fmla="*/ 78 w 102"/>
                <a:gd name="T21" fmla="*/ 7 h 87"/>
                <a:gd name="T22" fmla="*/ 81 w 102"/>
                <a:gd name="T23" fmla="*/ 8 h 87"/>
                <a:gd name="T24" fmla="*/ 84 w 102"/>
                <a:gd name="T25" fmla="*/ 17 h 87"/>
                <a:gd name="T26" fmla="*/ 9 w 102"/>
                <a:gd name="T27" fmla="*/ 38 h 87"/>
                <a:gd name="T28" fmla="*/ 7 w 102"/>
                <a:gd name="T29" fmla="*/ 30 h 87"/>
                <a:gd name="T30" fmla="*/ 8 w 102"/>
                <a:gd name="T31" fmla="*/ 27 h 87"/>
                <a:gd name="T32" fmla="*/ 94 w 102"/>
                <a:gd name="T33" fmla="*/ 60 h 87"/>
                <a:gd name="T34" fmla="*/ 24 w 102"/>
                <a:gd name="T35" fmla="*/ 80 h 87"/>
                <a:gd name="T36" fmla="*/ 21 w 102"/>
                <a:gd name="T37" fmla="*/ 78 h 87"/>
                <a:gd name="T38" fmla="*/ 14 w 102"/>
                <a:gd name="T39" fmla="*/ 54 h 87"/>
                <a:gd name="T40" fmla="*/ 88 w 102"/>
                <a:gd name="T41" fmla="*/ 33 h 87"/>
                <a:gd name="T42" fmla="*/ 95 w 102"/>
                <a:gd name="T43" fmla="*/ 57 h 87"/>
                <a:gd name="T44" fmla="*/ 94 w 102"/>
                <a:gd name="T45" fmla="*/ 60 h 87"/>
                <a:gd name="T46" fmla="*/ 22 w 102"/>
                <a:gd name="T47" fmla="*/ 64 h 87"/>
                <a:gd name="T48" fmla="*/ 27 w 102"/>
                <a:gd name="T49" fmla="*/ 62 h 87"/>
                <a:gd name="T50" fmla="*/ 31 w 102"/>
                <a:gd name="T51" fmla="*/ 73 h 87"/>
                <a:gd name="T52" fmla="*/ 25 w 102"/>
                <a:gd name="T53" fmla="*/ 74 h 87"/>
                <a:gd name="T54" fmla="*/ 22 w 102"/>
                <a:gd name="T55" fmla="*/ 64 h 87"/>
                <a:gd name="T56" fmla="*/ 33 w 102"/>
                <a:gd name="T57" fmla="*/ 60 h 87"/>
                <a:gd name="T58" fmla="*/ 38 w 102"/>
                <a:gd name="T59" fmla="*/ 59 h 87"/>
                <a:gd name="T60" fmla="*/ 41 w 102"/>
                <a:gd name="T61" fmla="*/ 70 h 87"/>
                <a:gd name="T62" fmla="*/ 36 w 102"/>
                <a:gd name="T63" fmla="*/ 71 h 87"/>
                <a:gd name="T64" fmla="*/ 33 w 102"/>
                <a:gd name="T65" fmla="*/ 60 h 87"/>
                <a:gd name="T66" fmla="*/ 43 w 102"/>
                <a:gd name="T67" fmla="*/ 57 h 87"/>
                <a:gd name="T68" fmla="*/ 49 w 102"/>
                <a:gd name="T69" fmla="*/ 56 h 87"/>
                <a:gd name="T70" fmla="*/ 52 w 102"/>
                <a:gd name="T71" fmla="*/ 66 h 87"/>
                <a:gd name="T72" fmla="*/ 47 w 102"/>
                <a:gd name="T73" fmla="*/ 68 h 87"/>
                <a:gd name="T74" fmla="*/ 43 w 102"/>
                <a:gd name="T75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" h="87">
                  <a:moveTo>
                    <a:pt x="76" y="1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2" y="23"/>
                    <a:pt x="0" y="28"/>
                    <a:pt x="1" y="32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7" y="84"/>
                    <a:pt x="21" y="87"/>
                    <a:pt x="26" y="86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100" y="64"/>
                    <a:pt x="102" y="59"/>
                    <a:pt x="101" y="55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5" y="3"/>
                    <a:pt x="81" y="0"/>
                    <a:pt x="76" y="1"/>
                  </a:cubicBezTo>
                  <a:close/>
                  <a:moveTo>
                    <a:pt x="8" y="27"/>
                  </a:moveTo>
                  <a:cubicBezTo>
                    <a:pt x="78" y="7"/>
                    <a:pt x="78" y="7"/>
                    <a:pt x="78" y="7"/>
                  </a:cubicBezTo>
                  <a:cubicBezTo>
                    <a:pt x="79" y="6"/>
                    <a:pt x="81" y="7"/>
                    <a:pt x="81" y="8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29"/>
                    <a:pt x="7" y="27"/>
                    <a:pt x="8" y="27"/>
                  </a:cubicBezTo>
                  <a:close/>
                  <a:moveTo>
                    <a:pt x="94" y="6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3" y="81"/>
                    <a:pt x="21" y="80"/>
                    <a:pt x="21" y="78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6" y="58"/>
                    <a:pt x="95" y="60"/>
                    <a:pt x="94" y="60"/>
                  </a:cubicBezTo>
                  <a:close/>
                  <a:moveTo>
                    <a:pt x="22" y="64"/>
                  </a:moveTo>
                  <a:cubicBezTo>
                    <a:pt x="27" y="62"/>
                    <a:pt x="27" y="62"/>
                    <a:pt x="27" y="62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25" y="74"/>
                    <a:pt x="25" y="74"/>
                    <a:pt x="25" y="74"/>
                  </a:cubicBezTo>
                  <a:lnTo>
                    <a:pt x="22" y="64"/>
                  </a:lnTo>
                  <a:close/>
                  <a:moveTo>
                    <a:pt x="33" y="60"/>
                  </a:moveTo>
                  <a:cubicBezTo>
                    <a:pt x="38" y="59"/>
                    <a:pt x="38" y="59"/>
                    <a:pt x="38" y="59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6" y="71"/>
                    <a:pt x="36" y="71"/>
                    <a:pt x="36" y="71"/>
                  </a:cubicBezTo>
                  <a:lnTo>
                    <a:pt x="33" y="60"/>
                  </a:lnTo>
                  <a:close/>
                  <a:moveTo>
                    <a:pt x="43" y="57"/>
                  </a:moveTo>
                  <a:cubicBezTo>
                    <a:pt x="49" y="56"/>
                    <a:pt x="49" y="56"/>
                    <a:pt x="49" y="5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47" y="68"/>
                    <a:pt x="47" y="68"/>
                    <a:pt x="47" y="68"/>
                  </a:cubicBezTo>
                  <a:lnTo>
                    <a:pt x="4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" name="Freeform 76"/>
            <p:cNvSpPr>
              <a:spLocks/>
            </p:cNvSpPr>
            <p:nvPr/>
          </p:nvSpPr>
          <p:spPr bwMode="auto">
            <a:xfrm>
              <a:off x="11274562" y="2275999"/>
              <a:ext cx="295557" cy="305343"/>
            </a:xfrm>
            <a:custGeom>
              <a:avLst/>
              <a:gdLst>
                <a:gd name="T0" fmla="*/ 65 w 92"/>
                <a:gd name="T1" fmla="*/ 96 h 96"/>
                <a:gd name="T2" fmla="*/ 36 w 92"/>
                <a:gd name="T3" fmla="*/ 49 h 96"/>
                <a:gd name="T4" fmla="*/ 36 w 92"/>
                <a:gd name="T5" fmla="*/ 72 h 96"/>
                <a:gd name="T6" fmla="*/ 0 w 92"/>
                <a:gd name="T7" fmla="*/ 36 h 96"/>
                <a:gd name="T8" fmla="*/ 36 w 92"/>
                <a:gd name="T9" fmla="*/ 0 h 96"/>
                <a:gd name="T10" fmla="*/ 36 w 92"/>
                <a:gd name="T11" fmla="*/ 24 h 96"/>
                <a:gd name="T12" fmla="*/ 65 w 92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6">
                  <a:moveTo>
                    <a:pt x="65" y="96"/>
                  </a:moveTo>
                  <a:cubicBezTo>
                    <a:pt x="76" y="77"/>
                    <a:pt x="78" y="48"/>
                    <a:pt x="36" y="49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86" y="22"/>
                    <a:pt x="92" y="68"/>
                    <a:pt x="65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0" name="Freeform 77"/>
            <p:cNvSpPr>
              <a:spLocks noEditPoints="1"/>
            </p:cNvSpPr>
            <p:nvPr/>
          </p:nvSpPr>
          <p:spPr bwMode="auto">
            <a:xfrm>
              <a:off x="11188439" y="2508922"/>
              <a:ext cx="275984" cy="195733"/>
            </a:xfrm>
            <a:custGeom>
              <a:avLst/>
              <a:gdLst>
                <a:gd name="T0" fmla="*/ 70 w 86"/>
                <a:gd name="T1" fmla="*/ 58 h 61"/>
                <a:gd name="T2" fmla="*/ 75 w 86"/>
                <a:gd name="T3" fmla="*/ 49 h 61"/>
                <a:gd name="T4" fmla="*/ 80 w 86"/>
                <a:gd name="T5" fmla="*/ 41 h 61"/>
                <a:gd name="T6" fmla="*/ 85 w 86"/>
                <a:gd name="T7" fmla="*/ 32 h 61"/>
                <a:gd name="T8" fmla="*/ 83 w 86"/>
                <a:gd name="T9" fmla="*/ 25 h 61"/>
                <a:gd name="T10" fmla="*/ 65 w 86"/>
                <a:gd name="T11" fmla="*/ 9 h 61"/>
                <a:gd name="T12" fmla="*/ 58 w 86"/>
                <a:gd name="T13" fmla="*/ 9 h 61"/>
                <a:gd name="T14" fmla="*/ 50 w 86"/>
                <a:gd name="T15" fmla="*/ 17 h 61"/>
                <a:gd name="T16" fmla="*/ 49 w 86"/>
                <a:gd name="T17" fmla="*/ 18 h 61"/>
                <a:gd name="T18" fmla="*/ 17 w 86"/>
                <a:gd name="T19" fmla="*/ 0 h 61"/>
                <a:gd name="T20" fmla="*/ 0 w 86"/>
                <a:gd name="T21" fmla="*/ 3 h 61"/>
                <a:gd name="T22" fmla="*/ 4 w 86"/>
                <a:gd name="T23" fmla="*/ 16 h 61"/>
                <a:gd name="T24" fmla="*/ 9 w 86"/>
                <a:gd name="T25" fmla="*/ 15 h 61"/>
                <a:gd name="T26" fmla="*/ 11 w 86"/>
                <a:gd name="T27" fmla="*/ 24 h 61"/>
                <a:gd name="T28" fmla="*/ 20 w 86"/>
                <a:gd name="T29" fmla="*/ 21 h 61"/>
                <a:gd name="T30" fmla="*/ 23 w 86"/>
                <a:gd name="T31" fmla="*/ 30 h 61"/>
                <a:gd name="T32" fmla="*/ 32 w 86"/>
                <a:gd name="T33" fmla="*/ 27 h 61"/>
                <a:gd name="T34" fmla="*/ 35 w 86"/>
                <a:gd name="T35" fmla="*/ 36 h 61"/>
                <a:gd name="T36" fmla="*/ 39 w 86"/>
                <a:gd name="T37" fmla="*/ 35 h 61"/>
                <a:gd name="T38" fmla="*/ 39 w 86"/>
                <a:gd name="T39" fmla="*/ 36 h 61"/>
                <a:gd name="T40" fmla="*/ 37 w 86"/>
                <a:gd name="T41" fmla="*/ 47 h 61"/>
                <a:gd name="T42" fmla="*/ 41 w 86"/>
                <a:gd name="T43" fmla="*/ 53 h 61"/>
                <a:gd name="T44" fmla="*/ 64 w 86"/>
                <a:gd name="T45" fmla="*/ 61 h 61"/>
                <a:gd name="T46" fmla="*/ 70 w 86"/>
                <a:gd name="T47" fmla="*/ 58 h 61"/>
                <a:gd name="T48" fmla="*/ 15 w 86"/>
                <a:gd name="T49" fmla="*/ 10 h 61"/>
                <a:gd name="T50" fmla="*/ 18 w 86"/>
                <a:gd name="T51" fmla="*/ 6 h 61"/>
                <a:gd name="T52" fmla="*/ 46 w 86"/>
                <a:gd name="T53" fmla="*/ 21 h 61"/>
                <a:gd name="T54" fmla="*/ 43 w 86"/>
                <a:gd name="T55" fmla="*/ 25 h 61"/>
                <a:gd name="T56" fmla="*/ 15 w 86"/>
                <a:gd name="T57" fmla="*/ 10 h 61"/>
                <a:gd name="T58" fmla="*/ 61 w 86"/>
                <a:gd name="T59" fmla="*/ 54 h 61"/>
                <a:gd name="T60" fmla="*/ 57 w 86"/>
                <a:gd name="T61" fmla="*/ 52 h 61"/>
                <a:gd name="T62" fmla="*/ 56 w 86"/>
                <a:gd name="T63" fmla="*/ 49 h 61"/>
                <a:gd name="T64" fmla="*/ 69 w 86"/>
                <a:gd name="T65" fmla="*/ 24 h 61"/>
                <a:gd name="T66" fmla="*/ 72 w 86"/>
                <a:gd name="T67" fmla="*/ 23 h 61"/>
                <a:gd name="T68" fmla="*/ 77 w 86"/>
                <a:gd name="T69" fmla="*/ 26 h 61"/>
                <a:gd name="T70" fmla="*/ 77 w 86"/>
                <a:gd name="T71" fmla="*/ 29 h 61"/>
                <a:gd name="T72" fmla="*/ 64 w 86"/>
                <a:gd name="T73" fmla="*/ 53 h 61"/>
                <a:gd name="T74" fmla="*/ 61 w 86"/>
                <a:gd name="T75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" h="61">
                  <a:moveTo>
                    <a:pt x="70" y="58"/>
                  </a:moveTo>
                  <a:cubicBezTo>
                    <a:pt x="75" y="49"/>
                    <a:pt x="75" y="49"/>
                    <a:pt x="75" y="49"/>
                  </a:cubicBezTo>
                  <a:cubicBezTo>
                    <a:pt x="77" y="47"/>
                    <a:pt x="79" y="43"/>
                    <a:pt x="80" y="41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6" y="29"/>
                    <a:pt x="85" y="26"/>
                    <a:pt x="83" y="25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3" y="7"/>
                    <a:pt x="60" y="8"/>
                    <a:pt x="58" y="9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7"/>
                    <a:pt x="49" y="18"/>
                    <a:pt x="49" y="1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39" y="36"/>
                    <a:pt x="39" y="3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50"/>
                    <a:pt x="38" y="53"/>
                    <a:pt x="41" y="53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6" y="61"/>
                    <a:pt x="69" y="60"/>
                    <a:pt x="70" y="58"/>
                  </a:cubicBezTo>
                  <a:close/>
                  <a:moveTo>
                    <a:pt x="15" y="10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5"/>
                    <a:pt x="43" y="25"/>
                    <a:pt x="43" y="25"/>
                  </a:cubicBezTo>
                  <a:lnTo>
                    <a:pt x="15" y="10"/>
                  </a:lnTo>
                  <a:close/>
                  <a:moveTo>
                    <a:pt x="61" y="54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56" y="51"/>
                    <a:pt x="55" y="50"/>
                    <a:pt x="56" y="49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1" y="23"/>
                    <a:pt x="72" y="23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8" y="26"/>
                    <a:pt x="78" y="28"/>
                    <a:pt x="77" y="2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4"/>
                    <a:pt x="62" y="55"/>
                    <a:pt x="6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1" name="Freeform 78"/>
            <p:cNvSpPr>
              <a:spLocks noEditPoints="1"/>
            </p:cNvSpPr>
            <p:nvPr/>
          </p:nvSpPr>
          <p:spPr bwMode="auto">
            <a:xfrm>
              <a:off x="10996621" y="4129590"/>
              <a:ext cx="221179" cy="191818"/>
            </a:xfrm>
            <a:custGeom>
              <a:avLst/>
              <a:gdLst>
                <a:gd name="T0" fmla="*/ 56 w 69"/>
                <a:gd name="T1" fmla="*/ 0 h 60"/>
                <a:gd name="T2" fmla="*/ 13 w 69"/>
                <a:gd name="T3" fmla="*/ 0 h 60"/>
                <a:gd name="T4" fmla="*/ 0 w 69"/>
                <a:gd name="T5" fmla="*/ 13 h 60"/>
                <a:gd name="T6" fmla="*/ 0 w 69"/>
                <a:gd name="T7" fmla="*/ 58 h 60"/>
                <a:gd name="T8" fmla="*/ 2 w 69"/>
                <a:gd name="T9" fmla="*/ 60 h 60"/>
                <a:gd name="T10" fmla="*/ 66 w 69"/>
                <a:gd name="T11" fmla="*/ 60 h 60"/>
                <a:gd name="T12" fmla="*/ 69 w 69"/>
                <a:gd name="T13" fmla="*/ 58 h 60"/>
                <a:gd name="T14" fmla="*/ 69 w 69"/>
                <a:gd name="T15" fmla="*/ 13 h 60"/>
                <a:gd name="T16" fmla="*/ 56 w 69"/>
                <a:gd name="T17" fmla="*/ 0 h 60"/>
                <a:gd name="T18" fmla="*/ 34 w 69"/>
                <a:gd name="T19" fmla="*/ 51 h 60"/>
                <a:gd name="T20" fmla="*/ 13 w 69"/>
                <a:gd name="T21" fmla="*/ 34 h 60"/>
                <a:gd name="T22" fmla="*/ 26 w 69"/>
                <a:gd name="T23" fmla="*/ 34 h 60"/>
                <a:gd name="T24" fmla="*/ 26 w 69"/>
                <a:gd name="T25" fmla="*/ 21 h 60"/>
                <a:gd name="T26" fmla="*/ 43 w 69"/>
                <a:gd name="T27" fmla="*/ 21 h 60"/>
                <a:gd name="T28" fmla="*/ 43 w 69"/>
                <a:gd name="T29" fmla="*/ 34 h 60"/>
                <a:gd name="T30" fmla="*/ 56 w 69"/>
                <a:gd name="T31" fmla="*/ 34 h 60"/>
                <a:gd name="T32" fmla="*/ 34 w 69"/>
                <a:gd name="T33" fmla="*/ 51 h 60"/>
                <a:gd name="T34" fmla="*/ 10 w 69"/>
                <a:gd name="T35" fmla="*/ 9 h 60"/>
                <a:gd name="T36" fmla="*/ 15 w 69"/>
                <a:gd name="T37" fmla="*/ 4 h 60"/>
                <a:gd name="T38" fmla="*/ 54 w 69"/>
                <a:gd name="T39" fmla="*/ 4 h 60"/>
                <a:gd name="T40" fmla="*/ 58 w 69"/>
                <a:gd name="T41" fmla="*/ 9 h 60"/>
                <a:gd name="T42" fmla="*/ 10 w 69"/>
                <a:gd name="T43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60">
                  <a:moveTo>
                    <a:pt x="5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8" y="60"/>
                    <a:pt x="69" y="59"/>
                    <a:pt x="69" y="58"/>
                  </a:cubicBezTo>
                  <a:cubicBezTo>
                    <a:pt x="69" y="13"/>
                    <a:pt x="69" y="13"/>
                    <a:pt x="69" y="13"/>
                  </a:cubicBezTo>
                  <a:lnTo>
                    <a:pt x="56" y="0"/>
                  </a:lnTo>
                  <a:close/>
                  <a:moveTo>
                    <a:pt x="34" y="51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56" y="34"/>
                    <a:pt x="56" y="34"/>
                    <a:pt x="56" y="34"/>
                  </a:cubicBezTo>
                  <a:lnTo>
                    <a:pt x="34" y="51"/>
                  </a:lnTo>
                  <a:close/>
                  <a:moveTo>
                    <a:pt x="10" y="9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8" y="9"/>
                    <a:pt x="58" y="9"/>
                    <a:pt x="58" y="9"/>
                  </a:cubicBez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2" name="Freeform 79"/>
            <p:cNvSpPr>
              <a:spLocks noEditPoints="1"/>
            </p:cNvSpPr>
            <p:nvPr/>
          </p:nvSpPr>
          <p:spPr bwMode="auto">
            <a:xfrm>
              <a:off x="11303921" y="2003931"/>
              <a:ext cx="182032" cy="248580"/>
            </a:xfrm>
            <a:custGeom>
              <a:avLst/>
              <a:gdLst>
                <a:gd name="T0" fmla="*/ 57 w 57"/>
                <a:gd name="T1" fmla="*/ 48 h 78"/>
                <a:gd name="T2" fmla="*/ 57 w 57"/>
                <a:gd name="T3" fmla="*/ 48 h 78"/>
                <a:gd name="T4" fmla="*/ 57 w 57"/>
                <a:gd name="T5" fmla="*/ 48 h 78"/>
                <a:gd name="T6" fmla="*/ 28 w 57"/>
                <a:gd name="T7" fmla="*/ 0 h 78"/>
                <a:gd name="T8" fmla="*/ 0 w 57"/>
                <a:gd name="T9" fmla="*/ 48 h 78"/>
                <a:gd name="T10" fmla="*/ 0 w 57"/>
                <a:gd name="T11" fmla="*/ 48 h 78"/>
                <a:gd name="T12" fmla="*/ 0 w 57"/>
                <a:gd name="T13" fmla="*/ 48 h 78"/>
                <a:gd name="T14" fmla="*/ 0 w 57"/>
                <a:gd name="T15" fmla="*/ 49 h 78"/>
                <a:gd name="T16" fmla="*/ 0 w 57"/>
                <a:gd name="T17" fmla="*/ 49 h 78"/>
                <a:gd name="T18" fmla="*/ 0 w 57"/>
                <a:gd name="T19" fmla="*/ 49 h 78"/>
                <a:gd name="T20" fmla="*/ 28 w 57"/>
                <a:gd name="T21" fmla="*/ 78 h 78"/>
                <a:gd name="T22" fmla="*/ 57 w 57"/>
                <a:gd name="T23" fmla="*/ 49 h 78"/>
                <a:gd name="T24" fmla="*/ 57 w 57"/>
                <a:gd name="T25" fmla="*/ 49 h 78"/>
                <a:gd name="T26" fmla="*/ 57 w 57"/>
                <a:gd name="T27" fmla="*/ 49 h 78"/>
                <a:gd name="T28" fmla="*/ 57 w 57"/>
                <a:gd name="T29" fmla="*/ 48 h 78"/>
                <a:gd name="T30" fmla="*/ 48 w 57"/>
                <a:gd name="T31" fmla="*/ 49 h 78"/>
                <a:gd name="T32" fmla="*/ 48 w 57"/>
                <a:gd name="T33" fmla="*/ 49 h 78"/>
                <a:gd name="T34" fmla="*/ 42 w 57"/>
                <a:gd name="T35" fmla="*/ 62 h 78"/>
                <a:gd name="T36" fmla="*/ 28 w 57"/>
                <a:gd name="T37" fmla="*/ 68 h 78"/>
                <a:gd name="T38" fmla="*/ 26 w 57"/>
                <a:gd name="T39" fmla="*/ 68 h 78"/>
                <a:gd name="T40" fmla="*/ 43 w 57"/>
                <a:gd name="T41" fmla="*/ 37 h 78"/>
                <a:gd name="T42" fmla="*/ 43 w 57"/>
                <a:gd name="T43" fmla="*/ 33 h 78"/>
                <a:gd name="T44" fmla="*/ 48 w 57"/>
                <a:gd name="T45" fmla="*/ 48 h 78"/>
                <a:gd name="T46" fmla="*/ 48 w 57"/>
                <a:gd name="T47" fmla="*/ 48 h 78"/>
                <a:gd name="T48" fmla="*/ 48 w 57"/>
                <a:gd name="T49" fmla="*/ 48 h 78"/>
                <a:gd name="T50" fmla="*/ 48 w 57"/>
                <a:gd name="T51" fmla="*/ 48 h 78"/>
                <a:gd name="T52" fmla="*/ 48 w 57"/>
                <a:gd name="T53" fmla="*/ 49 h 78"/>
                <a:gd name="T54" fmla="*/ 48 w 57"/>
                <a:gd name="T55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78">
                  <a:moveTo>
                    <a:pt x="57" y="48"/>
                  </a:moveTo>
                  <a:cubicBezTo>
                    <a:pt x="57" y="48"/>
                    <a:pt x="57" y="48"/>
                    <a:pt x="57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24"/>
                    <a:pt x="28" y="0"/>
                    <a:pt x="28" y="0"/>
                  </a:cubicBezTo>
                  <a:cubicBezTo>
                    <a:pt x="28" y="0"/>
                    <a:pt x="0" y="24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5"/>
                    <a:pt x="13" y="78"/>
                    <a:pt x="28" y="78"/>
                  </a:cubicBezTo>
                  <a:cubicBezTo>
                    <a:pt x="44" y="78"/>
                    <a:pt x="57" y="65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8"/>
                    <a:pt x="57" y="48"/>
                    <a:pt x="57" y="48"/>
                  </a:cubicBezTo>
                  <a:close/>
                  <a:moveTo>
                    <a:pt x="48" y="49"/>
                  </a:moveTo>
                  <a:cubicBezTo>
                    <a:pt x="48" y="49"/>
                    <a:pt x="48" y="49"/>
                    <a:pt x="48" y="49"/>
                  </a:cubicBezTo>
                  <a:cubicBezTo>
                    <a:pt x="48" y="54"/>
                    <a:pt x="46" y="59"/>
                    <a:pt x="42" y="62"/>
                  </a:cubicBezTo>
                  <a:cubicBezTo>
                    <a:pt x="38" y="66"/>
                    <a:pt x="34" y="68"/>
                    <a:pt x="28" y="68"/>
                  </a:cubicBezTo>
                  <a:cubicBezTo>
                    <a:pt x="28" y="68"/>
                    <a:pt x="27" y="68"/>
                    <a:pt x="26" y="68"/>
                  </a:cubicBezTo>
                  <a:cubicBezTo>
                    <a:pt x="36" y="61"/>
                    <a:pt x="43" y="50"/>
                    <a:pt x="43" y="37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6" y="38"/>
                    <a:pt x="48" y="43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" name="Freeform 80"/>
            <p:cNvSpPr>
              <a:spLocks noEditPoints="1"/>
            </p:cNvSpPr>
            <p:nvPr/>
          </p:nvSpPr>
          <p:spPr bwMode="auto">
            <a:xfrm>
              <a:off x="11108188" y="1823857"/>
              <a:ext cx="285770" cy="272068"/>
            </a:xfrm>
            <a:custGeom>
              <a:avLst/>
              <a:gdLst>
                <a:gd name="T0" fmla="*/ 52 w 89"/>
                <a:gd name="T1" fmla="*/ 3 h 85"/>
                <a:gd name="T2" fmla="*/ 4 w 89"/>
                <a:gd name="T3" fmla="*/ 36 h 85"/>
                <a:gd name="T4" fmla="*/ 3 w 89"/>
                <a:gd name="T5" fmla="*/ 45 h 85"/>
                <a:gd name="T6" fmla="*/ 28 w 89"/>
                <a:gd name="T7" fmla="*/ 82 h 85"/>
                <a:gd name="T8" fmla="*/ 37 w 89"/>
                <a:gd name="T9" fmla="*/ 83 h 85"/>
                <a:gd name="T10" fmla="*/ 85 w 89"/>
                <a:gd name="T11" fmla="*/ 50 h 85"/>
                <a:gd name="T12" fmla="*/ 87 w 89"/>
                <a:gd name="T13" fmla="*/ 41 h 85"/>
                <a:gd name="T14" fmla="*/ 61 w 89"/>
                <a:gd name="T15" fmla="*/ 4 h 85"/>
                <a:gd name="T16" fmla="*/ 52 w 89"/>
                <a:gd name="T17" fmla="*/ 3 h 85"/>
                <a:gd name="T18" fmla="*/ 38 w 89"/>
                <a:gd name="T19" fmla="*/ 48 h 85"/>
                <a:gd name="T20" fmla="*/ 31 w 89"/>
                <a:gd name="T21" fmla="*/ 71 h 85"/>
                <a:gd name="T22" fmla="*/ 11 w 89"/>
                <a:gd name="T23" fmla="*/ 42 h 85"/>
                <a:gd name="T24" fmla="*/ 38 w 89"/>
                <a:gd name="T25" fmla="*/ 48 h 85"/>
                <a:gd name="T26" fmla="*/ 14 w 89"/>
                <a:gd name="T27" fmla="*/ 40 h 85"/>
                <a:gd name="T28" fmla="*/ 52 w 89"/>
                <a:gd name="T29" fmla="*/ 13 h 85"/>
                <a:gd name="T30" fmla="*/ 43 w 89"/>
                <a:gd name="T31" fmla="*/ 41 h 85"/>
                <a:gd name="T32" fmla="*/ 14 w 89"/>
                <a:gd name="T33" fmla="*/ 40 h 85"/>
                <a:gd name="T34" fmla="*/ 39 w 89"/>
                <a:gd name="T35" fmla="*/ 48 h 85"/>
                <a:gd name="T36" fmla="*/ 50 w 89"/>
                <a:gd name="T37" fmla="*/ 50 h 85"/>
                <a:gd name="T38" fmla="*/ 51 w 89"/>
                <a:gd name="T39" fmla="*/ 40 h 85"/>
                <a:gd name="T40" fmla="*/ 74 w 89"/>
                <a:gd name="T41" fmla="*/ 47 h 85"/>
                <a:gd name="T42" fmla="*/ 38 w 89"/>
                <a:gd name="T43" fmla="*/ 72 h 85"/>
                <a:gd name="T44" fmla="*/ 39 w 89"/>
                <a:gd name="T45" fmla="*/ 48 h 85"/>
                <a:gd name="T46" fmla="*/ 51 w 89"/>
                <a:gd name="T47" fmla="*/ 39 h 85"/>
                <a:gd name="T48" fmla="*/ 55 w 89"/>
                <a:gd name="T49" fmla="*/ 11 h 85"/>
                <a:gd name="T50" fmla="*/ 75 w 89"/>
                <a:gd name="T51" fmla="*/ 40 h 85"/>
                <a:gd name="T52" fmla="*/ 51 w 89"/>
                <a:gd name="T53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" h="85">
                  <a:moveTo>
                    <a:pt x="52" y="3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1" y="38"/>
                    <a:pt x="0" y="42"/>
                    <a:pt x="3" y="45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30" y="85"/>
                    <a:pt x="34" y="85"/>
                    <a:pt x="37" y="83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8" y="48"/>
                    <a:pt x="89" y="44"/>
                    <a:pt x="87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1"/>
                    <a:pt x="55" y="0"/>
                    <a:pt x="52" y="3"/>
                  </a:cubicBezTo>
                  <a:close/>
                  <a:moveTo>
                    <a:pt x="38" y="48"/>
                  </a:moveTo>
                  <a:cubicBezTo>
                    <a:pt x="31" y="71"/>
                    <a:pt x="31" y="71"/>
                    <a:pt x="31" y="71"/>
                  </a:cubicBezTo>
                  <a:cubicBezTo>
                    <a:pt x="11" y="42"/>
                    <a:pt x="11" y="42"/>
                    <a:pt x="11" y="42"/>
                  </a:cubicBezTo>
                  <a:lnTo>
                    <a:pt x="38" y="48"/>
                  </a:lnTo>
                  <a:close/>
                  <a:moveTo>
                    <a:pt x="14" y="40"/>
                  </a:moveTo>
                  <a:cubicBezTo>
                    <a:pt x="52" y="13"/>
                    <a:pt x="52" y="13"/>
                    <a:pt x="52" y="13"/>
                  </a:cubicBezTo>
                  <a:cubicBezTo>
                    <a:pt x="43" y="41"/>
                    <a:pt x="43" y="41"/>
                    <a:pt x="43" y="41"/>
                  </a:cubicBezTo>
                  <a:lnTo>
                    <a:pt x="14" y="40"/>
                  </a:lnTo>
                  <a:close/>
                  <a:moveTo>
                    <a:pt x="39" y="48"/>
                  </a:moveTo>
                  <a:cubicBezTo>
                    <a:pt x="50" y="50"/>
                    <a:pt x="50" y="50"/>
                    <a:pt x="50" y="5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38" y="72"/>
                    <a:pt x="38" y="72"/>
                    <a:pt x="38" y="72"/>
                  </a:cubicBezTo>
                  <a:lnTo>
                    <a:pt x="39" y="48"/>
                  </a:lnTo>
                  <a:close/>
                  <a:moveTo>
                    <a:pt x="51" y="39"/>
                  </a:moveTo>
                  <a:cubicBezTo>
                    <a:pt x="55" y="11"/>
                    <a:pt x="55" y="11"/>
                    <a:pt x="55" y="11"/>
                  </a:cubicBezTo>
                  <a:cubicBezTo>
                    <a:pt x="75" y="40"/>
                    <a:pt x="75" y="40"/>
                    <a:pt x="75" y="40"/>
                  </a:cubicBezTo>
                  <a:lnTo>
                    <a:pt x="51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4" name="Freeform 81"/>
            <p:cNvSpPr>
              <a:spLocks noEditPoints="1"/>
            </p:cNvSpPr>
            <p:nvPr/>
          </p:nvSpPr>
          <p:spPr bwMode="auto">
            <a:xfrm>
              <a:off x="10996621" y="1667271"/>
              <a:ext cx="217264" cy="221178"/>
            </a:xfrm>
            <a:custGeom>
              <a:avLst/>
              <a:gdLst>
                <a:gd name="T0" fmla="*/ 34 w 68"/>
                <a:gd name="T1" fmla="*/ 0 h 69"/>
                <a:gd name="T2" fmla="*/ 0 w 68"/>
                <a:gd name="T3" fmla="*/ 35 h 69"/>
                <a:gd name="T4" fmla="*/ 34 w 68"/>
                <a:gd name="T5" fmla="*/ 69 h 69"/>
                <a:gd name="T6" fmla="*/ 68 w 68"/>
                <a:gd name="T7" fmla="*/ 35 h 69"/>
                <a:gd name="T8" fmla="*/ 34 w 68"/>
                <a:gd name="T9" fmla="*/ 0 h 69"/>
                <a:gd name="T10" fmla="*/ 34 w 68"/>
                <a:gd name="T11" fmla="*/ 62 h 69"/>
                <a:gd name="T12" fmla="*/ 7 w 68"/>
                <a:gd name="T13" fmla="*/ 35 h 69"/>
                <a:gd name="T14" fmla="*/ 34 w 68"/>
                <a:gd name="T15" fmla="*/ 7 h 69"/>
                <a:gd name="T16" fmla="*/ 62 w 68"/>
                <a:gd name="T17" fmla="*/ 35 h 69"/>
                <a:gd name="T18" fmla="*/ 34 w 68"/>
                <a:gd name="T19" fmla="*/ 62 h 69"/>
                <a:gd name="T20" fmla="*/ 22 w 68"/>
                <a:gd name="T21" fmla="*/ 24 h 69"/>
                <a:gd name="T22" fmla="*/ 36 w 68"/>
                <a:gd name="T23" fmla="*/ 35 h 69"/>
                <a:gd name="T24" fmla="*/ 22 w 68"/>
                <a:gd name="T25" fmla="*/ 45 h 69"/>
                <a:gd name="T26" fmla="*/ 22 w 68"/>
                <a:gd name="T27" fmla="*/ 24 h 69"/>
                <a:gd name="T28" fmla="*/ 39 w 68"/>
                <a:gd name="T29" fmla="*/ 24 h 69"/>
                <a:gd name="T30" fmla="*/ 54 w 68"/>
                <a:gd name="T31" fmla="*/ 35 h 69"/>
                <a:gd name="T32" fmla="*/ 39 w 68"/>
                <a:gd name="T33" fmla="*/ 45 h 69"/>
                <a:gd name="T34" fmla="*/ 39 w 68"/>
                <a:gd name="T3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9">
                  <a:moveTo>
                    <a:pt x="34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53"/>
                    <a:pt x="15" y="69"/>
                    <a:pt x="34" y="69"/>
                  </a:cubicBezTo>
                  <a:cubicBezTo>
                    <a:pt x="53" y="69"/>
                    <a:pt x="68" y="53"/>
                    <a:pt x="68" y="35"/>
                  </a:cubicBezTo>
                  <a:cubicBezTo>
                    <a:pt x="68" y="16"/>
                    <a:pt x="53" y="0"/>
                    <a:pt x="34" y="0"/>
                  </a:cubicBezTo>
                  <a:close/>
                  <a:moveTo>
                    <a:pt x="34" y="62"/>
                  </a:moveTo>
                  <a:cubicBezTo>
                    <a:pt x="19" y="62"/>
                    <a:pt x="7" y="50"/>
                    <a:pt x="7" y="35"/>
                  </a:cubicBezTo>
                  <a:cubicBezTo>
                    <a:pt x="7" y="19"/>
                    <a:pt x="19" y="7"/>
                    <a:pt x="34" y="7"/>
                  </a:cubicBezTo>
                  <a:cubicBezTo>
                    <a:pt x="50" y="7"/>
                    <a:pt x="62" y="19"/>
                    <a:pt x="62" y="35"/>
                  </a:cubicBezTo>
                  <a:cubicBezTo>
                    <a:pt x="62" y="50"/>
                    <a:pt x="50" y="62"/>
                    <a:pt x="34" y="62"/>
                  </a:cubicBezTo>
                  <a:close/>
                  <a:moveTo>
                    <a:pt x="22" y="24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22" y="45"/>
                    <a:pt x="22" y="45"/>
                    <a:pt x="22" y="45"/>
                  </a:cubicBezTo>
                  <a:lnTo>
                    <a:pt x="22" y="24"/>
                  </a:lnTo>
                  <a:close/>
                  <a:moveTo>
                    <a:pt x="39" y="24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5" name="Freeform 82"/>
            <p:cNvSpPr>
              <a:spLocks noEditPoints="1"/>
            </p:cNvSpPr>
            <p:nvPr/>
          </p:nvSpPr>
          <p:spPr bwMode="auto">
            <a:xfrm>
              <a:off x="11096444" y="2135072"/>
              <a:ext cx="172245" cy="197690"/>
            </a:xfrm>
            <a:custGeom>
              <a:avLst/>
              <a:gdLst>
                <a:gd name="T0" fmla="*/ 50 w 54"/>
                <a:gd name="T1" fmla="*/ 12 h 62"/>
                <a:gd name="T2" fmla="*/ 42 w 54"/>
                <a:gd name="T3" fmla="*/ 5 h 62"/>
                <a:gd name="T4" fmla="*/ 33 w 54"/>
                <a:gd name="T5" fmla="*/ 0 h 62"/>
                <a:gd name="T6" fmla="*/ 6 w 54"/>
                <a:gd name="T7" fmla="*/ 0 h 62"/>
                <a:gd name="T8" fmla="*/ 0 w 54"/>
                <a:gd name="T9" fmla="*/ 6 h 62"/>
                <a:gd name="T10" fmla="*/ 0 w 54"/>
                <a:gd name="T11" fmla="*/ 56 h 62"/>
                <a:gd name="T12" fmla="*/ 6 w 54"/>
                <a:gd name="T13" fmla="*/ 62 h 62"/>
                <a:gd name="T14" fmla="*/ 48 w 54"/>
                <a:gd name="T15" fmla="*/ 62 h 62"/>
                <a:gd name="T16" fmla="*/ 54 w 54"/>
                <a:gd name="T17" fmla="*/ 56 h 62"/>
                <a:gd name="T18" fmla="*/ 54 w 54"/>
                <a:gd name="T19" fmla="*/ 21 h 62"/>
                <a:gd name="T20" fmla="*/ 50 w 54"/>
                <a:gd name="T21" fmla="*/ 12 h 62"/>
                <a:gd name="T22" fmla="*/ 35 w 54"/>
                <a:gd name="T23" fmla="*/ 9 h 62"/>
                <a:gd name="T24" fmla="*/ 35 w 54"/>
                <a:gd name="T25" fmla="*/ 9 h 62"/>
                <a:gd name="T26" fmla="*/ 37 w 54"/>
                <a:gd name="T27" fmla="*/ 10 h 62"/>
                <a:gd name="T28" fmla="*/ 44 w 54"/>
                <a:gd name="T29" fmla="*/ 17 h 62"/>
                <a:gd name="T30" fmla="*/ 45 w 54"/>
                <a:gd name="T31" fmla="*/ 19 h 62"/>
                <a:gd name="T32" fmla="*/ 46 w 54"/>
                <a:gd name="T33" fmla="*/ 20 h 62"/>
                <a:gd name="T34" fmla="*/ 35 w 54"/>
                <a:gd name="T35" fmla="*/ 20 h 62"/>
                <a:gd name="T36" fmla="*/ 35 w 54"/>
                <a:gd name="T37" fmla="*/ 9 h 62"/>
                <a:gd name="T38" fmla="*/ 46 w 54"/>
                <a:gd name="T39" fmla="*/ 54 h 62"/>
                <a:gd name="T40" fmla="*/ 8 w 54"/>
                <a:gd name="T41" fmla="*/ 54 h 62"/>
                <a:gd name="T42" fmla="*/ 8 w 54"/>
                <a:gd name="T43" fmla="*/ 8 h 62"/>
                <a:gd name="T44" fmla="*/ 31 w 54"/>
                <a:gd name="T45" fmla="*/ 8 h 62"/>
                <a:gd name="T46" fmla="*/ 31 w 54"/>
                <a:gd name="T47" fmla="*/ 23 h 62"/>
                <a:gd name="T48" fmla="*/ 46 w 54"/>
                <a:gd name="T49" fmla="*/ 23 h 62"/>
                <a:gd name="T50" fmla="*/ 46 w 54"/>
                <a:gd name="T51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62">
                  <a:moveTo>
                    <a:pt x="50" y="12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0" y="2"/>
                    <a:pt x="36" y="0"/>
                    <a:pt x="3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9"/>
                    <a:pt x="3" y="62"/>
                    <a:pt x="6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51" y="62"/>
                    <a:pt x="54" y="59"/>
                    <a:pt x="54" y="56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18"/>
                    <a:pt x="52" y="14"/>
                    <a:pt x="50" y="12"/>
                  </a:cubicBezTo>
                  <a:close/>
                  <a:moveTo>
                    <a:pt x="35" y="9"/>
                  </a:moveTo>
                  <a:cubicBezTo>
                    <a:pt x="35" y="9"/>
                    <a:pt x="35" y="9"/>
                    <a:pt x="35" y="9"/>
                  </a:cubicBezTo>
                  <a:cubicBezTo>
                    <a:pt x="36" y="9"/>
                    <a:pt x="37" y="10"/>
                    <a:pt x="37" y="10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8"/>
                    <a:pt x="45" y="19"/>
                  </a:cubicBezTo>
                  <a:cubicBezTo>
                    <a:pt x="46" y="19"/>
                    <a:pt x="46" y="19"/>
                    <a:pt x="46" y="20"/>
                  </a:cubicBezTo>
                  <a:cubicBezTo>
                    <a:pt x="35" y="20"/>
                    <a:pt x="35" y="20"/>
                    <a:pt x="35" y="20"/>
                  </a:cubicBezTo>
                  <a:lnTo>
                    <a:pt x="35" y="9"/>
                  </a:lnTo>
                  <a:close/>
                  <a:moveTo>
                    <a:pt x="46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46" y="23"/>
                    <a:pt x="46" y="23"/>
                    <a:pt x="46" y="23"/>
                  </a:cubicBezTo>
                  <a:lnTo>
                    <a:pt x="46" y="54"/>
                  </a:lnTo>
                  <a:close/>
                </a:path>
              </a:pathLst>
            </a:custGeom>
            <a:solidFill>
              <a:srgbClr val="F6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6" name="Freeform 83"/>
            <p:cNvSpPr>
              <a:spLocks noEditPoints="1"/>
            </p:cNvSpPr>
            <p:nvPr/>
          </p:nvSpPr>
          <p:spPr bwMode="auto">
            <a:xfrm>
              <a:off x="11082743" y="2730100"/>
              <a:ext cx="279899" cy="297514"/>
            </a:xfrm>
            <a:custGeom>
              <a:avLst/>
              <a:gdLst>
                <a:gd name="T0" fmla="*/ 78 w 87"/>
                <a:gd name="T1" fmla="*/ 0 h 93"/>
                <a:gd name="T2" fmla="*/ 9 w 87"/>
                <a:gd name="T3" fmla="*/ 0 h 93"/>
                <a:gd name="T4" fmla="*/ 0 w 87"/>
                <a:gd name="T5" fmla="*/ 9 h 93"/>
                <a:gd name="T6" fmla="*/ 0 w 87"/>
                <a:gd name="T7" fmla="*/ 84 h 93"/>
                <a:gd name="T8" fmla="*/ 9 w 87"/>
                <a:gd name="T9" fmla="*/ 93 h 93"/>
                <a:gd name="T10" fmla="*/ 78 w 87"/>
                <a:gd name="T11" fmla="*/ 93 h 93"/>
                <a:gd name="T12" fmla="*/ 87 w 87"/>
                <a:gd name="T13" fmla="*/ 84 h 93"/>
                <a:gd name="T14" fmla="*/ 87 w 87"/>
                <a:gd name="T15" fmla="*/ 9 h 93"/>
                <a:gd name="T16" fmla="*/ 78 w 87"/>
                <a:gd name="T17" fmla="*/ 0 h 93"/>
                <a:gd name="T18" fmla="*/ 75 w 87"/>
                <a:gd name="T19" fmla="*/ 81 h 93"/>
                <a:gd name="T20" fmla="*/ 12 w 87"/>
                <a:gd name="T21" fmla="*/ 81 h 93"/>
                <a:gd name="T22" fmla="*/ 12 w 87"/>
                <a:gd name="T23" fmla="*/ 12 h 93"/>
                <a:gd name="T24" fmla="*/ 75 w 87"/>
                <a:gd name="T25" fmla="*/ 12 h 93"/>
                <a:gd name="T26" fmla="*/ 75 w 87"/>
                <a:gd name="T27" fmla="*/ 81 h 93"/>
                <a:gd name="T28" fmla="*/ 23 w 87"/>
                <a:gd name="T29" fmla="*/ 41 h 93"/>
                <a:gd name="T30" fmla="*/ 64 w 87"/>
                <a:gd name="T31" fmla="*/ 41 h 93"/>
                <a:gd name="T32" fmla="*/ 64 w 87"/>
                <a:gd name="T33" fmla="*/ 46 h 93"/>
                <a:gd name="T34" fmla="*/ 23 w 87"/>
                <a:gd name="T35" fmla="*/ 46 h 93"/>
                <a:gd name="T36" fmla="*/ 23 w 87"/>
                <a:gd name="T37" fmla="*/ 41 h 93"/>
                <a:gd name="T38" fmla="*/ 23 w 87"/>
                <a:gd name="T39" fmla="*/ 52 h 93"/>
                <a:gd name="T40" fmla="*/ 64 w 87"/>
                <a:gd name="T41" fmla="*/ 52 h 93"/>
                <a:gd name="T42" fmla="*/ 64 w 87"/>
                <a:gd name="T43" fmla="*/ 58 h 93"/>
                <a:gd name="T44" fmla="*/ 23 w 87"/>
                <a:gd name="T45" fmla="*/ 58 h 93"/>
                <a:gd name="T46" fmla="*/ 23 w 87"/>
                <a:gd name="T47" fmla="*/ 52 h 93"/>
                <a:gd name="T48" fmla="*/ 23 w 87"/>
                <a:gd name="T49" fmla="*/ 64 h 93"/>
                <a:gd name="T50" fmla="*/ 64 w 87"/>
                <a:gd name="T51" fmla="*/ 64 h 93"/>
                <a:gd name="T52" fmla="*/ 64 w 87"/>
                <a:gd name="T53" fmla="*/ 69 h 93"/>
                <a:gd name="T54" fmla="*/ 23 w 87"/>
                <a:gd name="T55" fmla="*/ 69 h 93"/>
                <a:gd name="T56" fmla="*/ 23 w 87"/>
                <a:gd name="T57" fmla="*/ 64 h 93"/>
                <a:gd name="T58" fmla="*/ 23 w 87"/>
                <a:gd name="T59" fmla="*/ 29 h 93"/>
                <a:gd name="T60" fmla="*/ 64 w 87"/>
                <a:gd name="T61" fmla="*/ 29 h 93"/>
                <a:gd name="T62" fmla="*/ 64 w 87"/>
                <a:gd name="T63" fmla="*/ 35 h 93"/>
                <a:gd name="T64" fmla="*/ 23 w 87"/>
                <a:gd name="T65" fmla="*/ 35 h 93"/>
                <a:gd name="T66" fmla="*/ 23 w 87"/>
                <a:gd name="T67" fmla="*/ 2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" h="93">
                  <a:moveTo>
                    <a:pt x="7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9"/>
                    <a:pt x="4" y="93"/>
                    <a:pt x="9" y="93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83" y="93"/>
                    <a:pt x="87" y="89"/>
                    <a:pt x="87" y="84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4"/>
                    <a:pt x="83" y="0"/>
                    <a:pt x="78" y="0"/>
                  </a:cubicBezTo>
                  <a:close/>
                  <a:moveTo>
                    <a:pt x="75" y="81"/>
                  </a:moveTo>
                  <a:cubicBezTo>
                    <a:pt x="12" y="81"/>
                    <a:pt x="12" y="81"/>
                    <a:pt x="12" y="8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5" y="12"/>
                    <a:pt x="75" y="12"/>
                    <a:pt x="75" y="12"/>
                  </a:cubicBezTo>
                  <a:lnTo>
                    <a:pt x="75" y="81"/>
                  </a:lnTo>
                  <a:close/>
                  <a:moveTo>
                    <a:pt x="23" y="41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23" y="46"/>
                    <a:pt x="23" y="46"/>
                    <a:pt x="23" y="46"/>
                  </a:cubicBezTo>
                  <a:lnTo>
                    <a:pt x="23" y="41"/>
                  </a:lnTo>
                  <a:close/>
                  <a:moveTo>
                    <a:pt x="23" y="52"/>
                  </a:moveTo>
                  <a:cubicBezTo>
                    <a:pt x="64" y="52"/>
                    <a:pt x="64" y="52"/>
                    <a:pt x="64" y="52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23" y="58"/>
                    <a:pt x="23" y="58"/>
                    <a:pt x="23" y="58"/>
                  </a:cubicBezTo>
                  <a:lnTo>
                    <a:pt x="23" y="52"/>
                  </a:lnTo>
                  <a:close/>
                  <a:moveTo>
                    <a:pt x="23" y="64"/>
                  </a:moveTo>
                  <a:cubicBezTo>
                    <a:pt x="64" y="64"/>
                    <a:pt x="64" y="64"/>
                    <a:pt x="64" y="64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23" y="69"/>
                    <a:pt x="23" y="69"/>
                    <a:pt x="23" y="69"/>
                  </a:cubicBezTo>
                  <a:lnTo>
                    <a:pt x="23" y="64"/>
                  </a:lnTo>
                  <a:close/>
                  <a:moveTo>
                    <a:pt x="23" y="29"/>
                  </a:moveTo>
                  <a:cubicBezTo>
                    <a:pt x="64" y="29"/>
                    <a:pt x="64" y="29"/>
                    <a:pt x="64" y="2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2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7" name="Freeform 84"/>
            <p:cNvSpPr>
              <a:spLocks noEditPoints="1"/>
            </p:cNvSpPr>
            <p:nvPr/>
          </p:nvSpPr>
          <p:spPr bwMode="auto">
            <a:xfrm>
              <a:off x="11031853" y="3084377"/>
              <a:ext cx="262282" cy="197690"/>
            </a:xfrm>
            <a:custGeom>
              <a:avLst/>
              <a:gdLst>
                <a:gd name="T0" fmla="*/ 0 w 134"/>
                <a:gd name="T1" fmla="*/ 0 h 101"/>
                <a:gd name="T2" fmla="*/ 0 w 134"/>
                <a:gd name="T3" fmla="*/ 101 h 101"/>
                <a:gd name="T4" fmla="*/ 134 w 134"/>
                <a:gd name="T5" fmla="*/ 101 h 101"/>
                <a:gd name="T6" fmla="*/ 134 w 134"/>
                <a:gd name="T7" fmla="*/ 0 h 101"/>
                <a:gd name="T8" fmla="*/ 0 w 134"/>
                <a:gd name="T9" fmla="*/ 0 h 101"/>
                <a:gd name="T10" fmla="*/ 25 w 134"/>
                <a:gd name="T11" fmla="*/ 93 h 101"/>
                <a:gd name="T12" fmla="*/ 8 w 134"/>
                <a:gd name="T13" fmla="*/ 93 h 101"/>
                <a:gd name="T14" fmla="*/ 8 w 134"/>
                <a:gd name="T15" fmla="*/ 77 h 101"/>
                <a:gd name="T16" fmla="*/ 25 w 134"/>
                <a:gd name="T17" fmla="*/ 77 h 101"/>
                <a:gd name="T18" fmla="*/ 25 w 134"/>
                <a:gd name="T19" fmla="*/ 93 h 101"/>
                <a:gd name="T20" fmla="*/ 25 w 134"/>
                <a:gd name="T21" fmla="*/ 59 h 101"/>
                <a:gd name="T22" fmla="*/ 8 w 134"/>
                <a:gd name="T23" fmla="*/ 59 h 101"/>
                <a:gd name="T24" fmla="*/ 8 w 134"/>
                <a:gd name="T25" fmla="*/ 43 h 101"/>
                <a:gd name="T26" fmla="*/ 25 w 134"/>
                <a:gd name="T27" fmla="*/ 43 h 101"/>
                <a:gd name="T28" fmla="*/ 25 w 134"/>
                <a:gd name="T29" fmla="*/ 59 h 101"/>
                <a:gd name="T30" fmla="*/ 25 w 134"/>
                <a:gd name="T31" fmla="*/ 26 h 101"/>
                <a:gd name="T32" fmla="*/ 8 w 134"/>
                <a:gd name="T33" fmla="*/ 26 h 101"/>
                <a:gd name="T34" fmla="*/ 8 w 134"/>
                <a:gd name="T35" fmla="*/ 8 h 101"/>
                <a:gd name="T36" fmla="*/ 25 w 134"/>
                <a:gd name="T37" fmla="*/ 8 h 101"/>
                <a:gd name="T38" fmla="*/ 25 w 134"/>
                <a:gd name="T39" fmla="*/ 26 h 101"/>
                <a:gd name="T40" fmla="*/ 102 w 134"/>
                <a:gd name="T41" fmla="*/ 93 h 101"/>
                <a:gd name="T42" fmla="*/ 35 w 134"/>
                <a:gd name="T43" fmla="*/ 93 h 101"/>
                <a:gd name="T44" fmla="*/ 35 w 134"/>
                <a:gd name="T45" fmla="*/ 8 h 101"/>
                <a:gd name="T46" fmla="*/ 102 w 134"/>
                <a:gd name="T47" fmla="*/ 8 h 101"/>
                <a:gd name="T48" fmla="*/ 102 w 134"/>
                <a:gd name="T49" fmla="*/ 93 h 101"/>
                <a:gd name="T50" fmla="*/ 126 w 134"/>
                <a:gd name="T51" fmla="*/ 93 h 101"/>
                <a:gd name="T52" fmla="*/ 110 w 134"/>
                <a:gd name="T53" fmla="*/ 93 h 101"/>
                <a:gd name="T54" fmla="*/ 110 w 134"/>
                <a:gd name="T55" fmla="*/ 77 h 101"/>
                <a:gd name="T56" fmla="*/ 126 w 134"/>
                <a:gd name="T57" fmla="*/ 77 h 101"/>
                <a:gd name="T58" fmla="*/ 126 w 134"/>
                <a:gd name="T59" fmla="*/ 93 h 101"/>
                <a:gd name="T60" fmla="*/ 126 w 134"/>
                <a:gd name="T61" fmla="*/ 59 h 101"/>
                <a:gd name="T62" fmla="*/ 110 w 134"/>
                <a:gd name="T63" fmla="*/ 59 h 101"/>
                <a:gd name="T64" fmla="*/ 110 w 134"/>
                <a:gd name="T65" fmla="*/ 43 h 101"/>
                <a:gd name="T66" fmla="*/ 126 w 134"/>
                <a:gd name="T67" fmla="*/ 43 h 101"/>
                <a:gd name="T68" fmla="*/ 126 w 134"/>
                <a:gd name="T69" fmla="*/ 59 h 101"/>
                <a:gd name="T70" fmla="*/ 126 w 134"/>
                <a:gd name="T71" fmla="*/ 26 h 101"/>
                <a:gd name="T72" fmla="*/ 110 w 134"/>
                <a:gd name="T73" fmla="*/ 26 h 101"/>
                <a:gd name="T74" fmla="*/ 110 w 134"/>
                <a:gd name="T75" fmla="*/ 8 h 101"/>
                <a:gd name="T76" fmla="*/ 126 w 134"/>
                <a:gd name="T77" fmla="*/ 8 h 101"/>
                <a:gd name="T78" fmla="*/ 126 w 134"/>
                <a:gd name="T79" fmla="*/ 26 h 101"/>
                <a:gd name="T80" fmla="*/ 51 w 134"/>
                <a:gd name="T81" fmla="*/ 26 h 101"/>
                <a:gd name="T82" fmla="*/ 51 w 134"/>
                <a:gd name="T83" fmla="*/ 77 h 101"/>
                <a:gd name="T84" fmla="*/ 84 w 134"/>
                <a:gd name="T85" fmla="*/ 51 h 101"/>
                <a:gd name="T86" fmla="*/ 51 w 134"/>
                <a:gd name="T87" fmla="*/ 2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" h="101">
                  <a:moveTo>
                    <a:pt x="0" y="0"/>
                  </a:moveTo>
                  <a:lnTo>
                    <a:pt x="0" y="101"/>
                  </a:lnTo>
                  <a:lnTo>
                    <a:pt x="134" y="10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25" y="93"/>
                  </a:moveTo>
                  <a:lnTo>
                    <a:pt x="8" y="93"/>
                  </a:lnTo>
                  <a:lnTo>
                    <a:pt x="8" y="77"/>
                  </a:lnTo>
                  <a:lnTo>
                    <a:pt x="25" y="77"/>
                  </a:lnTo>
                  <a:lnTo>
                    <a:pt x="25" y="93"/>
                  </a:lnTo>
                  <a:close/>
                  <a:moveTo>
                    <a:pt x="25" y="59"/>
                  </a:moveTo>
                  <a:lnTo>
                    <a:pt x="8" y="59"/>
                  </a:lnTo>
                  <a:lnTo>
                    <a:pt x="8" y="43"/>
                  </a:lnTo>
                  <a:lnTo>
                    <a:pt x="25" y="43"/>
                  </a:lnTo>
                  <a:lnTo>
                    <a:pt x="25" y="59"/>
                  </a:lnTo>
                  <a:close/>
                  <a:moveTo>
                    <a:pt x="25" y="26"/>
                  </a:moveTo>
                  <a:lnTo>
                    <a:pt x="8" y="26"/>
                  </a:lnTo>
                  <a:lnTo>
                    <a:pt x="8" y="8"/>
                  </a:lnTo>
                  <a:lnTo>
                    <a:pt x="25" y="8"/>
                  </a:lnTo>
                  <a:lnTo>
                    <a:pt x="25" y="26"/>
                  </a:lnTo>
                  <a:close/>
                  <a:moveTo>
                    <a:pt x="102" y="93"/>
                  </a:moveTo>
                  <a:lnTo>
                    <a:pt x="35" y="93"/>
                  </a:lnTo>
                  <a:lnTo>
                    <a:pt x="35" y="8"/>
                  </a:lnTo>
                  <a:lnTo>
                    <a:pt x="102" y="8"/>
                  </a:lnTo>
                  <a:lnTo>
                    <a:pt x="102" y="93"/>
                  </a:lnTo>
                  <a:close/>
                  <a:moveTo>
                    <a:pt x="126" y="93"/>
                  </a:moveTo>
                  <a:lnTo>
                    <a:pt x="110" y="93"/>
                  </a:lnTo>
                  <a:lnTo>
                    <a:pt x="110" y="77"/>
                  </a:lnTo>
                  <a:lnTo>
                    <a:pt x="126" y="77"/>
                  </a:lnTo>
                  <a:lnTo>
                    <a:pt x="126" y="93"/>
                  </a:lnTo>
                  <a:close/>
                  <a:moveTo>
                    <a:pt x="126" y="59"/>
                  </a:moveTo>
                  <a:lnTo>
                    <a:pt x="110" y="59"/>
                  </a:lnTo>
                  <a:lnTo>
                    <a:pt x="110" y="43"/>
                  </a:lnTo>
                  <a:lnTo>
                    <a:pt x="126" y="43"/>
                  </a:lnTo>
                  <a:lnTo>
                    <a:pt x="126" y="59"/>
                  </a:lnTo>
                  <a:close/>
                  <a:moveTo>
                    <a:pt x="126" y="26"/>
                  </a:moveTo>
                  <a:lnTo>
                    <a:pt x="110" y="26"/>
                  </a:lnTo>
                  <a:lnTo>
                    <a:pt x="110" y="8"/>
                  </a:lnTo>
                  <a:lnTo>
                    <a:pt x="126" y="8"/>
                  </a:lnTo>
                  <a:lnTo>
                    <a:pt x="126" y="26"/>
                  </a:lnTo>
                  <a:close/>
                  <a:moveTo>
                    <a:pt x="51" y="26"/>
                  </a:moveTo>
                  <a:lnTo>
                    <a:pt x="51" y="77"/>
                  </a:lnTo>
                  <a:lnTo>
                    <a:pt x="84" y="51"/>
                  </a:lnTo>
                  <a:lnTo>
                    <a:pt x="5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8" name="Freeform 85"/>
            <p:cNvSpPr>
              <a:spLocks noEditPoints="1"/>
            </p:cNvSpPr>
            <p:nvPr/>
          </p:nvSpPr>
          <p:spPr bwMode="auto">
            <a:xfrm>
              <a:off x="11333281" y="3027613"/>
              <a:ext cx="156586" cy="146799"/>
            </a:xfrm>
            <a:custGeom>
              <a:avLst/>
              <a:gdLst>
                <a:gd name="T0" fmla="*/ 80 w 80"/>
                <a:gd name="T1" fmla="*/ 29 h 75"/>
                <a:gd name="T2" fmla="*/ 52 w 80"/>
                <a:gd name="T3" fmla="*/ 24 h 75"/>
                <a:gd name="T4" fmla="*/ 41 w 80"/>
                <a:gd name="T5" fmla="*/ 0 h 75"/>
                <a:gd name="T6" fmla="*/ 28 w 80"/>
                <a:gd name="T7" fmla="*/ 24 h 75"/>
                <a:gd name="T8" fmla="*/ 0 w 80"/>
                <a:gd name="T9" fmla="*/ 29 h 75"/>
                <a:gd name="T10" fmla="*/ 19 w 80"/>
                <a:gd name="T11" fmla="*/ 49 h 75"/>
                <a:gd name="T12" fmla="*/ 15 w 80"/>
                <a:gd name="T13" fmla="*/ 75 h 75"/>
                <a:gd name="T14" fmla="*/ 41 w 80"/>
                <a:gd name="T15" fmla="*/ 62 h 75"/>
                <a:gd name="T16" fmla="*/ 65 w 80"/>
                <a:gd name="T17" fmla="*/ 75 h 75"/>
                <a:gd name="T18" fmla="*/ 60 w 80"/>
                <a:gd name="T19" fmla="*/ 49 h 75"/>
                <a:gd name="T20" fmla="*/ 80 w 80"/>
                <a:gd name="T21" fmla="*/ 29 h 75"/>
                <a:gd name="T22" fmla="*/ 41 w 80"/>
                <a:gd name="T23" fmla="*/ 57 h 75"/>
                <a:gd name="T24" fmla="*/ 23 w 80"/>
                <a:gd name="T25" fmla="*/ 65 h 75"/>
                <a:gd name="T26" fmla="*/ 26 w 80"/>
                <a:gd name="T27" fmla="*/ 45 h 75"/>
                <a:gd name="T28" fmla="*/ 11 w 80"/>
                <a:gd name="T29" fmla="*/ 32 h 75"/>
                <a:gd name="T30" fmla="*/ 31 w 80"/>
                <a:gd name="T31" fmla="*/ 29 h 75"/>
                <a:gd name="T32" fmla="*/ 41 w 80"/>
                <a:gd name="T33" fmla="*/ 11 h 75"/>
                <a:gd name="T34" fmla="*/ 49 w 80"/>
                <a:gd name="T35" fmla="*/ 29 h 75"/>
                <a:gd name="T36" fmla="*/ 68 w 80"/>
                <a:gd name="T37" fmla="*/ 32 h 75"/>
                <a:gd name="T38" fmla="*/ 54 w 80"/>
                <a:gd name="T39" fmla="*/ 45 h 75"/>
                <a:gd name="T40" fmla="*/ 57 w 80"/>
                <a:gd name="T41" fmla="*/ 65 h 75"/>
                <a:gd name="T42" fmla="*/ 41 w 80"/>
                <a:gd name="T43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2" y="24"/>
                  </a:lnTo>
                  <a:lnTo>
                    <a:pt x="41" y="0"/>
                  </a:lnTo>
                  <a:lnTo>
                    <a:pt x="28" y="24"/>
                  </a:lnTo>
                  <a:lnTo>
                    <a:pt x="0" y="29"/>
                  </a:lnTo>
                  <a:lnTo>
                    <a:pt x="19" y="49"/>
                  </a:lnTo>
                  <a:lnTo>
                    <a:pt x="15" y="75"/>
                  </a:lnTo>
                  <a:lnTo>
                    <a:pt x="41" y="62"/>
                  </a:lnTo>
                  <a:lnTo>
                    <a:pt x="65" y="75"/>
                  </a:lnTo>
                  <a:lnTo>
                    <a:pt x="60" y="49"/>
                  </a:lnTo>
                  <a:lnTo>
                    <a:pt x="80" y="29"/>
                  </a:lnTo>
                  <a:close/>
                  <a:moveTo>
                    <a:pt x="41" y="57"/>
                  </a:moveTo>
                  <a:lnTo>
                    <a:pt x="23" y="65"/>
                  </a:lnTo>
                  <a:lnTo>
                    <a:pt x="26" y="45"/>
                  </a:lnTo>
                  <a:lnTo>
                    <a:pt x="11" y="32"/>
                  </a:lnTo>
                  <a:lnTo>
                    <a:pt x="31" y="29"/>
                  </a:lnTo>
                  <a:lnTo>
                    <a:pt x="41" y="11"/>
                  </a:lnTo>
                  <a:lnTo>
                    <a:pt x="49" y="29"/>
                  </a:lnTo>
                  <a:lnTo>
                    <a:pt x="68" y="32"/>
                  </a:lnTo>
                  <a:lnTo>
                    <a:pt x="54" y="45"/>
                  </a:lnTo>
                  <a:lnTo>
                    <a:pt x="57" y="65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9" name="Freeform 86"/>
            <p:cNvSpPr>
              <a:spLocks noEditPoints="1"/>
            </p:cNvSpPr>
            <p:nvPr/>
          </p:nvSpPr>
          <p:spPr bwMode="auto">
            <a:xfrm>
              <a:off x="10818503" y="1526343"/>
              <a:ext cx="191818" cy="207477"/>
            </a:xfrm>
            <a:custGeom>
              <a:avLst/>
              <a:gdLst>
                <a:gd name="T0" fmla="*/ 48 w 60"/>
                <a:gd name="T1" fmla="*/ 11 h 65"/>
                <a:gd name="T2" fmla="*/ 60 w 60"/>
                <a:gd name="T3" fmla="*/ 6 h 65"/>
                <a:gd name="T4" fmla="*/ 60 w 60"/>
                <a:gd name="T5" fmla="*/ 44 h 65"/>
                <a:gd name="T6" fmla="*/ 48 w 60"/>
                <a:gd name="T7" fmla="*/ 48 h 65"/>
                <a:gd name="T8" fmla="*/ 36 w 60"/>
                <a:gd name="T9" fmla="*/ 45 h 65"/>
                <a:gd name="T10" fmla="*/ 24 w 60"/>
                <a:gd name="T11" fmla="*/ 41 h 65"/>
                <a:gd name="T12" fmla="*/ 12 w 60"/>
                <a:gd name="T13" fmla="*/ 46 h 65"/>
                <a:gd name="T14" fmla="*/ 12 w 60"/>
                <a:gd name="T15" fmla="*/ 8 h 65"/>
                <a:gd name="T16" fmla="*/ 24 w 60"/>
                <a:gd name="T17" fmla="*/ 4 h 65"/>
                <a:gd name="T18" fmla="*/ 36 w 60"/>
                <a:gd name="T19" fmla="*/ 7 h 65"/>
                <a:gd name="T20" fmla="*/ 48 w 60"/>
                <a:gd name="T21" fmla="*/ 11 h 65"/>
                <a:gd name="T22" fmla="*/ 4 w 60"/>
                <a:gd name="T23" fmla="*/ 0 h 65"/>
                <a:gd name="T24" fmla="*/ 8 w 60"/>
                <a:gd name="T25" fmla="*/ 4 h 65"/>
                <a:gd name="T26" fmla="*/ 8 w 60"/>
                <a:gd name="T27" fmla="*/ 65 h 65"/>
                <a:gd name="T28" fmla="*/ 0 w 60"/>
                <a:gd name="T29" fmla="*/ 65 h 65"/>
                <a:gd name="T30" fmla="*/ 0 w 60"/>
                <a:gd name="T31" fmla="*/ 4 h 65"/>
                <a:gd name="T32" fmla="*/ 4 w 60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65">
                  <a:moveTo>
                    <a:pt x="48" y="11"/>
                  </a:moveTo>
                  <a:cubicBezTo>
                    <a:pt x="53" y="11"/>
                    <a:pt x="58" y="8"/>
                    <a:pt x="60" y="6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58" y="46"/>
                    <a:pt x="53" y="48"/>
                    <a:pt x="48" y="48"/>
                  </a:cubicBezTo>
                  <a:cubicBezTo>
                    <a:pt x="43" y="48"/>
                    <a:pt x="39" y="47"/>
                    <a:pt x="36" y="45"/>
                  </a:cubicBezTo>
                  <a:cubicBezTo>
                    <a:pt x="33" y="43"/>
                    <a:pt x="29" y="41"/>
                    <a:pt x="24" y="41"/>
                  </a:cubicBezTo>
                  <a:cubicBezTo>
                    <a:pt x="19" y="41"/>
                    <a:pt x="15" y="44"/>
                    <a:pt x="12" y="4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5" y="6"/>
                    <a:pt x="19" y="4"/>
                    <a:pt x="24" y="4"/>
                  </a:cubicBezTo>
                  <a:cubicBezTo>
                    <a:pt x="29" y="4"/>
                    <a:pt x="33" y="5"/>
                    <a:pt x="36" y="7"/>
                  </a:cubicBezTo>
                  <a:cubicBezTo>
                    <a:pt x="39" y="9"/>
                    <a:pt x="43" y="11"/>
                    <a:pt x="48" y="11"/>
                  </a:cubicBezTo>
                  <a:close/>
                  <a:moveTo>
                    <a:pt x="4" y="0"/>
                  </a:moveTo>
                  <a:cubicBezTo>
                    <a:pt x="6" y="0"/>
                    <a:pt x="8" y="1"/>
                    <a:pt x="8" y="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0" name="Freeform 87"/>
            <p:cNvSpPr>
              <a:spLocks noEditPoints="1"/>
            </p:cNvSpPr>
            <p:nvPr/>
          </p:nvSpPr>
          <p:spPr bwMode="auto">
            <a:xfrm>
              <a:off x="10575795" y="1424562"/>
              <a:ext cx="203562" cy="207477"/>
            </a:xfrm>
            <a:custGeom>
              <a:avLst/>
              <a:gdLst>
                <a:gd name="T0" fmla="*/ 54 w 64"/>
                <a:gd name="T1" fmla="*/ 0 h 65"/>
                <a:gd name="T2" fmla="*/ 44 w 64"/>
                <a:gd name="T3" fmla="*/ 11 h 65"/>
                <a:gd name="T4" fmla="*/ 44 w 64"/>
                <a:gd name="T5" fmla="*/ 41 h 65"/>
                <a:gd name="T6" fmla="*/ 52 w 64"/>
                <a:gd name="T7" fmla="*/ 41 h 65"/>
                <a:gd name="T8" fmla="*/ 52 w 64"/>
                <a:gd name="T9" fmla="*/ 65 h 65"/>
                <a:gd name="T10" fmla="*/ 64 w 64"/>
                <a:gd name="T11" fmla="*/ 65 h 65"/>
                <a:gd name="T12" fmla="*/ 64 w 64"/>
                <a:gd name="T13" fmla="*/ 11 h 65"/>
                <a:gd name="T14" fmla="*/ 54 w 64"/>
                <a:gd name="T15" fmla="*/ 0 h 65"/>
                <a:gd name="T16" fmla="*/ 26 w 64"/>
                <a:gd name="T17" fmla="*/ 0 h 65"/>
                <a:gd name="T18" fmla="*/ 24 w 64"/>
                <a:gd name="T19" fmla="*/ 2 h 65"/>
                <a:gd name="T20" fmla="*/ 24 w 64"/>
                <a:gd name="T21" fmla="*/ 17 h 65"/>
                <a:gd name="T22" fmla="*/ 22 w 64"/>
                <a:gd name="T23" fmla="*/ 18 h 65"/>
                <a:gd name="T24" fmla="*/ 20 w 64"/>
                <a:gd name="T25" fmla="*/ 17 h 65"/>
                <a:gd name="T26" fmla="*/ 20 w 64"/>
                <a:gd name="T27" fmla="*/ 2 h 65"/>
                <a:gd name="T28" fmla="*/ 18 w 64"/>
                <a:gd name="T29" fmla="*/ 0 h 65"/>
                <a:gd name="T30" fmla="*/ 16 w 64"/>
                <a:gd name="T31" fmla="*/ 2 h 65"/>
                <a:gd name="T32" fmla="*/ 16 w 64"/>
                <a:gd name="T33" fmla="*/ 17 h 65"/>
                <a:gd name="T34" fmla="*/ 14 w 64"/>
                <a:gd name="T35" fmla="*/ 18 h 65"/>
                <a:gd name="T36" fmla="*/ 12 w 64"/>
                <a:gd name="T37" fmla="*/ 17 h 65"/>
                <a:gd name="T38" fmla="*/ 12 w 64"/>
                <a:gd name="T39" fmla="*/ 2 h 65"/>
                <a:gd name="T40" fmla="*/ 10 w 64"/>
                <a:gd name="T41" fmla="*/ 0 h 65"/>
                <a:gd name="T42" fmla="*/ 8 w 64"/>
                <a:gd name="T43" fmla="*/ 2 h 65"/>
                <a:gd name="T44" fmla="*/ 8 w 64"/>
                <a:gd name="T45" fmla="*/ 17 h 65"/>
                <a:gd name="T46" fmla="*/ 6 w 64"/>
                <a:gd name="T47" fmla="*/ 18 h 65"/>
                <a:gd name="T48" fmla="*/ 4 w 64"/>
                <a:gd name="T49" fmla="*/ 17 h 65"/>
                <a:gd name="T50" fmla="*/ 4 w 64"/>
                <a:gd name="T51" fmla="*/ 2 h 65"/>
                <a:gd name="T52" fmla="*/ 2 w 64"/>
                <a:gd name="T53" fmla="*/ 0 h 65"/>
                <a:gd name="T54" fmla="*/ 0 w 64"/>
                <a:gd name="T55" fmla="*/ 2 h 65"/>
                <a:gd name="T56" fmla="*/ 0 w 64"/>
                <a:gd name="T57" fmla="*/ 17 h 65"/>
                <a:gd name="T58" fmla="*/ 0 w 64"/>
                <a:gd name="T59" fmla="*/ 21 h 65"/>
                <a:gd name="T60" fmla="*/ 3 w 64"/>
                <a:gd name="T61" fmla="*/ 25 h 65"/>
                <a:gd name="T62" fmla="*/ 8 w 64"/>
                <a:gd name="T63" fmla="*/ 33 h 65"/>
                <a:gd name="T64" fmla="*/ 8 w 64"/>
                <a:gd name="T65" fmla="*/ 65 h 65"/>
                <a:gd name="T66" fmla="*/ 20 w 64"/>
                <a:gd name="T67" fmla="*/ 65 h 65"/>
                <a:gd name="T68" fmla="*/ 20 w 64"/>
                <a:gd name="T69" fmla="*/ 33 h 65"/>
                <a:gd name="T70" fmla="*/ 25 w 64"/>
                <a:gd name="T71" fmla="*/ 25 h 65"/>
                <a:gd name="T72" fmla="*/ 28 w 64"/>
                <a:gd name="T73" fmla="*/ 21 h 65"/>
                <a:gd name="T74" fmla="*/ 28 w 64"/>
                <a:gd name="T75" fmla="*/ 17 h 65"/>
                <a:gd name="T76" fmla="*/ 28 w 64"/>
                <a:gd name="T77" fmla="*/ 2 h 65"/>
                <a:gd name="T78" fmla="*/ 26 w 64"/>
                <a:gd name="T7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65">
                  <a:moveTo>
                    <a:pt x="54" y="0"/>
                  </a:moveTo>
                  <a:cubicBezTo>
                    <a:pt x="49" y="0"/>
                    <a:pt x="44" y="5"/>
                    <a:pt x="44" y="1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5"/>
                    <a:pt x="60" y="0"/>
                    <a:pt x="54" y="0"/>
                  </a:cubicBezTo>
                  <a:close/>
                  <a:moveTo>
                    <a:pt x="26" y="0"/>
                  </a:moveTo>
                  <a:cubicBezTo>
                    <a:pt x="25" y="0"/>
                    <a:pt x="24" y="1"/>
                    <a:pt x="24" y="2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8"/>
                    <a:pt x="22" y="18"/>
                  </a:cubicBezTo>
                  <a:cubicBezTo>
                    <a:pt x="21" y="18"/>
                    <a:pt x="20" y="17"/>
                    <a:pt x="20" y="1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7" y="0"/>
                    <a:pt x="16" y="1"/>
                    <a:pt x="16" y="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8"/>
                    <a:pt x="14" y="18"/>
                  </a:cubicBezTo>
                  <a:cubicBezTo>
                    <a:pt x="13" y="18"/>
                    <a:pt x="12" y="17"/>
                    <a:pt x="12" y="1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7" y="18"/>
                    <a:pt x="6" y="18"/>
                  </a:cubicBezTo>
                  <a:cubicBezTo>
                    <a:pt x="5" y="18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3" y="25"/>
                  </a:cubicBezTo>
                  <a:cubicBezTo>
                    <a:pt x="5" y="26"/>
                    <a:pt x="8" y="28"/>
                    <a:pt x="8" y="33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8"/>
                    <a:pt x="22" y="26"/>
                    <a:pt x="25" y="25"/>
                  </a:cubicBezTo>
                  <a:cubicBezTo>
                    <a:pt x="26" y="23"/>
                    <a:pt x="28" y="22"/>
                    <a:pt x="28" y="2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1" name="Freeform 88"/>
            <p:cNvSpPr>
              <a:spLocks noEditPoints="1"/>
            </p:cNvSpPr>
            <p:nvPr/>
          </p:nvSpPr>
          <p:spPr bwMode="auto">
            <a:xfrm>
              <a:off x="10977048" y="3327085"/>
              <a:ext cx="236837" cy="266197"/>
            </a:xfrm>
            <a:custGeom>
              <a:avLst/>
              <a:gdLst>
                <a:gd name="T0" fmla="*/ 58 w 74"/>
                <a:gd name="T1" fmla="*/ 25 h 83"/>
                <a:gd name="T2" fmla="*/ 63 w 74"/>
                <a:gd name="T3" fmla="*/ 22 h 83"/>
                <a:gd name="T4" fmla="*/ 68 w 74"/>
                <a:gd name="T5" fmla="*/ 12 h 83"/>
                <a:gd name="T6" fmla="*/ 65 w 74"/>
                <a:gd name="T7" fmla="*/ 3 h 83"/>
                <a:gd name="T8" fmla="*/ 58 w 74"/>
                <a:gd name="T9" fmla="*/ 0 h 83"/>
                <a:gd name="T10" fmla="*/ 46 w 74"/>
                <a:gd name="T11" fmla="*/ 6 h 83"/>
                <a:gd name="T12" fmla="*/ 36 w 74"/>
                <a:gd name="T13" fmla="*/ 24 h 83"/>
                <a:gd name="T14" fmla="*/ 27 w 74"/>
                <a:gd name="T15" fmla="*/ 6 h 83"/>
                <a:gd name="T16" fmla="*/ 18 w 74"/>
                <a:gd name="T17" fmla="*/ 2 h 83"/>
                <a:gd name="T18" fmla="*/ 11 w 74"/>
                <a:gd name="T19" fmla="*/ 5 h 83"/>
                <a:gd name="T20" fmla="*/ 12 w 74"/>
                <a:gd name="T21" fmla="*/ 21 h 83"/>
                <a:gd name="T22" fmla="*/ 18 w 74"/>
                <a:gd name="T23" fmla="*/ 25 h 83"/>
                <a:gd name="T24" fmla="*/ 0 w 74"/>
                <a:gd name="T25" fmla="*/ 25 h 83"/>
                <a:gd name="T26" fmla="*/ 0 w 74"/>
                <a:gd name="T27" fmla="*/ 47 h 83"/>
                <a:gd name="T28" fmla="*/ 6 w 74"/>
                <a:gd name="T29" fmla="*/ 47 h 83"/>
                <a:gd name="T30" fmla="*/ 6 w 74"/>
                <a:gd name="T31" fmla="*/ 83 h 83"/>
                <a:gd name="T32" fmla="*/ 69 w 74"/>
                <a:gd name="T33" fmla="*/ 83 h 83"/>
                <a:gd name="T34" fmla="*/ 69 w 74"/>
                <a:gd name="T35" fmla="*/ 47 h 83"/>
                <a:gd name="T36" fmla="*/ 74 w 74"/>
                <a:gd name="T37" fmla="*/ 47 h 83"/>
                <a:gd name="T38" fmla="*/ 74 w 74"/>
                <a:gd name="T39" fmla="*/ 25 h 83"/>
                <a:gd name="T40" fmla="*/ 58 w 74"/>
                <a:gd name="T41" fmla="*/ 25 h 83"/>
                <a:gd name="T42" fmla="*/ 50 w 74"/>
                <a:gd name="T43" fmla="*/ 10 h 83"/>
                <a:gd name="T44" fmla="*/ 58 w 74"/>
                <a:gd name="T45" fmla="*/ 6 h 83"/>
                <a:gd name="T46" fmla="*/ 61 w 74"/>
                <a:gd name="T47" fmla="*/ 7 h 83"/>
                <a:gd name="T48" fmla="*/ 59 w 74"/>
                <a:gd name="T49" fmla="*/ 18 h 83"/>
                <a:gd name="T50" fmla="*/ 46 w 74"/>
                <a:gd name="T51" fmla="*/ 25 h 83"/>
                <a:gd name="T52" fmla="*/ 42 w 74"/>
                <a:gd name="T53" fmla="*/ 25 h 83"/>
                <a:gd name="T54" fmla="*/ 50 w 74"/>
                <a:gd name="T55" fmla="*/ 10 h 83"/>
                <a:gd name="T56" fmla="*/ 14 w 74"/>
                <a:gd name="T57" fmla="*/ 12 h 83"/>
                <a:gd name="T58" fmla="*/ 15 w 74"/>
                <a:gd name="T59" fmla="*/ 9 h 83"/>
                <a:gd name="T60" fmla="*/ 18 w 74"/>
                <a:gd name="T61" fmla="*/ 8 h 83"/>
                <a:gd name="T62" fmla="*/ 18 w 74"/>
                <a:gd name="T63" fmla="*/ 8 h 83"/>
                <a:gd name="T64" fmla="*/ 23 w 74"/>
                <a:gd name="T65" fmla="*/ 10 h 83"/>
                <a:gd name="T66" fmla="*/ 30 w 74"/>
                <a:gd name="T67" fmla="*/ 23 h 83"/>
                <a:gd name="T68" fmla="*/ 30 w 74"/>
                <a:gd name="T69" fmla="*/ 24 h 83"/>
                <a:gd name="T70" fmla="*/ 29 w 74"/>
                <a:gd name="T71" fmla="*/ 24 h 83"/>
                <a:gd name="T72" fmla="*/ 17 w 74"/>
                <a:gd name="T73" fmla="*/ 17 h 83"/>
                <a:gd name="T74" fmla="*/ 14 w 74"/>
                <a:gd name="T75" fmla="*/ 12 h 83"/>
                <a:gd name="T76" fmla="*/ 32 w 74"/>
                <a:gd name="T77" fmla="*/ 78 h 83"/>
                <a:gd name="T78" fmla="*/ 11 w 74"/>
                <a:gd name="T79" fmla="*/ 78 h 83"/>
                <a:gd name="T80" fmla="*/ 11 w 74"/>
                <a:gd name="T81" fmla="*/ 44 h 83"/>
                <a:gd name="T82" fmla="*/ 32 w 74"/>
                <a:gd name="T83" fmla="*/ 44 h 83"/>
                <a:gd name="T84" fmla="*/ 32 w 74"/>
                <a:gd name="T85" fmla="*/ 78 h 83"/>
                <a:gd name="T86" fmla="*/ 32 w 74"/>
                <a:gd name="T87" fmla="*/ 41 h 83"/>
                <a:gd name="T88" fmla="*/ 6 w 74"/>
                <a:gd name="T89" fmla="*/ 41 h 83"/>
                <a:gd name="T90" fmla="*/ 6 w 74"/>
                <a:gd name="T91" fmla="*/ 31 h 83"/>
                <a:gd name="T92" fmla="*/ 32 w 74"/>
                <a:gd name="T93" fmla="*/ 31 h 83"/>
                <a:gd name="T94" fmla="*/ 32 w 74"/>
                <a:gd name="T95" fmla="*/ 41 h 83"/>
                <a:gd name="T96" fmla="*/ 63 w 74"/>
                <a:gd name="T97" fmla="*/ 78 h 83"/>
                <a:gd name="T98" fmla="*/ 42 w 74"/>
                <a:gd name="T99" fmla="*/ 78 h 83"/>
                <a:gd name="T100" fmla="*/ 42 w 74"/>
                <a:gd name="T101" fmla="*/ 44 h 83"/>
                <a:gd name="T102" fmla="*/ 63 w 74"/>
                <a:gd name="T103" fmla="*/ 44 h 83"/>
                <a:gd name="T104" fmla="*/ 63 w 74"/>
                <a:gd name="T105" fmla="*/ 78 h 83"/>
                <a:gd name="T106" fmla="*/ 69 w 74"/>
                <a:gd name="T107" fmla="*/ 41 h 83"/>
                <a:gd name="T108" fmla="*/ 42 w 74"/>
                <a:gd name="T109" fmla="*/ 41 h 83"/>
                <a:gd name="T110" fmla="*/ 42 w 74"/>
                <a:gd name="T111" fmla="*/ 31 h 83"/>
                <a:gd name="T112" fmla="*/ 69 w 74"/>
                <a:gd name="T113" fmla="*/ 31 h 83"/>
                <a:gd name="T114" fmla="*/ 69 w 74"/>
                <a:gd name="T115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" h="83">
                  <a:moveTo>
                    <a:pt x="58" y="25"/>
                  </a:moveTo>
                  <a:cubicBezTo>
                    <a:pt x="60" y="24"/>
                    <a:pt x="61" y="23"/>
                    <a:pt x="63" y="22"/>
                  </a:cubicBezTo>
                  <a:cubicBezTo>
                    <a:pt x="65" y="19"/>
                    <a:pt x="67" y="16"/>
                    <a:pt x="68" y="12"/>
                  </a:cubicBezTo>
                  <a:cubicBezTo>
                    <a:pt x="69" y="9"/>
                    <a:pt x="68" y="5"/>
                    <a:pt x="65" y="3"/>
                  </a:cubicBezTo>
                  <a:cubicBezTo>
                    <a:pt x="63" y="1"/>
                    <a:pt x="61" y="0"/>
                    <a:pt x="58" y="0"/>
                  </a:cubicBezTo>
                  <a:cubicBezTo>
                    <a:pt x="54" y="0"/>
                    <a:pt x="50" y="2"/>
                    <a:pt x="46" y="6"/>
                  </a:cubicBezTo>
                  <a:cubicBezTo>
                    <a:pt x="41" y="11"/>
                    <a:pt x="38" y="19"/>
                    <a:pt x="36" y="24"/>
                  </a:cubicBezTo>
                  <a:cubicBezTo>
                    <a:pt x="35" y="19"/>
                    <a:pt x="32" y="11"/>
                    <a:pt x="27" y="6"/>
                  </a:cubicBezTo>
                  <a:cubicBezTo>
                    <a:pt x="25" y="4"/>
                    <a:pt x="21" y="2"/>
                    <a:pt x="18" y="2"/>
                  </a:cubicBezTo>
                  <a:cubicBezTo>
                    <a:pt x="15" y="2"/>
                    <a:pt x="13" y="3"/>
                    <a:pt x="11" y="5"/>
                  </a:cubicBezTo>
                  <a:cubicBezTo>
                    <a:pt x="7" y="9"/>
                    <a:pt x="8" y="16"/>
                    <a:pt x="12" y="21"/>
                  </a:cubicBezTo>
                  <a:cubicBezTo>
                    <a:pt x="14" y="23"/>
                    <a:pt x="16" y="24"/>
                    <a:pt x="1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58" y="25"/>
                  </a:lnTo>
                  <a:close/>
                  <a:moveTo>
                    <a:pt x="50" y="10"/>
                  </a:moveTo>
                  <a:cubicBezTo>
                    <a:pt x="53" y="7"/>
                    <a:pt x="56" y="6"/>
                    <a:pt x="58" y="6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63" y="9"/>
                    <a:pt x="62" y="14"/>
                    <a:pt x="59" y="18"/>
                  </a:cubicBezTo>
                  <a:cubicBezTo>
                    <a:pt x="55" y="21"/>
                    <a:pt x="50" y="24"/>
                    <a:pt x="46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1"/>
                    <a:pt x="46" y="14"/>
                    <a:pt x="50" y="10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0"/>
                    <a:pt x="15" y="9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0" y="8"/>
                    <a:pt x="22" y="9"/>
                    <a:pt x="23" y="10"/>
                  </a:cubicBezTo>
                  <a:cubicBezTo>
                    <a:pt x="26" y="13"/>
                    <a:pt x="28" y="18"/>
                    <a:pt x="30" y="23"/>
                  </a:cubicBezTo>
                  <a:cubicBezTo>
                    <a:pt x="30" y="23"/>
                    <a:pt x="30" y="24"/>
                    <a:pt x="30" y="24"/>
                  </a:cubicBezTo>
                  <a:cubicBezTo>
                    <a:pt x="30" y="24"/>
                    <a:pt x="29" y="24"/>
                    <a:pt x="29" y="24"/>
                  </a:cubicBezTo>
                  <a:cubicBezTo>
                    <a:pt x="24" y="22"/>
                    <a:pt x="19" y="20"/>
                    <a:pt x="17" y="17"/>
                  </a:cubicBezTo>
                  <a:cubicBezTo>
                    <a:pt x="15" y="16"/>
                    <a:pt x="14" y="14"/>
                    <a:pt x="14" y="12"/>
                  </a:cubicBezTo>
                  <a:close/>
                  <a:moveTo>
                    <a:pt x="32" y="78"/>
                  </a:moveTo>
                  <a:cubicBezTo>
                    <a:pt x="11" y="78"/>
                    <a:pt x="11" y="78"/>
                    <a:pt x="11" y="7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78"/>
                  </a:lnTo>
                  <a:close/>
                  <a:moveTo>
                    <a:pt x="32" y="41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2" y="31"/>
                    <a:pt x="32" y="31"/>
                    <a:pt x="32" y="31"/>
                  </a:cubicBezTo>
                  <a:lnTo>
                    <a:pt x="32" y="41"/>
                  </a:lnTo>
                  <a:close/>
                  <a:moveTo>
                    <a:pt x="63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3" y="78"/>
                  </a:lnTo>
                  <a:close/>
                  <a:moveTo>
                    <a:pt x="69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69" y="31"/>
                    <a:pt x="69" y="31"/>
                    <a:pt x="69" y="31"/>
                  </a:cubicBezTo>
                  <a:lnTo>
                    <a:pt x="69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2" name="Freeform 89"/>
            <p:cNvSpPr>
              <a:spLocks noEditPoints="1"/>
            </p:cNvSpPr>
            <p:nvPr/>
          </p:nvSpPr>
          <p:spPr bwMode="auto">
            <a:xfrm>
              <a:off x="10906584" y="4526927"/>
              <a:ext cx="246623" cy="201704"/>
            </a:xfrm>
            <a:custGeom>
              <a:avLst/>
              <a:gdLst>
                <a:gd name="T0" fmla="*/ 1 w 77"/>
                <a:gd name="T1" fmla="*/ 42 h 63"/>
                <a:gd name="T2" fmla="*/ 8 w 77"/>
                <a:gd name="T3" fmla="*/ 55 h 63"/>
                <a:gd name="T4" fmla="*/ 21 w 77"/>
                <a:gd name="T5" fmla="*/ 61 h 63"/>
                <a:gd name="T6" fmla="*/ 38 w 77"/>
                <a:gd name="T7" fmla="*/ 63 h 63"/>
                <a:gd name="T8" fmla="*/ 56 w 77"/>
                <a:gd name="T9" fmla="*/ 61 h 63"/>
                <a:gd name="T10" fmla="*/ 69 w 77"/>
                <a:gd name="T11" fmla="*/ 55 h 63"/>
                <a:gd name="T12" fmla="*/ 76 w 77"/>
                <a:gd name="T13" fmla="*/ 42 h 63"/>
                <a:gd name="T14" fmla="*/ 71 w 77"/>
                <a:gd name="T15" fmla="*/ 16 h 63"/>
                <a:gd name="T16" fmla="*/ 72 w 77"/>
                <a:gd name="T17" fmla="*/ 11 h 63"/>
                <a:gd name="T18" fmla="*/ 70 w 77"/>
                <a:gd name="T19" fmla="*/ 0 h 63"/>
                <a:gd name="T20" fmla="*/ 67 w 77"/>
                <a:gd name="T21" fmla="*/ 0 h 63"/>
                <a:gd name="T22" fmla="*/ 60 w 77"/>
                <a:gd name="T23" fmla="*/ 3 h 63"/>
                <a:gd name="T24" fmla="*/ 38 w 77"/>
                <a:gd name="T25" fmla="*/ 5 h 63"/>
                <a:gd name="T26" fmla="*/ 17 w 77"/>
                <a:gd name="T27" fmla="*/ 3 h 63"/>
                <a:gd name="T28" fmla="*/ 9 w 77"/>
                <a:gd name="T29" fmla="*/ 0 h 63"/>
                <a:gd name="T30" fmla="*/ 7 w 77"/>
                <a:gd name="T31" fmla="*/ 0 h 63"/>
                <a:gd name="T32" fmla="*/ 5 w 77"/>
                <a:gd name="T33" fmla="*/ 11 h 63"/>
                <a:gd name="T34" fmla="*/ 6 w 77"/>
                <a:gd name="T35" fmla="*/ 16 h 63"/>
                <a:gd name="T36" fmla="*/ 9 w 77"/>
                <a:gd name="T37" fmla="*/ 42 h 63"/>
                <a:gd name="T38" fmla="*/ 18 w 77"/>
                <a:gd name="T39" fmla="*/ 30 h 63"/>
                <a:gd name="T40" fmla="*/ 27 w 77"/>
                <a:gd name="T41" fmla="*/ 29 h 63"/>
                <a:gd name="T42" fmla="*/ 38 w 77"/>
                <a:gd name="T43" fmla="*/ 30 h 63"/>
                <a:gd name="T44" fmla="*/ 49 w 77"/>
                <a:gd name="T45" fmla="*/ 29 h 63"/>
                <a:gd name="T46" fmla="*/ 59 w 77"/>
                <a:gd name="T47" fmla="*/ 30 h 63"/>
                <a:gd name="T48" fmla="*/ 67 w 77"/>
                <a:gd name="T49" fmla="*/ 42 h 63"/>
                <a:gd name="T50" fmla="*/ 64 w 77"/>
                <a:gd name="T51" fmla="*/ 52 h 63"/>
                <a:gd name="T52" fmla="*/ 56 w 77"/>
                <a:gd name="T53" fmla="*/ 57 h 63"/>
                <a:gd name="T54" fmla="*/ 45 w 77"/>
                <a:gd name="T55" fmla="*/ 58 h 63"/>
                <a:gd name="T56" fmla="*/ 31 w 77"/>
                <a:gd name="T57" fmla="*/ 58 h 63"/>
                <a:gd name="T58" fmla="*/ 20 w 77"/>
                <a:gd name="T59" fmla="*/ 57 h 63"/>
                <a:gd name="T60" fmla="*/ 12 w 77"/>
                <a:gd name="T61" fmla="*/ 52 h 63"/>
                <a:gd name="T62" fmla="*/ 9 w 77"/>
                <a:gd name="T63" fmla="*/ 42 h 63"/>
                <a:gd name="T64" fmla="*/ 53 w 77"/>
                <a:gd name="T65" fmla="*/ 48 h 63"/>
                <a:gd name="T66" fmla="*/ 53 w 77"/>
                <a:gd name="T67" fmla="*/ 34 h 63"/>
                <a:gd name="T68" fmla="*/ 19 w 77"/>
                <a:gd name="T69" fmla="*/ 41 h 63"/>
                <a:gd name="T70" fmla="*/ 29 w 77"/>
                <a:gd name="T71" fmla="*/ 41 h 63"/>
                <a:gd name="T72" fmla="*/ 19 w 77"/>
                <a:gd name="T73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7" h="63">
                  <a:moveTo>
                    <a:pt x="0" y="33"/>
                  </a:moveTo>
                  <a:cubicBezTo>
                    <a:pt x="0" y="36"/>
                    <a:pt x="0" y="39"/>
                    <a:pt x="1" y="42"/>
                  </a:cubicBezTo>
                  <a:cubicBezTo>
                    <a:pt x="1" y="45"/>
                    <a:pt x="2" y="47"/>
                    <a:pt x="3" y="49"/>
                  </a:cubicBezTo>
                  <a:cubicBezTo>
                    <a:pt x="5" y="51"/>
                    <a:pt x="6" y="53"/>
                    <a:pt x="8" y="55"/>
                  </a:cubicBezTo>
                  <a:cubicBezTo>
                    <a:pt x="10" y="56"/>
                    <a:pt x="12" y="58"/>
                    <a:pt x="14" y="59"/>
                  </a:cubicBezTo>
                  <a:cubicBezTo>
                    <a:pt x="16" y="60"/>
                    <a:pt x="18" y="61"/>
                    <a:pt x="21" y="61"/>
                  </a:cubicBezTo>
                  <a:cubicBezTo>
                    <a:pt x="23" y="62"/>
                    <a:pt x="26" y="62"/>
                    <a:pt x="29" y="63"/>
                  </a:cubicBezTo>
                  <a:cubicBezTo>
                    <a:pt x="32" y="63"/>
                    <a:pt x="35" y="63"/>
                    <a:pt x="38" y="63"/>
                  </a:cubicBezTo>
                  <a:cubicBezTo>
                    <a:pt x="42" y="63"/>
                    <a:pt x="45" y="63"/>
                    <a:pt x="47" y="63"/>
                  </a:cubicBezTo>
                  <a:cubicBezTo>
                    <a:pt x="50" y="62"/>
                    <a:pt x="53" y="62"/>
                    <a:pt x="56" y="61"/>
                  </a:cubicBezTo>
                  <a:cubicBezTo>
                    <a:pt x="58" y="61"/>
                    <a:pt x="61" y="60"/>
                    <a:pt x="63" y="59"/>
                  </a:cubicBezTo>
                  <a:cubicBezTo>
                    <a:pt x="65" y="58"/>
                    <a:pt x="67" y="56"/>
                    <a:pt x="69" y="55"/>
                  </a:cubicBezTo>
                  <a:cubicBezTo>
                    <a:pt x="71" y="53"/>
                    <a:pt x="72" y="51"/>
                    <a:pt x="73" y="49"/>
                  </a:cubicBezTo>
                  <a:cubicBezTo>
                    <a:pt x="74" y="47"/>
                    <a:pt x="75" y="45"/>
                    <a:pt x="76" y="42"/>
                  </a:cubicBezTo>
                  <a:cubicBezTo>
                    <a:pt x="77" y="39"/>
                    <a:pt x="77" y="36"/>
                    <a:pt x="77" y="33"/>
                  </a:cubicBezTo>
                  <a:cubicBezTo>
                    <a:pt x="77" y="26"/>
                    <a:pt x="75" y="21"/>
                    <a:pt x="71" y="16"/>
                  </a:cubicBezTo>
                  <a:cubicBezTo>
                    <a:pt x="71" y="16"/>
                    <a:pt x="71" y="15"/>
                    <a:pt x="71" y="14"/>
                  </a:cubicBezTo>
                  <a:cubicBezTo>
                    <a:pt x="71" y="13"/>
                    <a:pt x="72" y="12"/>
                    <a:pt x="72" y="11"/>
                  </a:cubicBezTo>
                  <a:cubicBezTo>
                    <a:pt x="72" y="10"/>
                    <a:pt x="72" y="8"/>
                    <a:pt x="72" y="6"/>
                  </a:cubicBezTo>
                  <a:cubicBezTo>
                    <a:pt x="71" y="4"/>
                    <a:pt x="71" y="2"/>
                    <a:pt x="7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8" y="0"/>
                    <a:pt x="67" y="0"/>
                  </a:cubicBezTo>
                  <a:cubicBezTo>
                    <a:pt x="67" y="0"/>
                    <a:pt x="65" y="1"/>
                    <a:pt x="64" y="1"/>
                  </a:cubicBezTo>
                  <a:cubicBezTo>
                    <a:pt x="63" y="1"/>
                    <a:pt x="61" y="2"/>
                    <a:pt x="60" y="3"/>
                  </a:cubicBezTo>
                  <a:cubicBezTo>
                    <a:pt x="58" y="4"/>
                    <a:pt x="56" y="5"/>
                    <a:pt x="53" y="7"/>
                  </a:cubicBezTo>
                  <a:cubicBezTo>
                    <a:pt x="50" y="6"/>
                    <a:pt x="45" y="5"/>
                    <a:pt x="38" y="5"/>
                  </a:cubicBezTo>
                  <a:cubicBezTo>
                    <a:pt x="32" y="5"/>
                    <a:pt x="27" y="6"/>
                    <a:pt x="23" y="7"/>
                  </a:cubicBezTo>
                  <a:cubicBezTo>
                    <a:pt x="21" y="5"/>
                    <a:pt x="19" y="4"/>
                    <a:pt x="17" y="3"/>
                  </a:cubicBezTo>
                  <a:cubicBezTo>
                    <a:pt x="15" y="2"/>
                    <a:pt x="14" y="1"/>
                    <a:pt x="12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2"/>
                    <a:pt x="5" y="4"/>
                    <a:pt x="5" y="6"/>
                  </a:cubicBezTo>
                  <a:cubicBezTo>
                    <a:pt x="5" y="8"/>
                    <a:pt x="5" y="10"/>
                    <a:pt x="5" y="11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2" y="21"/>
                    <a:pt x="0" y="26"/>
                    <a:pt x="0" y="33"/>
                  </a:cubicBezTo>
                  <a:close/>
                  <a:moveTo>
                    <a:pt x="9" y="42"/>
                  </a:moveTo>
                  <a:cubicBezTo>
                    <a:pt x="9" y="38"/>
                    <a:pt x="11" y="35"/>
                    <a:pt x="14" y="32"/>
                  </a:cubicBezTo>
                  <a:cubicBezTo>
                    <a:pt x="15" y="31"/>
                    <a:pt x="16" y="30"/>
                    <a:pt x="18" y="30"/>
                  </a:cubicBezTo>
                  <a:cubicBezTo>
                    <a:pt x="19" y="30"/>
                    <a:pt x="20" y="29"/>
                    <a:pt x="22" y="29"/>
                  </a:cubicBezTo>
                  <a:cubicBezTo>
                    <a:pt x="24" y="29"/>
                    <a:pt x="25" y="29"/>
                    <a:pt x="27" y="29"/>
                  </a:cubicBezTo>
                  <a:cubicBezTo>
                    <a:pt x="28" y="29"/>
                    <a:pt x="30" y="29"/>
                    <a:pt x="32" y="30"/>
                  </a:cubicBezTo>
                  <a:cubicBezTo>
                    <a:pt x="35" y="30"/>
                    <a:pt x="36" y="30"/>
                    <a:pt x="38" y="30"/>
                  </a:cubicBezTo>
                  <a:cubicBezTo>
                    <a:pt x="40" y="30"/>
                    <a:pt x="42" y="30"/>
                    <a:pt x="44" y="30"/>
                  </a:cubicBezTo>
                  <a:cubicBezTo>
                    <a:pt x="46" y="29"/>
                    <a:pt x="48" y="29"/>
                    <a:pt x="49" y="29"/>
                  </a:cubicBezTo>
                  <a:cubicBezTo>
                    <a:pt x="51" y="29"/>
                    <a:pt x="52" y="29"/>
                    <a:pt x="54" y="29"/>
                  </a:cubicBezTo>
                  <a:cubicBezTo>
                    <a:pt x="56" y="29"/>
                    <a:pt x="57" y="30"/>
                    <a:pt x="59" y="30"/>
                  </a:cubicBezTo>
                  <a:cubicBezTo>
                    <a:pt x="60" y="30"/>
                    <a:pt x="61" y="31"/>
                    <a:pt x="62" y="32"/>
                  </a:cubicBezTo>
                  <a:cubicBezTo>
                    <a:pt x="65" y="35"/>
                    <a:pt x="67" y="38"/>
                    <a:pt x="67" y="42"/>
                  </a:cubicBezTo>
                  <a:cubicBezTo>
                    <a:pt x="67" y="44"/>
                    <a:pt x="67" y="46"/>
                    <a:pt x="66" y="48"/>
                  </a:cubicBezTo>
                  <a:cubicBezTo>
                    <a:pt x="66" y="49"/>
                    <a:pt x="65" y="51"/>
                    <a:pt x="64" y="52"/>
                  </a:cubicBezTo>
                  <a:cubicBezTo>
                    <a:pt x="63" y="53"/>
                    <a:pt x="62" y="54"/>
                    <a:pt x="61" y="55"/>
                  </a:cubicBezTo>
                  <a:cubicBezTo>
                    <a:pt x="59" y="56"/>
                    <a:pt x="58" y="56"/>
                    <a:pt x="56" y="57"/>
                  </a:cubicBezTo>
                  <a:cubicBezTo>
                    <a:pt x="55" y="57"/>
                    <a:pt x="53" y="57"/>
                    <a:pt x="51" y="58"/>
                  </a:cubicBezTo>
                  <a:cubicBezTo>
                    <a:pt x="48" y="58"/>
                    <a:pt x="46" y="58"/>
                    <a:pt x="45" y="58"/>
                  </a:cubicBezTo>
                  <a:cubicBezTo>
                    <a:pt x="43" y="58"/>
                    <a:pt x="41" y="58"/>
                    <a:pt x="38" y="58"/>
                  </a:cubicBezTo>
                  <a:cubicBezTo>
                    <a:pt x="35" y="58"/>
                    <a:pt x="33" y="58"/>
                    <a:pt x="31" y="58"/>
                  </a:cubicBezTo>
                  <a:cubicBezTo>
                    <a:pt x="30" y="58"/>
                    <a:pt x="28" y="58"/>
                    <a:pt x="25" y="58"/>
                  </a:cubicBezTo>
                  <a:cubicBezTo>
                    <a:pt x="23" y="57"/>
                    <a:pt x="21" y="57"/>
                    <a:pt x="20" y="57"/>
                  </a:cubicBezTo>
                  <a:cubicBezTo>
                    <a:pt x="19" y="56"/>
                    <a:pt x="17" y="56"/>
                    <a:pt x="16" y="55"/>
                  </a:cubicBezTo>
                  <a:cubicBezTo>
                    <a:pt x="14" y="54"/>
                    <a:pt x="13" y="53"/>
                    <a:pt x="12" y="52"/>
                  </a:cubicBezTo>
                  <a:cubicBezTo>
                    <a:pt x="11" y="51"/>
                    <a:pt x="11" y="49"/>
                    <a:pt x="10" y="48"/>
                  </a:cubicBezTo>
                  <a:cubicBezTo>
                    <a:pt x="9" y="46"/>
                    <a:pt x="9" y="44"/>
                    <a:pt x="9" y="42"/>
                  </a:cubicBezTo>
                  <a:close/>
                  <a:moveTo>
                    <a:pt x="48" y="41"/>
                  </a:moveTo>
                  <a:cubicBezTo>
                    <a:pt x="48" y="45"/>
                    <a:pt x="50" y="48"/>
                    <a:pt x="53" y="48"/>
                  </a:cubicBezTo>
                  <a:cubicBezTo>
                    <a:pt x="55" y="48"/>
                    <a:pt x="58" y="45"/>
                    <a:pt x="58" y="41"/>
                  </a:cubicBezTo>
                  <a:cubicBezTo>
                    <a:pt x="58" y="37"/>
                    <a:pt x="55" y="34"/>
                    <a:pt x="53" y="34"/>
                  </a:cubicBezTo>
                  <a:cubicBezTo>
                    <a:pt x="50" y="34"/>
                    <a:pt x="48" y="37"/>
                    <a:pt x="48" y="41"/>
                  </a:cubicBezTo>
                  <a:close/>
                  <a:moveTo>
                    <a:pt x="19" y="41"/>
                  </a:moveTo>
                  <a:cubicBezTo>
                    <a:pt x="19" y="45"/>
                    <a:pt x="21" y="48"/>
                    <a:pt x="24" y="48"/>
                  </a:cubicBezTo>
                  <a:cubicBezTo>
                    <a:pt x="27" y="48"/>
                    <a:pt x="29" y="45"/>
                    <a:pt x="29" y="41"/>
                  </a:cubicBezTo>
                  <a:cubicBezTo>
                    <a:pt x="29" y="37"/>
                    <a:pt x="27" y="34"/>
                    <a:pt x="24" y="34"/>
                  </a:cubicBezTo>
                  <a:cubicBezTo>
                    <a:pt x="21" y="34"/>
                    <a:pt x="19" y="37"/>
                    <a:pt x="1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3" name="Freeform 90"/>
            <p:cNvSpPr>
              <a:spLocks noEditPoints="1"/>
            </p:cNvSpPr>
            <p:nvPr/>
          </p:nvSpPr>
          <p:spPr bwMode="auto">
            <a:xfrm>
              <a:off x="10654088" y="1900192"/>
              <a:ext cx="401253" cy="401252"/>
            </a:xfrm>
            <a:custGeom>
              <a:avLst/>
              <a:gdLst>
                <a:gd name="T0" fmla="*/ 0 w 125"/>
                <a:gd name="T1" fmla="*/ 63 h 125"/>
                <a:gd name="T2" fmla="*/ 125 w 125"/>
                <a:gd name="T3" fmla="*/ 63 h 125"/>
                <a:gd name="T4" fmla="*/ 98 w 125"/>
                <a:gd name="T5" fmla="*/ 83 h 125"/>
                <a:gd name="T6" fmla="*/ 117 w 125"/>
                <a:gd name="T7" fmla="*/ 67 h 125"/>
                <a:gd name="T8" fmla="*/ 98 w 125"/>
                <a:gd name="T9" fmla="*/ 83 h 125"/>
                <a:gd name="T10" fmla="*/ 25 w 125"/>
                <a:gd name="T11" fmla="*/ 59 h 125"/>
                <a:gd name="T12" fmla="*/ 13 w 125"/>
                <a:gd name="T13" fmla="*/ 42 h 125"/>
                <a:gd name="T14" fmla="*/ 90 w 125"/>
                <a:gd name="T15" fmla="*/ 42 h 125"/>
                <a:gd name="T16" fmla="*/ 67 w 125"/>
                <a:gd name="T17" fmla="*/ 59 h 125"/>
                <a:gd name="T18" fmla="*/ 90 w 125"/>
                <a:gd name="T19" fmla="*/ 42 h 125"/>
                <a:gd name="T20" fmla="*/ 67 w 125"/>
                <a:gd name="T21" fmla="*/ 9 h 125"/>
                <a:gd name="T22" fmla="*/ 82 w 125"/>
                <a:gd name="T23" fmla="*/ 23 h 125"/>
                <a:gd name="T24" fmla="*/ 67 w 125"/>
                <a:gd name="T25" fmla="*/ 34 h 125"/>
                <a:gd name="T26" fmla="*/ 53 w 125"/>
                <a:gd name="T27" fmla="*/ 12 h 125"/>
                <a:gd name="T28" fmla="*/ 59 w 125"/>
                <a:gd name="T29" fmla="*/ 34 h 125"/>
                <a:gd name="T30" fmla="*/ 43 w 125"/>
                <a:gd name="T31" fmla="*/ 23 h 125"/>
                <a:gd name="T32" fmla="*/ 59 w 125"/>
                <a:gd name="T33" fmla="*/ 59 h 125"/>
                <a:gd name="T34" fmla="*/ 36 w 125"/>
                <a:gd name="T35" fmla="*/ 42 h 125"/>
                <a:gd name="T36" fmla="*/ 13 w 125"/>
                <a:gd name="T37" fmla="*/ 83 h 125"/>
                <a:gd name="T38" fmla="*/ 25 w 125"/>
                <a:gd name="T39" fmla="*/ 67 h 125"/>
                <a:gd name="T40" fmla="*/ 13 w 125"/>
                <a:gd name="T41" fmla="*/ 83 h 125"/>
                <a:gd name="T42" fmla="*/ 59 w 125"/>
                <a:gd name="T43" fmla="*/ 67 h 125"/>
                <a:gd name="T44" fmla="*/ 36 w 125"/>
                <a:gd name="T45" fmla="*/ 83 h 125"/>
                <a:gd name="T46" fmla="*/ 59 w 125"/>
                <a:gd name="T47" fmla="*/ 92 h 125"/>
                <a:gd name="T48" fmla="*/ 53 w 125"/>
                <a:gd name="T49" fmla="*/ 113 h 125"/>
                <a:gd name="T50" fmla="*/ 38 w 125"/>
                <a:gd name="T51" fmla="*/ 92 h 125"/>
                <a:gd name="T52" fmla="*/ 82 w 125"/>
                <a:gd name="T53" fmla="*/ 102 h 125"/>
                <a:gd name="T54" fmla="*/ 67 w 125"/>
                <a:gd name="T55" fmla="*/ 116 h 125"/>
                <a:gd name="T56" fmla="*/ 87 w 125"/>
                <a:gd name="T57" fmla="*/ 92 h 125"/>
                <a:gd name="T58" fmla="*/ 67 w 125"/>
                <a:gd name="T59" fmla="*/ 83 h 125"/>
                <a:gd name="T60" fmla="*/ 92 w 125"/>
                <a:gd name="T61" fmla="*/ 67 h 125"/>
                <a:gd name="T62" fmla="*/ 67 w 125"/>
                <a:gd name="T63" fmla="*/ 83 h 125"/>
                <a:gd name="T64" fmla="*/ 98 w 125"/>
                <a:gd name="T65" fmla="*/ 42 h 125"/>
                <a:gd name="T66" fmla="*/ 117 w 125"/>
                <a:gd name="T67" fmla="*/ 59 h 125"/>
                <a:gd name="T68" fmla="*/ 108 w 125"/>
                <a:gd name="T69" fmla="*/ 34 h 125"/>
                <a:gd name="T70" fmla="*/ 86 w 125"/>
                <a:gd name="T71" fmla="*/ 14 h 125"/>
                <a:gd name="T72" fmla="*/ 108 w 125"/>
                <a:gd name="T73" fmla="*/ 34 h 125"/>
                <a:gd name="T74" fmla="*/ 39 w 125"/>
                <a:gd name="T75" fmla="*/ 14 h 125"/>
                <a:gd name="T76" fmla="*/ 17 w 125"/>
                <a:gd name="T77" fmla="*/ 34 h 125"/>
                <a:gd name="T78" fmla="*/ 17 w 125"/>
                <a:gd name="T79" fmla="*/ 92 h 125"/>
                <a:gd name="T80" fmla="*/ 39 w 125"/>
                <a:gd name="T81" fmla="*/ 111 h 125"/>
                <a:gd name="T82" fmla="*/ 17 w 125"/>
                <a:gd name="T83" fmla="*/ 92 h 125"/>
                <a:gd name="T84" fmla="*/ 86 w 125"/>
                <a:gd name="T85" fmla="*/ 111 h 125"/>
                <a:gd name="T86" fmla="*/ 108 w 125"/>
                <a:gd name="T87" fmla="*/ 9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5" h="125">
                  <a:moveTo>
                    <a:pt x="63" y="0"/>
                  </a:moveTo>
                  <a:cubicBezTo>
                    <a:pt x="28" y="0"/>
                    <a:pt x="0" y="28"/>
                    <a:pt x="0" y="63"/>
                  </a:cubicBezTo>
                  <a:cubicBezTo>
                    <a:pt x="0" y="97"/>
                    <a:pt x="28" y="125"/>
                    <a:pt x="63" y="125"/>
                  </a:cubicBezTo>
                  <a:cubicBezTo>
                    <a:pt x="97" y="125"/>
                    <a:pt x="125" y="97"/>
                    <a:pt x="125" y="63"/>
                  </a:cubicBezTo>
                  <a:cubicBezTo>
                    <a:pt x="125" y="28"/>
                    <a:pt x="97" y="0"/>
                    <a:pt x="63" y="0"/>
                  </a:cubicBezTo>
                  <a:close/>
                  <a:moveTo>
                    <a:pt x="98" y="83"/>
                  </a:moveTo>
                  <a:cubicBezTo>
                    <a:pt x="99" y="78"/>
                    <a:pt x="100" y="73"/>
                    <a:pt x="100" y="67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6" y="73"/>
                    <a:pt x="115" y="78"/>
                    <a:pt x="113" y="83"/>
                  </a:cubicBezTo>
                  <a:lnTo>
                    <a:pt x="98" y="83"/>
                  </a:lnTo>
                  <a:close/>
                  <a:moveTo>
                    <a:pt x="27" y="42"/>
                  </a:moveTo>
                  <a:cubicBezTo>
                    <a:pt x="26" y="47"/>
                    <a:pt x="26" y="53"/>
                    <a:pt x="25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3"/>
                    <a:pt x="11" y="47"/>
                    <a:pt x="13" y="42"/>
                  </a:cubicBezTo>
                  <a:lnTo>
                    <a:pt x="27" y="42"/>
                  </a:lnTo>
                  <a:close/>
                  <a:moveTo>
                    <a:pt x="90" y="42"/>
                  </a:moveTo>
                  <a:cubicBezTo>
                    <a:pt x="91" y="47"/>
                    <a:pt x="92" y="53"/>
                    <a:pt x="92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90" y="42"/>
                  </a:lnTo>
                  <a:close/>
                  <a:moveTo>
                    <a:pt x="67" y="34"/>
                  </a:moveTo>
                  <a:cubicBezTo>
                    <a:pt x="67" y="9"/>
                    <a:pt x="67" y="9"/>
                    <a:pt x="67" y="9"/>
                  </a:cubicBezTo>
                  <a:cubicBezTo>
                    <a:pt x="69" y="10"/>
                    <a:pt x="71" y="11"/>
                    <a:pt x="73" y="12"/>
                  </a:cubicBezTo>
                  <a:cubicBezTo>
                    <a:pt x="76" y="14"/>
                    <a:pt x="79" y="18"/>
                    <a:pt x="82" y="23"/>
                  </a:cubicBezTo>
                  <a:cubicBezTo>
                    <a:pt x="84" y="26"/>
                    <a:pt x="86" y="30"/>
                    <a:pt x="87" y="34"/>
                  </a:cubicBezTo>
                  <a:cubicBezTo>
                    <a:pt x="67" y="34"/>
                    <a:pt x="67" y="34"/>
                    <a:pt x="67" y="34"/>
                  </a:cubicBezTo>
                  <a:close/>
                  <a:moveTo>
                    <a:pt x="43" y="23"/>
                  </a:moveTo>
                  <a:cubicBezTo>
                    <a:pt x="46" y="18"/>
                    <a:pt x="50" y="14"/>
                    <a:pt x="53" y="12"/>
                  </a:cubicBezTo>
                  <a:cubicBezTo>
                    <a:pt x="55" y="11"/>
                    <a:pt x="57" y="10"/>
                    <a:pt x="59" y="9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0" y="30"/>
                    <a:pt x="41" y="26"/>
                    <a:pt x="43" y="23"/>
                  </a:cubicBezTo>
                  <a:close/>
                  <a:moveTo>
                    <a:pt x="59" y="42"/>
                  </a:moveTo>
                  <a:cubicBezTo>
                    <a:pt x="59" y="59"/>
                    <a:pt x="59" y="59"/>
                    <a:pt x="59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3"/>
                    <a:pt x="35" y="47"/>
                    <a:pt x="36" y="42"/>
                  </a:cubicBezTo>
                  <a:lnTo>
                    <a:pt x="59" y="42"/>
                  </a:lnTo>
                  <a:close/>
                  <a:moveTo>
                    <a:pt x="13" y="83"/>
                  </a:moveTo>
                  <a:cubicBezTo>
                    <a:pt x="11" y="78"/>
                    <a:pt x="9" y="73"/>
                    <a:pt x="9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73"/>
                    <a:pt x="26" y="78"/>
                    <a:pt x="27" y="83"/>
                  </a:cubicBezTo>
                  <a:lnTo>
                    <a:pt x="13" y="83"/>
                  </a:lnTo>
                  <a:close/>
                  <a:moveTo>
                    <a:pt x="34" y="67"/>
                  </a:moveTo>
                  <a:cubicBezTo>
                    <a:pt x="59" y="67"/>
                    <a:pt x="59" y="67"/>
                    <a:pt x="59" y="67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5" y="78"/>
                    <a:pt x="34" y="73"/>
                    <a:pt x="34" y="67"/>
                  </a:cubicBezTo>
                  <a:close/>
                  <a:moveTo>
                    <a:pt x="59" y="92"/>
                  </a:moveTo>
                  <a:cubicBezTo>
                    <a:pt x="59" y="116"/>
                    <a:pt x="59" y="116"/>
                    <a:pt x="59" y="116"/>
                  </a:cubicBezTo>
                  <a:cubicBezTo>
                    <a:pt x="57" y="116"/>
                    <a:pt x="55" y="115"/>
                    <a:pt x="53" y="113"/>
                  </a:cubicBezTo>
                  <a:cubicBezTo>
                    <a:pt x="50" y="111"/>
                    <a:pt x="46" y="107"/>
                    <a:pt x="43" y="102"/>
                  </a:cubicBezTo>
                  <a:cubicBezTo>
                    <a:pt x="41" y="99"/>
                    <a:pt x="40" y="96"/>
                    <a:pt x="38" y="92"/>
                  </a:cubicBezTo>
                  <a:cubicBezTo>
                    <a:pt x="59" y="92"/>
                    <a:pt x="59" y="92"/>
                    <a:pt x="59" y="92"/>
                  </a:cubicBezTo>
                  <a:close/>
                  <a:moveTo>
                    <a:pt x="82" y="102"/>
                  </a:moveTo>
                  <a:cubicBezTo>
                    <a:pt x="79" y="107"/>
                    <a:pt x="76" y="111"/>
                    <a:pt x="73" y="113"/>
                  </a:cubicBezTo>
                  <a:cubicBezTo>
                    <a:pt x="71" y="115"/>
                    <a:pt x="69" y="116"/>
                    <a:pt x="67" y="116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6" y="96"/>
                    <a:pt x="84" y="99"/>
                    <a:pt x="82" y="102"/>
                  </a:cubicBezTo>
                  <a:close/>
                  <a:moveTo>
                    <a:pt x="67" y="83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73"/>
                    <a:pt x="91" y="78"/>
                    <a:pt x="90" y="83"/>
                  </a:cubicBezTo>
                  <a:lnTo>
                    <a:pt x="67" y="83"/>
                  </a:lnTo>
                  <a:close/>
                  <a:moveTo>
                    <a:pt x="100" y="59"/>
                  </a:moveTo>
                  <a:cubicBezTo>
                    <a:pt x="100" y="53"/>
                    <a:pt x="99" y="47"/>
                    <a:pt x="98" y="42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5" y="47"/>
                    <a:pt x="116" y="53"/>
                    <a:pt x="117" y="59"/>
                  </a:cubicBezTo>
                  <a:lnTo>
                    <a:pt x="100" y="59"/>
                  </a:lnTo>
                  <a:close/>
                  <a:moveTo>
                    <a:pt x="108" y="34"/>
                  </a:moveTo>
                  <a:cubicBezTo>
                    <a:pt x="96" y="34"/>
                    <a:pt x="96" y="34"/>
                    <a:pt x="96" y="34"/>
                  </a:cubicBezTo>
                  <a:cubicBezTo>
                    <a:pt x="93" y="26"/>
                    <a:pt x="90" y="19"/>
                    <a:pt x="86" y="14"/>
                  </a:cubicBezTo>
                  <a:cubicBezTo>
                    <a:pt x="92" y="17"/>
                    <a:pt x="97" y="20"/>
                    <a:pt x="101" y="24"/>
                  </a:cubicBezTo>
                  <a:cubicBezTo>
                    <a:pt x="104" y="27"/>
                    <a:pt x="106" y="30"/>
                    <a:pt x="108" y="34"/>
                  </a:cubicBezTo>
                  <a:close/>
                  <a:moveTo>
                    <a:pt x="25" y="24"/>
                  </a:moveTo>
                  <a:cubicBezTo>
                    <a:pt x="29" y="20"/>
                    <a:pt x="34" y="17"/>
                    <a:pt x="39" y="14"/>
                  </a:cubicBezTo>
                  <a:cubicBezTo>
                    <a:pt x="35" y="19"/>
                    <a:pt x="32" y="26"/>
                    <a:pt x="3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0"/>
                    <a:pt x="22" y="27"/>
                    <a:pt x="25" y="24"/>
                  </a:cubicBezTo>
                  <a:close/>
                  <a:moveTo>
                    <a:pt x="17" y="92"/>
                  </a:moveTo>
                  <a:cubicBezTo>
                    <a:pt x="30" y="92"/>
                    <a:pt x="30" y="92"/>
                    <a:pt x="30" y="92"/>
                  </a:cubicBezTo>
                  <a:cubicBezTo>
                    <a:pt x="32" y="99"/>
                    <a:pt x="35" y="106"/>
                    <a:pt x="39" y="111"/>
                  </a:cubicBezTo>
                  <a:cubicBezTo>
                    <a:pt x="34" y="109"/>
                    <a:pt x="29" y="105"/>
                    <a:pt x="25" y="101"/>
                  </a:cubicBezTo>
                  <a:cubicBezTo>
                    <a:pt x="22" y="98"/>
                    <a:pt x="19" y="95"/>
                    <a:pt x="17" y="92"/>
                  </a:cubicBezTo>
                  <a:close/>
                  <a:moveTo>
                    <a:pt x="101" y="101"/>
                  </a:moveTo>
                  <a:cubicBezTo>
                    <a:pt x="97" y="105"/>
                    <a:pt x="92" y="109"/>
                    <a:pt x="86" y="111"/>
                  </a:cubicBezTo>
                  <a:cubicBezTo>
                    <a:pt x="90" y="106"/>
                    <a:pt x="93" y="99"/>
                    <a:pt x="96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06" y="95"/>
                    <a:pt x="104" y="98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4" name="Freeform 91"/>
            <p:cNvSpPr>
              <a:spLocks noEditPoints="1"/>
            </p:cNvSpPr>
            <p:nvPr/>
          </p:nvSpPr>
          <p:spPr bwMode="auto">
            <a:xfrm>
              <a:off x="10577753" y="1690759"/>
              <a:ext cx="189861" cy="187904"/>
            </a:xfrm>
            <a:custGeom>
              <a:avLst/>
              <a:gdLst>
                <a:gd name="T0" fmla="*/ 49 w 59"/>
                <a:gd name="T1" fmla="*/ 0 h 59"/>
                <a:gd name="T2" fmla="*/ 9 w 59"/>
                <a:gd name="T3" fmla="*/ 0 h 59"/>
                <a:gd name="T4" fmla="*/ 0 w 59"/>
                <a:gd name="T5" fmla="*/ 10 h 59"/>
                <a:gd name="T6" fmla="*/ 0 w 59"/>
                <a:gd name="T7" fmla="*/ 49 h 59"/>
                <a:gd name="T8" fmla="*/ 9 w 59"/>
                <a:gd name="T9" fmla="*/ 59 h 59"/>
                <a:gd name="T10" fmla="*/ 49 w 59"/>
                <a:gd name="T11" fmla="*/ 59 h 59"/>
                <a:gd name="T12" fmla="*/ 59 w 59"/>
                <a:gd name="T13" fmla="*/ 49 h 59"/>
                <a:gd name="T14" fmla="*/ 59 w 59"/>
                <a:gd name="T15" fmla="*/ 10 h 59"/>
                <a:gd name="T16" fmla="*/ 49 w 59"/>
                <a:gd name="T17" fmla="*/ 0 h 59"/>
                <a:gd name="T18" fmla="*/ 40 w 59"/>
                <a:gd name="T19" fmla="*/ 2 h 59"/>
                <a:gd name="T20" fmla="*/ 40 w 59"/>
                <a:gd name="T21" fmla="*/ 11 h 59"/>
                <a:gd name="T22" fmla="*/ 31 w 59"/>
                <a:gd name="T23" fmla="*/ 11 h 59"/>
                <a:gd name="T24" fmla="*/ 31 w 59"/>
                <a:gd name="T25" fmla="*/ 2 h 59"/>
                <a:gd name="T26" fmla="*/ 40 w 59"/>
                <a:gd name="T27" fmla="*/ 2 h 59"/>
                <a:gd name="T28" fmla="*/ 27 w 59"/>
                <a:gd name="T29" fmla="*/ 2 h 59"/>
                <a:gd name="T30" fmla="*/ 27 w 59"/>
                <a:gd name="T31" fmla="*/ 11 h 59"/>
                <a:gd name="T32" fmla="*/ 18 w 59"/>
                <a:gd name="T33" fmla="*/ 11 h 59"/>
                <a:gd name="T34" fmla="*/ 18 w 59"/>
                <a:gd name="T35" fmla="*/ 2 h 59"/>
                <a:gd name="T36" fmla="*/ 27 w 59"/>
                <a:gd name="T37" fmla="*/ 2 h 59"/>
                <a:gd name="T38" fmla="*/ 1 w 59"/>
                <a:gd name="T39" fmla="*/ 11 h 59"/>
                <a:gd name="T40" fmla="*/ 1 w 59"/>
                <a:gd name="T41" fmla="*/ 10 h 59"/>
                <a:gd name="T42" fmla="*/ 9 w 59"/>
                <a:gd name="T43" fmla="*/ 2 h 59"/>
                <a:gd name="T44" fmla="*/ 14 w 59"/>
                <a:gd name="T45" fmla="*/ 2 h 59"/>
                <a:gd name="T46" fmla="*/ 14 w 59"/>
                <a:gd name="T47" fmla="*/ 11 h 59"/>
                <a:gd name="T48" fmla="*/ 1 w 59"/>
                <a:gd name="T49" fmla="*/ 11 h 59"/>
                <a:gd name="T50" fmla="*/ 44 w 59"/>
                <a:gd name="T51" fmla="*/ 37 h 59"/>
                <a:gd name="T52" fmla="*/ 33 w 59"/>
                <a:gd name="T53" fmla="*/ 37 h 59"/>
                <a:gd name="T54" fmla="*/ 33 w 59"/>
                <a:gd name="T55" fmla="*/ 48 h 59"/>
                <a:gd name="T56" fmla="*/ 25 w 59"/>
                <a:gd name="T57" fmla="*/ 48 h 59"/>
                <a:gd name="T58" fmla="*/ 25 w 59"/>
                <a:gd name="T59" fmla="*/ 37 h 59"/>
                <a:gd name="T60" fmla="*/ 14 w 59"/>
                <a:gd name="T61" fmla="*/ 37 h 59"/>
                <a:gd name="T62" fmla="*/ 14 w 59"/>
                <a:gd name="T63" fmla="*/ 30 h 59"/>
                <a:gd name="T64" fmla="*/ 25 w 59"/>
                <a:gd name="T65" fmla="*/ 30 h 59"/>
                <a:gd name="T66" fmla="*/ 25 w 59"/>
                <a:gd name="T67" fmla="*/ 18 h 59"/>
                <a:gd name="T68" fmla="*/ 33 w 59"/>
                <a:gd name="T69" fmla="*/ 18 h 59"/>
                <a:gd name="T70" fmla="*/ 33 w 59"/>
                <a:gd name="T71" fmla="*/ 30 h 59"/>
                <a:gd name="T72" fmla="*/ 44 w 59"/>
                <a:gd name="T73" fmla="*/ 30 h 59"/>
                <a:gd name="T74" fmla="*/ 44 w 59"/>
                <a:gd name="T75" fmla="*/ 37 h 59"/>
                <a:gd name="T76" fmla="*/ 57 w 59"/>
                <a:gd name="T77" fmla="*/ 11 h 59"/>
                <a:gd name="T78" fmla="*/ 44 w 59"/>
                <a:gd name="T79" fmla="*/ 11 h 59"/>
                <a:gd name="T80" fmla="*/ 44 w 59"/>
                <a:gd name="T81" fmla="*/ 2 h 59"/>
                <a:gd name="T82" fmla="*/ 49 w 59"/>
                <a:gd name="T83" fmla="*/ 2 h 59"/>
                <a:gd name="T84" fmla="*/ 57 w 59"/>
                <a:gd name="T85" fmla="*/ 10 h 59"/>
                <a:gd name="T86" fmla="*/ 57 w 59"/>
                <a:gd name="T8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" h="59">
                  <a:moveTo>
                    <a:pt x="4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5"/>
                    <a:pt x="4" y="59"/>
                    <a:pt x="9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54" y="59"/>
                    <a:pt x="59" y="55"/>
                    <a:pt x="59" y="4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4"/>
                    <a:pt x="54" y="0"/>
                    <a:pt x="49" y="0"/>
                  </a:cubicBezTo>
                  <a:close/>
                  <a:moveTo>
                    <a:pt x="40" y="2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2"/>
                    <a:pt x="31" y="2"/>
                    <a:pt x="31" y="2"/>
                  </a:cubicBezTo>
                  <a:lnTo>
                    <a:pt x="40" y="2"/>
                  </a:lnTo>
                  <a:close/>
                  <a:moveTo>
                    <a:pt x="27" y="2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2"/>
                    <a:pt x="18" y="2"/>
                    <a:pt x="18" y="2"/>
                  </a:cubicBezTo>
                  <a:lnTo>
                    <a:pt x="27" y="2"/>
                  </a:lnTo>
                  <a:close/>
                  <a:moveTo>
                    <a:pt x="1" y="11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5"/>
                    <a:pt x="5" y="2"/>
                    <a:pt x="9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" y="11"/>
                  </a:lnTo>
                  <a:close/>
                  <a:moveTo>
                    <a:pt x="44" y="37"/>
                  </a:moveTo>
                  <a:cubicBezTo>
                    <a:pt x="33" y="37"/>
                    <a:pt x="33" y="37"/>
                    <a:pt x="33" y="3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44" y="30"/>
                    <a:pt x="44" y="30"/>
                    <a:pt x="44" y="30"/>
                  </a:cubicBezTo>
                  <a:lnTo>
                    <a:pt x="44" y="37"/>
                  </a:lnTo>
                  <a:close/>
                  <a:moveTo>
                    <a:pt x="57" y="11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3" y="2"/>
                    <a:pt x="57" y="5"/>
                    <a:pt x="57" y="10"/>
                  </a:cubicBezTo>
                  <a:lnTo>
                    <a:pt x="57" y="11"/>
                  </a:lnTo>
                  <a:close/>
                </a:path>
              </a:pathLst>
            </a:custGeom>
            <a:solidFill>
              <a:srgbClr val="F37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5" name="Freeform 92"/>
            <p:cNvSpPr>
              <a:spLocks noEditPoints="1"/>
            </p:cNvSpPr>
            <p:nvPr/>
          </p:nvSpPr>
          <p:spPr bwMode="auto">
            <a:xfrm>
              <a:off x="10793059" y="1731862"/>
              <a:ext cx="176160" cy="137013"/>
            </a:xfrm>
            <a:custGeom>
              <a:avLst/>
              <a:gdLst>
                <a:gd name="T0" fmla="*/ 34 w 90"/>
                <a:gd name="T1" fmla="*/ 70 h 70"/>
                <a:gd name="T2" fmla="*/ 0 w 90"/>
                <a:gd name="T3" fmla="*/ 36 h 70"/>
                <a:gd name="T4" fmla="*/ 18 w 90"/>
                <a:gd name="T5" fmla="*/ 19 h 70"/>
                <a:gd name="T6" fmla="*/ 34 w 90"/>
                <a:gd name="T7" fmla="*/ 36 h 70"/>
                <a:gd name="T8" fmla="*/ 72 w 90"/>
                <a:gd name="T9" fmla="*/ 0 h 70"/>
                <a:gd name="T10" fmla="*/ 90 w 90"/>
                <a:gd name="T11" fmla="*/ 16 h 70"/>
                <a:gd name="T12" fmla="*/ 34 w 90"/>
                <a:gd name="T13" fmla="*/ 70 h 70"/>
                <a:gd name="T14" fmla="*/ 9 w 90"/>
                <a:gd name="T15" fmla="*/ 36 h 70"/>
                <a:gd name="T16" fmla="*/ 34 w 90"/>
                <a:gd name="T17" fmla="*/ 60 h 70"/>
                <a:gd name="T18" fmla="*/ 80 w 90"/>
                <a:gd name="T19" fmla="*/ 16 h 70"/>
                <a:gd name="T20" fmla="*/ 72 w 90"/>
                <a:gd name="T21" fmla="*/ 8 h 70"/>
                <a:gd name="T22" fmla="*/ 34 w 90"/>
                <a:gd name="T23" fmla="*/ 46 h 70"/>
                <a:gd name="T24" fmla="*/ 18 w 90"/>
                <a:gd name="T25" fmla="*/ 28 h 70"/>
                <a:gd name="T26" fmla="*/ 9 w 90"/>
                <a:gd name="T2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0">
                  <a:moveTo>
                    <a:pt x="34" y="70"/>
                  </a:moveTo>
                  <a:lnTo>
                    <a:pt x="0" y="36"/>
                  </a:lnTo>
                  <a:lnTo>
                    <a:pt x="18" y="19"/>
                  </a:lnTo>
                  <a:lnTo>
                    <a:pt x="34" y="36"/>
                  </a:lnTo>
                  <a:lnTo>
                    <a:pt x="72" y="0"/>
                  </a:lnTo>
                  <a:lnTo>
                    <a:pt x="90" y="16"/>
                  </a:lnTo>
                  <a:lnTo>
                    <a:pt x="34" y="70"/>
                  </a:lnTo>
                  <a:close/>
                  <a:moveTo>
                    <a:pt x="9" y="36"/>
                  </a:moveTo>
                  <a:lnTo>
                    <a:pt x="34" y="60"/>
                  </a:lnTo>
                  <a:lnTo>
                    <a:pt x="80" y="16"/>
                  </a:lnTo>
                  <a:lnTo>
                    <a:pt x="72" y="8"/>
                  </a:lnTo>
                  <a:lnTo>
                    <a:pt x="34" y="46"/>
                  </a:lnTo>
                  <a:lnTo>
                    <a:pt x="18" y="28"/>
                  </a:lnTo>
                  <a:lnTo>
                    <a:pt x="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6" name="Freeform 93"/>
            <p:cNvSpPr>
              <a:spLocks noEditPoints="1"/>
            </p:cNvSpPr>
            <p:nvPr/>
          </p:nvSpPr>
          <p:spPr bwMode="auto">
            <a:xfrm>
              <a:off x="10789144" y="4738319"/>
              <a:ext cx="252496" cy="258367"/>
            </a:xfrm>
            <a:custGeom>
              <a:avLst/>
              <a:gdLst>
                <a:gd name="T0" fmla="*/ 69 w 79"/>
                <a:gd name="T1" fmla="*/ 22 h 81"/>
                <a:gd name="T2" fmla="*/ 22 w 79"/>
                <a:gd name="T3" fmla="*/ 14 h 81"/>
                <a:gd name="T4" fmla="*/ 19 w 79"/>
                <a:gd name="T5" fmla="*/ 3 h 81"/>
                <a:gd name="T6" fmla="*/ 0 w 79"/>
                <a:gd name="T7" fmla="*/ 5 h 81"/>
                <a:gd name="T8" fmla="*/ 12 w 79"/>
                <a:gd name="T9" fmla="*/ 12 h 81"/>
                <a:gd name="T10" fmla="*/ 14 w 79"/>
                <a:gd name="T11" fmla="*/ 54 h 81"/>
                <a:gd name="T12" fmla="*/ 61 w 79"/>
                <a:gd name="T13" fmla="*/ 59 h 81"/>
                <a:gd name="T14" fmla="*/ 76 w 79"/>
                <a:gd name="T15" fmla="*/ 20 h 81"/>
                <a:gd name="T16" fmla="*/ 36 w 79"/>
                <a:gd name="T17" fmla="*/ 32 h 81"/>
                <a:gd name="T18" fmla="*/ 45 w 79"/>
                <a:gd name="T19" fmla="*/ 39 h 81"/>
                <a:gd name="T20" fmla="*/ 44 w 79"/>
                <a:gd name="T21" fmla="*/ 44 h 81"/>
                <a:gd name="T22" fmla="*/ 33 w 79"/>
                <a:gd name="T23" fmla="*/ 47 h 81"/>
                <a:gd name="T24" fmla="*/ 44 w 79"/>
                <a:gd name="T25" fmla="*/ 44 h 81"/>
                <a:gd name="T26" fmla="*/ 38 w 79"/>
                <a:gd name="T27" fmla="*/ 23 h 81"/>
                <a:gd name="T28" fmla="*/ 47 w 79"/>
                <a:gd name="T29" fmla="*/ 29 h 81"/>
                <a:gd name="T30" fmla="*/ 22 w 79"/>
                <a:gd name="T31" fmla="*/ 19 h 81"/>
                <a:gd name="T32" fmla="*/ 32 w 79"/>
                <a:gd name="T33" fmla="*/ 27 h 81"/>
                <a:gd name="T34" fmla="*/ 22 w 79"/>
                <a:gd name="T35" fmla="*/ 19 h 81"/>
                <a:gd name="T36" fmla="*/ 31 w 79"/>
                <a:gd name="T37" fmla="*/ 32 h 81"/>
                <a:gd name="T38" fmla="*/ 21 w 79"/>
                <a:gd name="T39" fmla="*/ 35 h 81"/>
                <a:gd name="T40" fmla="*/ 20 w 79"/>
                <a:gd name="T41" fmla="*/ 40 h 81"/>
                <a:gd name="T42" fmla="*/ 28 w 79"/>
                <a:gd name="T43" fmla="*/ 46 h 81"/>
                <a:gd name="T44" fmla="*/ 20 w 79"/>
                <a:gd name="T45" fmla="*/ 40 h 81"/>
                <a:gd name="T46" fmla="*/ 48 w 79"/>
                <a:gd name="T47" fmla="*/ 50 h 81"/>
                <a:gd name="T48" fmla="*/ 57 w 79"/>
                <a:gd name="T49" fmla="*/ 47 h 81"/>
                <a:gd name="T50" fmla="*/ 59 w 79"/>
                <a:gd name="T51" fmla="*/ 42 h 81"/>
                <a:gd name="T52" fmla="*/ 51 w 79"/>
                <a:gd name="T53" fmla="*/ 35 h 81"/>
                <a:gd name="T54" fmla="*/ 59 w 79"/>
                <a:gd name="T55" fmla="*/ 42 h 81"/>
                <a:gd name="T56" fmla="*/ 52 w 79"/>
                <a:gd name="T57" fmla="*/ 30 h 81"/>
                <a:gd name="T58" fmla="*/ 66 w 79"/>
                <a:gd name="T59" fmla="*/ 28 h 81"/>
                <a:gd name="T60" fmla="*/ 9 w 79"/>
                <a:gd name="T61" fmla="*/ 66 h 81"/>
                <a:gd name="T62" fmla="*/ 24 w 79"/>
                <a:gd name="T63" fmla="*/ 69 h 81"/>
                <a:gd name="T64" fmla="*/ 18 w 79"/>
                <a:gd name="T65" fmla="*/ 60 h 81"/>
                <a:gd name="T66" fmla="*/ 39 w 79"/>
                <a:gd name="T67" fmla="*/ 72 h 81"/>
                <a:gd name="T68" fmla="*/ 54 w 79"/>
                <a:gd name="T69" fmla="*/ 75 h 81"/>
                <a:gd name="T70" fmla="*/ 48 w 79"/>
                <a:gd name="T71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" h="81">
                  <a:moveTo>
                    <a:pt x="76" y="20"/>
                  </a:moveTo>
                  <a:cubicBezTo>
                    <a:pt x="73" y="19"/>
                    <a:pt x="70" y="20"/>
                    <a:pt x="69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6"/>
                    <a:pt x="21" y="4"/>
                    <a:pt x="19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8"/>
                    <a:pt x="1" y="10"/>
                    <a:pt x="4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1"/>
                    <a:pt x="11" y="53"/>
                    <a:pt x="14" y="54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8" y="63"/>
                    <a:pt x="60" y="62"/>
                    <a:pt x="61" y="5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9" y="24"/>
                    <a:pt x="78" y="21"/>
                    <a:pt x="76" y="20"/>
                  </a:cubicBezTo>
                  <a:close/>
                  <a:moveTo>
                    <a:pt x="35" y="37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5" y="39"/>
                    <a:pt x="45" y="39"/>
                    <a:pt x="45" y="39"/>
                  </a:cubicBezTo>
                  <a:lnTo>
                    <a:pt x="35" y="37"/>
                  </a:lnTo>
                  <a:close/>
                  <a:moveTo>
                    <a:pt x="44" y="44"/>
                  </a:moveTo>
                  <a:cubicBezTo>
                    <a:pt x="43" y="49"/>
                    <a:pt x="43" y="49"/>
                    <a:pt x="43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2"/>
                    <a:pt x="34" y="42"/>
                    <a:pt x="34" y="42"/>
                  </a:cubicBezTo>
                  <a:lnTo>
                    <a:pt x="44" y="44"/>
                  </a:lnTo>
                  <a:close/>
                  <a:moveTo>
                    <a:pt x="37" y="28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9"/>
                    <a:pt x="47" y="29"/>
                    <a:pt x="47" y="29"/>
                  </a:cubicBezTo>
                  <a:lnTo>
                    <a:pt x="37" y="28"/>
                  </a:lnTo>
                  <a:close/>
                  <a:moveTo>
                    <a:pt x="22" y="19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2" y="19"/>
                  </a:lnTo>
                  <a:close/>
                  <a:moveTo>
                    <a:pt x="21" y="30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21" y="30"/>
                  </a:lnTo>
                  <a:close/>
                  <a:moveTo>
                    <a:pt x="20" y="40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0" y="45"/>
                    <a:pt x="20" y="45"/>
                    <a:pt x="20" y="45"/>
                  </a:cubicBezTo>
                  <a:lnTo>
                    <a:pt x="20" y="40"/>
                  </a:lnTo>
                  <a:close/>
                  <a:moveTo>
                    <a:pt x="54" y="52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7" y="47"/>
                    <a:pt x="57" y="47"/>
                    <a:pt x="57" y="47"/>
                  </a:cubicBezTo>
                  <a:lnTo>
                    <a:pt x="54" y="52"/>
                  </a:lnTo>
                  <a:close/>
                  <a:moveTo>
                    <a:pt x="59" y="42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61" y="37"/>
                    <a:pt x="61" y="37"/>
                    <a:pt x="61" y="37"/>
                  </a:cubicBezTo>
                  <a:lnTo>
                    <a:pt x="59" y="42"/>
                  </a:lnTo>
                  <a:close/>
                  <a:moveTo>
                    <a:pt x="64" y="33"/>
                  </a:moveTo>
                  <a:cubicBezTo>
                    <a:pt x="52" y="30"/>
                    <a:pt x="52" y="30"/>
                    <a:pt x="52" y="3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66" y="28"/>
                    <a:pt x="66" y="28"/>
                    <a:pt x="66" y="28"/>
                  </a:cubicBezTo>
                  <a:lnTo>
                    <a:pt x="64" y="33"/>
                  </a:lnTo>
                  <a:close/>
                  <a:moveTo>
                    <a:pt x="9" y="66"/>
                  </a:moveTo>
                  <a:cubicBezTo>
                    <a:pt x="8" y="70"/>
                    <a:pt x="11" y="74"/>
                    <a:pt x="15" y="75"/>
                  </a:cubicBezTo>
                  <a:cubicBezTo>
                    <a:pt x="19" y="76"/>
                    <a:pt x="23" y="73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5"/>
                    <a:pt x="22" y="61"/>
                    <a:pt x="18" y="60"/>
                  </a:cubicBezTo>
                  <a:cubicBezTo>
                    <a:pt x="14" y="59"/>
                    <a:pt x="10" y="62"/>
                    <a:pt x="9" y="66"/>
                  </a:cubicBezTo>
                  <a:close/>
                  <a:moveTo>
                    <a:pt x="39" y="72"/>
                  </a:moveTo>
                  <a:cubicBezTo>
                    <a:pt x="38" y="76"/>
                    <a:pt x="41" y="80"/>
                    <a:pt x="45" y="81"/>
                  </a:cubicBezTo>
                  <a:cubicBezTo>
                    <a:pt x="49" y="81"/>
                    <a:pt x="53" y="79"/>
                    <a:pt x="54" y="75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4" y="70"/>
                    <a:pt x="52" y="66"/>
                    <a:pt x="48" y="66"/>
                  </a:cubicBezTo>
                  <a:cubicBezTo>
                    <a:pt x="43" y="65"/>
                    <a:pt x="39" y="68"/>
                    <a:pt x="39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7" name="Freeform 94"/>
            <p:cNvSpPr>
              <a:spLocks noEditPoints="1"/>
            </p:cNvSpPr>
            <p:nvPr/>
          </p:nvSpPr>
          <p:spPr bwMode="auto">
            <a:xfrm>
              <a:off x="10975090" y="4354682"/>
              <a:ext cx="150715" cy="152672"/>
            </a:xfrm>
            <a:custGeom>
              <a:avLst/>
              <a:gdLst>
                <a:gd name="T0" fmla="*/ 24 w 47"/>
                <a:gd name="T1" fmla="*/ 0 h 48"/>
                <a:gd name="T2" fmla="*/ 0 w 47"/>
                <a:gd name="T3" fmla="*/ 24 h 48"/>
                <a:gd name="T4" fmla="*/ 24 w 47"/>
                <a:gd name="T5" fmla="*/ 48 h 48"/>
                <a:gd name="T6" fmla="*/ 47 w 47"/>
                <a:gd name="T7" fmla="*/ 24 h 48"/>
                <a:gd name="T8" fmla="*/ 24 w 47"/>
                <a:gd name="T9" fmla="*/ 0 h 48"/>
                <a:gd name="T10" fmla="*/ 6 w 47"/>
                <a:gd name="T11" fmla="*/ 24 h 48"/>
                <a:gd name="T12" fmla="*/ 24 w 47"/>
                <a:gd name="T13" fmla="*/ 6 h 48"/>
                <a:gd name="T14" fmla="*/ 24 w 47"/>
                <a:gd name="T15" fmla="*/ 42 h 48"/>
                <a:gd name="T16" fmla="*/ 6 w 47"/>
                <a:gd name="T17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lose/>
                  <a:moveTo>
                    <a:pt x="6" y="24"/>
                  </a:moveTo>
                  <a:cubicBezTo>
                    <a:pt x="6" y="14"/>
                    <a:pt x="14" y="6"/>
                    <a:pt x="24" y="6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14" y="42"/>
                    <a:pt x="6" y="34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8" name="Freeform 95"/>
            <p:cNvSpPr>
              <a:spLocks noEditPoints="1"/>
            </p:cNvSpPr>
            <p:nvPr/>
          </p:nvSpPr>
          <p:spPr bwMode="auto">
            <a:xfrm>
              <a:off x="10642344" y="3839905"/>
              <a:ext cx="379722" cy="369934"/>
            </a:xfrm>
            <a:custGeom>
              <a:avLst/>
              <a:gdLst>
                <a:gd name="T0" fmla="*/ 22 w 119"/>
                <a:gd name="T1" fmla="*/ 19 h 116"/>
                <a:gd name="T2" fmla="*/ 58 w 119"/>
                <a:gd name="T3" fmla="*/ 33 h 116"/>
                <a:gd name="T4" fmla="*/ 62 w 119"/>
                <a:gd name="T5" fmla="*/ 12 h 116"/>
                <a:gd name="T6" fmla="*/ 82 w 119"/>
                <a:gd name="T7" fmla="*/ 3 h 116"/>
                <a:gd name="T8" fmla="*/ 91 w 119"/>
                <a:gd name="T9" fmla="*/ 23 h 116"/>
                <a:gd name="T10" fmla="*/ 95 w 119"/>
                <a:gd name="T11" fmla="*/ 49 h 116"/>
                <a:gd name="T12" fmla="*/ 95 w 119"/>
                <a:gd name="T13" fmla="*/ 50 h 116"/>
                <a:gd name="T14" fmla="*/ 99 w 119"/>
                <a:gd name="T15" fmla="*/ 41 h 116"/>
                <a:gd name="T16" fmla="*/ 119 w 119"/>
                <a:gd name="T17" fmla="*/ 49 h 116"/>
                <a:gd name="T18" fmla="*/ 93 w 119"/>
                <a:gd name="T19" fmla="*/ 116 h 116"/>
                <a:gd name="T20" fmla="*/ 73 w 119"/>
                <a:gd name="T21" fmla="*/ 109 h 116"/>
                <a:gd name="T22" fmla="*/ 75 w 119"/>
                <a:gd name="T23" fmla="*/ 103 h 116"/>
                <a:gd name="T24" fmla="*/ 63 w 119"/>
                <a:gd name="T25" fmla="*/ 103 h 116"/>
                <a:gd name="T26" fmla="*/ 53 w 119"/>
                <a:gd name="T27" fmla="*/ 106 h 116"/>
                <a:gd name="T28" fmla="*/ 35 w 119"/>
                <a:gd name="T29" fmla="*/ 102 h 116"/>
                <a:gd name="T30" fmla="*/ 30 w 119"/>
                <a:gd name="T31" fmla="*/ 100 h 116"/>
                <a:gd name="T32" fmla="*/ 28 w 119"/>
                <a:gd name="T33" fmla="*/ 99 h 116"/>
                <a:gd name="T34" fmla="*/ 21 w 119"/>
                <a:gd name="T35" fmla="*/ 83 h 116"/>
                <a:gd name="T36" fmla="*/ 22 w 119"/>
                <a:gd name="T37" fmla="*/ 80 h 116"/>
                <a:gd name="T38" fmla="*/ 22 w 119"/>
                <a:gd name="T39" fmla="*/ 70 h 116"/>
                <a:gd name="T40" fmla="*/ 24 w 119"/>
                <a:gd name="T41" fmla="*/ 67 h 116"/>
                <a:gd name="T42" fmla="*/ 24 w 119"/>
                <a:gd name="T43" fmla="*/ 57 h 116"/>
                <a:gd name="T44" fmla="*/ 27 w 119"/>
                <a:gd name="T45" fmla="*/ 52 h 116"/>
                <a:gd name="T46" fmla="*/ 11 w 119"/>
                <a:gd name="T47" fmla="*/ 46 h 116"/>
                <a:gd name="T48" fmla="*/ 3 w 119"/>
                <a:gd name="T49" fmla="*/ 28 h 116"/>
                <a:gd name="T50" fmla="*/ 22 w 119"/>
                <a:gd name="T51" fmla="*/ 19 h 116"/>
                <a:gd name="T52" fmla="*/ 86 w 119"/>
                <a:gd name="T53" fmla="*/ 106 h 116"/>
                <a:gd name="T54" fmla="*/ 90 w 119"/>
                <a:gd name="T55" fmla="*/ 104 h 116"/>
                <a:gd name="T56" fmla="*/ 88 w 119"/>
                <a:gd name="T57" fmla="*/ 99 h 116"/>
                <a:gd name="T58" fmla="*/ 84 w 119"/>
                <a:gd name="T59" fmla="*/ 101 h 116"/>
                <a:gd name="T60" fmla="*/ 86 w 119"/>
                <a:gd name="T61" fmla="*/ 106 h 116"/>
                <a:gd name="T62" fmla="*/ 15 w 119"/>
                <a:gd name="T63" fmla="*/ 40 h 116"/>
                <a:gd name="T64" fmla="*/ 41 w 119"/>
                <a:gd name="T65" fmla="*/ 50 h 116"/>
                <a:gd name="T66" fmla="*/ 42 w 119"/>
                <a:gd name="T67" fmla="*/ 50 h 116"/>
                <a:gd name="T68" fmla="*/ 39 w 119"/>
                <a:gd name="T69" fmla="*/ 57 h 116"/>
                <a:gd name="T70" fmla="*/ 38 w 119"/>
                <a:gd name="T71" fmla="*/ 57 h 116"/>
                <a:gd name="T72" fmla="*/ 31 w 119"/>
                <a:gd name="T73" fmla="*/ 60 h 116"/>
                <a:gd name="T74" fmla="*/ 32 w 119"/>
                <a:gd name="T75" fmla="*/ 66 h 116"/>
                <a:gd name="T76" fmla="*/ 34 w 119"/>
                <a:gd name="T77" fmla="*/ 68 h 116"/>
                <a:gd name="T78" fmla="*/ 31 w 119"/>
                <a:gd name="T79" fmla="*/ 70 h 116"/>
                <a:gd name="T80" fmla="*/ 30 w 119"/>
                <a:gd name="T81" fmla="*/ 73 h 116"/>
                <a:gd name="T82" fmla="*/ 30 w 119"/>
                <a:gd name="T83" fmla="*/ 78 h 116"/>
                <a:gd name="T84" fmla="*/ 32 w 119"/>
                <a:gd name="T85" fmla="*/ 81 h 116"/>
                <a:gd name="T86" fmla="*/ 30 w 119"/>
                <a:gd name="T87" fmla="*/ 83 h 116"/>
                <a:gd name="T88" fmla="*/ 28 w 119"/>
                <a:gd name="T89" fmla="*/ 85 h 116"/>
                <a:gd name="T90" fmla="*/ 31 w 119"/>
                <a:gd name="T91" fmla="*/ 93 h 116"/>
                <a:gd name="T92" fmla="*/ 33 w 119"/>
                <a:gd name="T93" fmla="*/ 93 h 116"/>
                <a:gd name="T94" fmla="*/ 38 w 119"/>
                <a:gd name="T95" fmla="*/ 95 h 116"/>
                <a:gd name="T96" fmla="*/ 60 w 119"/>
                <a:gd name="T97" fmla="*/ 96 h 116"/>
                <a:gd name="T98" fmla="*/ 78 w 119"/>
                <a:gd name="T99" fmla="*/ 95 h 116"/>
                <a:gd name="T100" fmla="*/ 92 w 119"/>
                <a:gd name="T101" fmla="*/ 59 h 116"/>
                <a:gd name="T102" fmla="*/ 88 w 119"/>
                <a:gd name="T103" fmla="*/ 55 h 116"/>
                <a:gd name="T104" fmla="*/ 83 w 119"/>
                <a:gd name="T105" fmla="*/ 20 h 116"/>
                <a:gd name="T106" fmla="*/ 79 w 119"/>
                <a:gd name="T107" fmla="*/ 12 h 116"/>
                <a:gd name="T108" fmla="*/ 70 w 119"/>
                <a:gd name="T109" fmla="*/ 15 h 116"/>
                <a:gd name="T110" fmla="*/ 67 w 119"/>
                <a:gd name="T111" fmla="*/ 37 h 116"/>
                <a:gd name="T112" fmla="*/ 66 w 119"/>
                <a:gd name="T113" fmla="*/ 44 h 116"/>
                <a:gd name="T114" fmla="*/ 20 w 119"/>
                <a:gd name="T115" fmla="*/ 26 h 116"/>
                <a:gd name="T116" fmla="*/ 10 w 119"/>
                <a:gd name="T117" fmla="*/ 31 h 116"/>
                <a:gd name="T118" fmla="*/ 15 w 119"/>
                <a:gd name="T119" fmla="*/ 4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9" h="116">
                  <a:moveTo>
                    <a:pt x="22" y="19"/>
                  </a:moveTo>
                  <a:cubicBezTo>
                    <a:pt x="58" y="33"/>
                    <a:pt x="58" y="33"/>
                    <a:pt x="58" y="33"/>
                  </a:cubicBezTo>
                  <a:cubicBezTo>
                    <a:pt x="59" y="24"/>
                    <a:pt x="59" y="21"/>
                    <a:pt x="62" y="12"/>
                  </a:cubicBezTo>
                  <a:cubicBezTo>
                    <a:pt x="65" y="4"/>
                    <a:pt x="74" y="0"/>
                    <a:pt x="82" y="3"/>
                  </a:cubicBezTo>
                  <a:cubicBezTo>
                    <a:pt x="90" y="6"/>
                    <a:pt x="94" y="15"/>
                    <a:pt x="91" y="23"/>
                  </a:cubicBezTo>
                  <a:cubicBezTo>
                    <a:pt x="87" y="34"/>
                    <a:pt x="89" y="41"/>
                    <a:pt x="95" y="49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8" y="101"/>
                    <a:pt x="66" y="102"/>
                    <a:pt x="63" y="103"/>
                  </a:cubicBezTo>
                  <a:cubicBezTo>
                    <a:pt x="60" y="104"/>
                    <a:pt x="57" y="106"/>
                    <a:pt x="53" y="106"/>
                  </a:cubicBezTo>
                  <a:cubicBezTo>
                    <a:pt x="48" y="106"/>
                    <a:pt x="42" y="105"/>
                    <a:pt x="35" y="102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1" y="97"/>
                    <a:pt x="18" y="89"/>
                    <a:pt x="21" y="83"/>
                  </a:cubicBezTo>
                  <a:cubicBezTo>
                    <a:pt x="21" y="82"/>
                    <a:pt x="22" y="81"/>
                    <a:pt x="22" y="80"/>
                  </a:cubicBezTo>
                  <a:cubicBezTo>
                    <a:pt x="21" y="77"/>
                    <a:pt x="21" y="73"/>
                    <a:pt x="22" y="70"/>
                  </a:cubicBezTo>
                  <a:cubicBezTo>
                    <a:pt x="23" y="69"/>
                    <a:pt x="23" y="68"/>
                    <a:pt x="24" y="67"/>
                  </a:cubicBezTo>
                  <a:cubicBezTo>
                    <a:pt x="23" y="64"/>
                    <a:pt x="23" y="60"/>
                    <a:pt x="24" y="57"/>
                  </a:cubicBezTo>
                  <a:cubicBezTo>
                    <a:pt x="25" y="55"/>
                    <a:pt x="26" y="54"/>
                    <a:pt x="27" y="52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4" y="44"/>
                    <a:pt x="0" y="35"/>
                    <a:pt x="3" y="28"/>
                  </a:cubicBezTo>
                  <a:cubicBezTo>
                    <a:pt x="6" y="20"/>
                    <a:pt x="14" y="16"/>
                    <a:pt x="22" y="19"/>
                  </a:cubicBezTo>
                  <a:close/>
                  <a:moveTo>
                    <a:pt x="86" y="106"/>
                  </a:moveTo>
                  <a:cubicBezTo>
                    <a:pt x="88" y="106"/>
                    <a:pt x="90" y="106"/>
                    <a:pt x="90" y="104"/>
                  </a:cubicBezTo>
                  <a:cubicBezTo>
                    <a:pt x="91" y="102"/>
                    <a:pt x="90" y="100"/>
                    <a:pt x="88" y="99"/>
                  </a:cubicBezTo>
                  <a:cubicBezTo>
                    <a:pt x="86" y="98"/>
                    <a:pt x="84" y="99"/>
                    <a:pt x="84" y="101"/>
                  </a:cubicBezTo>
                  <a:cubicBezTo>
                    <a:pt x="83" y="103"/>
                    <a:pt x="84" y="105"/>
                    <a:pt x="86" y="106"/>
                  </a:cubicBezTo>
                  <a:close/>
                  <a:moveTo>
                    <a:pt x="15" y="40"/>
                  </a:move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56"/>
                    <a:pt x="32" y="57"/>
                    <a:pt x="31" y="60"/>
                  </a:cubicBezTo>
                  <a:cubicBezTo>
                    <a:pt x="31" y="62"/>
                    <a:pt x="31" y="64"/>
                    <a:pt x="32" y="66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0" y="72"/>
                    <a:pt x="30" y="73"/>
                  </a:cubicBezTo>
                  <a:cubicBezTo>
                    <a:pt x="29" y="75"/>
                    <a:pt x="29" y="77"/>
                    <a:pt x="30" y="78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29" y="84"/>
                    <a:pt x="28" y="85"/>
                    <a:pt x="28" y="85"/>
                  </a:cubicBezTo>
                  <a:cubicBezTo>
                    <a:pt x="27" y="88"/>
                    <a:pt x="28" y="92"/>
                    <a:pt x="31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51" y="100"/>
                    <a:pt x="56" y="97"/>
                    <a:pt x="60" y="96"/>
                  </a:cubicBezTo>
                  <a:cubicBezTo>
                    <a:pt x="64" y="94"/>
                    <a:pt x="68" y="92"/>
                    <a:pt x="78" y="95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0" y="58"/>
                    <a:pt x="89" y="56"/>
                    <a:pt x="88" y="55"/>
                  </a:cubicBezTo>
                  <a:cubicBezTo>
                    <a:pt x="81" y="43"/>
                    <a:pt x="78" y="34"/>
                    <a:pt x="83" y="20"/>
                  </a:cubicBezTo>
                  <a:cubicBezTo>
                    <a:pt x="85" y="17"/>
                    <a:pt x="83" y="13"/>
                    <a:pt x="79" y="12"/>
                  </a:cubicBezTo>
                  <a:cubicBezTo>
                    <a:pt x="76" y="10"/>
                    <a:pt x="72" y="12"/>
                    <a:pt x="70" y="15"/>
                  </a:cubicBezTo>
                  <a:cubicBezTo>
                    <a:pt x="67" y="24"/>
                    <a:pt x="67" y="27"/>
                    <a:pt x="67" y="37"/>
                  </a:cubicBezTo>
                  <a:cubicBezTo>
                    <a:pt x="67" y="39"/>
                    <a:pt x="66" y="42"/>
                    <a:pt x="66" y="44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5"/>
                    <a:pt x="12" y="27"/>
                    <a:pt x="10" y="31"/>
                  </a:cubicBezTo>
                  <a:cubicBezTo>
                    <a:pt x="9" y="34"/>
                    <a:pt x="11" y="38"/>
                    <a:pt x="1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9" name="Freeform 96"/>
            <p:cNvSpPr>
              <a:spLocks noEditPoints="1"/>
            </p:cNvSpPr>
            <p:nvPr/>
          </p:nvSpPr>
          <p:spPr bwMode="auto">
            <a:xfrm>
              <a:off x="10495545" y="4229413"/>
              <a:ext cx="459973" cy="403210"/>
            </a:xfrm>
            <a:custGeom>
              <a:avLst/>
              <a:gdLst>
                <a:gd name="T0" fmla="*/ 144 w 144"/>
                <a:gd name="T1" fmla="*/ 41 h 126"/>
                <a:gd name="T2" fmla="*/ 102 w 144"/>
                <a:gd name="T3" fmla="*/ 0 h 126"/>
                <a:gd name="T4" fmla="*/ 72 w 144"/>
                <a:gd name="T5" fmla="*/ 14 h 126"/>
                <a:gd name="T6" fmla="*/ 41 w 144"/>
                <a:gd name="T7" fmla="*/ 0 h 126"/>
                <a:gd name="T8" fmla="*/ 0 w 144"/>
                <a:gd name="T9" fmla="*/ 41 h 126"/>
                <a:gd name="T10" fmla="*/ 13 w 144"/>
                <a:gd name="T11" fmla="*/ 72 h 126"/>
                <a:gd name="T12" fmla="*/ 13 w 144"/>
                <a:gd name="T13" fmla="*/ 72 h 126"/>
                <a:gd name="T14" fmla="*/ 58 w 144"/>
                <a:gd name="T15" fmla="*/ 117 h 126"/>
                <a:gd name="T16" fmla="*/ 72 w 144"/>
                <a:gd name="T17" fmla="*/ 126 h 126"/>
                <a:gd name="T18" fmla="*/ 85 w 144"/>
                <a:gd name="T19" fmla="*/ 117 h 126"/>
                <a:gd name="T20" fmla="*/ 130 w 144"/>
                <a:gd name="T21" fmla="*/ 72 h 126"/>
                <a:gd name="T22" fmla="*/ 130 w 144"/>
                <a:gd name="T23" fmla="*/ 72 h 126"/>
                <a:gd name="T24" fmla="*/ 144 w 144"/>
                <a:gd name="T25" fmla="*/ 41 h 126"/>
                <a:gd name="T26" fmla="*/ 118 w 144"/>
                <a:gd name="T27" fmla="*/ 59 h 126"/>
                <a:gd name="T28" fmla="*/ 73 w 144"/>
                <a:gd name="T29" fmla="*/ 104 h 126"/>
                <a:gd name="T30" fmla="*/ 72 w 144"/>
                <a:gd name="T31" fmla="*/ 105 h 126"/>
                <a:gd name="T32" fmla="*/ 71 w 144"/>
                <a:gd name="T33" fmla="*/ 104 h 126"/>
                <a:gd name="T34" fmla="*/ 25 w 144"/>
                <a:gd name="T35" fmla="*/ 59 h 126"/>
                <a:gd name="T36" fmla="*/ 18 w 144"/>
                <a:gd name="T37" fmla="*/ 41 h 126"/>
                <a:gd name="T38" fmla="*/ 41 w 144"/>
                <a:gd name="T39" fmla="*/ 18 h 126"/>
                <a:gd name="T40" fmla="*/ 58 w 144"/>
                <a:gd name="T41" fmla="*/ 26 h 126"/>
                <a:gd name="T42" fmla="*/ 72 w 144"/>
                <a:gd name="T43" fmla="*/ 40 h 126"/>
                <a:gd name="T44" fmla="*/ 85 w 144"/>
                <a:gd name="T45" fmla="*/ 26 h 126"/>
                <a:gd name="T46" fmla="*/ 102 w 144"/>
                <a:gd name="T47" fmla="*/ 18 h 126"/>
                <a:gd name="T48" fmla="*/ 126 w 144"/>
                <a:gd name="T49" fmla="*/ 41 h 126"/>
                <a:gd name="T50" fmla="*/ 118 w 144"/>
                <a:gd name="T51" fmla="*/ 5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26">
                  <a:moveTo>
                    <a:pt x="144" y="41"/>
                  </a:moveTo>
                  <a:cubicBezTo>
                    <a:pt x="144" y="19"/>
                    <a:pt x="125" y="0"/>
                    <a:pt x="102" y="0"/>
                  </a:cubicBezTo>
                  <a:cubicBezTo>
                    <a:pt x="90" y="0"/>
                    <a:pt x="79" y="5"/>
                    <a:pt x="72" y="14"/>
                  </a:cubicBezTo>
                  <a:cubicBezTo>
                    <a:pt x="64" y="5"/>
                    <a:pt x="53" y="0"/>
                    <a:pt x="41" y="0"/>
                  </a:cubicBezTo>
                  <a:cubicBezTo>
                    <a:pt x="18" y="0"/>
                    <a:pt x="0" y="19"/>
                    <a:pt x="0" y="41"/>
                  </a:cubicBezTo>
                  <a:cubicBezTo>
                    <a:pt x="0" y="54"/>
                    <a:pt x="5" y="65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63" y="122"/>
                    <a:pt x="67" y="126"/>
                    <a:pt x="72" y="126"/>
                  </a:cubicBezTo>
                  <a:cubicBezTo>
                    <a:pt x="76" y="126"/>
                    <a:pt x="81" y="122"/>
                    <a:pt x="85" y="117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9" y="65"/>
                    <a:pt x="144" y="54"/>
                    <a:pt x="144" y="41"/>
                  </a:cubicBezTo>
                  <a:close/>
                  <a:moveTo>
                    <a:pt x="118" y="59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1" y="105"/>
                    <a:pt x="71" y="10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0" y="54"/>
                    <a:pt x="18" y="48"/>
                    <a:pt x="18" y="41"/>
                  </a:cubicBezTo>
                  <a:cubicBezTo>
                    <a:pt x="18" y="29"/>
                    <a:pt x="28" y="18"/>
                    <a:pt x="41" y="18"/>
                  </a:cubicBezTo>
                  <a:cubicBezTo>
                    <a:pt x="48" y="18"/>
                    <a:pt x="54" y="21"/>
                    <a:pt x="58" y="26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90" y="21"/>
                    <a:pt x="96" y="18"/>
                    <a:pt x="102" y="18"/>
                  </a:cubicBezTo>
                  <a:cubicBezTo>
                    <a:pt x="115" y="18"/>
                    <a:pt x="126" y="29"/>
                    <a:pt x="126" y="41"/>
                  </a:cubicBezTo>
                  <a:cubicBezTo>
                    <a:pt x="126" y="48"/>
                    <a:pt x="123" y="54"/>
                    <a:pt x="118" y="59"/>
                  </a:cubicBezTo>
                  <a:close/>
                </a:path>
              </a:pathLst>
            </a:custGeom>
            <a:solidFill>
              <a:srgbClr val="F37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0" name="Freeform 97"/>
            <p:cNvSpPr>
              <a:spLocks noEditPoints="1"/>
            </p:cNvSpPr>
            <p:nvPr/>
          </p:nvSpPr>
          <p:spPr bwMode="auto">
            <a:xfrm>
              <a:off x="10558179" y="4663940"/>
              <a:ext cx="195733" cy="195733"/>
            </a:xfrm>
            <a:custGeom>
              <a:avLst/>
              <a:gdLst>
                <a:gd name="T0" fmla="*/ 31 w 61"/>
                <a:gd name="T1" fmla="*/ 0 h 61"/>
                <a:gd name="T2" fmla="*/ 0 w 61"/>
                <a:gd name="T3" fmla="*/ 30 h 61"/>
                <a:gd name="T4" fmla="*/ 31 w 61"/>
                <a:gd name="T5" fmla="*/ 61 h 61"/>
                <a:gd name="T6" fmla="*/ 61 w 61"/>
                <a:gd name="T7" fmla="*/ 30 h 61"/>
                <a:gd name="T8" fmla="*/ 31 w 61"/>
                <a:gd name="T9" fmla="*/ 0 h 61"/>
                <a:gd name="T10" fmla="*/ 31 w 61"/>
                <a:gd name="T11" fmla="*/ 55 h 61"/>
                <a:gd name="T12" fmla="*/ 6 w 61"/>
                <a:gd name="T13" fmla="*/ 30 h 61"/>
                <a:gd name="T14" fmla="*/ 31 w 61"/>
                <a:gd name="T15" fmla="*/ 6 h 61"/>
                <a:gd name="T16" fmla="*/ 55 w 61"/>
                <a:gd name="T17" fmla="*/ 30 h 61"/>
                <a:gd name="T18" fmla="*/ 31 w 61"/>
                <a:gd name="T19" fmla="*/ 55 h 61"/>
                <a:gd name="T20" fmla="*/ 27 w 61"/>
                <a:gd name="T21" fmla="*/ 15 h 61"/>
                <a:gd name="T22" fmla="*/ 34 w 61"/>
                <a:gd name="T23" fmla="*/ 15 h 61"/>
                <a:gd name="T24" fmla="*/ 34 w 61"/>
                <a:gd name="T25" fmla="*/ 23 h 61"/>
                <a:gd name="T26" fmla="*/ 27 w 61"/>
                <a:gd name="T27" fmla="*/ 23 h 61"/>
                <a:gd name="T28" fmla="*/ 27 w 61"/>
                <a:gd name="T29" fmla="*/ 15 h 61"/>
                <a:gd name="T30" fmla="*/ 38 w 61"/>
                <a:gd name="T31" fmla="*/ 46 h 61"/>
                <a:gd name="T32" fmla="*/ 23 w 61"/>
                <a:gd name="T33" fmla="*/ 46 h 61"/>
                <a:gd name="T34" fmla="*/ 23 w 61"/>
                <a:gd name="T35" fmla="*/ 42 h 61"/>
                <a:gd name="T36" fmla="*/ 27 w 61"/>
                <a:gd name="T37" fmla="*/ 42 h 61"/>
                <a:gd name="T38" fmla="*/ 27 w 61"/>
                <a:gd name="T39" fmla="*/ 30 h 61"/>
                <a:gd name="T40" fmla="*/ 23 w 61"/>
                <a:gd name="T41" fmla="*/ 30 h 61"/>
                <a:gd name="T42" fmla="*/ 23 w 61"/>
                <a:gd name="T43" fmla="*/ 27 h 61"/>
                <a:gd name="T44" fmla="*/ 34 w 61"/>
                <a:gd name="T45" fmla="*/ 27 h 61"/>
                <a:gd name="T46" fmla="*/ 34 w 61"/>
                <a:gd name="T47" fmla="*/ 42 h 61"/>
                <a:gd name="T48" fmla="*/ 38 w 61"/>
                <a:gd name="T49" fmla="*/ 42 h 61"/>
                <a:gd name="T50" fmla="*/ 38 w 61"/>
                <a:gd name="T5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14" y="0"/>
                    <a:pt x="0" y="14"/>
                    <a:pt x="0" y="30"/>
                  </a:cubicBezTo>
                  <a:cubicBezTo>
                    <a:pt x="0" y="47"/>
                    <a:pt x="14" y="61"/>
                    <a:pt x="31" y="61"/>
                  </a:cubicBezTo>
                  <a:cubicBezTo>
                    <a:pt x="47" y="61"/>
                    <a:pt x="61" y="47"/>
                    <a:pt x="61" y="30"/>
                  </a:cubicBezTo>
                  <a:cubicBezTo>
                    <a:pt x="61" y="14"/>
                    <a:pt x="47" y="0"/>
                    <a:pt x="31" y="0"/>
                  </a:cubicBezTo>
                  <a:close/>
                  <a:moveTo>
                    <a:pt x="31" y="55"/>
                  </a:moveTo>
                  <a:cubicBezTo>
                    <a:pt x="17" y="55"/>
                    <a:pt x="6" y="44"/>
                    <a:pt x="6" y="30"/>
                  </a:cubicBezTo>
                  <a:cubicBezTo>
                    <a:pt x="6" y="17"/>
                    <a:pt x="17" y="6"/>
                    <a:pt x="31" y="6"/>
                  </a:cubicBezTo>
                  <a:cubicBezTo>
                    <a:pt x="44" y="6"/>
                    <a:pt x="55" y="17"/>
                    <a:pt x="55" y="30"/>
                  </a:cubicBezTo>
                  <a:cubicBezTo>
                    <a:pt x="55" y="44"/>
                    <a:pt x="44" y="55"/>
                    <a:pt x="31" y="55"/>
                  </a:cubicBezTo>
                  <a:close/>
                  <a:moveTo>
                    <a:pt x="27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7" y="23"/>
                    <a:pt x="27" y="23"/>
                    <a:pt x="27" y="23"/>
                  </a:cubicBezTo>
                  <a:lnTo>
                    <a:pt x="27" y="15"/>
                  </a:lnTo>
                  <a:close/>
                  <a:moveTo>
                    <a:pt x="38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3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1" name="Freeform 98"/>
            <p:cNvSpPr>
              <a:spLocks noEditPoints="1"/>
            </p:cNvSpPr>
            <p:nvPr/>
          </p:nvSpPr>
          <p:spPr bwMode="auto">
            <a:xfrm>
              <a:off x="10607112" y="4990815"/>
              <a:ext cx="299472" cy="301429"/>
            </a:xfrm>
            <a:custGeom>
              <a:avLst/>
              <a:gdLst>
                <a:gd name="T0" fmla="*/ 85 w 94"/>
                <a:gd name="T1" fmla="*/ 20 h 94"/>
                <a:gd name="T2" fmla="*/ 37 w 94"/>
                <a:gd name="T3" fmla="*/ 2 h 94"/>
                <a:gd name="T4" fmla="*/ 20 w 94"/>
                <a:gd name="T5" fmla="*/ 10 h 94"/>
                <a:gd name="T6" fmla="*/ 2 w 94"/>
                <a:gd name="T7" fmla="*/ 57 h 94"/>
                <a:gd name="T8" fmla="*/ 10 w 94"/>
                <a:gd name="T9" fmla="*/ 74 h 94"/>
                <a:gd name="T10" fmla="*/ 57 w 94"/>
                <a:gd name="T11" fmla="*/ 92 h 94"/>
                <a:gd name="T12" fmla="*/ 74 w 94"/>
                <a:gd name="T13" fmla="*/ 84 h 94"/>
                <a:gd name="T14" fmla="*/ 92 w 94"/>
                <a:gd name="T15" fmla="*/ 37 h 94"/>
                <a:gd name="T16" fmla="*/ 85 w 94"/>
                <a:gd name="T17" fmla="*/ 20 h 94"/>
                <a:gd name="T18" fmla="*/ 36 w 94"/>
                <a:gd name="T19" fmla="*/ 38 h 94"/>
                <a:gd name="T20" fmla="*/ 62 w 94"/>
                <a:gd name="T21" fmla="*/ 47 h 94"/>
                <a:gd name="T22" fmla="*/ 61 w 94"/>
                <a:gd name="T23" fmla="*/ 52 h 94"/>
                <a:gd name="T24" fmla="*/ 42 w 94"/>
                <a:gd name="T25" fmla="*/ 61 h 94"/>
                <a:gd name="T26" fmla="*/ 33 w 94"/>
                <a:gd name="T27" fmla="*/ 42 h 94"/>
                <a:gd name="T28" fmla="*/ 36 w 94"/>
                <a:gd name="T29" fmla="*/ 38 h 94"/>
                <a:gd name="T30" fmla="*/ 76 w 94"/>
                <a:gd name="T31" fmla="*/ 53 h 94"/>
                <a:gd name="T32" fmla="*/ 69 w 94"/>
                <a:gd name="T33" fmla="*/ 71 h 94"/>
                <a:gd name="T34" fmla="*/ 66 w 94"/>
                <a:gd name="T35" fmla="*/ 80 h 94"/>
                <a:gd name="T36" fmla="*/ 59 w 94"/>
                <a:gd name="T37" fmla="*/ 82 h 94"/>
                <a:gd name="T38" fmla="*/ 15 w 94"/>
                <a:gd name="T39" fmla="*/ 65 h 94"/>
                <a:gd name="T40" fmla="*/ 12 w 94"/>
                <a:gd name="T41" fmla="*/ 59 h 94"/>
                <a:gd name="T42" fmla="*/ 15 w 94"/>
                <a:gd name="T43" fmla="*/ 50 h 94"/>
                <a:gd name="T44" fmla="*/ 22 w 94"/>
                <a:gd name="T45" fmla="*/ 32 h 94"/>
                <a:gd name="T46" fmla="*/ 22 w 94"/>
                <a:gd name="T47" fmla="*/ 32 h 94"/>
                <a:gd name="T48" fmla="*/ 29 w 94"/>
                <a:gd name="T49" fmla="*/ 35 h 94"/>
                <a:gd name="T50" fmla="*/ 27 w 94"/>
                <a:gd name="T51" fmla="*/ 39 h 94"/>
                <a:gd name="T52" fmla="*/ 39 w 94"/>
                <a:gd name="T53" fmla="*/ 67 h 94"/>
                <a:gd name="T54" fmla="*/ 67 w 94"/>
                <a:gd name="T55" fmla="*/ 55 h 94"/>
                <a:gd name="T56" fmla="*/ 69 w 94"/>
                <a:gd name="T57" fmla="*/ 50 h 94"/>
                <a:gd name="T58" fmla="*/ 76 w 94"/>
                <a:gd name="T59" fmla="*/ 53 h 94"/>
                <a:gd name="T60" fmla="*/ 82 w 94"/>
                <a:gd name="T61" fmla="*/ 37 h 94"/>
                <a:gd name="T62" fmla="*/ 79 w 94"/>
                <a:gd name="T63" fmla="*/ 38 h 94"/>
                <a:gd name="T64" fmla="*/ 74 w 94"/>
                <a:gd name="T65" fmla="*/ 37 h 94"/>
                <a:gd name="T66" fmla="*/ 73 w 94"/>
                <a:gd name="T67" fmla="*/ 34 h 94"/>
                <a:gd name="T68" fmla="*/ 74 w 94"/>
                <a:gd name="T69" fmla="*/ 29 h 94"/>
                <a:gd name="T70" fmla="*/ 77 w 94"/>
                <a:gd name="T71" fmla="*/ 28 h 94"/>
                <a:gd name="T72" fmla="*/ 82 w 94"/>
                <a:gd name="T73" fmla="*/ 29 h 94"/>
                <a:gd name="T74" fmla="*/ 83 w 94"/>
                <a:gd name="T75" fmla="*/ 33 h 94"/>
                <a:gd name="T76" fmla="*/ 82 w 94"/>
                <a:gd name="T77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" h="94">
                  <a:moveTo>
                    <a:pt x="85" y="20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0" y="0"/>
                    <a:pt x="23" y="3"/>
                    <a:pt x="20" y="10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4"/>
                    <a:pt x="3" y="71"/>
                    <a:pt x="10" y="7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64" y="94"/>
                    <a:pt x="71" y="91"/>
                    <a:pt x="74" y="84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4" y="30"/>
                    <a:pt x="91" y="23"/>
                    <a:pt x="85" y="20"/>
                  </a:cubicBezTo>
                  <a:close/>
                  <a:moveTo>
                    <a:pt x="36" y="38"/>
                  </a:moveTo>
                  <a:cubicBezTo>
                    <a:pt x="62" y="47"/>
                    <a:pt x="62" y="47"/>
                    <a:pt x="62" y="47"/>
                  </a:cubicBezTo>
                  <a:cubicBezTo>
                    <a:pt x="62" y="49"/>
                    <a:pt x="61" y="51"/>
                    <a:pt x="61" y="52"/>
                  </a:cubicBezTo>
                  <a:cubicBezTo>
                    <a:pt x="58" y="60"/>
                    <a:pt x="49" y="64"/>
                    <a:pt x="42" y="61"/>
                  </a:cubicBezTo>
                  <a:cubicBezTo>
                    <a:pt x="34" y="58"/>
                    <a:pt x="31" y="49"/>
                    <a:pt x="33" y="42"/>
                  </a:cubicBezTo>
                  <a:cubicBezTo>
                    <a:pt x="34" y="40"/>
                    <a:pt x="35" y="39"/>
                    <a:pt x="36" y="38"/>
                  </a:cubicBezTo>
                  <a:close/>
                  <a:moveTo>
                    <a:pt x="76" y="53"/>
                  </a:moveTo>
                  <a:cubicBezTo>
                    <a:pt x="69" y="71"/>
                    <a:pt x="69" y="71"/>
                    <a:pt x="69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5" y="82"/>
                    <a:pt x="62" y="83"/>
                    <a:pt x="59" y="82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2" y="64"/>
                    <a:pt x="11" y="62"/>
                    <a:pt x="12" y="5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6"/>
                    <a:pt x="27" y="38"/>
                    <a:pt x="27" y="39"/>
                  </a:cubicBezTo>
                  <a:cubicBezTo>
                    <a:pt x="23" y="51"/>
                    <a:pt x="28" y="63"/>
                    <a:pt x="39" y="67"/>
                  </a:cubicBezTo>
                  <a:cubicBezTo>
                    <a:pt x="51" y="72"/>
                    <a:pt x="63" y="66"/>
                    <a:pt x="67" y="55"/>
                  </a:cubicBezTo>
                  <a:cubicBezTo>
                    <a:pt x="68" y="53"/>
                    <a:pt x="68" y="52"/>
                    <a:pt x="69" y="50"/>
                  </a:cubicBezTo>
                  <a:cubicBezTo>
                    <a:pt x="76" y="53"/>
                    <a:pt x="76" y="53"/>
                    <a:pt x="76" y="53"/>
                  </a:cubicBezTo>
                  <a:close/>
                  <a:moveTo>
                    <a:pt x="82" y="37"/>
                  </a:moveTo>
                  <a:cubicBezTo>
                    <a:pt x="81" y="38"/>
                    <a:pt x="80" y="39"/>
                    <a:pt x="79" y="3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3" y="36"/>
                    <a:pt x="72" y="35"/>
                    <a:pt x="73" y="34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5" y="28"/>
                    <a:pt x="76" y="27"/>
                    <a:pt x="77" y="28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3" y="30"/>
                    <a:pt x="84" y="31"/>
                    <a:pt x="83" y="33"/>
                  </a:cubicBezTo>
                  <a:lnTo>
                    <a:pt x="8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2" name="Freeform 99"/>
            <p:cNvSpPr>
              <a:spLocks noEditPoints="1"/>
            </p:cNvSpPr>
            <p:nvPr/>
          </p:nvSpPr>
          <p:spPr bwMode="auto">
            <a:xfrm>
              <a:off x="10793059" y="3628514"/>
              <a:ext cx="168330" cy="168330"/>
            </a:xfrm>
            <a:custGeom>
              <a:avLst/>
              <a:gdLst>
                <a:gd name="T0" fmla="*/ 44 w 53"/>
                <a:gd name="T1" fmla="*/ 0 h 53"/>
                <a:gd name="T2" fmla="*/ 9 w 53"/>
                <a:gd name="T3" fmla="*/ 0 h 53"/>
                <a:gd name="T4" fmla="*/ 0 w 53"/>
                <a:gd name="T5" fmla="*/ 9 h 53"/>
                <a:gd name="T6" fmla="*/ 0 w 53"/>
                <a:gd name="T7" fmla="*/ 44 h 53"/>
                <a:gd name="T8" fmla="*/ 9 w 53"/>
                <a:gd name="T9" fmla="*/ 53 h 53"/>
                <a:gd name="T10" fmla="*/ 44 w 53"/>
                <a:gd name="T11" fmla="*/ 53 h 53"/>
                <a:gd name="T12" fmla="*/ 53 w 53"/>
                <a:gd name="T13" fmla="*/ 44 h 53"/>
                <a:gd name="T14" fmla="*/ 53 w 53"/>
                <a:gd name="T15" fmla="*/ 9 h 53"/>
                <a:gd name="T16" fmla="*/ 44 w 53"/>
                <a:gd name="T17" fmla="*/ 0 h 53"/>
                <a:gd name="T18" fmla="*/ 20 w 53"/>
                <a:gd name="T19" fmla="*/ 43 h 53"/>
                <a:gd name="T20" fmla="*/ 13 w 53"/>
                <a:gd name="T21" fmla="*/ 43 h 53"/>
                <a:gd name="T22" fmla="*/ 13 w 53"/>
                <a:gd name="T23" fmla="*/ 20 h 53"/>
                <a:gd name="T24" fmla="*/ 20 w 53"/>
                <a:gd name="T25" fmla="*/ 20 h 53"/>
                <a:gd name="T26" fmla="*/ 20 w 53"/>
                <a:gd name="T27" fmla="*/ 43 h 53"/>
                <a:gd name="T28" fmla="*/ 17 w 53"/>
                <a:gd name="T29" fmla="*/ 16 h 53"/>
                <a:gd name="T30" fmla="*/ 13 w 53"/>
                <a:gd name="T31" fmla="*/ 13 h 53"/>
                <a:gd name="T32" fmla="*/ 17 w 53"/>
                <a:gd name="T33" fmla="*/ 10 h 53"/>
                <a:gd name="T34" fmla="*/ 20 w 53"/>
                <a:gd name="T35" fmla="*/ 13 h 53"/>
                <a:gd name="T36" fmla="*/ 17 w 53"/>
                <a:gd name="T37" fmla="*/ 16 h 53"/>
                <a:gd name="T38" fmla="*/ 43 w 53"/>
                <a:gd name="T39" fmla="*/ 43 h 53"/>
                <a:gd name="T40" fmla="*/ 37 w 53"/>
                <a:gd name="T41" fmla="*/ 43 h 53"/>
                <a:gd name="T42" fmla="*/ 37 w 53"/>
                <a:gd name="T43" fmla="*/ 30 h 53"/>
                <a:gd name="T44" fmla="*/ 33 w 53"/>
                <a:gd name="T45" fmla="*/ 26 h 53"/>
                <a:gd name="T46" fmla="*/ 30 w 53"/>
                <a:gd name="T47" fmla="*/ 30 h 53"/>
                <a:gd name="T48" fmla="*/ 30 w 53"/>
                <a:gd name="T49" fmla="*/ 43 h 53"/>
                <a:gd name="T50" fmla="*/ 23 w 53"/>
                <a:gd name="T51" fmla="*/ 43 h 53"/>
                <a:gd name="T52" fmla="*/ 23 w 53"/>
                <a:gd name="T53" fmla="*/ 20 h 53"/>
                <a:gd name="T54" fmla="*/ 30 w 53"/>
                <a:gd name="T55" fmla="*/ 20 h 53"/>
                <a:gd name="T56" fmla="*/ 30 w 53"/>
                <a:gd name="T57" fmla="*/ 24 h 53"/>
                <a:gd name="T58" fmla="*/ 36 w 53"/>
                <a:gd name="T59" fmla="*/ 20 h 53"/>
                <a:gd name="T60" fmla="*/ 43 w 53"/>
                <a:gd name="T61" fmla="*/ 28 h 53"/>
                <a:gd name="T62" fmla="*/ 43 w 53"/>
                <a:gd name="T63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" h="53">
                  <a:moveTo>
                    <a:pt x="4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4" y="53"/>
                    <a:pt x="9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9" y="53"/>
                    <a:pt x="53" y="49"/>
                    <a:pt x="53" y="44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4"/>
                    <a:pt x="49" y="0"/>
                    <a:pt x="44" y="0"/>
                  </a:cubicBezTo>
                  <a:close/>
                  <a:moveTo>
                    <a:pt x="20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43"/>
                  </a:lnTo>
                  <a:close/>
                  <a:moveTo>
                    <a:pt x="17" y="16"/>
                  </a:moveTo>
                  <a:cubicBezTo>
                    <a:pt x="15" y="16"/>
                    <a:pt x="13" y="15"/>
                    <a:pt x="13" y="13"/>
                  </a:cubicBezTo>
                  <a:cubicBezTo>
                    <a:pt x="13" y="11"/>
                    <a:pt x="15" y="10"/>
                    <a:pt x="17" y="10"/>
                  </a:cubicBezTo>
                  <a:cubicBezTo>
                    <a:pt x="18" y="10"/>
                    <a:pt x="20" y="11"/>
                    <a:pt x="20" y="13"/>
                  </a:cubicBezTo>
                  <a:cubicBezTo>
                    <a:pt x="20" y="15"/>
                    <a:pt x="18" y="16"/>
                    <a:pt x="17" y="16"/>
                  </a:cubicBezTo>
                  <a:close/>
                  <a:moveTo>
                    <a:pt x="43" y="43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8"/>
                    <a:pt x="35" y="26"/>
                    <a:pt x="33" y="26"/>
                  </a:cubicBezTo>
                  <a:cubicBezTo>
                    <a:pt x="31" y="26"/>
                    <a:pt x="30" y="28"/>
                    <a:pt x="30" y="3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2"/>
                    <a:pt x="33" y="20"/>
                    <a:pt x="36" y="20"/>
                  </a:cubicBezTo>
                  <a:cubicBezTo>
                    <a:pt x="40" y="20"/>
                    <a:pt x="43" y="23"/>
                    <a:pt x="43" y="28"/>
                  </a:cubicBezTo>
                  <a:lnTo>
                    <a:pt x="4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3" name="Freeform 100"/>
            <p:cNvSpPr>
              <a:spLocks noEditPoints="1"/>
            </p:cNvSpPr>
            <p:nvPr/>
          </p:nvSpPr>
          <p:spPr bwMode="auto">
            <a:xfrm>
              <a:off x="10646259" y="3395591"/>
              <a:ext cx="309258" cy="193775"/>
            </a:xfrm>
            <a:custGeom>
              <a:avLst/>
              <a:gdLst>
                <a:gd name="T0" fmla="*/ 49 w 158"/>
                <a:gd name="T1" fmla="*/ 70 h 99"/>
                <a:gd name="T2" fmla="*/ 49 w 158"/>
                <a:gd name="T3" fmla="*/ 39 h 99"/>
                <a:gd name="T4" fmla="*/ 78 w 158"/>
                <a:gd name="T5" fmla="*/ 39 h 99"/>
                <a:gd name="T6" fmla="*/ 39 w 158"/>
                <a:gd name="T7" fmla="*/ 0 h 99"/>
                <a:gd name="T8" fmla="*/ 0 w 158"/>
                <a:gd name="T9" fmla="*/ 39 h 99"/>
                <a:gd name="T10" fmla="*/ 29 w 158"/>
                <a:gd name="T11" fmla="*/ 39 h 99"/>
                <a:gd name="T12" fmla="*/ 29 w 158"/>
                <a:gd name="T13" fmla="*/ 89 h 99"/>
                <a:gd name="T14" fmla="*/ 88 w 158"/>
                <a:gd name="T15" fmla="*/ 89 h 99"/>
                <a:gd name="T16" fmla="*/ 68 w 158"/>
                <a:gd name="T17" fmla="*/ 70 h 99"/>
                <a:gd name="T18" fmla="*/ 49 w 158"/>
                <a:gd name="T19" fmla="*/ 70 h 99"/>
                <a:gd name="T20" fmla="*/ 129 w 158"/>
                <a:gd name="T21" fmla="*/ 58 h 99"/>
                <a:gd name="T22" fmla="*/ 129 w 158"/>
                <a:gd name="T23" fmla="*/ 9 h 99"/>
                <a:gd name="T24" fmla="*/ 68 w 158"/>
                <a:gd name="T25" fmla="*/ 9 h 99"/>
                <a:gd name="T26" fmla="*/ 88 w 158"/>
                <a:gd name="T27" fmla="*/ 29 h 99"/>
                <a:gd name="T28" fmla="*/ 107 w 158"/>
                <a:gd name="T29" fmla="*/ 29 h 99"/>
                <a:gd name="T30" fmla="*/ 107 w 158"/>
                <a:gd name="T31" fmla="*/ 58 h 99"/>
                <a:gd name="T32" fmla="*/ 78 w 158"/>
                <a:gd name="T33" fmla="*/ 58 h 99"/>
                <a:gd name="T34" fmla="*/ 119 w 158"/>
                <a:gd name="T35" fmla="*/ 99 h 99"/>
                <a:gd name="T36" fmla="*/ 158 w 158"/>
                <a:gd name="T37" fmla="*/ 58 h 99"/>
                <a:gd name="T38" fmla="*/ 129 w 158"/>
                <a:gd name="T39" fmla="*/ 5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8" h="99">
                  <a:moveTo>
                    <a:pt x="49" y="70"/>
                  </a:moveTo>
                  <a:lnTo>
                    <a:pt x="49" y="39"/>
                  </a:lnTo>
                  <a:lnTo>
                    <a:pt x="78" y="39"/>
                  </a:lnTo>
                  <a:lnTo>
                    <a:pt x="39" y="0"/>
                  </a:lnTo>
                  <a:lnTo>
                    <a:pt x="0" y="39"/>
                  </a:lnTo>
                  <a:lnTo>
                    <a:pt x="29" y="39"/>
                  </a:lnTo>
                  <a:lnTo>
                    <a:pt x="29" y="89"/>
                  </a:lnTo>
                  <a:lnTo>
                    <a:pt x="88" y="89"/>
                  </a:lnTo>
                  <a:lnTo>
                    <a:pt x="68" y="70"/>
                  </a:lnTo>
                  <a:lnTo>
                    <a:pt x="49" y="70"/>
                  </a:lnTo>
                  <a:close/>
                  <a:moveTo>
                    <a:pt x="129" y="58"/>
                  </a:moveTo>
                  <a:lnTo>
                    <a:pt x="129" y="9"/>
                  </a:lnTo>
                  <a:lnTo>
                    <a:pt x="68" y="9"/>
                  </a:lnTo>
                  <a:lnTo>
                    <a:pt x="88" y="29"/>
                  </a:lnTo>
                  <a:lnTo>
                    <a:pt x="107" y="29"/>
                  </a:lnTo>
                  <a:lnTo>
                    <a:pt x="107" y="58"/>
                  </a:lnTo>
                  <a:lnTo>
                    <a:pt x="78" y="58"/>
                  </a:lnTo>
                  <a:lnTo>
                    <a:pt x="119" y="99"/>
                  </a:lnTo>
                  <a:lnTo>
                    <a:pt x="158" y="58"/>
                  </a:lnTo>
                  <a:lnTo>
                    <a:pt x="129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4" name="Freeform 101"/>
            <p:cNvSpPr>
              <a:spLocks noEditPoints="1"/>
            </p:cNvSpPr>
            <p:nvPr/>
          </p:nvSpPr>
          <p:spPr bwMode="auto">
            <a:xfrm>
              <a:off x="10910498" y="2367994"/>
              <a:ext cx="321002" cy="322959"/>
            </a:xfrm>
            <a:custGeom>
              <a:avLst/>
              <a:gdLst>
                <a:gd name="T0" fmla="*/ 96 w 100"/>
                <a:gd name="T1" fmla="*/ 85 h 101"/>
                <a:gd name="T2" fmla="*/ 73 w 100"/>
                <a:gd name="T3" fmla="*/ 65 h 101"/>
                <a:gd name="T4" fmla="*/ 66 w 100"/>
                <a:gd name="T5" fmla="*/ 62 h 101"/>
                <a:gd name="T6" fmla="*/ 74 w 100"/>
                <a:gd name="T7" fmla="*/ 37 h 101"/>
                <a:gd name="T8" fmla="*/ 37 w 100"/>
                <a:gd name="T9" fmla="*/ 0 h 101"/>
                <a:gd name="T10" fmla="*/ 0 w 100"/>
                <a:gd name="T11" fmla="*/ 37 h 101"/>
                <a:gd name="T12" fmla="*/ 37 w 100"/>
                <a:gd name="T13" fmla="*/ 75 h 101"/>
                <a:gd name="T14" fmla="*/ 61 w 100"/>
                <a:gd name="T15" fmla="*/ 66 h 101"/>
                <a:gd name="T16" fmla="*/ 64 w 100"/>
                <a:gd name="T17" fmla="*/ 73 h 101"/>
                <a:gd name="T18" fmla="*/ 84 w 100"/>
                <a:gd name="T19" fmla="*/ 96 h 101"/>
                <a:gd name="T20" fmla="*/ 97 w 100"/>
                <a:gd name="T21" fmla="*/ 97 h 101"/>
                <a:gd name="T22" fmla="*/ 96 w 100"/>
                <a:gd name="T23" fmla="*/ 85 h 101"/>
                <a:gd name="T24" fmla="*/ 37 w 100"/>
                <a:gd name="T25" fmla="*/ 62 h 101"/>
                <a:gd name="T26" fmla="*/ 12 w 100"/>
                <a:gd name="T27" fmla="*/ 37 h 101"/>
                <a:gd name="T28" fmla="*/ 37 w 100"/>
                <a:gd name="T29" fmla="*/ 12 h 101"/>
                <a:gd name="T30" fmla="*/ 62 w 100"/>
                <a:gd name="T31" fmla="*/ 37 h 101"/>
                <a:gd name="T32" fmla="*/ 37 w 100"/>
                <a:gd name="T33" fmla="*/ 6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1">
                  <a:moveTo>
                    <a:pt x="96" y="8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70" y="62"/>
                    <a:pt x="68" y="61"/>
                    <a:pt x="66" y="62"/>
                  </a:cubicBezTo>
                  <a:cubicBezTo>
                    <a:pt x="71" y="55"/>
                    <a:pt x="74" y="47"/>
                    <a:pt x="74" y="37"/>
                  </a:cubicBezTo>
                  <a:cubicBezTo>
                    <a:pt x="74" y="17"/>
                    <a:pt x="58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46" y="75"/>
                    <a:pt x="55" y="71"/>
                    <a:pt x="61" y="66"/>
                  </a:cubicBezTo>
                  <a:cubicBezTo>
                    <a:pt x="61" y="68"/>
                    <a:pt x="62" y="70"/>
                    <a:pt x="64" y="7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8" y="100"/>
                    <a:pt x="94" y="101"/>
                    <a:pt x="97" y="97"/>
                  </a:cubicBezTo>
                  <a:cubicBezTo>
                    <a:pt x="100" y="94"/>
                    <a:pt x="100" y="88"/>
                    <a:pt x="96" y="85"/>
                  </a:cubicBezTo>
                  <a:close/>
                  <a:moveTo>
                    <a:pt x="37" y="62"/>
                  </a:moveTo>
                  <a:cubicBezTo>
                    <a:pt x="23" y="62"/>
                    <a:pt x="12" y="51"/>
                    <a:pt x="12" y="37"/>
                  </a:cubicBezTo>
                  <a:cubicBezTo>
                    <a:pt x="12" y="24"/>
                    <a:pt x="23" y="12"/>
                    <a:pt x="37" y="12"/>
                  </a:cubicBezTo>
                  <a:cubicBezTo>
                    <a:pt x="51" y="12"/>
                    <a:pt x="62" y="24"/>
                    <a:pt x="62" y="37"/>
                  </a:cubicBezTo>
                  <a:cubicBezTo>
                    <a:pt x="62" y="51"/>
                    <a:pt x="51" y="62"/>
                    <a:pt x="3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5" name="Freeform 102"/>
            <p:cNvSpPr>
              <a:spLocks/>
            </p:cNvSpPr>
            <p:nvPr/>
          </p:nvSpPr>
          <p:spPr bwMode="auto">
            <a:xfrm>
              <a:off x="10581667" y="2328848"/>
              <a:ext cx="395380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rgbClr val="F37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6" name="Freeform 103"/>
            <p:cNvSpPr>
              <a:spLocks noEditPoints="1"/>
            </p:cNvSpPr>
            <p:nvPr/>
          </p:nvSpPr>
          <p:spPr bwMode="auto">
            <a:xfrm>
              <a:off x="10658002" y="5303987"/>
              <a:ext cx="131142" cy="207477"/>
            </a:xfrm>
            <a:custGeom>
              <a:avLst/>
              <a:gdLst>
                <a:gd name="T0" fmla="*/ 21 w 41"/>
                <a:gd name="T1" fmla="*/ 0 h 65"/>
                <a:gd name="T2" fmla="*/ 0 w 41"/>
                <a:gd name="T3" fmla="*/ 20 h 65"/>
                <a:gd name="T4" fmla="*/ 21 w 41"/>
                <a:gd name="T5" fmla="*/ 65 h 65"/>
                <a:gd name="T6" fmla="*/ 41 w 41"/>
                <a:gd name="T7" fmla="*/ 20 h 65"/>
                <a:gd name="T8" fmla="*/ 21 w 41"/>
                <a:gd name="T9" fmla="*/ 0 h 65"/>
                <a:gd name="T10" fmla="*/ 21 w 41"/>
                <a:gd name="T11" fmla="*/ 33 h 65"/>
                <a:gd name="T12" fmla="*/ 8 w 41"/>
                <a:gd name="T13" fmla="*/ 20 h 65"/>
                <a:gd name="T14" fmla="*/ 21 w 41"/>
                <a:gd name="T15" fmla="*/ 8 h 65"/>
                <a:gd name="T16" fmla="*/ 33 w 41"/>
                <a:gd name="T17" fmla="*/ 20 h 65"/>
                <a:gd name="T18" fmla="*/ 21 w 41"/>
                <a:gd name="T19" fmla="*/ 33 h 65"/>
                <a:gd name="T20" fmla="*/ 13 w 41"/>
                <a:gd name="T21" fmla="*/ 20 h 65"/>
                <a:gd name="T22" fmla="*/ 21 w 41"/>
                <a:gd name="T23" fmla="*/ 28 h 65"/>
                <a:gd name="T24" fmla="*/ 29 w 41"/>
                <a:gd name="T25" fmla="*/ 20 h 65"/>
                <a:gd name="T26" fmla="*/ 21 w 41"/>
                <a:gd name="T27" fmla="*/ 12 h 65"/>
                <a:gd name="T28" fmla="*/ 13 w 41"/>
                <a:gd name="T29" fmla="*/ 2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65">
                  <a:moveTo>
                    <a:pt x="21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41"/>
                    <a:pt x="21" y="65"/>
                    <a:pt x="21" y="65"/>
                  </a:cubicBezTo>
                  <a:cubicBezTo>
                    <a:pt x="21" y="65"/>
                    <a:pt x="41" y="41"/>
                    <a:pt x="41" y="20"/>
                  </a:cubicBezTo>
                  <a:cubicBezTo>
                    <a:pt x="41" y="9"/>
                    <a:pt x="32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8" y="27"/>
                    <a:pt x="8" y="20"/>
                  </a:cubicBezTo>
                  <a:cubicBezTo>
                    <a:pt x="8" y="13"/>
                    <a:pt x="14" y="8"/>
                    <a:pt x="21" y="8"/>
                  </a:cubicBezTo>
                  <a:cubicBezTo>
                    <a:pt x="28" y="8"/>
                    <a:pt x="33" y="13"/>
                    <a:pt x="33" y="20"/>
                  </a:cubicBezTo>
                  <a:cubicBezTo>
                    <a:pt x="33" y="27"/>
                    <a:pt x="28" y="33"/>
                    <a:pt x="21" y="33"/>
                  </a:cubicBezTo>
                  <a:close/>
                  <a:moveTo>
                    <a:pt x="13" y="20"/>
                  </a:moveTo>
                  <a:cubicBezTo>
                    <a:pt x="13" y="25"/>
                    <a:pt x="16" y="28"/>
                    <a:pt x="21" y="28"/>
                  </a:cubicBezTo>
                  <a:cubicBezTo>
                    <a:pt x="25" y="28"/>
                    <a:pt x="29" y="25"/>
                    <a:pt x="29" y="20"/>
                  </a:cubicBezTo>
                  <a:cubicBezTo>
                    <a:pt x="29" y="16"/>
                    <a:pt x="25" y="12"/>
                    <a:pt x="21" y="12"/>
                  </a:cubicBezTo>
                  <a:cubicBezTo>
                    <a:pt x="16" y="12"/>
                    <a:pt x="13" y="16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7" name="Freeform 104"/>
            <p:cNvSpPr>
              <a:spLocks noEditPoints="1"/>
            </p:cNvSpPr>
            <p:nvPr/>
          </p:nvSpPr>
          <p:spPr bwMode="auto">
            <a:xfrm>
              <a:off x="10515118" y="5527123"/>
              <a:ext cx="203562" cy="275983"/>
            </a:xfrm>
            <a:custGeom>
              <a:avLst/>
              <a:gdLst>
                <a:gd name="T0" fmla="*/ 58 w 64"/>
                <a:gd name="T1" fmla="*/ 9 h 86"/>
                <a:gd name="T2" fmla="*/ 24 w 64"/>
                <a:gd name="T3" fmla="*/ 1 h 86"/>
                <a:gd name="T4" fmla="*/ 16 w 64"/>
                <a:gd name="T5" fmla="*/ 7 h 86"/>
                <a:gd name="T6" fmla="*/ 1 w 64"/>
                <a:gd name="T7" fmla="*/ 68 h 86"/>
                <a:gd name="T8" fmla="*/ 6 w 64"/>
                <a:gd name="T9" fmla="*/ 77 h 86"/>
                <a:gd name="T10" fmla="*/ 39 w 64"/>
                <a:gd name="T11" fmla="*/ 85 h 86"/>
                <a:gd name="T12" fmla="*/ 48 w 64"/>
                <a:gd name="T13" fmla="*/ 80 h 86"/>
                <a:gd name="T14" fmla="*/ 63 w 64"/>
                <a:gd name="T15" fmla="*/ 18 h 86"/>
                <a:gd name="T16" fmla="*/ 58 w 64"/>
                <a:gd name="T17" fmla="*/ 9 h 86"/>
                <a:gd name="T18" fmla="*/ 31 w 64"/>
                <a:gd name="T19" fmla="*/ 7 h 86"/>
                <a:gd name="T20" fmla="*/ 50 w 64"/>
                <a:gd name="T21" fmla="*/ 11 h 86"/>
                <a:gd name="T22" fmla="*/ 49 w 64"/>
                <a:gd name="T23" fmla="*/ 14 h 86"/>
                <a:gd name="T24" fmla="*/ 30 w 64"/>
                <a:gd name="T25" fmla="*/ 9 h 86"/>
                <a:gd name="T26" fmla="*/ 31 w 64"/>
                <a:gd name="T27" fmla="*/ 7 h 86"/>
                <a:gd name="T28" fmla="*/ 24 w 64"/>
                <a:gd name="T29" fmla="*/ 76 h 86"/>
                <a:gd name="T30" fmla="*/ 20 w 64"/>
                <a:gd name="T31" fmla="*/ 71 h 86"/>
                <a:gd name="T32" fmla="*/ 26 w 64"/>
                <a:gd name="T33" fmla="*/ 67 h 86"/>
                <a:gd name="T34" fmla="*/ 30 w 64"/>
                <a:gd name="T35" fmla="*/ 73 h 86"/>
                <a:gd name="T36" fmla="*/ 24 w 64"/>
                <a:gd name="T37" fmla="*/ 76 h 86"/>
                <a:gd name="T38" fmla="*/ 46 w 64"/>
                <a:gd name="T39" fmla="*/ 67 h 86"/>
                <a:gd name="T40" fmla="*/ 8 w 64"/>
                <a:gd name="T41" fmla="*/ 58 h 86"/>
                <a:gd name="T42" fmla="*/ 20 w 64"/>
                <a:gd name="T43" fmla="*/ 10 h 86"/>
                <a:gd name="T44" fmla="*/ 58 w 64"/>
                <a:gd name="T45" fmla="*/ 19 h 86"/>
                <a:gd name="T46" fmla="*/ 46 w 64"/>
                <a:gd name="T47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86">
                  <a:moveTo>
                    <a:pt x="58" y="9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1" y="0"/>
                    <a:pt x="17" y="3"/>
                    <a:pt x="16" y="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2"/>
                    <a:pt x="2" y="76"/>
                    <a:pt x="6" y="77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3" y="86"/>
                    <a:pt x="47" y="84"/>
                    <a:pt x="48" y="8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4"/>
                    <a:pt x="61" y="10"/>
                    <a:pt x="58" y="9"/>
                  </a:cubicBezTo>
                  <a:close/>
                  <a:moveTo>
                    <a:pt x="31" y="7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0" y="9"/>
                    <a:pt x="30" y="9"/>
                    <a:pt x="30" y="9"/>
                  </a:cubicBezTo>
                  <a:lnTo>
                    <a:pt x="31" y="7"/>
                  </a:lnTo>
                  <a:close/>
                  <a:moveTo>
                    <a:pt x="24" y="76"/>
                  </a:moveTo>
                  <a:cubicBezTo>
                    <a:pt x="21" y="76"/>
                    <a:pt x="19" y="73"/>
                    <a:pt x="20" y="71"/>
                  </a:cubicBezTo>
                  <a:cubicBezTo>
                    <a:pt x="21" y="68"/>
                    <a:pt x="23" y="66"/>
                    <a:pt x="26" y="67"/>
                  </a:cubicBezTo>
                  <a:cubicBezTo>
                    <a:pt x="29" y="68"/>
                    <a:pt x="30" y="70"/>
                    <a:pt x="30" y="73"/>
                  </a:cubicBezTo>
                  <a:cubicBezTo>
                    <a:pt x="29" y="75"/>
                    <a:pt x="26" y="77"/>
                    <a:pt x="24" y="76"/>
                  </a:cubicBezTo>
                  <a:close/>
                  <a:moveTo>
                    <a:pt x="46" y="67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58" y="19"/>
                    <a:pt x="58" y="19"/>
                    <a:pt x="58" y="19"/>
                  </a:cubicBezTo>
                  <a:lnTo>
                    <a:pt x="46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8" name="Freeform 105"/>
            <p:cNvSpPr>
              <a:spLocks noEditPoints="1"/>
            </p:cNvSpPr>
            <p:nvPr/>
          </p:nvSpPr>
          <p:spPr bwMode="auto">
            <a:xfrm>
              <a:off x="10470099" y="3638300"/>
              <a:ext cx="274026" cy="207477"/>
            </a:xfrm>
            <a:custGeom>
              <a:avLst/>
              <a:gdLst>
                <a:gd name="T0" fmla="*/ 75 w 86"/>
                <a:gd name="T1" fmla="*/ 11 h 65"/>
                <a:gd name="T2" fmla="*/ 75 w 86"/>
                <a:gd name="T3" fmla="*/ 0 h 65"/>
                <a:gd name="T4" fmla="*/ 0 w 86"/>
                <a:gd name="T5" fmla="*/ 0 h 65"/>
                <a:gd name="T6" fmla="*/ 0 w 86"/>
                <a:gd name="T7" fmla="*/ 60 h 65"/>
                <a:gd name="T8" fmla="*/ 5 w 86"/>
                <a:gd name="T9" fmla="*/ 65 h 65"/>
                <a:gd name="T10" fmla="*/ 78 w 86"/>
                <a:gd name="T11" fmla="*/ 65 h 65"/>
                <a:gd name="T12" fmla="*/ 86 w 86"/>
                <a:gd name="T13" fmla="*/ 57 h 65"/>
                <a:gd name="T14" fmla="*/ 86 w 86"/>
                <a:gd name="T15" fmla="*/ 11 h 65"/>
                <a:gd name="T16" fmla="*/ 75 w 86"/>
                <a:gd name="T17" fmla="*/ 11 h 65"/>
                <a:gd name="T18" fmla="*/ 70 w 86"/>
                <a:gd name="T19" fmla="*/ 60 h 65"/>
                <a:gd name="T20" fmla="*/ 5 w 86"/>
                <a:gd name="T21" fmla="*/ 60 h 65"/>
                <a:gd name="T22" fmla="*/ 5 w 86"/>
                <a:gd name="T23" fmla="*/ 5 h 65"/>
                <a:gd name="T24" fmla="*/ 70 w 86"/>
                <a:gd name="T25" fmla="*/ 5 h 65"/>
                <a:gd name="T26" fmla="*/ 70 w 86"/>
                <a:gd name="T27" fmla="*/ 60 h 65"/>
                <a:gd name="T28" fmla="*/ 10 w 86"/>
                <a:gd name="T29" fmla="*/ 16 h 65"/>
                <a:gd name="T30" fmla="*/ 64 w 86"/>
                <a:gd name="T31" fmla="*/ 16 h 65"/>
                <a:gd name="T32" fmla="*/ 64 w 86"/>
                <a:gd name="T33" fmla="*/ 22 h 65"/>
                <a:gd name="T34" fmla="*/ 10 w 86"/>
                <a:gd name="T35" fmla="*/ 22 h 65"/>
                <a:gd name="T36" fmla="*/ 10 w 86"/>
                <a:gd name="T37" fmla="*/ 16 h 65"/>
                <a:gd name="T38" fmla="*/ 43 w 86"/>
                <a:gd name="T39" fmla="*/ 27 h 65"/>
                <a:gd name="T40" fmla="*/ 64 w 86"/>
                <a:gd name="T41" fmla="*/ 27 h 65"/>
                <a:gd name="T42" fmla="*/ 64 w 86"/>
                <a:gd name="T43" fmla="*/ 32 h 65"/>
                <a:gd name="T44" fmla="*/ 43 w 86"/>
                <a:gd name="T45" fmla="*/ 32 h 65"/>
                <a:gd name="T46" fmla="*/ 43 w 86"/>
                <a:gd name="T47" fmla="*/ 27 h 65"/>
                <a:gd name="T48" fmla="*/ 43 w 86"/>
                <a:gd name="T49" fmla="*/ 38 h 65"/>
                <a:gd name="T50" fmla="*/ 64 w 86"/>
                <a:gd name="T51" fmla="*/ 38 h 65"/>
                <a:gd name="T52" fmla="*/ 64 w 86"/>
                <a:gd name="T53" fmla="*/ 43 h 65"/>
                <a:gd name="T54" fmla="*/ 43 w 86"/>
                <a:gd name="T55" fmla="*/ 43 h 65"/>
                <a:gd name="T56" fmla="*/ 43 w 86"/>
                <a:gd name="T57" fmla="*/ 38 h 65"/>
                <a:gd name="T58" fmla="*/ 43 w 86"/>
                <a:gd name="T59" fmla="*/ 49 h 65"/>
                <a:gd name="T60" fmla="*/ 59 w 86"/>
                <a:gd name="T61" fmla="*/ 49 h 65"/>
                <a:gd name="T62" fmla="*/ 59 w 86"/>
                <a:gd name="T63" fmla="*/ 54 h 65"/>
                <a:gd name="T64" fmla="*/ 43 w 86"/>
                <a:gd name="T65" fmla="*/ 54 h 65"/>
                <a:gd name="T66" fmla="*/ 43 w 86"/>
                <a:gd name="T67" fmla="*/ 49 h 65"/>
                <a:gd name="T68" fmla="*/ 10 w 86"/>
                <a:gd name="T69" fmla="*/ 27 h 65"/>
                <a:gd name="T70" fmla="*/ 37 w 86"/>
                <a:gd name="T71" fmla="*/ 27 h 65"/>
                <a:gd name="T72" fmla="*/ 37 w 86"/>
                <a:gd name="T73" fmla="*/ 54 h 65"/>
                <a:gd name="T74" fmla="*/ 10 w 86"/>
                <a:gd name="T75" fmla="*/ 54 h 65"/>
                <a:gd name="T76" fmla="*/ 10 w 86"/>
                <a:gd name="T77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" h="65">
                  <a:moveTo>
                    <a:pt x="75" y="11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5"/>
                    <a:pt x="5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65"/>
                    <a:pt x="86" y="61"/>
                    <a:pt x="86" y="57"/>
                  </a:cubicBezTo>
                  <a:cubicBezTo>
                    <a:pt x="86" y="11"/>
                    <a:pt x="86" y="11"/>
                    <a:pt x="86" y="11"/>
                  </a:cubicBezTo>
                  <a:lnTo>
                    <a:pt x="75" y="11"/>
                  </a:lnTo>
                  <a:close/>
                  <a:moveTo>
                    <a:pt x="70" y="60"/>
                  </a:moveTo>
                  <a:cubicBezTo>
                    <a:pt x="5" y="60"/>
                    <a:pt x="5" y="60"/>
                    <a:pt x="5" y="6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0" y="5"/>
                    <a:pt x="70" y="5"/>
                    <a:pt x="70" y="5"/>
                  </a:cubicBezTo>
                  <a:lnTo>
                    <a:pt x="70" y="60"/>
                  </a:lnTo>
                  <a:close/>
                  <a:moveTo>
                    <a:pt x="10" y="16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10" y="22"/>
                    <a:pt x="10" y="22"/>
                    <a:pt x="10" y="22"/>
                  </a:cubicBezTo>
                  <a:lnTo>
                    <a:pt x="10" y="16"/>
                  </a:lnTo>
                  <a:close/>
                  <a:moveTo>
                    <a:pt x="43" y="27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43" y="32"/>
                    <a:pt x="43" y="32"/>
                    <a:pt x="43" y="32"/>
                  </a:cubicBezTo>
                  <a:lnTo>
                    <a:pt x="43" y="27"/>
                  </a:lnTo>
                  <a:close/>
                  <a:moveTo>
                    <a:pt x="43" y="38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43" y="43"/>
                    <a:pt x="43" y="43"/>
                    <a:pt x="43" y="43"/>
                  </a:cubicBezTo>
                  <a:lnTo>
                    <a:pt x="43" y="38"/>
                  </a:lnTo>
                  <a:close/>
                  <a:moveTo>
                    <a:pt x="43" y="49"/>
                  </a:moveTo>
                  <a:cubicBezTo>
                    <a:pt x="59" y="49"/>
                    <a:pt x="59" y="49"/>
                    <a:pt x="59" y="49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43" y="54"/>
                    <a:pt x="43" y="54"/>
                    <a:pt x="43" y="54"/>
                  </a:cubicBezTo>
                  <a:lnTo>
                    <a:pt x="43" y="49"/>
                  </a:lnTo>
                  <a:close/>
                  <a:moveTo>
                    <a:pt x="10" y="27"/>
                  </a:moveTo>
                  <a:cubicBezTo>
                    <a:pt x="37" y="27"/>
                    <a:pt x="37" y="27"/>
                    <a:pt x="37" y="27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10" y="54"/>
                    <a:pt x="10" y="54"/>
                    <a:pt x="10" y="54"/>
                  </a:cubicBezTo>
                  <a:lnTo>
                    <a:pt x="1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9" name="Freeform 106"/>
            <p:cNvSpPr>
              <a:spLocks noEditPoints="1"/>
            </p:cNvSpPr>
            <p:nvPr/>
          </p:nvSpPr>
          <p:spPr bwMode="auto">
            <a:xfrm>
              <a:off x="10763698" y="2767289"/>
              <a:ext cx="256411" cy="256409"/>
            </a:xfrm>
            <a:custGeom>
              <a:avLst/>
              <a:gdLst>
                <a:gd name="T0" fmla="*/ 0 w 131"/>
                <a:gd name="T1" fmla="*/ 131 h 131"/>
                <a:gd name="T2" fmla="*/ 65 w 131"/>
                <a:gd name="T3" fmla="*/ 131 h 131"/>
                <a:gd name="T4" fmla="*/ 65 w 131"/>
                <a:gd name="T5" fmla="*/ 0 h 131"/>
                <a:gd name="T6" fmla="*/ 0 w 131"/>
                <a:gd name="T7" fmla="*/ 0 h 131"/>
                <a:gd name="T8" fmla="*/ 0 w 131"/>
                <a:gd name="T9" fmla="*/ 131 h 131"/>
                <a:gd name="T10" fmla="*/ 41 w 131"/>
                <a:gd name="T11" fmla="*/ 17 h 131"/>
                <a:gd name="T12" fmla="*/ 57 w 131"/>
                <a:gd name="T13" fmla="*/ 17 h 131"/>
                <a:gd name="T14" fmla="*/ 57 w 131"/>
                <a:gd name="T15" fmla="*/ 33 h 131"/>
                <a:gd name="T16" fmla="*/ 41 w 131"/>
                <a:gd name="T17" fmla="*/ 33 h 131"/>
                <a:gd name="T18" fmla="*/ 41 w 131"/>
                <a:gd name="T19" fmla="*/ 17 h 131"/>
                <a:gd name="T20" fmla="*/ 41 w 131"/>
                <a:gd name="T21" fmla="*/ 49 h 131"/>
                <a:gd name="T22" fmla="*/ 57 w 131"/>
                <a:gd name="T23" fmla="*/ 49 h 131"/>
                <a:gd name="T24" fmla="*/ 57 w 131"/>
                <a:gd name="T25" fmla="*/ 66 h 131"/>
                <a:gd name="T26" fmla="*/ 41 w 131"/>
                <a:gd name="T27" fmla="*/ 66 h 131"/>
                <a:gd name="T28" fmla="*/ 41 w 131"/>
                <a:gd name="T29" fmla="*/ 49 h 131"/>
                <a:gd name="T30" fmla="*/ 41 w 131"/>
                <a:gd name="T31" fmla="*/ 82 h 131"/>
                <a:gd name="T32" fmla="*/ 57 w 131"/>
                <a:gd name="T33" fmla="*/ 82 h 131"/>
                <a:gd name="T34" fmla="*/ 57 w 131"/>
                <a:gd name="T35" fmla="*/ 98 h 131"/>
                <a:gd name="T36" fmla="*/ 41 w 131"/>
                <a:gd name="T37" fmla="*/ 98 h 131"/>
                <a:gd name="T38" fmla="*/ 41 w 131"/>
                <a:gd name="T39" fmla="*/ 82 h 131"/>
                <a:gd name="T40" fmla="*/ 8 w 131"/>
                <a:gd name="T41" fmla="*/ 17 h 131"/>
                <a:gd name="T42" fmla="*/ 24 w 131"/>
                <a:gd name="T43" fmla="*/ 17 h 131"/>
                <a:gd name="T44" fmla="*/ 24 w 131"/>
                <a:gd name="T45" fmla="*/ 33 h 131"/>
                <a:gd name="T46" fmla="*/ 8 w 131"/>
                <a:gd name="T47" fmla="*/ 33 h 131"/>
                <a:gd name="T48" fmla="*/ 8 w 131"/>
                <a:gd name="T49" fmla="*/ 17 h 131"/>
                <a:gd name="T50" fmla="*/ 8 w 131"/>
                <a:gd name="T51" fmla="*/ 49 h 131"/>
                <a:gd name="T52" fmla="*/ 24 w 131"/>
                <a:gd name="T53" fmla="*/ 49 h 131"/>
                <a:gd name="T54" fmla="*/ 24 w 131"/>
                <a:gd name="T55" fmla="*/ 66 h 131"/>
                <a:gd name="T56" fmla="*/ 8 w 131"/>
                <a:gd name="T57" fmla="*/ 66 h 131"/>
                <a:gd name="T58" fmla="*/ 8 w 131"/>
                <a:gd name="T59" fmla="*/ 49 h 131"/>
                <a:gd name="T60" fmla="*/ 8 w 131"/>
                <a:gd name="T61" fmla="*/ 82 h 131"/>
                <a:gd name="T62" fmla="*/ 24 w 131"/>
                <a:gd name="T63" fmla="*/ 82 h 131"/>
                <a:gd name="T64" fmla="*/ 24 w 131"/>
                <a:gd name="T65" fmla="*/ 98 h 131"/>
                <a:gd name="T66" fmla="*/ 8 w 131"/>
                <a:gd name="T67" fmla="*/ 98 h 131"/>
                <a:gd name="T68" fmla="*/ 8 w 131"/>
                <a:gd name="T69" fmla="*/ 82 h 131"/>
                <a:gd name="T70" fmla="*/ 73 w 131"/>
                <a:gd name="T71" fmla="*/ 41 h 131"/>
                <a:gd name="T72" fmla="*/ 131 w 131"/>
                <a:gd name="T73" fmla="*/ 41 h 131"/>
                <a:gd name="T74" fmla="*/ 131 w 131"/>
                <a:gd name="T75" fmla="*/ 49 h 131"/>
                <a:gd name="T76" fmla="*/ 73 w 131"/>
                <a:gd name="T77" fmla="*/ 49 h 131"/>
                <a:gd name="T78" fmla="*/ 73 w 131"/>
                <a:gd name="T79" fmla="*/ 41 h 131"/>
                <a:gd name="T80" fmla="*/ 73 w 131"/>
                <a:gd name="T81" fmla="*/ 131 h 131"/>
                <a:gd name="T82" fmla="*/ 90 w 131"/>
                <a:gd name="T83" fmla="*/ 131 h 131"/>
                <a:gd name="T84" fmla="*/ 90 w 131"/>
                <a:gd name="T85" fmla="*/ 98 h 131"/>
                <a:gd name="T86" fmla="*/ 114 w 131"/>
                <a:gd name="T87" fmla="*/ 98 h 131"/>
                <a:gd name="T88" fmla="*/ 114 w 131"/>
                <a:gd name="T89" fmla="*/ 131 h 131"/>
                <a:gd name="T90" fmla="*/ 131 w 131"/>
                <a:gd name="T91" fmla="*/ 131 h 131"/>
                <a:gd name="T92" fmla="*/ 131 w 131"/>
                <a:gd name="T93" fmla="*/ 57 h 131"/>
                <a:gd name="T94" fmla="*/ 73 w 131"/>
                <a:gd name="T95" fmla="*/ 57 h 131"/>
                <a:gd name="T96" fmla="*/ 73 w 131"/>
                <a:gd name="T9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31">
                  <a:moveTo>
                    <a:pt x="0" y="131"/>
                  </a:moveTo>
                  <a:lnTo>
                    <a:pt x="65" y="131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131"/>
                  </a:lnTo>
                  <a:close/>
                  <a:moveTo>
                    <a:pt x="41" y="17"/>
                  </a:moveTo>
                  <a:lnTo>
                    <a:pt x="57" y="17"/>
                  </a:lnTo>
                  <a:lnTo>
                    <a:pt x="57" y="33"/>
                  </a:lnTo>
                  <a:lnTo>
                    <a:pt x="41" y="33"/>
                  </a:lnTo>
                  <a:lnTo>
                    <a:pt x="41" y="17"/>
                  </a:lnTo>
                  <a:close/>
                  <a:moveTo>
                    <a:pt x="41" y="49"/>
                  </a:moveTo>
                  <a:lnTo>
                    <a:pt x="57" y="49"/>
                  </a:lnTo>
                  <a:lnTo>
                    <a:pt x="57" y="66"/>
                  </a:lnTo>
                  <a:lnTo>
                    <a:pt x="41" y="66"/>
                  </a:lnTo>
                  <a:lnTo>
                    <a:pt x="41" y="49"/>
                  </a:lnTo>
                  <a:close/>
                  <a:moveTo>
                    <a:pt x="41" y="82"/>
                  </a:moveTo>
                  <a:lnTo>
                    <a:pt x="57" y="82"/>
                  </a:lnTo>
                  <a:lnTo>
                    <a:pt x="57" y="98"/>
                  </a:lnTo>
                  <a:lnTo>
                    <a:pt x="41" y="98"/>
                  </a:lnTo>
                  <a:lnTo>
                    <a:pt x="41" y="82"/>
                  </a:lnTo>
                  <a:close/>
                  <a:moveTo>
                    <a:pt x="8" y="17"/>
                  </a:moveTo>
                  <a:lnTo>
                    <a:pt x="24" y="17"/>
                  </a:lnTo>
                  <a:lnTo>
                    <a:pt x="24" y="33"/>
                  </a:lnTo>
                  <a:lnTo>
                    <a:pt x="8" y="33"/>
                  </a:lnTo>
                  <a:lnTo>
                    <a:pt x="8" y="17"/>
                  </a:lnTo>
                  <a:close/>
                  <a:moveTo>
                    <a:pt x="8" y="49"/>
                  </a:moveTo>
                  <a:lnTo>
                    <a:pt x="24" y="49"/>
                  </a:lnTo>
                  <a:lnTo>
                    <a:pt x="24" y="66"/>
                  </a:lnTo>
                  <a:lnTo>
                    <a:pt x="8" y="66"/>
                  </a:lnTo>
                  <a:lnTo>
                    <a:pt x="8" y="49"/>
                  </a:lnTo>
                  <a:close/>
                  <a:moveTo>
                    <a:pt x="8" y="82"/>
                  </a:moveTo>
                  <a:lnTo>
                    <a:pt x="24" y="82"/>
                  </a:lnTo>
                  <a:lnTo>
                    <a:pt x="24" y="98"/>
                  </a:lnTo>
                  <a:lnTo>
                    <a:pt x="8" y="98"/>
                  </a:lnTo>
                  <a:lnTo>
                    <a:pt x="8" y="82"/>
                  </a:lnTo>
                  <a:close/>
                  <a:moveTo>
                    <a:pt x="73" y="41"/>
                  </a:moveTo>
                  <a:lnTo>
                    <a:pt x="131" y="41"/>
                  </a:lnTo>
                  <a:lnTo>
                    <a:pt x="131" y="49"/>
                  </a:lnTo>
                  <a:lnTo>
                    <a:pt x="73" y="49"/>
                  </a:lnTo>
                  <a:lnTo>
                    <a:pt x="73" y="41"/>
                  </a:lnTo>
                  <a:close/>
                  <a:moveTo>
                    <a:pt x="73" y="131"/>
                  </a:moveTo>
                  <a:lnTo>
                    <a:pt x="90" y="131"/>
                  </a:lnTo>
                  <a:lnTo>
                    <a:pt x="90" y="98"/>
                  </a:lnTo>
                  <a:lnTo>
                    <a:pt x="114" y="98"/>
                  </a:lnTo>
                  <a:lnTo>
                    <a:pt x="114" y="131"/>
                  </a:lnTo>
                  <a:lnTo>
                    <a:pt x="131" y="131"/>
                  </a:lnTo>
                  <a:lnTo>
                    <a:pt x="131" y="57"/>
                  </a:lnTo>
                  <a:lnTo>
                    <a:pt x="73" y="57"/>
                  </a:lnTo>
                  <a:lnTo>
                    <a:pt x="73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0" name="Freeform 107"/>
            <p:cNvSpPr>
              <a:spLocks noEditPoints="1"/>
            </p:cNvSpPr>
            <p:nvPr/>
          </p:nvSpPr>
          <p:spPr bwMode="auto">
            <a:xfrm>
              <a:off x="10712808" y="3080462"/>
              <a:ext cx="272069" cy="272068"/>
            </a:xfrm>
            <a:custGeom>
              <a:avLst/>
              <a:gdLst>
                <a:gd name="T0" fmla="*/ 79 w 85"/>
                <a:gd name="T1" fmla="*/ 24 h 85"/>
                <a:gd name="T2" fmla="*/ 61 w 85"/>
                <a:gd name="T3" fmla="*/ 6 h 85"/>
                <a:gd name="T4" fmla="*/ 66 w 85"/>
                <a:gd name="T5" fmla="*/ 0 h 85"/>
                <a:gd name="T6" fmla="*/ 85 w 85"/>
                <a:gd name="T7" fmla="*/ 19 h 85"/>
                <a:gd name="T8" fmla="*/ 79 w 85"/>
                <a:gd name="T9" fmla="*/ 24 h 85"/>
                <a:gd name="T10" fmla="*/ 74 w 85"/>
                <a:gd name="T11" fmla="*/ 30 h 85"/>
                <a:gd name="T12" fmla="*/ 71 w 85"/>
                <a:gd name="T13" fmla="*/ 59 h 85"/>
                <a:gd name="T14" fmla="*/ 13 w 85"/>
                <a:gd name="T15" fmla="*/ 85 h 85"/>
                <a:gd name="T16" fmla="*/ 8 w 85"/>
                <a:gd name="T17" fmla="*/ 81 h 85"/>
                <a:gd name="T18" fmla="*/ 31 w 85"/>
                <a:gd name="T19" fmla="*/ 58 h 85"/>
                <a:gd name="T20" fmla="*/ 34 w 85"/>
                <a:gd name="T21" fmla="*/ 59 h 85"/>
                <a:gd name="T22" fmla="*/ 42 w 85"/>
                <a:gd name="T23" fmla="*/ 51 h 85"/>
                <a:gd name="T24" fmla="*/ 34 w 85"/>
                <a:gd name="T25" fmla="*/ 43 h 85"/>
                <a:gd name="T26" fmla="*/ 26 w 85"/>
                <a:gd name="T27" fmla="*/ 51 h 85"/>
                <a:gd name="T28" fmla="*/ 27 w 85"/>
                <a:gd name="T29" fmla="*/ 54 h 85"/>
                <a:gd name="T30" fmla="*/ 4 w 85"/>
                <a:gd name="T31" fmla="*/ 76 h 85"/>
                <a:gd name="T32" fmla="*/ 0 w 85"/>
                <a:gd name="T33" fmla="*/ 72 h 85"/>
                <a:gd name="T34" fmla="*/ 26 w 85"/>
                <a:gd name="T35" fmla="*/ 14 h 85"/>
                <a:gd name="T36" fmla="*/ 55 w 85"/>
                <a:gd name="T37" fmla="*/ 11 h 85"/>
                <a:gd name="T38" fmla="*/ 74 w 85"/>
                <a:gd name="T39" fmla="*/ 3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85">
                  <a:moveTo>
                    <a:pt x="79" y="24"/>
                  </a:moveTo>
                  <a:cubicBezTo>
                    <a:pt x="61" y="6"/>
                    <a:pt x="61" y="6"/>
                    <a:pt x="61" y="6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79" y="24"/>
                  </a:lnTo>
                  <a:close/>
                  <a:moveTo>
                    <a:pt x="74" y="30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47" y="59"/>
                    <a:pt x="13" y="85"/>
                    <a:pt x="13" y="85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9"/>
                    <a:pt x="33" y="59"/>
                    <a:pt x="34" y="59"/>
                  </a:cubicBezTo>
                  <a:cubicBezTo>
                    <a:pt x="38" y="59"/>
                    <a:pt x="42" y="55"/>
                    <a:pt x="42" y="51"/>
                  </a:cubicBezTo>
                  <a:cubicBezTo>
                    <a:pt x="42" y="46"/>
                    <a:pt x="38" y="43"/>
                    <a:pt x="34" y="43"/>
                  </a:cubicBezTo>
                  <a:cubicBezTo>
                    <a:pt x="30" y="43"/>
                    <a:pt x="26" y="46"/>
                    <a:pt x="26" y="51"/>
                  </a:cubicBezTo>
                  <a:cubicBezTo>
                    <a:pt x="26" y="52"/>
                    <a:pt x="26" y="53"/>
                    <a:pt x="27" y="5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26" y="37"/>
                    <a:pt x="26" y="14"/>
                  </a:cubicBezTo>
                  <a:cubicBezTo>
                    <a:pt x="55" y="11"/>
                    <a:pt x="55" y="11"/>
                    <a:pt x="55" y="11"/>
                  </a:cubicBezTo>
                  <a:lnTo>
                    <a:pt x="74" y="30"/>
                  </a:lnTo>
                  <a:close/>
                </a:path>
              </a:pathLst>
            </a:custGeom>
            <a:solidFill>
              <a:srgbClr val="F6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1" name="Freeform 108"/>
            <p:cNvSpPr>
              <a:spLocks noEditPoints="1"/>
            </p:cNvSpPr>
            <p:nvPr/>
          </p:nvSpPr>
          <p:spPr bwMode="auto">
            <a:xfrm>
              <a:off x="10466184" y="2757502"/>
              <a:ext cx="246623" cy="246623"/>
            </a:xfrm>
            <a:custGeom>
              <a:avLst/>
              <a:gdLst>
                <a:gd name="T0" fmla="*/ 53 w 77"/>
                <a:gd name="T1" fmla="*/ 30 h 77"/>
                <a:gd name="T2" fmla="*/ 26 w 77"/>
                <a:gd name="T3" fmla="*/ 2 h 77"/>
                <a:gd name="T4" fmla="*/ 39 w 77"/>
                <a:gd name="T5" fmla="*/ 0 h 77"/>
                <a:gd name="T6" fmla="*/ 53 w 77"/>
                <a:gd name="T7" fmla="*/ 3 h 77"/>
                <a:gd name="T8" fmla="*/ 53 w 77"/>
                <a:gd name="T9" fmla="*/ 30 h 77"/>
                <a:gd name="T10" fmla="*/ 58 w 77"/>
                <a:gd name="T11" fmla="*/ 53 h 77"/>
                <a:gd name="T12" fmla="*/ 58 w 77"/>
                <a:gd name="T13" fmla="*/ 5 h 77"/>
                <a:gd name="T14" fmla="*/ 77 w 77"/>
                <a:gd name="T15" fmla="*/ 38 h 77"/>
                <a:gd name="T16" fmla="*/ 74 w 77"/>
                <a:gd name="T17" fmla="*/ 53 h 77"/>
                <a:gd name="T18" fmla="*/ 58 w 77"/>
                <a:gd name="T19" fmla="*/ 53 h 77"/>
                <a:gd name="T20" fmla="*/ 24 w 77"/>
                <a:gd name="T21" fmla="*/ 58 h 77"/>
                <a:gd name="T22" fmla="*/ 72 w 77"/>
                <a:gd name="T23" fmla="*/ 58 h 77"/>
                <a:gd name="T24" fmla="*/ 39 w 77"/>
                <a:gd name="T25" fmla="*/ 77 h 77"/>
                <a:gd name="T26" fmla="*/ 24 w 77"/>
                <a:gd name="T27" fmla="*/ 74 h 77"/>
                <a:gd name="T28" fmla="*/ 24 w 77"/>
                <a:gd name="T29" fmla="*/ 58 h 77"/>
                <a:gd name="T30" fmla="*/ 32 w 77"/>
                <a:gd name="T31" fmla="*/ 17 h 77"/>
                <a:gd name="T32" fmla="*/ 1 w 77"/>
                <a:gd name="T33" fmla="*/ 48 h 77"/>
                <a:gd name="T34" fmla="*/ 0 w 77"/>
                <a:gd name="T35" fmla="*/ 38 h 77"/>
                <a:gd name="T36" fmla="*/ 20 w 77"/>
                <a:gd name="T37" fmla="*/ 5 h 77"/>
                <a:gd name="T38" fmla="*/ 32 w 77"/>
                <a:gd name="T39" fmla="*/ 17 h 77"/>
                <a:gd name="T40" fmla="*/ 20 w 77"/>
                <a:gd name="T41" fmla="*/ 38 h 77"/>
                <a:gd name="T42" fmla="*/ 20 w 77"/>
                <a:gd name="T43" fmla="*/ 72 h 77"/>
                <a:gd name="T44" fmla="*/ 4 w 77"/>
                <a:gd name="T45" fmla="*/ 54 h 77"/>
                <a:gd name="T46" fmla="*/ 20 w 77"/>
                <a:gd name="T47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7">
                  <a:moveTo>
                    <a:pt x="53" y="3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30" y="1"/>
                    <a:pt x="34" y="0"/>
                    <a:pt x="39" y="0"/>
                  </a:cubicBezTo>
                  <a:cubicBezTo>
                    <a:pt x="44" y="0"/>
                    <a:pt x="49" y="1"/>
                    <a:pt x="53" y="3"/>
                  </a:cubicBezTo>
                  <a:lnTo>
                    <a:pt x="53" y="30"/>
                  </a:lnTo>
                  <a:close/>
                  <a:moveTo>
                    <a:pt x="58" y="5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69" y="12"/>
                    <a:pt x="77" y="24"/>
                    <a:pt x="77" y="38"/>
                  </a:cubicBezTo>
                  <a:cubicBezTo>
                    <a:pt x="77" y="43"/>
                    <a:pt x="76" y="48"/>
                    <a:pt x="74" y="53"/>
                  </a:cubicBezTo>
                  <a:lnTo>
                    <a:pt x="58" y="53"/>
                  </a:lnTo>
                  <a:close/>
                  <a:moveTo>
                    <a:pt x="24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5" y="69"/>
                    <a:pt x="53" y="77"/>
                    <a:pt x="39" y="77"/>
                  </a:cubicBezTo>
                  <a:cubicBezTo>
                    <a:pt x="34" y="77"/>
                    <a:pt x="29" y="76"/>
                    <a:pt x="24" y="74"/>
                  </a:cubicBezTo>
                  <a:lnTo>
                    <a:pt x="24" y="58"/>
                  </a:lnTo>
                  <a:close/>
                  <a:moveTo>
                    <a:pt x="32" y="17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1" y="45"/>
                    <a:pt x="0" y="42"/>
                    <a:pt x="0" y="38"/>
                  </a:cubicBezTo>
                  <a:cubicBezTo>
                    <a:pt x="0" y="24"/>
                    <a:pt x="8" y="11"/>
                    <a:pt x="20" y="5"/>
                  </a:cubicBezTo>
                  <a:lnTo>
                    <a:pt x="32" y="17"/>
                  </a:lnTo>
                  <a:close/>
                  <a:moveTo>
                    <a:pt x="20" y="38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12" y="68"/>
                    <a:pt x="7" y="61"/>
                    <a:pt x="4" y="54"/>
                  </a:cubicBezTo>
                  <a:lnTo>
                    <a:pt x="2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2" name="Freeform 109"/>
            <p:cNvSpPr>
              <a:spLocks noEditPoints="1"/>
            </p:cNvSpPr>
            <p:nvPr/>
          </p:nvSpPr>
          <p:spPr bwMode="auto">
            <a:xfrm>
              <a:off x="10462270" y="3049145"/>
              <a:ext cx="230965" cy="185946"/>
            </a:xfrm>
            <a:custGeom>
              <a:avLst/>
              <a:gdLst>
                <a:gd name="T0" fmla="*/ 0 w 72"/>
                <a:gd name="T1" fmla="*/ 0 h 58"/>
                <a:gd name="T2" fmla="*/ 0 w 72"/>
                <a:gd name="T3" fmla="*/ 58 h 58"/>
                <a:gd name="T4" fmla="*/ 72 w 72"/>
                <a:gd name="T5" fmla="*/ 58 h 58"/>
                <a:gd name="T6" fmla="*/ 72 w 72"/>
                <a:gd name="T7" fmla="*/ 0 h 58"/>
                <a:gd name="T8" fmla="*/ 0 w 72"/>
                <a:gd name="T9" fmla="*/ 0 h 58"/>
                <a:gd name="T10" fmla="*/ 67 w 72"/>
                <a:gd name="T11" fmla="*/ 53 h 58"/>
                <a:gd name="T12" fmla="*/ 4 w 72"/>
                <a:gd name="T13" fmla="*/ 53 h 58"/>
                <a:gd name="T14" fmla="*/ 4 w 72"/>
                <a:gd name="T15" fmla="*/ 4 h 58"/>
                <a:gd name="T16" fmla="*/ 67 w 72"/>
                <a:gd name="T17" fmla="*/ 4 h 58"/>
                <a:gd name="T18" fmla="*/ 67 w 72"/>
                <a:gd name="T19" fmla="*/ 53 h 58"/>
                <a:gd name="T20" fmla="*/ 49 w 72"/>
                <a:gd name="T21" fmla="*/ 15 h 58"/>
                <a:gd name="T22" fmla="*/ 56 w 72"/>
                <a:gd name="T23" fmla="*/ 22 h 58"/>
                <a:gd name="T24" fmla="*/ 63 w 72"/>
                <a:gd name="T25" fmla="*/ 15 h 58"/>
                <a:gd name="T26" fmla="*/ 56 w 72"/>
                <a:gd name="T27" fmla="*/ 9 h 58"/>
                <a:gd name="T28" fmla="*/ 49 w 72"/>
                <a:gd name="T29" fmla="*/ 15 h 58"/>
                <a:gd name="T30" fmla="*/ 63 w 72"/>
                <a:gd name="T31" fmla="*/ 49 h 58"/>
                <a:gd name="T32" fmla="*/ 9 w 72"/>
                <a:gd name="T33" fmla="*/ 49 h 58"/>
                <a:gd name="T34" fmla="*/ 22 w 72"/>
                <a:gd name="T35" fmla="*/ 13 h 58"/>
                <a:gd name="T36" fmla="*/ 40 w 72"/>
                <a:gd name="T37" fmla="*/ 35 h 58"/>
                <a:gd name="T38" fmla="*/ 49 w 72"/>
                <a:gd name="T39" fmla="*/ 29 h 58"/>
                <a:gd name="T40" fmla="*/ 63 w 72"/>
                <a:gd name="T41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58">
                  <a:moveTo>
                    <a:pt x="0" y="0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  <a:moveTo>
                    <a:pt x="67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7" y="53"/>
                  </a:lnTo>
                  <a:close/>
                  <a:moveTo>
                    <a:pt x="49" y="15"/>
                  </a:moveTo>
                  <a:cubicBezTo>
                    <a:pt x="49" y="19"/>
                    <a:pt x="52" y="22"/>
                    <a:pt x="56" y="22"/>
                  </a:cubicBezTo>
                  <a:cubicBezTo>
                    <a:pt x="60" y="22"/>
                    <a:pt x="63" y="19"/>
                    <a:pt x="63" y="15"/>
                  </a:cubicBezTo>
                  <a:cubicBezTo>
                    <a:pt x="63" y="12"/>
                    <a:pt x="60" y="9"/>
                    <a:pt x="56" y="9"/>
                  </a:cubicBezTo>
                  <a:cubicBezTo>
                    <a:pt x="52" y="9"/>
                    <a:pt x="49" y="12"/>
                    <a:pt x="49" y="15"/>
                  </a:cubicBezTo>
                  <a:close/>
                  <a:moveTo>
                    <a:pt x="63" y="49"/>
                  </a:moveTo>
                  <a:cubicBezTo>
                    <a:pt x="9" y="49"/>
                    <a:pt x="9" y="49"/>
                    <a:pt x="9" y="4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9" y="29"/>
                    <a:pt x="49" y="29"/>
                    <a:pt x="49" y="29"/>
                  </a:cubicBezTo>
                  <a:lnTo>
                    <a:pt x="63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3" name="Freeform 110"/>
            <p:cNvSpPr>
              <a:spLocks noEditPoints="1"/>
            </p:cNvSpPr>
            <p:nvPr/>
          </p:nvSpPr>
          <p:spPr bwMode="auto">
            <a:xfrm>
              <a:off x="10370276" y="3305554"/>
              <a:ext cx="242709" cy="281855"/>
            </a:xfrm>
            <a:custGeom>
              <a:avLst/>
              <a:gdLst>
                <a:gd name="T0" fmla="*/ 54 w 76"/>
                <a:gd name="T1" fmla="*/ 0 h 88"/>
                <a:gd name="T2" fmla="*/ 14 w 76"/>
                <a:gd name="T3" fmla="*/ 28 h 88"/>
                <a:gd name="T4" fmla="*/ 16 w 76"/>
                <a:gd name="T5" fmla="*/ 65 h 88"/>
                <a:gd name="T6" fmla="*/ 49 w 76"/>
                <a:gd name="T7" fmla="*/ 27 h 88"/>
                <a:gd name="T8" fmla="*/ 32 w 76"/>
                <a:gd name="T9" fmla="*/ 75 h 88"/>
                <a:gd name="T10" fmla="*/ 70 w 76"/>
                <a:gd name="T11" fmla="*/ 57 h 88"/>
                <a:gd name="T12" fmla="*/ 54 w 76"/>
                <a:gd name="T13" fmla="*/ 0 h 88"/>
                <a:gd name="T14" fmla="*/ 4 w 76"/>
                <a:gd name="T15" fmla="*/ 78 h 88"/>
                <a:gd name="T16" fmla="*/ 10 w 76"/>
                <a:gd name="T17" fmla="*/ 83 h 88"/>
                <a:gd name="T18" fmla="*/ 47 w 76"/>
                <a:gd name="T19" fmla="*/ 41 h 88"/>
                <a:gd name="T20" fmla="*/ 4 w 76"/>
                <a:gd name="T21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8">
                  <a:moveTo>
                    <a:pt x="54" y="0"/>
                  </a:moveTo>
                  <a:cubicBezTo>
                    <a:pt x="40" y="23"/>
                    <a:pt x="30" y="12"/>
                    <a:pt x="14" y="28"/>
                  </a:cubicBezTo>
                  <a:cubicBezTo>
                    <a:pt x="0" y="42"/>
                    <a:pt x="5" y="60"/>
                    <a:pt x="16" y="65"/>
                  </a:cubicBezTo>
                  <a:cubicBezTo>
                    <a:pt x="28" y="60"/>
                    <a:pt x="40" y="46"/>
                    <a:pt x="49" y="27"/>
                  </a:cubicBezTo>
                  <a:cubicBezTo>
                    <a:pt x="49" y="27"/>
                    <a:pt x="57" y="51"/>
                    <a:pt x="32" y="75"/>
                  </a:cubicBezTo>
                  <a:cubicBezTo>
                    <a:pt x="44" y="88"/>
                    <a:pt x="64" y="79"/>
                    <a:pt x="70" y="57"/>
                  </a:cubicBezTo>
                  <a:cubicBezTo>
                    <a:pt x="76" y="33"/>
                    <a:pt x="60" y="9"/>
                    <a:pt x="54" y="0"/>
                  </a:cubicBezTo>
                  <a:close/>
                  <a:moveTo>
                    <a:pt x="4" y="78"/>
                  </a:moveTo>
                  <a:cubicBezTo>
                    <a:pt x="4" y="79"/>
                    <a:pt x="4" y="83"/>
                    <a:pt x="10" y="83"/>
                  </a:cubicBezTo>
                  <a:cubicBezTo>
                    <a:pt x="14" y="83"/>
                    <a:pt x="36" y="71"/>
                    <a:pt x="47" y="41"/>
                  </a:cubicBezTo>
                  <a:cubicBezTo>
                    <a:pt x="30" y="71"/>
                    <a:pt x="6" y="78"/>
                    <a:pt x="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4" name="Freeform 111"/>
            <p:cNvSpPr>
              <a:spLocks noEditPoints="1"/>
            </p:cNvSpPr>
            <p:nvPr/>
          </p:nvSpPr>
          <p:spPr bwMode="auto">
            <a:xfrm>
              <a:off x="10303727" y="2346463"/>
              <a:ext cx="328831" cy="244665"/>
            </a:xfrm>
            <a:custGeom>
              <a:avLst/>
              <a:gdLst>
                <a:gd name="T0" fmla="*/ 99 w 103"/>
                <a:gd name="T1" fmla="*/ 3 h 77"/>
                <a:gd name="T2" fmla="*/ 52 w 103"/>
                <a:gd name="T3" fmla="*/ 0 h 77"/>
                <a:gd name="T4" fmla="*/ 4 w 103"/>
                <a:gd name="T5" fmla="*/ 3 h 77"/>
                <a:gd name="T6" fmla="*/ 0 w 103"/>
                <a:gd name="T7" fmla="*/ 38 h 77"/>
                <a:gd name="T8" fmla="*/ 4 w 103"/>
                <a:gd name="T9" fmla="*/ 73 h 77"/>
                <a:gd name="T10" fmla="*/ 52 w 103"/>
                <a:gd name="T11" fmla="*/ 77 h 77"/>
                <a:gd name="T12" fmla="*/ 99 w 103"/>
                <a:gd name="T13" fmla="*/ 73 h 77"/>
                <a:gd name="T14" fmla="*/ 103 w 103"/>
                <a:gd name="T15" fmla="*/ 38 h 77"/>
                <a:gd name="T16" fmla="*/ 99 w 103"/>
                <a:gd name="T17" fmla="*/ 3 h 77"/>
                <a:gd name="T18" fmla="*/ 39 w 103"/>
                <a:gd name="T19" fmla="*/ 57 h 77"/>
                <a:gd name="T20" fmla="*/ 39 w 103"/>
                <a:gd name="T21" fmla="*/ 19 h 77"/>
                <a:gd name="T22" fmla="*/ 71 w 103"/>
                <a:gd name="T23" fmla="*/ 38 h 77"/>
                <a:gd name="T24" fmla="*/ 39 w 103"/>
                <a:gd name="T25" fmla="*/ 5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77">
                  <a:moveTo>
                    <a:pt x="99" y="3"/>
                  </a:moveTo>
                  <a:cubicBezTo>
                    <a:pt x="84" y="1"/>
                    <a:pt x="68" y="0"/>
                    <a:pt x="52" y="0"/>
                  </a:cubicBezTo>
                  <a:cubicBezTo>
                    <a:pt x="35" y="0"/>
                    <a:pt x="19" y="1"/>
                    <a:pt x="4" y="3"/>
                  </a:cubicBezTo>
                  <a:cubicBezTo>
                    <a:pt x="2" y="14"/>
                    <a:pt x="0" y="26"/>
                    <a:pt x="0" y="38"/>
                  </a:cubicBezTo>
                  <a:cubicBezTo>
                    <a:pt x="0" y="51"/>
                    <a:pt x="2" y="63"/>
                    <a:pt x="4" y="73"/>
                  </a:cubicBezTo>
                  <a:cubicBezTo>
                    <a:pt x="19" y="75"/>
                    <a:pt x="35" y="77"/>
                    <a:pt x="52" y="77"/>
                  </a:cubicBezTo>
                  <a:cubicBezTo>
                    <a:pt x="68" y="77"/>
                    <a:pt x="84" y="75"/>
                    <a:pt x="99" y="73"/>
                  </a:cubicBezTo>
                  <a:cubicBezTo>
                    <a:pt x="101" y="63"/>
                    <a:pt x="103" y="51"/>
                    <a:pt x="103" y="38"/>
                  </a:cubicBezTo>
                  <a:cubicBezTo>
                    <a:pt x="103" y="26"/>
                    <a:pt x="101" y="14"/>
                    <a:pt x="99" y="3"/>
                  </a:cubicBezTo>
                  <a:close/>
                  <a:moveTo>
                    <a:pt x="39" y="57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71" y="38"/>
                    <a:pt x="71" y="38"/>
                    <a:pt x="71" y="38"/>
                  </a:cubicBezTo>
                  <a:lnTo>
                    <a:pt x="3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5" name="Freeform 112"/>
            <p:cNvSpPr>
              <a:spLocks noEditPoints="1"/>
            </p:cNvSpPr>
            <p:nvPr/>
          </p:nvSpPr>
          <p:spPr bwMode="auto">
            <a:xfrm>
              <a:off x="10278281" y="3927985"/>
              <a:ext cx="367978" cy="367978"/>
            </a:xfrm>
            <a:custGeom>
              <a:avLst/>
              <a:gdLst>
                <a:gd name="T0" fmla="*/ 115 w 115"/>
                <a:gd name="T1" fmla="*/ 32 h 115"/>
                <a:gd name="T2" fmla="*/ 104 w 115"/>
                <a:gd name="T3" fmla="*/ 22 h 115"/>
                <a:gd name="T4" fmla="*/ 84 w 115"/>
                <a:gd name="T5" fmla="*/ 42 h 115"/>
                <a:gd name="T6" fmla="*/ 73 w 115"/>
                <a:gd name="T7" fmla="*/ 30 h 115"/>
                <a:gd name="T8" fmla="*/ 93 w 115"/>
                <a:gd name="T9" fmla="*/ 10 h 115"/>
                <a:gd name="T10" fmla="*/ 83 w 115"/>
                <a:gd name="T11" fmla="*/ 0 h 115"/>
                <a:gd name="T12" fmla="*/ 63 w 115"/>
                <a:gd name="T13" fmla="*/ 20 h 115"/>
                <a:gd name="T14" fmla="*/ 50 w 115"/>
                <a:gd name="T15" fmla="*/ 7 h 115"/>
                <a:gd name="T16" fmla="*/ 40 w 115"/>
                <a:gd name="T17" fmla="*/ 17 h 115"/>
                <a:gd name="T18" fmla="*/ 98 w 115"/>
                <a:gd name="T19" fmla="*/ 74 h 115"/>
                <a:gd name="T20" fmla="*/ 107 w 115"/>
                <a:gd name="T21" fmla="*/ 65 h 115"/>
                <a:gd name="T22" fmla="*/ 95 w 115"/>
                <a:gd name="T23" fmla="*/ 52 h 115"/>
                <a:gd name="T24" fmla="*/ 115 w 115"/>
                <a:gd name="T25" fmla="*/ 32 h 115"/>
                <a:gd name="T26" fmla="*/ 31 w 115"/>
                <a:gd name="T27" fmla="*/ 84 h 115"/>
                <a:gd name="T28" fmla="*/ 89 w 115"/>
                <a:gd name="T29" fmla="*/ 76 h 115"/>
                <a:gd name="T30" fmla="*/ 39 w 115"/>
                <a:gd name="T31" fmla="*/ 26 h 115"/>
                <a:gd name="T32" fmla="*/ 31 w 115"/>
                <a:gd name="T33" fmla="*/ 84 h 115"/>
                <a:gd name="T34" fmla="*/ 21 w 115"/>
                <a:gd name="T35" fmla="*/ 79 h 115"/>
                <a:gd name="T36" fmla="*/ 36 w 115"/>
                <a:gd name="T37" fmla="*/ 93 h 115"/>
                <a:gd name="T38" fmla="*/ 14 w 115"/>
                <a:gd name="T39" fmla="*/ 115 h 115"/>
                <a:gd name="T40" fmla="*/ 0 w 115"/>
                <a:gd name="T41" fmla="*/ 100 h 115"/>
                <a:gd name="T42" fmla="*/ 21 w 115"/>
                <a:gd name="T4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15">
                  <a:moveTo>
                    <a:pt x="115" y="32"/>
                  </a:moveTo>
                  <a:cubicBezTo>
                    <a:pt x="104" y="22"/>
                    <a:pt x="104" y="22"/>
                    <a:pt x="104" y="2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95" y="52"/>
                    <a:pt x="95" y="52"/>
                    <a:pt x="95" y="52"/>
                  </a:cubicBezTo>
                  <a:lnTo>
                    <a:pt x="115" y="32"/>
                  </a:lnTo>
                  <a:close/>
                  <a:moveTo>
                    <a:pt x="31" y="84"/>
                  </a:moveTo>
                  <a:cubicBezTo>
                    <a:pt x="49" y="103"/>
                    <a:pt x="74" y="88"/>
                    <a:pt x="89" y="7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27" y="41"/>
                    <a:pt x="12" y="66"/>
                    <a:pt x="31" y="84"/>
                  </a:cubicBezTo>
                  <a:close/>
                  <a:moveTo>
                    <a:pt x="21" y="79"/>
                  </a:moveTo>
                  <a:cubicBezTo>
                    <a:pt x="36" y="93"/>
                    <a:pt x="36" y="93"/>
                    <a:pt x="36" y="93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0" y="100"/>
                    <a:pt x="0" y="100"/>
                    <a:pt x="0" y="100"/>
                  </a:cubicBezTo>
                  <a:lnTo>
                    <a:pt x="21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6" name="Freeform 113"/>
            <p:cNvSpPr>
              <a:spLocks noEditPoints="1"/>
            </p:cNvSpPr>
            <p:nvPr/>
          </p:nvSpPr>
          <p:spPr bwMode="auto">
            <a:xfrm>
              <a:off x="10217604" y="4376214"/>
              <a:ext cx="270111" cy="313173"/>
            </a:xfrm>
            <a:custGeom>
              <a:avLst/>
              <a:gdLst>
                <a:gd name="T0" fmla="*/ 55 w 85"/>
                <a:gd name="T1" fmla="*/ 14 h 98"/>
                <a:gd name="T2" fmla="*/ 55 w 85"/>
                <a:gd name="T3" fmla="*/ 27 h 98"/>
                <a:gd name="T4" fmla="*/ 64 w 85"/>
                <a:gd name="T5" fmla="*/ 33 h 98"/>
                <a:gd name="T6" fmla="*/ 73 w 85"/>
                <a:gd name="T7" fmla="*/ 55 h 98"/>
                <a:gd name="T8" fmla="*/ 64 w 85"/>
                <a:gd name="T9" fmla="*/ 77 h 98"/>
                <a:gd name="T10" fmla="*/ 43 w 85"/>
                <a:gd name="T11" fmla="*/ 86 h 98"/>
                <a:gd name="T12" fmla="*/ 21 w 85"/>
                <a:gd name="T13" fmla="*/ 77 h 98"/>
                <a:gd name="T14" fmla="*/ 12 w 85"/>
                <a:gd name="T15" fmla="*/ 55 h 98"/>
                <a:gd name="T16" fmla="*/ 21 w 85"/>
                <a:gd name="T17" fmla="*/ 33 h 98"/>
                <a:gd name="T18" fmla="*/ 30 w 85"/>
                <a:gd name="T19" fmla="*/ 27 h 98"/>
                <a:gd name="T20" fmla="*/ 30 w 85"/>
                <a:gd name="T21" fmla="*/ 14 h 98"/>
                <a:gd name="T22" fmla="*/ 0 w 85"/>
                <a:gd name="T23" fmla="*/ 55 h 98"/>
                <a:gd name="T24" fmla="*/ 43 w 85"/>
                <a:gd name="T25" fmla="*/ 98 h 98"/>
                <a:gd name="T26" fmla="*/ 85 w 85"/>
                <a:gd name="T27" fmla="*/ 55 h 98"/>
                <a:gd name="T28" fmla="*/ 55 w 85"/>
                <a:gd name="T29" fmla="*/ 14 h 98"/>
                <a:gd name="T30" fmla="*/ 37 w 85"/>
                <a:gd name="T31" fmla="*/ 0 h 98"/>
                <a:gd name="T32" fmla="*/ 49 w 85"/>
                <a:gd name="T33" fmla="*/ 0 h 98"/>
                <a:gd name="T34" fmla="*/ 49 w 85"/>
                <a:gd name="T35" fmla="*/ 49 h 98"/>
                <a:gd name="T36" fmla="*/ 37 w 85"/>
                <a:gd name="T37" fmla="*/ 49 h 98"/>
                <a:gd name="T38" fmla="*/ 37 w 85"/>
                <a:gd name="T3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98">
                  <a:moveTo>
                    <a:pt x="55" y="14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8" y="29"/>
                    <a:pt x="62" y="31"/>
                    <a:pt x="64" y="33"/>
                  </a:cubicBezTo>
                  <a:cubicBezTo>
                    <a:pt x="70" y="39"/>
                    <a:pt x="73" y="47"/>
                    <a:pt x="73" y="55"/>
                  </a:cubicBezTo>
                  <a:cubicBezTo>
                    <a:pt x="73" y="63"/>
                    <a:pt x="70" y="71"/>
                    <a:pt x="64" y="77"/>
                  </a:cubicBezTo>
                  <a:cubicBezTo>
                    <a:pt x="58" y="82"/>
                    <a:pt x="51" y="86"/>
                    <a:pt x="43" y="86"/>
                  </a:cubicBezTo>
                  <a:cubicBezTo>
                    <a:pt x="34" y="86"/>
                    <a:pt x="27" y="82"/>
                    <a:pt x="21" y="77"/>
                  </a:cubicBezTo>
                  <a:cubicBezTo>
                    <a:pt x="15" y="71"/>
                    <a:pt x="12" y="63"/>
                    <a:pt x="12" y="55"/>
                  </a:cubicBezTo>
                  <a:cubicBezTo>
                    <a:pt x="12" y="47"/>
                    <a:pt x="15" y="39"/>
                    <a:pt x="21" y="33"/>
                  </a:cubicBezTo>
                  <a:cubicBezTo>
                    <a:pt x="24" y="31"/>
                    <a:pt x="27" y="29"/>
                    <a:pt x="30" y="27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13" y="19"/>
                    <a:pt x="0" y="36"/>
                    <a:pt x="0" y="55"/>
                  </a:cubicBezTo>
                  <a:cubicBezTo>
                    <a:pt x="0" y="79"/>
                    <a:pt x="19" y="98"/>
                    <a:pt x="43" y="98"/>
                  </a:cubicBezTo>
                  <a:cubicBezTo>
                    <a:pt x="66" y="98"/>
                    <a:pt x="85" y="79"/>
                    <a:pt x="85" y="55"/>
                  </a:cubicBezTo>
                  <a:cubicBezTo>
                    <a:pt x="85" y="36"/>
                    <a:pt x="73" y="19"/>
                    <a:pt x="55" y="14"/>
                  </a:cubicBezTo>
                  <a:close/>
                  <a:moveTo>
                    <a:pt x="3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7" name="Freeform 114"/>
            <p:cNvSpPr>
              <a:spLocks/>
            </p:cNvSpPr>
            <p:nvPr/>
          </p:nvSpPr>
          <p:spPr bwMode="auto">
            <a:xfrm>
              <a:off x="10248921" y="3640258"/>
              <a:ext cx="146800" cy="256409"/>
            </a:xfrm>
            <a:custGeom>
              <a:avLst/>
              <a:gdLst>
                <a:gd name="T0" fmla="*/ 0 w 75"/>
                <a:gd name="T1" fmla="*/ 131 h 131"/>
                <a:gd name="T2" fmla="*/ 0 w 75"/>
                <a:gd name="T3" fmla="*/ 0 h 131"/>
                <a:gd name="T4" fmla="*/ 21 w 75"/>
                <a:gd name="T5" fmla="*/ 0 h 131"/>
                <a:gd name="T6" fmla="*/ 21 w 75"/>
                <a:gd name="T7" fmla="*/ 59 h 131"/>
                <a:gd name="T8" fmla="*/ 75 w 75"/>
                <a:gd name="T9" fmla="*/ 5 h 131"/>
                <a:gd name="T10" fmla="*/ 75 w 75"/>
                <a:gd name="T11" fmla="*/ 125 h 131"/>
                <a:gd name="T12" fmla="*/ 21 w 75"/>
                <a:gd name="T13" fmla="*/ 71 h 131"/>
                <a:gd name="T14" fmla="*/ 21 w 75"/>
                <a:gd name="T15" fmla="*/ 131 h 131"/>
                <a:gd name="T16" fmla="*/ 0 w 75"/>
                <a:gd name="T1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31">
                  <a:moveTo>
                    <a:pt x="0" y="131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59"/>
                  </a:lnTo>
                  <a:lnTo>
                    <a:pt x="75" y="5"/>
                  </a:lnTo>
                  <a:lnTo>
                    <a:pt x="75" y="125"/>
                  </a:lnTo>
                  <a:lnTo>
                    <a:pt x="21" y="71"/>
                  </a:lnTo>
                  <a:lnTo>
                    <a:pt x="21" y="131"/>
                  </a:lnTo>
                  <a:lnTo>
                    <a:pt x="0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8" name="Freeform 115"/>
            <p:cNvSpPr>
              <a:spLocks noEditPoints="1"/>
            </p:cNvSpPr>
            <p:nvPr/>
          </p:nvSpPr>
          <p:spPr bwMode="auto">
            <a:xfrm>
              <a:off x="10156926" y="2651806"/>
              <a:ext cx="279899" cy="250538"/>
            </a:xfrm>
            <a:custGeom>
              <a:avLst/>
              <a:gdLst>
                <a:gd name="T0" fmla="*/ 22 w 88"/>
                <a:gd name="T1" fmla="*/ 0 h 78"/>
                <a:gd name="T2" fmla="*/ 66 w 88"/>
                <a:gd name="T3" fmla="*/ 0 h 78"/>
                <a:gd name="T4" fmla="*/ 66 w 88"/>
                <a:gd name="T5" fmla="*/ 11 h 78"/>
                <a:gd name="T6" fmla="*/ 22 w 88"/>
                <a:gd name="T7" fmla="*/ 11 h 78"/>
                <a:gd name="T8" fmla="*/ 22 w 88"/>
                <a:gd name="T9" fmla="*/ 0 h 78"/>
                <a:gd name="T10" fmla="*/ 83 w 88"/>
                <a:gd name="T11" fmla="*/ 17 h 78"/>
                <a:gd name="T12" fmla="*/ 5 w 88"/>
                <a:gd name="T13" fmla="*/ 17 h 78"/>
                <a:gd name="T14" fmla="*/ 0 w 88"/>
                <a:gd name="T15" fmla="*/ 22 h 78"/>
                <a:gd name="T16" fmla="*/ 0 w 88"/>
                <a:gd name="T17" fmla="*/ 50 h 78"/>
                <a:gd name="T18" fmla="*/ 5 w 88"/>
                <a:gd name="T19" fmla="*/ 56 h 78"/>
                <a:gd name="T20" fmla="*/ 22 w 88"/>
                <a:gd name="T21" fmla="*/ 56 h 78"/>
                <a:gd name="T22" fmla="*/ 22 w 88"/>
                <a:gd name="T23" fmla="*/ 78 h 78"/>
                <a:gd name="T24" fmla="*/ 66 w 88"/>
                <a:gd name="T25" fmla="*/ 78 h 78"/>
                <a:gd name="T26" fmla="*/ 66 w 88"/>
                <a:gd name="T27" fmla="*/ 56 h 78"/>
                <a:gd name="T28" fmla="*/ 83 w 88"/>
                <a:gd name="T29" fmla="*/ 56 h 78"/>
                <a:gd name="T30" fmla="*/ 88 w 88"/>
                <a:gd name="T31" fmla="*/ 50 h 78"/>
                <a:gd name="T32" fmla="*/ 88 w 88"/>
                <a:gd name="T33" fmla="*/ 22 h 78"/>
                <a:gd name="T34" fmla="*/ 83 w 88"/>
                <a:gd name="T35" fmla="*/ 17 h 78"/>
                <a:gd name="T36" fmla="*/ 60 w 88"/>
                <a:gd name="T37" fmla="*/ 72 h 78"/>
                <a:gd name="T38" fmla="*/ 27 w 88"/>
                <a:gd name="T39" fmla="*/ 72 h 78"/>
                <a:gd name="T40" fmla="*/ 27 w 88"/>
                <a:gd name="T41" fmla="*/ 45 h 78"/>
                <a:gd name="T42" fmla="*/ 60 w 88"/>
                <a:gd name="T43" fmla="*/ 45 h 78"/>
                <a:gd name="T44" fmla="*/ 60 w 88"/>
                <a:gd name="T45" fmla="*/ 72 h 78"/>
                <a:gd name="T46" fmla="*/ 84 w 88"/>
                <a:gd name="T47" fmla="*/ 25 h 78"/>
                <a:gd name="T48" fmla="*/ 80 w 88"/>
                <a:gd name="T49" fmla="*/ 29 h 78"/>
                <a:gd name="T50" fmla="*/ 76 w 88"/>
                <a:gd name="T51" fmla="*/ 25 h 78"/>
                <a:gd name="T52" fmla="*/ 80 w 88"/>
                <a:gd name="T53" fmla="*/ 21 h 78"/>
                <a:gd name="T54" fmla="*/ 84 w 88"/>
                <a:gd name="T55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78">
                  <a:moveTo>
                    <a:pt x="22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0"/>
                  </a:lnTo>
                  <a:close/>
                  <a:moveTo>
                    <a:pt x="83" y="17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2" y="17"/>
                    <a:pt x="0" y="19"/>
                    <a:pt x="0" y="2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6"/>
                    <a:pt x="5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6" y="56"/>
                    <a:pt x="88" y="53"/>
                    <a:pt x="88" y="50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19"/>
                    <a:pt x="86" y="17"/>
                    <a:pt x="83" y="17"/>
                  </a:cubicBezTo>
                  <a:close/>
                  <a:moveTo>
                    <a:pt x="60" y="72"/>
                  </a:moveTo>
                  <a:cubicBezTo>
                    <a:pt x="27" y="72"/>
                    <a:pt x="27" y="72"/>
                    <a:pt x="27" y="72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60" y="45"/>
                    <a:pt x="60" y="45"/>
                    <a:pt x="60" y="45"/>
                  </a:cubicBezTo>
                  <a:lnTo>
                    <a:pt x="60" y="72"/>
                  </a:lnTo>
                  <a:close/>
                  <a:moveTo>
                    <a:pt x="84" y="25"/>
                  </a:moveTo>
                  <a:cubicBezTo>
                    <a:pt x="84" y="27"/>
                    <a:pt x="82" y="29"/>
                    <a:pt x="80" y="29"/>
                  </a:cubicBezTo>
                  <a:cubicBezTo>
                    <a:pt x="78" y="29"/>
                    <a:pt x="76" y="27"/>
                    <a:pt x="76" y="25"/>
                  </a:cubicBezTo>
                  <a:cubicBezTo>
                    <a:pt x="76" y="23"/>
                    <a:pt x="78" y="21"/>
                    <a:pt x="80" y="21"/>
                  </a:cubicBezTo>
                  <a:cubicBezTo>
                    <a:pt x="82" y="21"/>
                    <a:pt x="84" y="23"/>
                    <a:pt x="8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9" name="Freeform 116"/>
            <p:cNvSpPr>
              <a:spLocks noEditPoints="1"/>
            </p:cNvSpPr>
            <p:nvPr/>
          </p:nvSpPr>
          <p:spPr bwMode="auto">
            <a:xfrm>
              <a:off x="10164756" y="2953235"/>
              <a:ext cx="244667" cy="258367"/>
            </a:xfrm>
            <a:custGeom>
              <a:avLst/>
              <a:gdLst>
                <a:gd name="T0" fmla="*/ 69 w 76"/>
                <a:gd name="T1" fmla="*/ 0 h 81"/>
                <a:gd name="T2" fmla="*/ 8 w 76"/>
                <a:gd name="T3" fmla="*/ 0 h 81"/>
                <a:gd name="T4" fmla="*/ 0 w 76"/>
                <a:gd name="T5" fmla="*/ 7 h 81"/>
                <a:gd name="T6" fmla="*/ 0 w 76"/>
                <a:gd name="T7" fmla="*/ 73 h 81"/>
                <a:gd name="T8" fmla="*/ 8 w 76"/>
                <a:gd name="T9" fmla="*/ 81 h 81"/>
                <a:gd name="T10" fmla="*/ 69 w 76"/>
                <a:gd name="T11" fmla="*/ 81 h 81"/>
                <a:gd name="T12" fmla="*/ 76 w 76"/>
                <a:gd name="T13" fmla="*/ 73 h 81"/>
                <a:gd name="T14" fmla="*/ 76 w 76"/>
                <a:gd name="T15" fmla="*/ 7 h 81"/>
                <a:gd name="T16" fmla="*/ 69 w 76"/>
                <a:gd name="T17" fmla="*/ 0 h 81"/>
                <a:gd name="T18" fmla="*/ 66 w 76"/>
                <a:gd name="T19" fmla="*/ 71 h 81"/>
                <a:gd name="T20" fmla="*/ 11 w 76"/>
                <a:gd name="T21" fmla="*/ 71 h 81"/>
                <a:gd name="T22" fmla="*/ 11 w 76"/>
                <a:gd name="T23" fmla="*/ 10 h 81"/>
                <a:gd name="T24" fmla="*/ 66 w 76"/>
                <a:gd name="T25" fmla="*/ 10 h 81"/>
                <a:gd name="T26" fmla="*/ 66 w 76"/>
                <a:gd name="T27" fmla="*/ 71 h 81"/>
                <a:gd name="T28" fmla="*/ 21 w 76"/>
                <a:gd name="T29" fmla="*/ 45 h 81"/>
                <a:gd name="T30" fmla="*/ 56 w 76"/>
                <a:gd name="T31" fmla="*/ 45 h 81"/>
                <a:gd name="T32" fmla="*/ 56 w 76"/>
                <a:gd name="T33" fmla="*/ 50 h 81"/>
                <a:gd name="T34" fmla="*/ 21 w 76"/>
                <a:gd name="T35" fmla="*/ 50 h 81"/>
                <a:gd name="T36" fmla="*/ 21 w 76"/>
                <a:gd name="T37" fmla="*/ 45 h 81"/>
                <a:gd name="T38" fmla="*/ 21 w 76"/>
                <a:gd name="T39" fmla="*/ 55 h 81"/>
                <a:gd name="T40" fmla="*/ 56 w 76"/>
                <a:gd name="T41" fmla="*/ 55 h 81"/>
                <a:gd name="T42" fmla="*/ 56 w 76"/>
                <a:gd name="T43" fmla="*/ 60 h 81"/>
                <a:gd name="T44" fmla="*/ 21 w 76"/>
                <a:gd name="T45" fmla="*/ 60 h 81"/>
                <a:gd name="T46" fmla="*/ 21 w 76"/>
                <a:gd name="T47" fmla="*/ 55 h 81"/>
                <a:gd name="T48" fmla="*/ 26 w 76"/>
                <a:gd name="T49" fmla="*/ 23 h 81"/>
                <a:gd name="T50" fmla="*/ 33 w 76"/>
                <a:gd name="T51" fmla="*/ 30 h 81"/>
                <a:gd name="T52" fmla="*/ 41 w 76"/>
                <a:gd name="T53" fmla="*/ 23 h 81"/>
                <a:gd name="T54" fmla="*/ 33 w 76"/>
                <a:gd name="T55" fmla="*/ 15 h 81"/>
                <a:gd name="T56" fmla="*/ 26 w 76"/>
                <a:gd name="T57" fmla="*/ 23 h 81"/>
                <a:gd name="T58" fmla="*/ 38 w 76"/>
                <a:gd name="T59" fmla="*/ 30 h 81"/>
                <a:gd name="T60" fmla="*/ 28 w 76"/>
                <a:gd name="T61" fmla="*/ 30 h 81"/>
                <a:gd name="T62" fmla="*/ 21 w 76"/>
                <a:gd name="T63" fmla="*/ 35 h 81"/>
                <a:gd name="T64" fmla="*/ 21 w 76"/>
                <a:gd name="T65" fmla="*/ 40 h 81"/>
                <a:gd name="T66" fmla="*/ 46 w 76"/>
                <a:gd name="T67" fmla="*/ 40 h 81"/>
                <a:gd name="T68" fmla="*/ 46 w 76"/>
                <a:gd name="T69" fmla="*/ 35 h 81"/>
                <a:gd name="T70" fmla="*/ 38 w 76"/>
                <a:gd name="T71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" h="81">
                  <a:moveTo>
                    <a:pt x="6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4" y="81"/>
                    <a:pt x="8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73" y="81"/>
                    <a:pt x="76" y="77"/>
                    <a:pt x="76" y="73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3"/>
                    <a:pt x="73" y="0"/>
                    <a:pt x="69" y="0"/>
                  </a:cubicBezTo>
                  <a:close/>
                  <a:moveTo>
                    <a:pt x="66" y="71"/>
                  </a:moveTo>
                  <a:cubicBezTo>
                    <a:pt x="11" y="71"/>
                    <a:pt x="11" y="71"/>
                    <a:pt x="11" y="7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6" y="10"/>
                    <a:pt x="66" y="10"/>
                    <a:pt x="66" y="10"/>
                  </a:cubicBezTo>
                  <a:lnTo>
                    <a:pt x="66" y="71"/>
                  </a:lnTo>
                  <a:close/>
                  <a:moveTo>
                    <a:pt x="21" y="45"/>
                  </a:moveTo>
                  <a:cubicBezTo>
                    <a:pt x="56" y="45"/>
                    <a:pt x="56" y="45"/>
                    <a:pt x="56" y="45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21" y="50"/>
                    <a:pt x="21" y="50"/>
                    <a:pt x="21" y="50"/>
                  </a:cubicBezTo>
                  <a:lnTo>
                    <a:pt x="21" y="45"/>
                  </a:lnTo>
                  <a:close/>
                  <a:moveTo>
                    <a:pt x="21" y="55"/>
                  </a:moveTo>
                  <a:cubicBezTo>
                    <a:pt x="56" y="55"/>
                    <a:pt x="56" y="55"/>
                    <a:pt x="56" y="55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21" y="60"/>
                    <a:pt x="21" y="60"/>
                    <a:pt x="21" y="60"/>
                  </a:cubicBezTo>
                  <a:lnTo>
                    <a:pt x="21" y="55"/>
                  </a:lnTo>
                  <a:close/>
                  <a:moveTo>
                    <a:pt x="26" y="23"/>
                  </a:moveTo>
                  <a:cubicBezTo>
                    <a:pt x="26" y="27"/>
                    <a:pt x="29" y="30"/>
                    <a:pt x="33" y="30"/>
                  </a:cubicBezTo>
                  <a:cubicBezTo>
                    <a:pt x="37" y="30"/>
                    <a:pt x="41" y="27"/>
                    <a:pt x="41" y="23"/>
                  </a:cubicBezTo>
                  <a:cubicBezTo>
                    <a:pt x="41" y="18"/>
                    <a:pt x="37" y="15"/>
                    <a:pt x="33" y="15"/>
                  </a:cubicBezTo>
                  <a:cubicBezTo>
                    <a:pt x="29" y="15"/>
                    <a:pt x="26" y="18"/>
                    <a:pt x="26" y="23"/>
                  </a:cubicBezTo>
                  <a:close/>
                  <a:moveTo>
                    <a:pt x="38" y="30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24" y="30"/>
                    <a:pt x="21" y="32"/>
                    <a:pt x="21" y="3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2"/>
                    <a:pt x="42" y="30"/>
                    <a:pt x="38" y="30"/>
                  </a:cubicBezTo>
                  <a:close/>
                </a:path>
              </a:pathLst>
            </a:custGeom>
            <a:solidFill>
              <a:srgbClr val="F37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0" name="Freeform 117"/>
            <p:cNvSpPr>
              <a:spLocks noEditPoints="1"/>
            </p:cNvSpPr>
            <p:nvPr/>
          </p:nvSpPr>
          <p:spPr bwMode="auto">
            <a:xfrm>
              <a:off x="10383977" y="2054822"/>
              <a:ext cx="248581" cy="248580"/>
            </a:xfrm>
            <a:custGeom>
              <a:avLst/>
              <a:gdLst>
                <a:gd name="T0" fmla="*/ 67 w 127"/>
                <a:gd name="T1" fmla="*/ 0 h 127"/>
                <a:gd name="T2" fmla="*/ 55 w 127"/>
                <a:gd name="T3" fmla="*/ 11 h 127"/>
                <a:gd name="T4" fmla="*/ 67 w 127"/>
                <a:gd name="T5" fmla="*/ 24 h 127"/>
                <a:gd name="T6" fmla="*/ 39 w 127"/>
                <a:gd name="T7" fmla="*/ 55 h 127"/>
                <a:gd name="T8" fmla="*/ 11 w 127"/>
                <a:gd name="T9" fmla="*/ 55 h 127"/>
                <a:gd name="T10" fmla="*/ 34 w 127"/>
                <a:gd name="T11" fmla="*/ 77 h 127"/>
                <a:gd name="T12" fmla="*/ 0 w 127"/>
                <a:gd name="T13" fmla="*/ 122 h 127"/>
                <a:gd name="T14" fmla="*/ 0 w 127"/>
                <a:gd name="T15" fmla="*/ 127 h 127"/>
                <a:gd name="T16" fmla="*/ 4 w 127"/>
                <a:gd name="T17" fmla="*/ 127 h 127"/>
                <a:gd name="T18" fmla="*/ 49 w 127"/>
                <a:gd name="T19" fmla="*/ 93 h 127"/>
                <a:gd name="T20" fmla="*/ 71 w 127"/>
                <a:gd name="T21" fmla="*/ 114 h 127"/>
                <a:gd name="T22" fmla="*/ 71 w 127"/>
                <a:gd name="T23" fmla="*/ 86 h 127"/>
                <a:gd name="T24" fmla="*/ 102 w 127"/>
                <a:gd name="T25" fmla="*/ 59 h 127"/>
                <a:gd name="T26" fmla="*/ 114 w 127"/>
                <a:gd name="T27" fmla="*/ 72 h 127"/>
                <a:gd name="T28" fmla="*/ 127 w 127"/>
                <a:gd name="T29" fmla="*/ 59 h 127"/>
                <a:gd name="T30" fmla="*/ 67 w 127"/>
                <a:gd name="T31" fmla="*/ 0 h 127"/>
                <a:gd name="T32" fmla="*/ 55 w 127"/>
                <a:gd name="T33" fmla="*/ 67 h 127"/>
                <a:gd name="T34" fmla="*/ 47 w 127"/>
                <a:gd name="T35" fmla="*/ 59 h 127"/>
                <a:gd name="T36" fmla="*/ 75 w 127"/>
                <a:gd name="T37" fmla="*/ 31 h 127"/>
                <a:gd name="T38" fmla="*/ 83 w 127"/>
                <a:gd name="T39" fmla="*/ 39 h 127"/>
                <a:gd name="T40" fmla="*/ 55 w 127"/>
                <a:gd name="T41" fmla="*/ 6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7">
                  <a:moveTo>
                    <a:pt x="67" y="0"/>
                  </a:moveTo>
                  <a:lnTo>
                    <a:pt x="55" y="11"/>
                  </a:lnTo>
                  <a:lnTo>
                    <a:pt x="67" y="24"/>
                  </a:lnTo>
                  <a:lnTo>
                    <a:pt x="39" y="55"/>
                  </a:lnTo>
                  <a:lnTo>
                    <a:pt x="11" y="55"/>
                  </a:lnTo>
                  <a:lnTo>
                    <a:pt x="34" y="77"/>
                  </a:lnTo>
                  <a:lnTo>
                    <a:pt x="0" y="122"/>
                  </a:lnTo>
                  <a:lnTo>
                    <a:pt x="0" y="127"/>
                  </a:lnTo>
                  <a:lnTo>
                    <a:pt x="4" y="127"/>
                  </a:lnTo>
                  <a:lnTo>
                    <a:pt x="49" y="93"/>
                  </a:lnTo>
                  <a:lnTo>
                    <a:pt x="71" y="114"/>
                  </a:lnTo>
                  <a:lnTo>
                    <a:pt x="71" y="86"/>
                  </a:lnTo>
                  <a:lnTo>
                    <a:pt x="102" y="59"/>
                  </a:lnTo>
                  <a:lnTo>
                    <a:pt x="114" y="72"/>
                  </a:lnTo>
                  <a:lnTo>
                    <a:pt x="127" y="59"/>
                  </a:lnTo>
                  <a:lnTo>
                    <a:pt x="67" y="0"/>
                  </a:lnTo>
                  <a:close/>
                  <a:moveTo>
                    <a:pt x="55" y="67"/>
                  </a:moveTo>
                  <a:lnTo>
                    <a:pt x="47" y="59"/>
                  </a:lnTo>
                  <a:lnTo>
                    <a:pt x="75" y="31"/>
                  </a:lnTo>
                  <a:lnTo>
                    <a:pt x="83" y="39"/>
                  </a:lnTo>
                  <a:lnTo>
                    <a:pt x="55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1" name="Freeform 118"/>
            <p:cNvSpPr>
              <a:spLocks noEditPoints="1"/>
            </p:cNvSpPr>
            <p:nvPr/>
          </p:nvSpPr>
          <p:spPr bwMode="auto">
            <a:xfrm>
              <a:off x="10274366" y="1367799"/>
              <a:ext cx="246623" cy="166372"/>
            </a:xfrm>
            <a:custGeom>
              <a:avLst/>
              <a:gdLst>
                <a:gd name="T0" fmla="*/ 17 w 77"/>
                <a:gd name="T1" fmla="*/ 19 h 52"/>
                <a:gd name="T2" fmla="*/ 34 w 77"/>
                <a:gd name="T3" fmla="*/ 36 h 52"/>
                <a:gd name="T4" fmla="*/ 17 w 77"/>
                <a:gd name="T5" fmla="*/ 52 h 52"/>
                <a:gd name="T6" fmla="*/ 0 w 77"/>
                <a:gd name="T7" fmla="*/ 36 h 52"/>
                <a:gd name="T8" fmla="*/ 0 w 77"/>
                <a:gd name="T9" fmla="*/ 33 h 52"/>
                <a:gd name="T10" fmla="*/ 34 w 77"/>
                <a:gd name="T11" fmla="*/ 0 h 52"/>
                <a:gd name="T12" fmla="*/ 34 w 77"/>
                <a:gd name="T13" fmla="*/ 9 h 52"/>
                <a:gd name="T14" fmla="*/ 17 w 77"/>
                <a:gd name="T15" fmla="*/ 16 h 52"/>
                <a:gd name="T16" fmla="*/ 14 w 77"/>
                <a:gd name="T17" fmla="*/ 19 h 52"/>
                <a:gd name="T18" fmla="*/ 17 w 77"/>
                <a:gd name="T19" fmla="*/ 19 h 52"/>
                <a:gd name="T20" fmla="*/ 60 w 77"/>
                <a:gd name="T21" fmla="*/ 19 h 52"/>
                <a:gd name="T22" fmla="*/ 77 w 77"/>
                <a:gd name="T23" fmla="*/ 36 h 52"/>
                <a:gd name="T24" fmla="*/ 60 w 77"/>
                <a:gd name="T25" fmla="*/ 52 h 52"/>
                <a:gd name="T26" fmla="*/ 43 w 77"/>
                <a:gd name="T27" fmla="*/ 36 h 52"/>
                <a:gd name="T28" fmla="*/ 43 w 77"/>
                <a:gd name="T29" fmla="*/ 33 h 52"/>
                <a:gd name="T30" fmla="*/ 77 w 77"/>
                <a:gd name="T31" fmla="*/ 0 h 52"/>
                <a:gd name="T32" fmla="*/ 77 w 77"/>
                <a:gd name="T33" fmla="*/ 9 h 52"/>
                <a:gd name="T34" fmla="*/ 60 w 77"/>
                <a:gd name="T35" fmla="*/ 16 h 52"/>
                <a:gd name="T36" fmla="*/ 58 w 77"/>
                <a:gd name="T37" fmla="*/ 19 h 52"/>
                <a:gd name="T38" fmla="*/ 60 w 77"/>
                <a:gd name="T39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52">
                  <a:moveTo>
                    <a:pt x="17" y="19"/>
                  </a:moveTo>
                  <a:cubicBezTo>
                    <a:pt x="26" y="19"/>
                    <a:pt x="34" y="26"/>
                    <a:pt x="34" y="36"/>
                  </a:cubicBezTo>
                  <a:cubicBezTo>
                    <a:pt x="34" y="45"/>
                    <a:pt x="26" y="52"/>
                    <a:pt x="17" y="52"/>
                  </a:cubicBezTo>
                  <a:cubicBezTo>
                    <a:pt x="8" y="52"/>
                    <a:pt x="0" y="45"/>
                    <a:pt x="0" y="3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7" y="9"/>
                    <a:pt x="21" y="12"/>
                    <a:pt x="17" y="16"/>
                  </a:cubicBezTo>
                  <a:cubicBezTo>
                    <a:pt x="16" y="17"/>
                    <a:pt x="15" y="18"/>
                    <a:pt x="14" y="19"/>
                  </a:cubicBezTo>
                  <a:cubicBezTo>
                    <a:pt x="15" y="19"/>
                    <a:pt x="16" y="19"/>
                    <a:pt x="17" y="19"/>
                  </a:cubicBezTo>
                  <a:close/>
                  <a:moveTo>
                    <a:pt x="60" y="19"/>
                  </a:moveTo>
                  <a:cubicBezTo>
                    <a:pt x="70" y="19"/>
                    <a:pt x="77" y="26"/>
                    <a:pt x="77" y="36"/>
                  </a:cubicBezTo>
                  <a:cubicBezTo>
                    <a:pt x="77" y="45"/>
                    <a:pt x="70" y="52"/>
                    <a:pt x="60" y="52"/>
                  </a:cubicBezTo>
                  <a:cubicBezTo>
                    <a:pt x="51" y="52"/>
                    <a:pt x="43" y="45"/>
                    <a:pt x="43" y="3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15"/>
                    <a:pt x="58" y="0"/>
                    <a:pt x="77" y="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1" y="9"/>
                    <a:pt x="65" y="12"/>
                    <a:pt x="60" y="16"/>
                  </a:cubicBezTo>
                  <a:cubicBezTo>
                    <a:pt x="59" y="17"/>
                    <a:pt x="58" y="18"/>
                    <a:pt x="58" y="19"/>
                  </a:cubicBezTo>
                  <a:cubicBezTo>
                    <a:pt x="58" y="19"/>
                    <a:pt x="59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2" name="Freeform 119"/>
            <p:cNvSpPr>
              <a:spLocks/>
            </p:cNvSpPr>
            <p:nvPr/>
          </p:nvSpPr>
          <p:spPr bwMode="auto">
            <a:xfrm>
              <a:off x="10213690" y="1782753"/>
              <a:ext cx="383636" cy="364063"/>
            </a:xfrm>
            <a:custGeom>
              <a:avLst/>
              <a:gdLst>
                <a:gd name="T0" fmla="*/ 78 w 120"/>
                <a:gd name="T1" fmla="*/ 29 h 114"/>
                <a:gd name="T2" fmla="*/ 83 w 120"/>
                <a:gd name="T3" fmla="*/ 0 h 114"/>
                <a:gd name="T4" fmla="*/ 120 w 120"/>
                <a:gd name="T5" fmla="*/ 52 h 114"/>
                <a:gd name="T6" fmla="*/ 68 w 120"/>
                <a:gd name="T7" fmla="*/ 90 h 114"/>
                <a:gd name="T8" fmla="*/ 73 w 120"/>
                <a:gd name="T9" fmla="*/ 60 h 114"/>
                <a:gd name="T10" fmla="*/ 27 w 120"/>
                <a:gd name="T11" fmla="*/ 114 h 114"/>
                <a:gd name="T12" fmla="*/ 78 w 120"/>
                <a:gd name="T13" fmla="*/ 2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14">
                  <a:moveTo>
                    <a:pt x="78" y="29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21" y="51"/>
                    <a:pt x="18" y="88"/>
                    <a:pt x="27" y="114"/>
                  </a:cubicBezTo>
                  <a:cubicBezTo>
                    <a:pt x="0" y="73"/>
                    <a:pt x="16" y="18"/>
                    <a:pt x="78" y="29"/>
                  </a:cubicBezTo>
                  <a:close/>
                </a:path>
              </a:pathLst>
            </a:custGeom>
            <a:solidFill>
              <a:srgbClr val="60B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3" name="Freeform 120"/>
            <p:cNvSpPr>
              <a:spLocks/>
            </p:cNvSpPr>
            <p:nvPr/>
          </p:nvSpPr>
          <p:spPr bwMode="auto">
            <a:xfrm>
              <a:off x="10295897" y="1555702"/>
              <a:ext cx="240752" cy="252495"/>
            </a:xfrm>
            <a:custGeom>
              <a:avLst/>
              <a:gdLst>
                <a:gd name="T0" fmla="*/ 59 w 123"/>
                <a:gd name="T1" fmla="*/ 129 h 129"/>
                <a:gd name="T2" fmla="*/ 59 w 123"/>
                <a:gd name="T3" fmla="*/ 72 h 129"/>
                <a:gd name="T4" fmla="*/ 0 w 123"/>
                <a:gd name="T5" fmla="*/ 129 h 129"/>
                <a:gd name="T6" fmla="*/ 0 w 123"/>
                <a:gd name="T7" fmla="*/ 0 h 129"/>
                <a:gd name="T8" fmla="*/ 59 w 123"/>
                <a:gd name="T9" fmla="*/ 59 h 129"/>
                <a:gd name="T10" fmla="*/ 59 w 123"/>
                <a:gd name="T11" fmla="*/ 0 h 129"/>
                <a:gd name="T12" fmla="*/ 123 w 123"/>
                <a:gd name="T13" fmla="*/ 65 h 129"/>
                <a:gd name="T14" fmla="*/ 59 w 123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29">
                  <a:moveTo>
                    <a:pt x="59" y="129"/>
                  </a:moveTo>
                  <a:lnTo>
                    <a:pt x="59" y="72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59" y="59"/>
                  </a:lnTo>
                  <a:lnTo>
                    <a:pt x="59" y="0"/>
                  </a:lnTo>
                  <a:lnTo>
                    <a:pt x="123" y="65"/>
                  </a:lnTo>
                  <a:lnTo>
                    <a:pt x="59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4" name="Freeform 121"/>
            <p:cNvSpPr>
              <a:spLocks/>
            </p:cNvSpPr>
            <p:nvPr/>
          </p:nvSpPr>
          <p:spPr bwMode="auto">
            <a:xfrm>
              <a:off x="10051231" y="3280109"/>
              <a:ext cx="303387" cy="303385"/>
            </a:xfrm>
            <a:custGeom>
              <a:avLst/>
              <a:gdLst>
                <a:gd name="T0" fmla="*/ 95 w 95"/>
                <a:gd name="T1" fmla="*/ 35 h 95"/>
                <a:gd name="T2" fmla="*/ 60 w 95"/>
                <a:gd name="T3" fmla="*/ 35 h 95"/>
                <a:gd name="T4" fmla="*/ 73 w 95"/>
                <a:gd name="T5" fmla="*/ 22 h 95"/>
                <a:gd name="T6" fmla="*/ 48 w 95"/>
                <a:gd name="T7" fmla="*/ 12 h 95"/>
                <a:gd name="T8" fmla="*/ 23 w 95"/>
                <a:gd name="T9" fmla="*/ 22 h 95"/>
                <a:gd name="T10" fmla="*/ 12 w 95"/>
                <a:gd name="T11" fmla="*/ 47 h 95"/>
                <a:gd name="T12" fmla="*/ 23 w 95"/>
                <a:gd name="T13" fmla="*/ 72 h 95"/>
                <a:gd name="T14" fmla="*/ 48 w 95"/>
                <a:gd name="T15" fmla="*/ 83 h 95"/>
                <a:gd name="T16" fmla="*/ 73 w 95"/>
                <a:gd name="T17" fmla="*/ 72 h 95"/>
                <a:gd name="T18" fmla="*/ 74 w 95"/>
                <a:gd name="T19" fmla="*/ 71 h 95"/>
                <a:gd name="T20" fmla="*/ 83 w 95"/>
                <a:gd name="T21" fmla="*/ 78 h 95"/>
                <a:gd name="T22" fmla="*/ 48 w 95"/>
                <a:gd name="T23" fmla="*/ 95 h 95"/>
                <a:gd name="T24" fmla="*/ 0 w 95"/>
                <a:gd name="T25" fmla="*/ 47 h 95"/>
                <a:gd name="T26" fmla="*/ 48 w 95"/>
                <a:gd name="T27" fmla="*/ 0 h 95"/>
                <a:gd name="T28" fmla="*/ 81 w 95"/>
                <a:gd name="T29" fmla="*/ 14 h 95"/>
                <a:gd name="T30" fmla="*/ 95 w 95"/>
                <a:gd name="T31" fmla="*/ 0 h 95"/>
                <a:gd name="T32" fmla="*/ 95 w 95"/>
                <a:gd name="T33" fmla="*/ 3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95">
                  <a:moveTo>
                    <a:pt x="95" y="35"/>
                  </a:moveTo>
                  <a:cubicBezTo>
                    <a:pt x="60" y="35"/>
                    <a:pt x="60" y="35"/>
                    <a:pt x="60" y="35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66" y="15"/>
                    <a:pt x="57" y="12"/>
                    <a:pt x="48" y="12"/>
                  </a:cubicBezTo>
                  <a:cubicBezTo>
                    <a:pt x="38" y="12"/>
                    <a:pt x="29" y="15"/>
                    <a:pt x="23" y="22"/>
                  </a:cubicBezTo>
                  <a:cubicBezTo>
                    <a:pt x="16" y="29"/>
                    <a:pt x="12" y="38"/>
                    <a:pt x="12" y="47"/>
                  </a:cubicBezTo>
                  <a:cubicBezTo>
                    <a:pt x="12" y="57"/>
                    <a:pt x="16" y="66"/>
                    <a:pt x="23" y="72"/>
                  </a:cubicBezTo>
                  <a:cubicBezTo>
                    <a:pt x="29" y="79"/>
                    <a:pt x="38" y="83"/>
                    <a:pt x="48" y="83"/>
                  </a:cubicBezTo>
                  <a:cubicBezTo>
                    <a:pt x="57" y="83"/>
                    <a:pt x="66" y="79"/>
                    <a:pt x="73" y="72"/>
                  </a:cubicBezTo>
                  <a:cubicBezTo>
                    <a:pt x="73" y="72"/>
                    <a:pt x="74" y="71"/>
                    <a:pt x="74" y="71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75" y="88"/>
                    <a:pt x="62" y="95"/>
                    <a:pt x="48" y="95"/>
                  </a:cubicBezTo>
                  <a:cubicBezTo>
                    <a:pt x="22" y="95"/>
                    <a:pt x="0" y="73"/>
                    <a:pt x="0" y="47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61" y="0"/>
                    <a:pt x="73" y="5"/>
                    <a:pt x="81" y="14"/>
                  </a:cubicBezTo>
                  <a:cubicBezTo>
                    <a:pt x="95" y="0"/>
                    <a:pt x="95" y="0"/>
                    <a:pt x="95" y="0"/>
                  </a:cubicBezTo>
                  <a:lnTo>
                    <a:pt x="9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5" name="Freeform 122"/>
            <p:cNvSpPr>
              <a:spLocks noEditPoints="1"/>
            </p:cNvSpPr>
            <p:nvPr/>
          </p:nvSpPr>
          <p:spPr bwMode="auto">
            <a:xfrm>
              <a:off x="9912261" y="2277957"/>
              <a:ext cx="332746" cy="336661"/>
            </a:xfrm>
            <a:custGeom>
              <a:avLst/>
              <a:gdLst>
                <a:gd name="T0" fmla="*/ 86 w 104"/>
                <a:gd name="T1" fmla="*/ 0 h 105"/>
                <a:gd name="T2" fmla="*/ 17 w 104"/>
                <a:gd name="T3" fmla="*/ 0 h 105"/>
                <a:gd name="T4" fmla="*/ 0 w 104"/>
                <a:gd name="T5" fmla="*/ 18 h 105"/>
                <a:gd name="T6" fmla="*/ 0 w 104"/>
                <a:gd name="T7" fmla="*/ 87 h 105"/>
                <a:gd name="T8" fmla="*/ 17 w 104"/>
                <a:gd name="T9" fmla="*/ 105 h 105"/>
                <a:gd name="T10" fmla="*/ 86 w 104"/>
                <a:gd name="T11" fmla="*/ 105 h 105"/>
                <a:gd name="T12" fmla="*/ 104 w 104"/>
                <a:gd name="T13" fmla="*/ 87 h 105"/>
                <a:gd name="T14" fmla="*/ 104 w 104"/>
                <a:gd name="T15" fmla="*/ 18 h 105"/>
                <a:gd name="T16" fmla="*/ 86 w 104"/>
                <a:gd name="T17" fmla="*/ 0 h 105"/>
                <a:gd name="T18" fmla="*/ 28 w 104"/>
                <a:gd name="T19" fmla="*/ 85 h 105"/>
                <a:gd name="T20" fmla="*/ 19 w 104"/>
                <a:gd name="T21" fmla="*/ 76 h 105"/>
                <a:gd name="T22" fmla="*/ 28 w 104"/>
                <a:gd name="T23" fmla="*/ 67 h 105"/>
                <a:gd name="T24" fmla="*/ 37 w 104"/>
                <a:gd name="T25" fmla="*/ 76 h 105"/>
                <a:gd name="T26" fmla="*/ 28 w 104"/>
                <a:gd name="T27" fmla="*/ 85 h 105"/>
                <a:gd name="T28" fmla="*/ 50 w 104"/>
                <a:gd name="T29" fmla="*/ 85 h 105"/>
                <a:gd name="T30" fmla="*/ 41 w 104"/>
                <a:gd name="T31" fmla="*/ 63 h 105"/>
                <a:gd name="T32" fmla="*/ 19 w 104"/>
                <a:gd name="T33" fmla="*/ 54 h 105"/>
                <a:gd name="T34" fmla="*/ 19 w 104"/>
                <a:gd name="T35" fmla="*/ 41 h 105"/>
                <a:gd name="T36" fmla="*/ 63 w 104"/>
                <a:gd name="T37" fmla="*/ 85 h 105"/>
                <a:gd name="T38" fmla="*/ 50 w 104"/>
                <a:gd name="T39" fmla="*/ 85 h 105"/>
                <a:gd name="T40" fmla="*/ 73 w 104"/>
                <a:gd name="T41" fmla="*/ 85 h 105"/>
                <a:gd name="T42" fmla="*/ 19 w 104"/>
                <a:gd name="T43" fmla="*/ 31 h 105"/>
                <a:gd name="T44" fmla="*/ 19 w 104"/>
                <a:gd name="T45" fmla="*/ 18 h 105"/>
                <a:gd name="T46" fmla="*/ 86 w 104"/>
                <a:gd name="T47" fmla="*/ 85 h 105"/>
                <a:gd name="T48" fmla="*/ 73 w 104"/>
                <a:gd name="T49" fmla="*/ 8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105">
                  <a:moveTo>
                    <a:pt x="86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7"/>
                    <a:pt x="7" y="105"/>
                    <a:pt x="17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96" y="105"/>
                    <a:pt x="104" y="97"/>
                    <a:pt x="104" y="87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8"/>
                    <a:pt x="96" y="0"/>
                    <a:pt x="86" y="0"/>
                  </a:cubicBezTo>
                  <a:close/>
                  <a:moveTo>
                    <a:pt x="28" y="85"/>
                  </a:moveTo>
                  <a:cubicBezTo>
                    <a:pt x="23" y="85"/>
                    <a:pt x="19" y="81"/>
                    <a:pt x="19" y="76"/>
                  </a:cubicBezTo>
                  <a:cubicBezTo>
                    <a:pt x="19" y="71"/>
                    <a:pt x="23" y="67"/>
                    <a:pt x="28" y="67"/>
                  </a:cubicBezTo>
                  <a:cubicBezTo>
                    <a:pt x="33" y="67"/>
                    <a:pt x="37" y="71"/>
                    <a:pt x="37" y="76"/>
                  </a:cubicBezTo>
                  <a:cubicBezTo>
                    <a:pt x="37" y="81"/>
                    <a:pt x="33" y="85"/>
                    <a:pt x="28" y="85"/>
                  </a:cubicBezTo>
                  <a:close/>
                  <a:moveTo>
                    <a:pt x="50" y="85"/>
                  </a:moveTo>
                  <a:cubicBezTo>
                    <a:pt x="50" y="77"/>
                    <a:pt x="47" y="69"/>
                    <a:pt x="41" y="63"/>
                  </a:cubicBezTo>
                  <a:cubicBezTo>
                    <a:pt x="35" y="57"/>
                    <a:pt x="27" y="54"/>
                    <a:pt x="19" y="54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43" y="41"/>
                    <a:pt x="63" y="61"/>
                    <a:pt x="63" y="85"/>
                  </a:cubicBezTo>
                  <a:cubicBezTo>
                    <a:pt x="50" y="85"/>
                    <a:pt x="50" y="85"/>
                    <a:pt x="50" y="85"/>
                  </a:cubicBezTo>
                  <a:close/>
                  <a:moveTo>
                    <a:pt x="73" y="85"/>
                  </a:moveTo>
                  <a:cubicBezTo>
                    <a:pt x="73" y="55"/>
                    <a:pt x="49" y="31"/>
                    <a:pt x="19" y="3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56" y="18"/>
                    <a:pt x="86" y="48"/>
                    <a:pt x="86" y="85"/>
                  </a:cubicBezTo>
                  <a:cubicBezTo>
                    <a:pt x="73" y="85"/>
                    <a:pt x="73" y="85"/>
                    <a:pt x="73" y="85"/>
                  </a:cubicBezTo>
                  <a:close/>
                </a:path>
              </a:pathLst>
            </a:custGeom>
            <a:solidFill>
              <a:srgbClr val="F6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6" name="Freeform 123"/>
            <p:cNvSpPr>
              <a:spLocks noEditPoints="1"/>
            </p:cNvSpPr>
            <p:nvPr/>
          </p:nvSpPr>
          <p:spPr bwMode="auto">
            <a:xfrm>
              <a:off x="9884858" y="3579580"/>
              <a:ext cx="307301" cy="322959"/>
            </a:xfrm>
            <a:custGeom>
              <a:avLst/>
              <a:gdLst>
                <a:gd name="T0" fmla="*/ 41 w 96"/>
                <a:gd name="T1" fmla="*/ 6 h 101"/>
                <a:gd name="T2" fmla="*/ 42 w 96"/>
                <a:gd name="T3" fmla="*/ 2 h 101"/>
                <a:gd name="T4" fmla="*/ 36 w 96"/>
                <a:gd name="T5" fmla="*/ 0 h 101"/>
                <a:gd name="T6" fmla="*/ 35 w 96"/>
                <a:gd name="T7" fmla="*/ 7 h 101"/>
                <a:gd name="T8" fmla="*/ 0 w 96"/>
                <a:gd name="T9" fmla="*/ 54 h 101"/>
                <a:gd name="T10" fmla="*/ 96 w 96"/>
                <a:gd name="T11" fmla="*/ 54 h 101"/>
                <a:gd name="T12" fmla="*/ 33 w 96"/>
                <a:gd name="T13" fmla="*/ 4 h 101"/>
                <a:gd name="T14" fmla="*/ 38 w 96"/>
                <a:gd name="T15" fmla="*/ 1 h 101"/>
                <a:gd name="T16" fmla="*/ 40 w 96"/>
                <a:gd name="T17" fmla="*/ 5 h 101"/>
                <a:gd name="T18" fmla="*/ 35 w 96"/>
                <a:gd name="T19" fmla="*/ 6 h 101"/>
                <a:gd name="T20" fmla="*/ 73 w 96"/>
                <a:gd name="T21" fmla="*/ 79 h 101"/>
                <a:gd name="T22" fmla="*/ 54 w 96"/>
                <a:gd name="T23" fmla="*/ 81 h 101"/>
                <a:gd name="T24" fmla="*/ 48 w 96"/>
                <a:gd name="T25" fmla="*/ 90 h 101"/>
                <a:gd name="T26" fmla="*/ 13 w 96"/>
                <a:gd name="T27" fmla="*/ 64 h 101"/>
                <a:gd name="T28" fmla="*/ 12 w 96"/>
                <a:gd name="T29" fmla="*/ 58 h 101"/>
                <a:gd name="T30" fmla="*/ 22 w 96"/>
                <a:gd name="T31" fmla="*/ 28 h 101"/>
                <a:gd name="T32" fmla="*/ 42 w 96"/>
                <a:gd name="T33" fmla="*/ 26 h 101"/>
                <a:gd name="T34" fmla="*/ 48 w 96"/>
                <a:gd name="T35" fmla="*/ 17 h 101"/>
                <a:gd name="T36" fmla="*/ 83 w 96"/>
                <a:gd name="T37" fmla="*/ 43 h 101"/>
                <a:gd name="T38" fmla="*/ 84 w 96"/>
                <a:gd name="T39" fmla="*/ 49 h 101"/>
                <a:gd name="T40" fmla="*/ 73 w 96"/>
                <a:gd name="T41" fmla="*/ 79 h 101"/>
                <a:gd name="T42" fmla="*/ 53 w 96"/>
                <a:gd name="T43" fmla="*/ 44 h 101"/>
                <a:gd name="T44" fmla="*/ 43 w 96"/>
                <a:gd name="T45" fmla="*/ 32 h 101"/>
                <a:gd name="T46" fmla="*/ 40 w 96"/>
                <a:gd name="T47" fmla="*/ 46 h 101"/>
                <a:gd name="T48" fmla="*/ 38 w 96"/>
                <a:gd name="T49" fmla="*/ 49 h 101"/>
                <a:gd name="T50" fmla="*/ 26 w 96"/>
                <a:gd name="T51" fmla="*/ 58 h 101"/>
                <a:gd name="T52" fmla="*/ 38 w 96"/>
                <a:gd name="T53" fmla="*/ 59 h 101"/>
                <a:gd name="T54" fmla="*/ 43 w 96"/>
                <a:gd name="T55" fmla="*/ 63 h 101"/>
                <a:gd name="T56" fmla="*/ 53 w 96"/>
                <a:gd name="T57" fmla="*/ 75 h 101"/>
                <a:gd name="T58" fmla="*/ 56 w 96"/>
                <a:gd name="T59" fmla="*/ 61 h 101"/>
                <a:gd name="T60" fmla="*/ 58 w 96"/>
                <a:gd name="T61" fmla="*/ 58 h 101"/>
                <a:gd name="T62" fmla="*/ 70 w 96"/>
                <a:gd name="T63" fmla="*/ 49 h 101"/>
                <a:gd name="T64" fmla="*/ 58 w 96"/>
                <a:gd name="T65" fmla="*/ 48 h 101"/>
                <a:gd name="T66" fmla="*/ 48 w 96"/>
                <a:gd name="T67" fmla="*/ 44 h 101"/>
                <a:gd name="T68" fmla="*/ 48 w 96"/>
                <a:gd name="T69" fmla="*/ 44 h 101"/>
                <a:gd name="T70" fmla="*/ 48 w 96"/>
                <a:gd name="T71" fmla="*/ 44 h 101"/>
                <a:gd name="T72" fmla="*/ 49 w 96"/>
                <a:gd name="T73" fmla="*/ 44 h 101"/>
                <a:gd name="T74" fmla="*/ 52 w 96"/>
                <a:gd name="T75" fmla="*/ 45 h 101"/>
                <a:gd name="T76" fmla="*/ 39 w 96"/>
                <a:gd name="T77" fmla="*/ 57 h 101"/>
                <a:gd name="T78" fmla="*/ 46 w 96"/>
                <a:gd name="T79" fmla="*/ 44 h 101"/>
                <a:gd name="T80" fmla="*/ 53 w 96"/>
                <a:gd name="T81" fmla="*/ 62 h 101"/>
                <a:gd name="T82" fmla="*/ 50 w 96"/>
                <a:gd name="T83" fmla="*/ 63 h 101"/>
                <a:gd name="T84" fmla="*/ 47 w 96"/>
                <a:gd name="T85" fmla="*/ 63 h 101"/>
                <a:gd name="T86" fmla="*/ 47 w 96"/>
                <a:gd name="T87" fmla="*/ 63 h 101"/>
                <a:gd name="T88" fmla="*/ 51 w 96"/>
                <a:gd name="T89" fmla="*/ 57 h 101"/>
                <a:gd name="T90" fmla="*/ 57 w 96"/>
                <a:gd name="T91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1">
                  <a:moveTo>
                    <a:pt x="48" y="6"/>
                  </a:moveTo>
                  <a:cubicBezTo>
                    <a:pt x="46" y="6"/>
                    <a:pt x="43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5"/>
                    <a:pt x="43" y="4"/>
                    <a:pt x="42" y="2"/>
                  </a:cubicBezTo>
                  <a:cubicBezTo>
                    <a:pt x="42" y="1"/>
                    <a:pt x="40" y="0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3" y="0"/>
                    <a:pt x="31" y="3"/>
                    <a:pt x="32" y="5"/>
                  </a:cubicBezTo>
                  <a:cubicBezTo>
                    <a:pt x="32" y="6"/>
                    <a:pt x="33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15" y="13"/>
                    <a:pt x="0" y="32"/>
                    <a:pt x="0" y="54"/>
                  </a:cubicBezTo>
                  <a:cubicBezTo>
                    <a:pt x="0" y="80"/>
                    <a:pt x="22" y="101"/>
                    <a:pt x="48" y="101"/>
                  </a:cubicBezTo>
                  <a:cubicBezTo>
                    <a:pt x="74" y="101"/>
                    <a:pt x="96" y="80"/>
                    <a:pt x="96" y="54"/>
                  </a:cubicBezTo>
                  <a:cubicBezTo>
                    <a:pt x="96" y="27"/>
                    <a:pt x="74" y="6"/>
                    <a:pt x="48" y="6"/>
                  </a:cubicBezTo>
                  <a:close/>
                  <a:moveTo>
                    <a:pt x="33" y="4"/>
                  </a:moveTo>
                  <a:cubicBezTo>
                    <a:pt x="33" y="3"/>
                    <a:pt x="35" y="2"/>
                    <a:pt x="37" y="1"/>
                  </a:cubicBezTo>
                  <a:cubicBezTo>
                    <a:pt x="37" y="1"/>
                    <a:pt x="37" y="1"/>
                    <a:pt x="38" y="1"/>
                  </a:cubicBezTo>
                  <a:cubicBezTo>
                    <a:pt x="39" y="1"/>
                    <a:pt x="41" y="2"/>
                    <a:pt x="41" y="3"/>
                  </a:cubicBezTo>
                  <a:cubicBezTo>
                    <a:pt x="41" y="4"/>
                    <a:pt x="41" y="4"/>
                    <a:pt x="40" y="5"/>
                  </a:cubicBezTo>
                  <a:cubicBezTo>
                    <a:pt x="39" y="4"/>
                    <a:pt x="38" y="4"/>
                    <a:pt x="37" y="4"/>
                  </a:cubicBezTo>
                  <a:cubicBezTo>
                    <a:pt x="36" y="5"/>
                    <a:pt x="36" y="5"/>
                    <a:pt x="35" y="6"/>
                  </a:cubicBezTo>
                  <a:cubicBezTo>
                    <a:pt x="34" y="6"/>
                    <a:pt x="33" y="5"/>
                    <a:pt x="33" y="4"/>
                  </a:cubicBezTo>
                  <a:close/>
                  <a:moveTo>
                    <a:pt x="73" y="79"/>
                  </a:moveTo>
                  <a:cubicBezTo>
                    <a:pt x="69" y="84"/>
                    <a:pt x="64" y="87"/>
                    <a:pt x="58" y="88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1" y="90"/>
                    <a:pt x="50" y="90"/>
                    <a:pt x="48" y="90"/>
                  </a:cubicBezTo>
                  <a:cubicBezTo>
                    <a:pt x="38" y="90"/>
                    <a:pt x="29" y="86"/>
                    <a:pt x="22" y="79"/>
                  </a:cubicBezTo>
                  <a:cubicBezTo>
                    <a:pt x="18" y="75"/>
                    <a:pt x="15" y="70"/>
                    <a:pt x="13" y="64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5"/>
                    <a:pt x="12" y="54"/>
                  </a:cubicBezTo>
                  <a:cubicBezTo>
                    <a:pt x="12" y="44"/>
                    <a:pt x="15" y="35"/>
                    <a:pt x="22" y="28"/>
                  </a:cubicBezTo>
                  <a:cubicBezTo>
                    <a:pt x="27" y="24"/>
                    <a:pt x="32" y="21"/>
                    <a:pt x="38" y="19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5" y="18"/>
                    <a:pt x="46" y="17"/>
                    <a:pt x="48" y="17"/>
                  </a:cubicBezTo>
                  <a:cubicBezTo>
                    <a:pt x="58" y="17"/>
                    <a:pt x="67" y="21"/>
                    <a:pt x="73" y="28"/>
                  </a:cubicBezTo>
                  <a:cubicBezTo>
                    <a:pt x="78" y="32"/>
                    <a:pt x="81" y="38"/>
                    <a:pt x="83" y="43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50"/>
                    <a:pt x="84" y="52"/>
                    <a:pt x="84" y="54"/>
                  </a:cubicBezTo>
                  <a:cubicBezTo>
                    <a:pt x="84" y="63"/>
                    <a:pt x="80" y="72"/>
                    <a:pt x="73" y="79"/>
                  </a:cubicBezTo>
                  <a:close/>
                  <a:moveTo>
                    <a:pt x="73" y="29"/>
                  </a:moveTo>
                  <a:cubicBezTo>
                    <a:pt x="53" y="44"/>
                    <a:pt x="53" y="44"/>
                    <a:pt x="53" y="44"/>
                  </a:cubicBezTo>
                  <a:cubicBezTo>
                    <a:pt x="52" y="43"/>
                    <a:pt x="50" y="43"/>
                    <a:pt x="48" y="4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4"/>
                    <a:pt x="40" y="45"/>
                    <a:pt x="40" y="46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7" y="50"/>
                    <a:pt x="37" y="52"/>
                    <a:pt x="37" y="53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4"/>
                    <a:pt x="46" y="65"/>
                    <a:pt x="47" y="6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4" y="63"/>
                    <a:pt x="55" y="62"/>
                    <a:pt x="56" y="6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6"/>
                    <a:pt x="59" y="54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8" y="49"/>
                    <a:pt x="58" y="49"/>
                    <a:pt x="58" y="48"/>
                  </a:cubicBezTo>
                  <a:lnTo>
                    <a:pt x="73" y="29"/>
                  </a:lnTo>
                  <a:close/>
                  <a:moveTo>
                    <a:pt x="48" y="44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8" y="44"/>
                    <a:pt x="48" y="44"/>
                    <a:pt x="48" y="44"/>
                  </a:cubicBezTo>
                  <a:close/>
                  <a:moveTo>
                    <a:pt x="46" y="44"/>
                  </a:moveTo>
                  <a:cubicBezTo>
                    <a:pt x="47" y="44"/>
                    <a:pt x="47" y="44"/>
                    <a:pt x="48" y="44"/>
                  </a:cubicBezTo>
                  <a:cubicBezTo>
                    <a:pt x="48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0" y="44"/>
                    <a:pt x="51" y="44"/>
                    <a:pt x="52" y="45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6"/>
                    <a:pt x="39" y="56"/>
                  </a:cubicBezTo>
                  <a:cubicBezTo>
                    <a:pt x="37" y="50"/>
                    <a:pt x="41" y="45"/>
                    <a:pt x="46" y="44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2" y="62"/>
                    <a:pt x="51" y="63"/>
                    <a:pt x="50" y="63"/>
                  </a:cubicBezTo>
                  <a:cubicBezTo>
                    <a:pt x="49" y="63"/>
                    <a:pt x="49" y="63"/>
                    <a:pt x="48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6" y="63"/>
                    <a:pt x="45" y="63"/>
                    <a:pt x="44" y="62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7" y="50"/>
                    <a:pt x="57" y="51"/>
                    <a:pt x="57" y="52"/>
                  </a:cubicBezTo>
                  <a:cubicBezTo>
                    <a:pt x="58" y="56"/>
                    <a:pt x="56" y="60"/>
                    <a:pt x="5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7" name="Freeform 124"/>
            <p:cNvSpPr>
              <a:spLocks/>
            </p:cNvSpPr>
            <p:nvPr/>
          </p:nvSpPr>
          <p:spPr bwMode="auto">
            <a:xfrm>
              <a:off x="9763504" y="2679209"/>
              <a:ext cx="340575" cy="340575"/>
            </a:xfrm>
            <a:custGeom>
              <a:avLst/>
              <a:gdLst>
                <a:gd name="T0" fmla="*/ 90 w 107"/>
                <a:gd name="T1" fmla="*/ 74 h 107"/>
                <a:gd name="T2" fmla="*/ 78 w 107"/>
                <a:gd name="T3" fmla="*/ 79 h 107"/>
                <a:gd name="T4" fmla="*/ 33 w 107"/>
                <a:gd name="T5" fmla="*/ 56 h 107"/>
                <a:gd name="T6" fmla="*/ 34 w 107"/>
                <a:gd name="T7" fmla="*/ 54 h 107"/>
                <a:gd name="T8" fmla="*/ 33 w 107"/>
                <a:gd name="T9" fmla="*/ 51 h 107"/>
                <a:gd name="T10" fmla="*/ 78 w 107"/>
                <a:gd name="T11" fmla="*/ 29 h 107"/>
                <a:gd name="T12" fmla="*/ 90 w 107"/>
                <a:gd name="T13" fmla="*/ 34 h 107"/>
                <a:gd name="T14" fmla="*/ 107 w 107"/>
                <a:gd name="T15" fmla="*/ 17 h 107"/>
                <a:gd name="T16" fmla="*/ 90 w 107"/>
                <a:gd name="T17" fmla="*/ 0 h 107"/>
                <a:gd name="T18" fmla="*/ 74 w 107"/>
                <a:gd name="T19" fmla="*/ 17 h 107"/>
                <a:gd name="T20" fmla="*/ 74 w 107"/>
                <a:gd name="T21" fmla="*/ 20 h 107"/>
                <a:gd name="T22" fmla="*/ 29 w 107"/>
                <a:gd name="T23" fmla="*/ 42 h 107"/>
                <a:gd name="T24" fmla="*/ 17 w 107"/>
                <a:gd name="T25" fmla="*/ 37 h 107"/>
                <a:gd name="T26" fmla="*/ 0 w 107"/>
                <a:gd name="T27" fmla="*/ 54 h 107"/>
                <a:gd name="T28" fmla="*/ 17 w 107"/>
                <a:gd name="T29" fmla="*/ 70 h 107"/>
                <a:gd name="T30" fmla="*/ 29 w 107"/>
                <a:gd name="T31" fmla="*/ 65 h 107"/>
                <a:gd name="T32" fmla="*/ 74 w 107"/>
                <a:gd name="T33" fmla="*/ 88 h 107"/>
                <a:gd name="T34" fmla="*/ 74 w 107"/>
                <a:gd name="T35" fmla="*/ 90 h 107"/>
                <a:gd name="T36" fmla="*/ 90 w 107"/>
                <a:gd name="T37" fmla="*/ 107 h 107"/>
                <a:gd name="T38" fmla="*/ 107 w 107"/>
                <a:gd name="T39" fmla="*/ 90 h 107"/>
                <a:gd name="T40" fmla="*/ 90 w 107"/>
                <a:gd name="T41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107">
                  <a:moveTo>
                    <a:pt x="90" y="74"/>
                  </a:moveTo>
                  <a:cubicBezTo>
                    <a:pt x="86" y="74"/>
                    <a:pt x="81" y="76"/>
                    <a:pt x="78" y="7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6"/>
                    <a:pt x="34" y="55"/>
                    <a:pt x="34" y="54"/>
                  </a:cubicBezTo>
                  <a:cubicBezTo>
                    <a:pt x="34" y="53"/>
                    <a:pt x="34" y="52"/>
                    <a:pt x="33" y="51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1" y="32"/>
                    <a:pt x="86" y="34"/>
                    <a:pt x="90" y="34"/>
                  </a:cubicBezTo>
                  <a:cubicBezTo>
                    <a:pt x="100" y="34"/>
                    <a:pt x="107" y="26"/>
                    <a:pt x="107" y="17"/>
                  </a:cubicBezTo>
                  <a:cubicBezTo>
                    <a:pt x="107" y="8"/>
                    <a:pt x="100" y="0"/>
                    <a:pt x="90" y="0"/>
                  </a:cubicBezTo>
                  <a:cubicBezTo>
                    <a:pt x="81" y="0"/>
                    <a:pt x="74" y="8"/>
                    <a:pt x="74" y="17"/>
                  </a:cubicBezTo>
                  <a:cubicBezTo>
                    <a:pt x="74" y="18"/>
                    <a:pt x="74" y="19"/>
                    <a:pt x="74" y="20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6" y="39"/>
                    <a:pt x="22" y="37"/>
                    <a:pt x="17" y="37"/>
                  </a:cubicBezTo>
                  <a:cubicBezTo>
                    <a:pt x="8" y="37"/>
                    <a:pt x="0" y="45"/>
                    <a:pt x="0" y="54"/>
                  </a:cubicBezTo>
                  <a:cubicBezTo>
                    <a:pt x="0" y="63"/>
                    <a:pt x="8" y="70"/>
                    <a:pt x="17" y="70"/>
                  </a:cubicBezTo>
                  <a:cubicBezTo>
                    <a:pt x="22" y="70"/>
                    <a:pt x="26" y="68"/>
                    <a:pt x="29" y="65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9"/>
                    <a:pt x="74" y="90"/>
                    <a:pt x="74" y="90"/>
                  </a:cubicBezTo>
                  <a:cubicBezTo>
                    <a:pt x="74" y="100"/>
                    <a:pt x="81" y="107"/>
                    <a:pt x="90" y="107"/>
                  </a:cubicBezTo>
                  <a:cubicBezTo>
                    <a:pt x="100" y="107"/>
                    <a:pt x="107" y="100"/>
                    <a:pt x="107" y="90"/>
                  </a:cubicBezTo>
                  <a:cubicBezTo>
                    <a:pt x="107" y="81"/>
                    <a:pt x="100" y="74"/>
                    <a:pt x="90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8" name="Freeform 125"/>
            <p:cNvSpPr>
              <a:spLocks noEditPoints="1"/>
            </p:cNvSpPr>
            <p:nvPr/>
          </p:nvSpPr>
          <p:spPr bwMode="auto">
            <a:xfrm>
              <a:off x="9875071" y="1874748"/>
              <a:ext cx="324917" cy="352319"/>
            </a:xfrm>
            <a:custGeom>
              <a:avLst/>
              <a:gdLst>
                <a:gd name="T0" fmla="*/ 13 w 102"/>
                <a:gd name="T1" fmla="*/ 100 h 110"/>
                <a:gd name="T2" fmla="*/ 24 w 102"/>
                <a:gd name="T3" fmla="*/ 110 h 110"/>
                <a:gd name="T4" fmla="*/ 34 w 102"/>
                <a:gd name="T5" fmla="*/ 100 h 110"/>
                <a:gd name="T6" fmla="*/ 34 w 102"/>
                <a:gd name="T7" fmla="*/ 100 h 110"/>
                <a:gd name="T8" fmla="*/ 24 w 102"/>
                <a:gd name="T9" fmla="*/ 89 h 110"/>
                <a:gd name="T10" fmla="*/ 13 w 102"/>
                <a:gd name="T11" fmla="*/ 100 h 110"/>
                <a:gd name="T12" fmla="*/ 82 w 102"/>
                <a:gd name="T13" fmla="*/ 100 h 110"/>
                <a:gd name="T14" fmla="*/ 92 w 102"/>
                <a:gd name="T15" fmla="*/ 110 h 110"/>
                <a:gd name="T16" fmla="*/ 102 w 102"/>
                <a:gd name="T17" fmla="*/ 100 h 110"/>
                <a:gd name="T18" fmla="*/ 102 w 102"/>
                <a:gd name="T19" fmla="*/ 100 h 110"/>
                <a:gd name="T20" fmla="*/ 92 w 102"/>
                <a:gd name="T21" fmla="*/ 89 h 110"/>
                <a:gd name="T22" fmla="*/ 82 w 102"/>
                <a:gd name="T23" fmla="*/ 100 h 110"/>
                <a:gd name="T24" fmla="*/ 102 w 102"/>
                <a:gd name="T25" fmla="*/ 55 h 110"/>
                <a:gd name="T26" fmla="*/ 102 w 102"/>
                <a:gd name="T27" fmla="*/ 14 h 110"/>
                <a:gd name="T28" fmla="*/ 13 w 102"/>
                <a:gd name="T29" fmla="*/ 14 h 110"/>
                <a:gd name="T30" fmla="*/ 0 w 102"/>
                <a:gd name="T31" fmla="*/ 0 h 110"/>
                <a:gd name="T32" fmla="*/ 0 w 102"/>
                <a:gd name="T33" fmla="*/ 7 h 110"/>
                <a:gd name="T34" fmla="*/ 7 w 102"/>
                <a:gd name="T35" fmla="*/ 14 h 110"/>
                <a:gd name="T36" fmla="*/ 12 w 102"/>
                <a:gd name="T37" fmla="*/ 58 h 110"/>
                <a:gd name="T38" fmla="*/ 7 w 102"/>
                <a:gd name="T39" fmla="*/ 69 h 110"/>
                <a:gd name="T40" fmla="*/ 20 w 102"/>
                <a:gd name="T41" fmla="*/ 82 h 110"/>
                <a:gd name="T42" fmla="*/ 102 w 102"/>
                <a:gd name="T43" fmla="*/ 82 h 110"/>
                <a:gd name="T44" fmla="*/ 102 w 102"/>
                <a:gd name="T45" fmla="*/ 76 h 110"/>
                <a:gd name="T46" fmla="*/ 20 w 102"/>
                <a:gd name="T47" fmla="*/ 76 h 110"/>
                <a:gd name="T48" fmla="*/ 13 w 102"/>
                <a:gd name="T49" fmla="*/ 69 h 110"/>
                <a:gd name="T50" fmla="*/ 13 w 102"/>
                <a:gd name="T51" fmla="*/ 69 h 110"/>
                <a:gd name="T52" fmla="*/ 102 w 102"/>
                <a:gd name="T53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" h="110">
                  <a:moveTo>
                    <a:pt x="13" y="100"/>
                  </a:moveTo>
                  <a:cubicBezTo>
                    <a:pt x="13" y="105"/>
                    <a:pt x="18" y="110"/>
                    <a:pt x="24" y="110"/>
                  </a:cubicBezTo>
                  <a:cubicBezTo>
                    <a:pt x="29" y="110"/>
                    <a:pt x="34" y="105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94"/>
                    <a:pt x="29" y="89"/>
                    <a:pt x="24" y="89"/>
                  </a:cubicBezTo>
                  <a:cubicBezTo>
                    <a:pt x="18" y="89"/>
                    <a:pt x="13" y="94"/>
                    <a:pt x="13" y="100"/>
                  </a:cubicBezTo>
                  <a:close/>
                  <a:moveTo>
                    <a:pt x="82" y="100"/>
                  </a:moveTo>
                  <a:cubicBezTo>
                    <a:pt x="82" y="105"/>
                    <a:pt x="86" y="110"/>
                    <a:pt x="92" y="110"/>
                  </a:cubicBezTo>
                  <a:cubicBezTo>
                    <a:pt x="98" y="110"/>
                    <a:pt x="102" y="105"/>
                    <a:pt x="102" y="100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102" y="94"/>
                    <a:pt x="98" y="89"/>
                    <a:pt x="92" y="89"/>
                  </a:cubicBezTo>
                  <a:cubicBezTo>
                    <a:pt x="86" y="89"/>
                    <a:pt x="82" y="94"/>
                    <a:pt x="82" y="100"/>
                  </a:cubicBezTo>
                  <a:close/>
                  <a:moveTo>
                    <a:pt x="102" y="55"/>
                  </a:moveTo>
                  <a:cubicBezTo>
                    <a:pt x="102" y="14"/>
                    <a:pt x="102" y="14"/>
                    <a:pt x="10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6"/>
                    <a:pt x="7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7" y="10"/>
                    <a:pt x="7" y="14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9" y="61"/>
                    <a:pt x="7" y="64"/>
                    <a:pt x="7" y="69"/>
                  </a:cubicBezTo>
                  <a:cubicBezTo>
                    <a:pt x="7" y="76"/>
                    <a:pt x="13" y="82"/>
                    <a:pt x="20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16" y="76"/>
                    <a:pt x="13" y="73"/>
                    <a:pt x="13" y="69"/>
                  </a:cubicBezTo>
                  <a:cubicBezTo>
                    <a:pt x="13" y="69"/>
                    <a:pt x="13" y="69"/>
                    <a:pt x="13" y="69"/>
                  </a:cubicBezTo>
                  <a:lnTo>
                    <a:pt x="102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9" name="Freeform 126"/>
            <p:cNvSpPr>
              <a:spLocks noEditPoints="1"/>
            </p:cNvSpPr>
            <p:nvPr/>
          </p:nvSpPr>
          <p:spPr bwMode="auto">
            <a:xfrm>
              <a:off x="9965108" y="1600722"/>
              <a:ext cx="274026" cy="268153"/>
            </a:xfrm>
            <a:custGeom>
              <a:avLst/>
              <a:gdLst>
                <a:gd name="T0" fmla="*/ 82 w 86"/>
                <a:gd name="T1" fmla="*/ 47 h 84"/>
                <a:gd name="T2" fmla="*/ 82 w 86"/>
                <a:gd name="T3" fmla="*/ 42 h 84"/>
                <a:gd name="T4" fmla="*/ 43 w 86"/>
                <a:gd name="T5" fmla="*/ 3 h 84"/>
                <a:gd name="T6" fmla="*/ 36 w 86"/>
                <a:gd name="T7" fmla="*/ 4 h 84"/>
                <a:gd name="T8" fmla="*/ 24 w 86"/>
                <a:gd name="T9" fmla="*/ 0 h 84"/>
                <a:gd name="T10" fmla="*/ 0 w 86"/>
                <a:gd name="T11" fmla="*/ 23 h 84"/>
                <a:gd name="T12" fmla="*/ 4 w 86"/>
                <a:gd name="T13" fmla="*/ 36 h 84"/>
                <a:gd name="T14" fmla="*/ 4 w 86"/>
                <a:gd name="T15" fmla="*/ 42 h 84"/>
                <a:gd name="T16" fmla="*/ 43 w 86"/>
                <a:gd name="T17" fmla="*/ 81 h 84"/>
                <a:gd name="T18" fmla="*/ 50 w 86"/>
                <a:gd name="T19" fmla="*/ 80 h 84"/>
                <a:gd name="T20" fmla="*/ 62 w 86"/>
                <a:gd name="T21" fmla="*/ 84 h 84"/>
                <a:gd name="T22" fmla="*/ 86 w 86"/>
                <a:gd name="T23" fmla="*/ 61 h 84"/>
                <a:gd name="T24" fmla="*/ 82 w 86"/>
                <a:gd name="T25" fmla="*/ 47 h 84"/>
                <a:gd name="T26" fmla="*/ 46 w 86"/>
                <a:gd name="T27" fmla="*/ 71 h 84"/>
                <a:gd name="T28" fmla="*/ 23 w 86"/>
                <a:gd name="T29" fmla="*/ 64 h 84"/>
                <a:gd name="T30" fmla="*/ 24 w 86"/>
                <a:gd name="T31" fmla="*/ 51 h 84"/>
                <a:gd name="T32" fmla="*/ 34 w 86"/>
                <a:gd name="T33" fmla="*/ 59 h 84"/>
                <a:gd name="T34" fmla="*/ 52 w 86"/>
                <a:gd name="T35" fmla="*/ 58 h 84"/>
                <a:gd name="T36" fmla="*/ 41 w 86"/>
                <a:gd name="T37" fmla="*/ 47 h 84"/>
                <a:gd name="T38" fmla="*/ 20 w 86"/>
                <a:gd name="T39" fmla="*/ 30 h 84"/>
                <a:gd name="T40" fmla="*/ 37 w 86"/>
                <a:gd name="T41" fmla="*/ 13 h 84"/>
                <a:gd name="T42" fmla="*/ 61 w 86"/>
                <a:gd name="T43" fmla="*/ 19 h 84"/>
                <a:gd name="T44" fmla="*/ 59 w 86"/>
                <a:gd name="T45" fmla="*/ 31 h 84"/>
                <a:gd name="T46" fmla="*/ 42 w 86"/>
                <a:gd name="T47" fmla="*/ 22 h 84"/>
                <a:gd name="T48" fmla="*/ 38 w 86"/>
                <a:gd name="T49" fmla="*/ 35 h 84"/>
                <a:gd name="T50" fmla="*/ 66 w 86"/>
                <a:gd name="T51" fmla="*/ 49 h 84"/>
                <a:gd name="T52" fmla="*/ 46 w 86"/>
                <a:gd name="T53" fmla="*/ 7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84">
                  <a:moveTo>
                    <a:pt x="82" y="47"/>
                  </a:moveTo>
                  <a:cubicBezTo>
                    <a:pt x="82" y="46"/>
                    <a:pt x="82" y="44"/>
                    <a:pt x="82" y="42"/>
                  </a:cubicBezTo>
                  <a:cubicBezTo>
                    <a:pt x="82" y="21"/>
                    <a:pt x="64" y="3"/>
                    <a:pt x="43" y="3"/>
                  </a:cubicBezTo>
                  <a:cubicBezTo>
                    <a:pt x="41" y="3"/>
                    <a:pt x="39" y="3"/>
                    <a:pt x="36" y="4"/>
                  </a:cubicBezTo>
                  <a:cubicBezTo>
                    <a:pt x="33" y="1"/>
                    <a:pt x="28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28"/>
                    <a:pt x="2" y="32"/>
                    <a:pt x="4" y="36"/>
                  </a:cubicBezTo>
                  <a:cubicBezTo>
                    <a:pt x="4" y="38"/>
                    <a:pt x="4" y="40"/>
                    <a:pt x="4" y="42"/>
                  </a:cubicBezTo>
                  <a:cubicBezTo>
                    <a:pt x="4" y="64"/>
                    <a:pt x="21" y="81"/>
                    <a:pt x="43" y="81"/>
                  </a:cubicBezTo>
                  <a:cubicBezTo>
                    <a:pt x="45" y="81"/>
                    <a:pt x="48" y="81"/>
                    <a:pt x="50" y="80"/>
                  </a:cubicBezTo>
                  <a:cubicBezTo>
                    <a:pt x="54" y="83"/>
                    <a:pt x="58" y="84"/>
                    <a:pt x="62" y="84"/>
                  </a:cubicBezTo>
                  <a:cubicBezTo>
                    <a:pt x="75" y="84"/>
                    <a:pt x="86" y="73"/>
                    <a:pt x="86" y="61"/>
                  </a:cubicBezTo>
                  <a:cubicBezTo>
                    <a:pt x="86" y="56"/>
                    <a:pt x="84" y="51"/>
                    <a:pt x="82" y="47"/>
                  </a:cubicBezTo>
                  <a:close/>
                  <a:moveTo>
                    <a:pt x="46" y="71"/>
                  </a:moveTo>
                  <a:cubicBezTo>
                    <a:pt x="34" y="71"/>
                    <a:pt x="28" y="69"/>
                    <a:pt x="23" y="64"/>
                  </a:cubicBezTo>
                  <a:cubicBezTo>
                    <a:pt x="17" y="58"/>
                    <a:pt x="19" y="52"/>
                    <a:pt x="24" y="51"/>
                  </a:cubicBezTo>
                  <a:cubicBezTo>
                    <a:pt x="29" y="51"/>
                    <a:pt x="32" y="57"/>
                    <a:pt x="34" y="59"/>
                  </a:cubicBezTo>
                  <a:cubicBezTo>
                    <a:pt x="37" y="60"/>
                    <a:pt x="47" y="64"/>
                    <a:pt x="52" y="58"/>
                  </a:cubicBezTo>
                  <a:cubicBezTo>
                    <a:pt x="58" y="51"/>
                    <a:pt x="48" y="48"/>
                    <a:pt x="41" y="47"/>
                  </a:cubicBezTo>
                  <a:cubicBezTo>
                    <a:pt x="32" y="46"/>
                    <a:pt x="19" y="40"/>
                    <a:pt x="20" y="30"/>
                  </a:cubicBezTo>
                  <a:cubicBezTo>
                    <a:pt x="21" y="19"/>
                    <a:pt x="29" y="14"/>
                    <a:pt x="37" y="13"/>
                  </a:cubicBezTo>
                  <a:cubicBezTo>
                    <a:pt x="48" y="12"/>
                    <a:pt x="55" y="15"/>
                    <a:pt x="61" y="19"/>
                  </a:cubicBezTo>
                  <a:cubicBezTo>
                    <a:pt x="67" y="25"/>
                    <a:pt x="63" y="31"/>
                    <a:pt x="59" y="31"/>
                  </a:cubicBezTo>
                  <a:cubicBezTo>
                    <a:pt x="55" y="32"/>
                    <a:pt x="51" y="22"/>
                    <a:pt x="42" y="22"/>
                  </a:cubicBezTo>
                  <a:cubicBezTo>
                    <a:pt x="33" y="22"/>
                    <a:pt x="27" y="32"/>
                    <a:pt x="38" y="35"/>
                  </a:cubicBezTo>
                  <a:cubicBezTo>
                    <a:pt x="49" y="37"/>
                    <a:pt x="61" y="38"/>
                    <a:pt x="66" y="49"/>
                  </a:cubicBezTo>
                  <a:cubicBezTo>
                    <a:pt x="70" y="59"/>
                    <a:pt x="59" y="70"/>
                    <a:pt x="46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0" name="Freeform 127"/>
            <p:cNvSpPr>
              <a:spLocks noEditPoints="1"/>
            </p:cNvSpPr>
            <p:nvPr/>
          </p:nvSpPr>
          <p:spPr bwMode="auto">
            <a:xfrm>
              <a:off x="10082548" y="1367799"/>
              <a:ext cx="152672" cy="199648"/>
            </a:xfrm>
            <a:custGeom>
              <a:avLst/>
              <a:gdLst>
                <a:gd name="T0" fmla="*/ 42 w 48"/>
                <a:gd name="T1" fmla="*/ 8 h 63"/>
                <a:gd name="T2" fmla="*/ 6 w 48"/>
                <a:gd name="T3" fmla="*/ 8 h 63"/>
                <a:gd name="T4" fmla="*/ 0 w 48"/>
                <a:gd name="T5" fmla="*/ 14 h 63"/>
                <a:gd name="T6" fmla="*/ 0 w 48"/>
                <a:gd name="T7" fmla="*/ 16 h 63"/>
                <a:gd name="T8" fmla="*/ 48 w 48"/>
                <a:gd name="T9" fmla="*/ 16 h 63"/>
                <a:gd name="T10" fmla="*/ 48 w 48"/>
                <a:gd name="T11" fmla="*/ 14 h 63"/>
                <a:gd name="T12" fmla="*/ 42 w 48"/>
                <a:gd name="T13" fmla="*/ 8 h 63"/>
                <a:gd name="T14" fmla="*/ 31 w 48"/>
                <a:gd name="T15" fmla="*/ 4 h 63"/>
                <a:gd name="T16" fmla="*/ 32 w 48"/>
                <a:gd name="T17" fmla="*/ 10 h 63"/>
                <a:gd name="T18" fmla="*/ 16 w 48"/>
                <a:gd name="T19" fmla="*/ 10 h 63"/>
                <a:gd name="T20" fmla="*/ 17 w 48"/>
                <a:gd name="T21" fmla="*/ 4 h 63"/>
                <a:gd name="T22" fmla="*/ 31 w 48"/>
                <a:gd name="T23" fmla="*/ 4 h 63"/>
                <a:gd name="T24" fmla="*/ 32 w 48"/>
                <a:gd name="T25" fmla="*/ 0 h 63"/>
                <a:gd name="T26" fmla="*/ 16 w 48"/>
                <a:gd name="T27" fmla="*/ 0 h 63"/>
                <a:gd name="T28" fmla="*/ 13 w 48"/>
                <a:gd name="T29" fmla="*/ 3 h 63"/>
                <a:gd name="T30" fmla="*/ 12 w 48"/>
                <a:gd name="T31" fmla="*/ 11 h 63"/>
                <a:gd name="T32" fmla="*/ 14 w 48"/>
                <a:gd name="T33" fmla="*/ 14 h 63"/>
                <a:gd name="T34" fmla="*/ 34 w 48"/>
                <a:gd name="T35" fmla="*/ 14 h 63"/>
                <a:gd name="T36" fmla="*/ 36 w 48"/>
                <a:gd name="T37" fmla="*/ 11 h 63"/>
                <a:gd name="T38" fmla="*/ 35 w 48"/>
                <a:gd name="T39" fmla="*/ 3 h 63"/>
                <a:gd name="T40" fmla="*/ 32 w 48"/>
                <a:gd name="T41" fmla="*/ 0 h 63"/>
                <a:gd name="T42" fmla="*/ 43 w 48"/>
                <a:gd name="T43" fmla="*/ 20 h 63"/>
                <a:gd name="T44" fmla="*/ 5 w 48"/>
                <a:gd name="T45" fmla="*/ 20 h 63"/>
                <a:gd name="T46" fmla="*/ 2 w 48"/>
                <a:gd name="T47" fmla="*/ 24 h 63"/>
                <a:gd name="T48" fmla="*/ 5 w 48"/>
                <a:gd name="T49" fmla="*/ 59 h 63"/>
                <a:gd name="T50" fmla="*/ 9 w 48"/>
                <a:gd name="T51" fmla="*/ 63 h 63"/>
                <a:gd name="T52" fmla="*/ 39 w 48"/>
                <a:gd name="T53" fmla="*/ 63 h 63"/>
                <a:gd name="T54" fmla="*/ 43 w 48"/>
                <a:gd name="T55" fmla="*/ 59 h 63"/>
                <a:gd name="T56" fmla="*/ 46 w 48"/>
                <a:gd name="T57" fmla="*/ 24 h 63"/>
                <a:gd name="T58" fmla="*/ 43 w 48"/>
                <a:gd name="T59" fmla="*/ 20 h 63"/>
                <a:gd name="T60" fmla="*/ 16 w 48"/>
                <a:gd name="T61" fmla="*/ 55 h 63"/>
                <a:gd name="T62" fmla="*/ 10 w 48"/>
                <a:gd name="T63" fmla="*/ 55 h 63"/>
                <a:gd name="T64" fmla="*/ 8 w 48"/>
                <a:gd name="T65" fmla="*/ 28 h 63"/>
                <a:gd name="T66" fmla="*/ 16 w 48"/>
                <a:gd name="T67" fmla="*/ 28 h 63"/>
                <a:gd name="T68" fmla="*/ 16 w 48"/>
                <a:gd name="T69" fmla="*/ 55 h 63"/>
                <a:gd name="T70" fmla="*/ 28 w 48"/>
                <a:gd name="T71" fmla="*/ 55 h 63"/>
                <a:gd name="T72" fmla="*/ 20 w 48"/>
                <a:gd name="T73" fmla="*/ 55 h 63"/>
                <a:gd name="T74" fmla="*/ 20 w 48"/>
                <a:gd name="T75" fmla="*/ 28 h 63"/>
                <a:gd name="T76" fmla="*/ 28 w 48"/>
                <a:gd name="T77" fmla="*/ 28 h 63"/>
                <a:gd name="T78" fmla="*/ 28 w 48"/>
                <a:gd name="T79" fmla="*/ 55 h 63"/>
                <a:gd name="T80" fmla="*/ 38 w 48"/>
                <a:gd name="T81" fmla="*/ 55 h 63"/>
                <a:gd name="T82" fmla="*/ 32 w 48"/>
                <a:gd name="T83" fmla="*/ 55 h 63"/>
                <a:gd name="T84" fmla="*/ 32 w 48"/>
                <a:gd name="T85" fmla="*/ 28 h 63"/>
                <a:gd name="T86" fmla="*/ 40 w 48"/>
                <a:gd name="T87" fmla="*/ 28 h 63"/>
                <a:gd name="T88" fmla="*/ 38 w 48"/>
                <a:gd name="T89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8" h="63">
                  <a:moveTo>
                    <a:pt x="42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3" y="8"/>
                    <a:pt x="0" y="11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1"/>
                    <a:pt x="45" y="8"/>
                    <a:pt x="42" y="8"/>
                  </a:cubicBezTo>
                  <a:close/>
                  <a:moveTo>
                    <a:pt x="31" y="4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31" y="4"/>
                    <a:pt x="31" y="4"/>
                    <a:pt x="31" y="4"/>
                  </a:cubicBezTo>
                  <a:moveTo>
                    <a:pt x="3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3" y="1"/>
                    <a:pt x="13" y="3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3"/>
                    <a:pt x="13" y="14"/>
                    <a:pt x="1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4"/>
                    <a:pt x="37" y="13"/>
                    <a:pt x="36" y="1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lose/>
                  <a:moveTo>
                    <a:pt x="43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2" y="22"/>
                    <a:pt x="2" y="24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1"/>
                    <a:pt x="7" y="63"/>
                    <a:pt x="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3"/>
                    <a:pt x="43" y="61"/>
                    <a:pt x="43" y="59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2"/>
                    <a:pt x="45" y="20"/>
                    <a:pt x="43" y="20"/>
                  </a:cubicBezTo>
                  <a:close/>
                  <a:moveTo>
                    <a:pt x="16" y="5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6" y="28"/>
                    <a:pt x="16" y="28"/>
                    <a:pt x="16" y="28"/>
                  </a:cubicBezTo>
                  <a:lnTo>
                    <a:pt x="16" y="55"/>
                  </a:lnTo>
                  <a:close/>
                  <a:moveTo>
                    <a:pt x="28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8" y="28"/>
                    <a:pt x="28" y="28"/>
                    <a:pt x="28" y="28"/>
                  </a:cubicBezTo>
                  <a:lnTo>
                    <a:pt x="28" y="55"/>
                  </a:lnTo>
                  <a:close/>
                  <a:moveTo>
                    <a:pt x="38" y="55"/>
                  </a:moveTo>
                  <a:cubicBezTo>
                    <a:pt x="32" y="55"/>
                    <a:pt x="32" y="55"/>
                    <a:pt x="32" y="55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38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1" name="Freeform 128"/>
            <p:cNvSpPr>
              <a:spLocks noEditPoints="1"/>
            </p:cNvSpPr>
            <p:nvPr/>
          </p:nvSpPr>
          <p:spPr bwMode="auto">
            <a:xfrm>
              <a:off x="9634320" y="3002169"/>
              <a:ext cx="416912" cy="418868"/>
            </a:xfrm>
            <a:custGeom>
              <a:avLst/>
              <a:gdLst>
                <a:gd name="T0" fmla="*/ 65 w 130"/>
                <a:gd name="T1" fmla="*/ 0 h 131"/>
                <a:gd name="T2" fmla="*/ 0 w 130"/>
                <a:gd name="T3" fmla="*/ 65 h 131"/>
                <a:gd name="T4" fmla="*/ 65 w 130"/>
                <a:gd name="T5" fmla="*/ 131 h 131"/>
                <a:gd name="T6" fmla="*/ 130 w 130"/>
                <a:gd name="T7" fmla="*/ 65 h 131"/>
                <a:gd name="T8" fmla="*/ 65 w 130"/>
                <a:gd name="T9" fmla="*/ 0 h 131"/>
                <a:gd name="T10" fmla="*/ 65 w 130"/>
                <a:gd name="T11" fmla="*/ 114 h 131"/>
                <a:gd name="T12" fmla="*/ 16 w 130"/>
                <a:gd name="T13" fmla="*/ 65 h 131"/>
                <a:gd name="T14" fmla="*/ 65 w 130"/>
                <a:gd name="T15" fmla="*/ 17 h 131"/>
                <a:gd name="T16" fmla="*/ 114 w 130"/>
                <a:gd name="T17" fmla="*/ 65 h 131"/>
                <a:gd name="T18" fmla="*/ 65 w 130"/>
                <a:gd name="T19" fmla="*/ 114 h 131"/>
                <a:gd name="T20" fmla="*/ 40 w 130"/>
                <a:gd name="T21" fmla="*/ 65 h 131"/>
                <a:gd name="T22" fmla="*/ 65 w 130"/>
                <a:gd name="T23" fmla="*/ 90 h 131"/>
                <a:gd name="T24" fmla="*/ 89 w 130"/>
                <a:gd name="T25" fmla="*/ 65 h 131"/>
                <a:gd name="T26" fmla="*/ 65 w 130"/>
                <a:gd name="T27" fmla="*/ 41 h 131"/>
                <a:gd name="T28" fmla="*/ 40 w 130"/>
                <a:gd name="T29" fmla="*/ 6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31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0" y="101"/>
                    <a:pt x="29" y="131"/>
                    <a:pt x="65" y="131"/>
                  </a:cubicBezTo>
                  <a:cubicBezTo>
                    <a:pt x="101" y="131"/>
                    <a:pt x="130" y="101"/>
                    <a:pt x="130" y="65"/>
                  </a:cubicBezTo>
                  <a:cubicBezTo>
                    <a:pt x="130" y="29"/>
                    <a:pt x="101" y="0"/>
                    <a:pt x="65" y="0"/>
                  </a:cubicBezTo>
                  <a:close/>
                  <a:moveTo>
                    <a:pt x="65" y="114"/>
                  </a:moveTo>
                  <a:cubicBezTo>
                    <a:pt x="38" y="114"/>
                    <a:pt x="16" y="92"/>
                    <a:pt x="16" y="65"/>
                  </a:cubicBezTo>
                  <a:cubicBezTo>
                    <a:pt x="16" y="38"/>
                    <a:pt x="38" y="17"/>
                    <a:pt x="65" y="17"/>
                  </a:cubicBezTo>
                  <a:cubicBezTo>
                    <a:pt x="92" y="17"/>
                    <a:pt x="114" y="38"/>
                    <a:pt x="114" y="65"/>
                  </a:cubicBezTo>
                  <a:cubicBezTo>
                    <a:pt x="114" y="92"/>
                    <a:pt x="92" y="114"/>
                    <a:pt x="65" y="114"/>
                  </a:cubicBezTo>
                  <a:close/>
                  <a:moveTo>
                    <a:pt x="40" y="65"/>
                  </a:moveTo>
                  <a:cubicBezTo>
                    <a:pt x="40" y="79"/>
                    <a:pt x="51" y="90"/>
                    <a:pt x="65" y="90"/>
                  </a:cubicBezTo>
                  <a:cubicBezTo>
                    <a:pt x="78" y="90"/>
                    <a:pt x="89" y="79"/>
                    <a:pt x="89" y="65"/>
                  </a:cubicBezTo>
                  <a:cubicBezTo>
                    <a:pt x="89" y="52"/>
                    <a:pt x="78" y="41"/>
                    <a:pt x="65" y="41"/>
                  </a:cubicBezTo>
                  <a:cubicBezTo>
                    <a:pt x="51" y="41"/>
                    <a:pt x="40" y="52"/>
                    <a:pt x="40" y="65"/>
                  </a:cubicBezTo>
                  <a:close/>
                </a:path>
              </a:pathLst>
            </a:custGeom>
            <a:solidFill>
              <a:srgbClr val="60B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2" name="Freeform 129"/>
            <p:cNvSpPr>
              <a:spLocks noEditPoints="1"/>
            </p:cNvSpPr>
            <p:nvPr/>
          </p:nvSpPr>
          <p:spPr bwMode="auto">
            <a:xfrm>
              <a:off x="9330934" y="1252317"/>
              <a:ext cx="690938" cy="299471"/>
            </a:xfrm>
            <a:custGeom>
              <a:avLst/>
              <a:gdLst>
                <a:gd name="T0" fmla="*/ 188 w 216"/>
                <a:gd name="T1" fmla="*/ 41 h 94"/>
                <a:gd name="T2" fmla="*/ 178 w 216"/>
                <a:gd name="T3" fmla="*/ 43 h 94"/>
                <a:gd name="T4" fmla="*/ 129 w 216"/>
                <a:gd name="T5" fmla="*/ 0 h 94"/>
                <a:gd name="T6" fmla="*/ 111 w 216"/>
                <a:gd name="T7" fmla="*/ 3 h 94"/>
                <a:gd name="T8" fmla="*/ 108 w 216"/>
                <a:gd name="T9" fmla="*/ 6 h 94"/>
                <a:gd name="T10" fmla="*/ 108 w 216"/>
                <a:gd name="T11" fmla="*/ 91 h 94"/>
                <a:gd name="T12" fmla="*/ 111 w 216"/>
                <a:gd name="T13" fmla="*/ 94 h 94"/>
                <a:gd name="T14" fmla="*/ 188 w 216"/>
                <a:gd name="T15" fmla="*/ 94 h 94"/>
                <a:gd name="T16" fmla="*/ 216 w 216"/>
                <a:gd name="T17" fmla="*/ 68 h 94"/>
                <a:gd name="T18" fmla="*/ 188 w 216"/>
                <a:gd name="T19" fmla="*/ 41 h 94"/>
                <a:gd name="T20" fmla="*/ 85 w 216"/>
                <a:gd name="T21" fmla="*/ 94 h 94"/>
                <a:gd name="T22" fmla="*/ 91 w 216"/>
                <a:gd name="T23" fmla="*/ 94 h 94"/>
                <a:gd name="T24" fmla="*/ 95 w 216"/>
                <a:gd name="T25" fmla="*/ 47 h 94"/>
                <a:gd name="T26" fmla="*/ 91 w 216"/>
                <a:gd name="T27" fmla="*/ 0 h 94"/>
                <a:gd name="T28" fmla="*/ 85 w 216"/>
                <a:gd name="T29" fmla="*/ 0 h 94"/>
                <a:gd name="T30" fmla="*/ 81 w 216"/>
                <a:gd name="T31" fmla="*/ 47 h 94"/>
                <a:gd name="T32" fmla="*/ 85 w 216"/>
                <a:gd name="T33" fmla="*/ 94 h 94"/>
                <a:gd name="T34" fmla="*/ 64 w 216"/>
                <a:gd name="T35" fmla="*/ 94 h 94"/>
                <a:gd name="T36" fmla="*/ 58 w 216"/>
                <a:gd name="T37" fmla="*/ 94 h 94"/>
                <a:gd name="T38" fmla="*/ 54 w 216"/>
                <a:gd name="T39" fmla="*/ 60 h 94"/>
                <a:gd name="T40" fmla="*/ 58 w 216"/>
                <a:gd name="T41" fmla="*/ 27 h 94"/>
                <a:gd name="T42" fmla="*/ 64 w 216"/>
                <a:gd name="T43" fmla="*/ 27 h 94"/>
                <a:gd name="T44" fmla="*/ 68 w 216"/>
                <a:gd name="T45" fmla="*/ 61 h 94"/>
                <a:gd name="T46" fmla="*/ 64 w 216"/>
                <a:gd name="T47" fmla="*/ 94 h 94"/>
                <a:gd name="T48" fmla="*/ 31 w 216"/>
                <a:gd name="T49" fmla="*/ 94 h 94"/>
                <a:gd name="T50" fmla="*/ 37 w 216"/>
                <a:gd name="T51" fmla="*/ 94 h 94"/>
                <a:gd name="T52" fmla="*/ 41 w 216"/>
                <a:gd name="T53" fmla="*/ 67 h 94"/>
                <a:gd name="T54" fmla="*/ 37 w 216"/>
                <a:gd name="T55" fmla="*/ 40 h 94"/>
                <a:gd name="T56" fmla="*/ 31 w 216"/>
                <a:gd name="T57" fmla="*/ 40 h 94"/>
                <a:gd name="T58" fmla="*/ 27 w 216"/>
                <a:gd name="T59" fmla="*/ 67 h 94"/>
                <a:gd name="T60" fmla="*/ 31 w 216"/>
                <a:gd name="T61" fmla="*/ 94 h 94"/>
                <a:gd name="T62" fmla="*/ 4 w 216"/>
                <a:gd name="T63" fmla="*/ 81 h 94"/>
                <a:gd name="T64" fmla="*/ 10 w 216"/>
                <a:gd name="T65" fmla="*/ 81 h 94"/>
                <a:gd name="T66" fmla="*/ 14 w 216"/>
                <a:gd name="T67" fmla="*/ 67 h 94"/>
                <a:gd name="T68" fmla="*/ 10 w 216"/>
                <a:gd name="T69" fmla="*/ 54 h 94"/>
                <a:gd name="T70" fmla="*/ 4 w 216"/>
                <a:gd name="T71" fmla="*/ 54 h 94"/>
                <a:gd name="T72" fmla="*/ 0 w 216"/>
                <a:gd name="T73" fmla="*/ 67 h 94"/>
                <a:gd name="T74" fmla="*/ 4 w 216"/>
                <a:gd name="T75" fmla="*/ 8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" h="94">
                  <a:moveTo>
                    <a:pt x="188" y="41"/>
                  </a:moveTo>
                  <a:cubicBezTo>
                    <a:pt x="184" y="41"/>
                    <a:pt x="181" y="42"/>
                    <a:pt x="178" y="43"/>
                  </a:cubicBezTo>
                  <a:cubicBezTo>
                    <a:pt x="175" y="19"/>
                    <a:pt x="154" y="0"/>
                    <a:pt x="129" y="0"/>
                  </a:cubicBezTo>
                  <a:cubicBezTo>
                    <a:pt x="122" y="0"/>
                    <a:pt x="116" y="1"/>
                    <a:pt x="111" y="3"/>
                  </a:cubicBezTo>
                  <a:cubicBezTo>
                    <a:pt x="109" y="4"/>
                    <a:pt x="108" y="5"/>
                    <a:pt x="108" y="6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3"/>
                    <a:pt x="110" y="94"/>
                    <a:pt x="111" y="94"/>
                  </a:cubicBezTo>
                  <a:cubicBezTo>
                    <a:pt x="111" y="94"/>
                    <a:pt x="188" y="94"/>
                    <a:pt x="188" y="94"/>
                  </a:cubicBezTo>
                  <a:cubicBezTo>
                    <a:pt x="204" y="94"/>
                    <a:pt x="216" y="82"/>
                    <a:pt x="216" y="68"/>
                  </a:cubicBezTo>
                  <a:cubicBezTo>
                    <a:pt x="216" y="53"/>
                    <a:pt x="204" y="41"/>
                    <a:pt x="188" y="41"/>
                  </a:cubicBezTo>
                  <a:close/>
                  <a:moveTo>
                    <a:pt x="85" y="94"/>
                  </a:moveTo>
                  <a:cubicBezTo>
                    <a:pt x="91" y="94"/>
                    <a:pt x="91" y="94"/>
                    <a:pt x="91" y="94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1" y="47"/>
                    <a:pt x="81" y="47"/>
                    <a:pt x="81" y="47"/>
                  </a:cubicBezTo>
                  <a:lnTo>
                    <a:pt x="85" y="94"/>
                  </a:lnTo>
                  <a:close/>
                  <a:moveTo>
                    <a:pt x="64" y="94"/>
                  </a:moveTo>
                  <a:cubicBezTo>
                    <a:pt x="58" y="94"/>
                    <a:pt x="58" y="94"/>
                    <a:pt x="58" y="9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8" y="61"/>
                    <a:pt x="68" y="61"/>
                    <a:pt x="68" y="61"/>
                  </a:cubicBezTo>
                  <a:lnTo>
                    <a:pt x="64" y="94"/>
                  </a:lnTo>
                  <a:close/>
                  <a:moveTo>
                    <a:pt x="31" y="94"/>
                  </a:moveTo>
                  <a:cubicBezTo>
                    <a:pt x="37" y="94"/>
                    <a:pt x="37" y="94"/>
                    <a:pt x="37" y="94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27" y="67"/>
                    <a:pt x="27" y="67"/>
                    <a:pt x="27" y="67"/>
                  </a:cubicBezTo>
                  <a:lnTo>
                    <a:pt x="31" y="94"/>
                  </a:lnTo>
                  <a:close/>
                  <a:moveTo>
                    <a:pt x="4" y="81"/>
                  </a:moveTo>
                  <a:cubicBezTo>
                    <a:pt x="10" y="81"/>
                    <a:pt x="10" y="81"/>
                    <a:pt x="10" y="81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4" y="81"/>
                  </a:lnTo>
                  <a:close/>
                </a:path>
              </a:pathLst>
            </a:custGeom>
            <a:solidFill>
              <a:srgbClr val="60B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3" name="Freeform 130"/>
            <p:cNvSpPr>
              <a:spLocks noEditPoints="1"/>
            </p:cNvSpPr>
            <p:nvPr/>
          </p:nvSpPr>
          <p:spPr bwMode="auto">
            <a:xfrm>
              <a:off x="9462075" y="1610508"/>
              <a:ext cx="383636" cy="342532"/>
            </a:xfrm>
            <a:custGeom>
              <a:avLst/>
              <a:gdLst>
                <a:gd name="T0" fmla="*/ 50 w 120"/>
                <a:gd name="T1" fmla="*/ 0 h 107"/>
                <a:gd name="T2" fmla="*/ 50 w 120"/>
                <a:gd name="T3" fmla="*/ 0 h 107"/>
                <a:gd name="T4" fmla="*/ 100 w 120"/>
                <a:gd name="T5" fmla="*/ 41 h 107"/>
                <a:gd name="T6" fmla="*/ 50 w 120"/>
                <a:gd name="T7" fmla="*/ 81 h 107"/>
                <a:gd name="T8" fmla="*/ 42 w 120"/>
                <a:gd name="T9" fmla="*/ 81 h 107"/>
                <a:gd name="T10" fmla="*/ 7 w 120"/>
                <a:gd name="T11" fmla="*/ 93 h 107"/>
                <a:gd name="T12" fmla="*/ 7 w 120"/>
                <a:gd name="T13" fmla="*/ 91 h 107"/>
                <a:gd name="T14" fmla="*/ 19 w 120"/>
                <a:gd name="T15" fmla="*/ 75 h 107"/>
                <a:gd name="T16" fmla="*/ 19 w 120"/>
                <a:gd name="T17" fmla="*/ 72 h 107"/>
                <a:gd name="T18" fmla="*/ 0 w 120"/>
                <a:gd name="T19" fmla="*/ 41 h 107"/>
                <a:gd name="T20" fmla="*/ 50 w 120"/>
                <a:gd name="T21" fmla="*/ 0 h 107"/>
                <a:gd name="T22" fmla="*/ 104 w 120"/>
                <a:gd name="T23" fmla="*/ 91 h 107"/>
                <a:gd name="T24" fmla="*/ 113 w 120"/>
                <a:gd name="T25" fmla="*/ 104 h 107"/>
                <a:gd name="T26" fmla="*/ 113 w 120"/>
                <a:gd name="T27" fmla="*/ 107 h 107"/>
                <a:gd name="T28" fmla="*/ 83 w 120"/>
                <a:gd name="T29" fmla="*/ 96 h 107"/>
                <a:gd name="T30" fmla="*/ 77 w 120"/>
                <a:gd name="T31" fmla="*/ 96 h 107"/>
                <a:gd name="T32" fmla="*/ 50 w 120"/>
                <a:gd name="T33" fmla="*/ 89 h 107"/>
                <a:gd name="T34" fmla="*/ 90 w 120"/>
                <a:gd name="T35" fmla="*/ 75 h 107"/>
                <a:gd name="T36" fmla="*/ 103 w 120"/>
                <a:gd name="T37" fmla="*/ 60 h 107"/>
                <a:gd name="T38" fmla="*/ 108 w 120"/>
                <a:gd name="T39" fmla="*/ 41 h 107"/>
                <a:gd name="T40" fmla="*/ 108 w 120"/>
                <a:gd name="T41" fmla="*/ 37 h 107"/>
                <a:gd name="T42" fmla="*/ 120 w 120"/>
                <a:gd name="T43" fmla="*/ 62 h 107"/>
                <a:gd name="T44" fmla="*/ 104 w 120"/>
                <a:gd name="T45" fmla="*/ 88 h 107"/>
                <a:gd name="T46" fmla="*/ 104 w 120"/>
                <a:gd name="T47" fmla="*/ 9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07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8" y="0"/>
                    <a:pt x="100" y="18"/>
                    <a:pt x="100" y="41"/>
                  </a:cubicBezTo>
                  <a:cubicBezTo>
                    <a:pt x="100" y="63"/>
                    <a:pt x="78" y="81"/>
                    <a:pt x="50" y="81"/>
                  </a:cubicBezTo>
                  <a:cubicBezTo>
                    <a:pt x="47" y="81"/>
                    <a:pt x="45" y="81"/>
                    <a:pt x="42" y="81"/>
                  </a:cubicBezTo>
                  <a:cubicBezTo>
                    <a:pt x="32" y="91"/>
                    <a:pt x="19" y="93"/>
                    <a:pt x="7" y="93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14" y="87"/>
                    <a:pt x="19" y="82"/>
                    <a:pt x="19" y="75"/>
                  </a:cubicBezTo>
                  <a:cubicBezTo>
                    <a:pt x="19" y="74"/>
                    <a:pt x="19" y="73"/>
                    <a:pt x="19" y="72"/>
                  </a:cubicBezTo>
                  <a:cubicBezTo>
                    <a:pt x="8" y="65"/>
                    <a:pt x="0" y="53"/>
                    <a:pt x="0" y="41"/>
                  </a:cubicBezTo>
                  <a:cubicBezTo>
                    <a:pt x="0" y="18"/>
                    <a:pt x="23" y="0"/>
                    <a:pt x="50" y="0"/>
                  </a:cubicBezTo>
                  <a:close/>
                  <a:moveTo>
                    <a:pt x="104" y="91"/>
                  </a:moveTo>
                  <a:cubicBezTo>
                    <a:pt x="104" y="97"/>
                    <a:pt x="107" y="102"/>
                    <a:pt x="113" y="104"/>
                  </a:cubicBezTo>
                  <a:cubicBezTo>
                    <a:pt x="113" y="107"/>
                    <a:pt x="113" y="107"/>
                    <a:pt x="113" y="107"/>
                  </a:cubicBezTo>
                  <a:cubicBezTo>
                    <a:pt x="102" y="106"/>
                    <a:pt x="93" y="105"/>
                    <a:pt x="83" y="96"/>
                  </a:cubicBezTo>
                  <a:cubicBezTo>
                    <a:pt x="81" y="96"/>
                    <a:pt x="79" y="96"/>
                    <a:pt x="77" y="96"/>
                  </a:cubicBezTo>
                  <a:cubicBezTo>
                    <a:pt x="67" y="96"/>
                    <a:pt x="58" y="93"/>
                    <a:pt x="50" y="89"/>
                  </a:cubicBezTo>
                  <a:cubicBezTo>
                    <a:pt x="65" y="89"/>
                    <a:pt x="79" y="84"/>
                    <a:pt x="90" y="75"/>
                  </a:cubicBezTo>
                  <a:cubicBezTo>
                    <a:pt x="96" y="71"/>
                    <a:pt x="100" y="66"/>
                    <a:pt x="103" y="60"/>
                  </a:cubicBezTo>
                  <a:cubicBezTo>
                    <a:pt x="106" y="54"/>
                    <a:pt x="108" y="47"/>
                    <a:pt x="108" y="41"/>
                  </a:cubicBezTo>
                  <a:cubicBezTo>
                    <a:pt x="108" y="40"/>
                    <a:pt x="108" y="39"/>
                    <a:pt x="108" y="37"/>
                  </a:cubicBezTo>
                  <a:cubicBezTo>
                    <a:pt x="115" y="44"/>
                    <a:pt x="120" y="52"/>
                    <a:pt x="120" y="62"/>
                  </a:cubicBezTo>
                  <a:cubicBezTo>
                    <a:pt x="120" y="72"/>
                    <a:pt x="114" y="82"/>
                    <a:pt x="104" y="88"/>
                  </a:cubicBezTo>
                  <a:cubicBezTo>
                    <a:pt x="104" y="89"/>
                    <a:pt x="104" y="90"/>
                    <a:pt x="104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4" name="Freeform 131"/>
            <p:cNvSpPr>
              <a:spLocks noEditPoints="1"/>
            </p:cNvSpPr>
            <p:nvPr/>
          </p:nvSpPr>
          <p:spPr bwMode="auto">
            <a:xfrm>
              <a:off x="9501222" y="1990229"/>
              <a:ext cx="338618" cy="336661"/>
            </a:xfrm>
            <a:custGeom>
              <a:avLst/>
              <a:gdLst>
                <a:gd name="T0" fmla="*/ 20 w 106"/>
                <a:gd name="T1" fmla="*/ 53 h 105"/>
                <a:gd name="T2" fmla="*/ 20 w 106"/>
                <a:gd name="T3" fmla="*/ 49 h 105"/>
                <a:gd name="T4" fmla="*/ 1 w 106"/>
                <a:gd name="T5" fmla="*/ 43 h 105"/>
                <a:gd name="T6" fmla="*/ 0 w 106"/>
                <a:gd name="T7" fmla="*/ 53 h 105"/>
                <a:gd name="T8" fmla="*/ 17 w 106"/>
                <a:gd name="T9" fmla="*/ 91 h 105"/>
                <a:gd name="T10" fmla="*/ 29 w 106"/>
                <a:gd name="T11" fmla="*/ 75 h 105"/>
                <a:gd name="T12" fmla="*/ 20 w 106"/>
                <a:gd name="T13" fmla="*/ 53 h 105"/>
                <a:gd name="T14" fmla="*/ 86 w 106"/>
                <a:gd name="T15" fmla="*/ 53 h 105"/>
                <a:gd name="T16" fmla="*/ 77 w 106"/>
                <a:gd name="T17" fmla="*/ 75 h 105"/>
                <a:gd name="T18" fmla="*/ 89 w 106"/>
                <a:gd name="T19" fmla="*/ 91 h 105"/>
                <a:gd name="T20" fmla="*/ 106 w 106"/>
                <a:gd name="T21" fmla="*/ 53 h 105"/>
                <a:gd name="T22" fmla="*/ 105 w 106"/>
                <a:gd name="T23" fmla="*/ 43 h 105"/>
                <a:gd name="T24" fmla="*/ 86 w 106"/>
                <a:gd name="T25" fmla="*/ 49 h 105"/>
                <a:gd name="T26" fmla="*/ 86 w 106"/>
                <a:gd name="T27" fmla="*/ 53 h 105"/>
                <a:gd name="T28" fmla="*/ 59 w 106"/>
                <a:gd name="T29" fmla="*/ 20 h 105"/>
                <a:gd name="T30" fmla="*/ 82 w 106"/>
                <a:gd name="T31" fmla="*/ 36 h 105"/>
                <a:gd name="T32" fmla="*/ 101 w 106"/>
                <a:gd name="T33" fmla="*/ 30 h 105"/>
                <a:gd name="T34" fmla="*/ 59 w 106"/>
                <a:gd name="T35" fmla="*/ 0 h 105"/>
                <a:gd name="T36" fmla="*/ 59 w 106"/>
                <a:gd name="T37" fmla="*/ 20 h 105"/>
                <a:gd name="T38" fmla="*/ 24 w 106"/>
                <a:gd name="T39" fmla="*/ 36 h 105"/>
                <a:gd name="T40" fmla="*/ 46 w 106"/>
                <a:gd name="T41" fmla="*/ 20 h 105"/>
                <a:gd name="T42" fmla="*/ 46 w 106"/>
                <a:gd name="T43" fmla="*/ 0 h 105"/>
                <a:gd name="T44" fmla="*/ 5 w 106"/>
                <a:gd name="T45" fmla="*/ 30 h 105"/>
                <a:gd name="T46" fmla="*/ 24 w 106"/>
                <a:gd name="T47" fmla="*/ 36 h 105"/>
                <a:gd name="T48" fmla="*/ 67 w 106"/>
                <a:gd name="T49" fmla="*/ 83 h 105"/>
                <a:gd name="T50" fmla="*/ 53 w 106"/>
                <a:gd name="T51" fmla="*/ 85 h 105"/>
                <a:gd name="T52" fmla="*/ 39 w 106"/>
                <a:gd name="T53" fmla="*/ 83 h 105"/>
                <a:gd name="T54" fmla="*/ 28 w 106"/>
                <a:gd name="T55" fmla="*/ 99 h 105"/>
                <a:gd name="T56" fmla="*/ 53 w 106"/>
                <a:gd name="T57" fmla="*/ 105 h 105"/>
                <a:gd name="T58" fmla="*/ 78 w 106"/>
                <a:gd name="T59" fmla="*/ 99 h 105"/>
                <a:gd name="T60" fmla="*/ 67 w 106"/>
                <a:gd name="T61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" h="105">
                  <a:moveTo>
                    <a:pt x="20" y="53"/>
                  </a:moveTo>
                  <a:cubicBezTo>
                    <a:pt x="20" y="51"/>
                    <a:pt x="20" y="50"/>
                    <a:pt x="20" y="49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6"/>
                    <a:pt x="0" y="49"/>
                    <a:pt x="0" y="53"/>
                  </a:cubicBezTo>
                  <a:cubicBezTo>
                    <a:pt x="0" y="68"/>
                    <a:pt x="7" y="81"/>
                    <a:pt x="17" y="91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3" y="69"/>
                    <a:pt x="20" y="61"/>
                    <a:pt x="20" y="53"/>
                  </a:cubicBezTo>
                  <a:close/>
                  <a:moveTo>
                    <a:pt x="86" y="53"/>
                  </a:moveTo>
                  <a:cubicBezTo>
                    <a:pt x="86" y="61"/>
                    <a:pt x="83" y="69"/>
                    <a:pt x="77" y="75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9" y="81"/>
                    <a:pt x="106" y="68"/>
                    <a:pt x="106" y="53"/>
                  </a:cubicBezTo>
                  <a:cubicBezTo>
                    <a:pt x="106" y="49"/>
                    <a:pt x="105" y="46"/>
                    <a:pt x="105" y="43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6" y="50"/>
                    <a:pt x="86" y="51"/>
                    <a:pt x="86" y="53"/>
                  </a:cubicBezTo>
                  <a:close/>
                  <a:moveTo>
                    <a:pt x="59" y="20"/>
                  </a:moveTo>
                  <a:cubicBezTo>
                    <a:pt x="69" y="22"/>
                    <a:pt x="77" y="28"/>
                    <a:pt x="82" y="36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93" y="14"/>
                    <a:pt x="78" y="3"/>
                    <a:pt x="59" y="0"/>
                  </a:cubicBezTo>
                  <a:lnTo>
                    <a:pt x="59" y="20"/>
                  </a:lnTo>
                  <a:close/>
                  <a:moveTo>
                    <a:pt x="24" y="36"/>
                  </a:moveTo>
                  <a:cubicBezTo>
                    <a:pt x="29" y="28"/>
                    <a:pt x="37" y="22"/>
                    <a:pt x="46" y="2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8" y="3"/>
                    <a:pt x="13" y="14"/>
                    <a:pt x="5" y="30"/>
                  </a:cubicBezTo>
                  <a:lnTo>
                    <a:pt x="24" y="36"/>
                  </a:lnTo>
                  <a:close/>
                  <a:moveTo>
                    <a:pt x="67" y="83"/>
                  </a:moveTo>
                  <a:cubicBezTo>
                    <a:pt x="62" y="84"/>
                    <a:pt x="58" y="85"/>
                    <a:pt x="53" y="85"/>
                  </a:cubicBezTo>
                  <a:cubicBezTo>
                    <a:pt x="48" y="85"/>
                    <a:pt x="43" y="84"/>
                    <a:pt x="39" y="83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5" y="103"/>
                    <a:pt x="44" y="105"/>
                    <a:pt x="53" y="105"/>
                  </a:cubicBezTo>
                  <a:cubicBezTo>
                    <a:pt x="62" y="105"/>
                    <a:pt x="71" y="103"/>
                    <a:pt x="78" y="99"/>
                  </a:cubicBezTo>
                  <a:lnTo>
                    <a:pt x="67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5" name="Freeform 132"/>
            <p:cNvSpPr>
              <a:spLocks noEditPoints="1"/>
            </p:cNvSpPr>
            <p:nvPr/>
          </p:nvSpPr>
          <p:spPr bwMode="auto">
            <a:xfrm>
              <a:off x="9522752" y="2397354"/>
              <a:ext cx="317087" cy="334703"/>
            </a:xfrm>
            <a:custGeom>
              <a:avLst/>
              <a:gdLst>
                <a:gd name="T0" fmla="*/ 75 w 162"/>
                <a:gd name="T1" fmla="*/ 65 h 171"/>
                <a:gd name="T2" fmla="*/ 54 w 162"/>
                <a:gd name="T3" fmla="*/ 86 h 171"/>
                <a:gd name="T4" fmla="*/ 87 w 162"/>
                <a:gd name="T5" fmla="*/ 65 h 171"/>
                <a:gd name="T6" fmla="*/ 108 w 162"/>
                <a:gd name="T7" fmla="*/ 86 h 171"/>
                <a:gd name="T8" fmla="*/ 87 w 162"/>
                <a:gd name="T9" fmla="*/ 65 h 171"/>
                <a:gd name="T10" fmla="*/ 139 w 162"/>
                <a:gd name="T11" fmla="*/ 65 h 171"/>
                <a:gd name="T12" fmla="*/ 118 w 162"/>
                <a:gd name="T13" fmla="*/ 86 h 171"/>
                <a:gd name="T14" fmla="*/ 21 w 162"/>
                <a:gd name="T15" fmla="*/ 129 h 171"/>
                <a:gd name="T16" fmla="*/ 43 w 162"/>
                <a:gd name="T17" fmla="*/ 150 h 171"/>
                <a:gd name="T18" fmla="*/ 21 w 162"/>
                <a:gd name="T19" fmla="*/ 129 h 171"/>
                <a:gd name="T20" fmla="*/ 75 w 162"/>
                <a:gd name="T21" fmla="*/ 129 h 171"/>
                <a:gd name="T22" fmla="*/ 54 w 162"/>
                <a:gd name="T23" fmla="*/ 150 h 171"/>
                <a:gd name="T24" fmla="*/ 87 w 162"/>
                <a:gd name="T25" fmla="*/ 129 h 171"/>
                <a:gd name="T26" fmla="*/ 108 w 162"/>
                <a:gd name="T27" fmla="*/ 150 h 171"/>
                <a:gd name="T28" fmla="*/ 87 w 162"/>
                <a:gd name="T29" fmla="*/ 129 h 171"/>
                <a:gd name="T30" fmla="*/ 75 w 162"/>
                <a:gd name="T31" fmla="*/ 96 h 171"/>
                <a:gd name="T32" fmla="*/ 54 w 162"/>
                <a:gd name="T33" fmla="*/ 117 h 171"/>
                <a:gd name="T34" fmla="*/ 87 w 162"/>
                <a:gd name="T35" fmla="*/ 96 h 171"/>
                <a:gd name="T36" fmla="*/ 108 w 162"/>
                <a:gd name="T37" fmla="*/ 117 h 171"/>
                <a:gd name="T38" fmla="*/ 87 w 162"/>
                <a:gd name="T39" fmla="*/ 96 h 171"/>
                <a:gd name="T40" fmla="*/ 139 w 162"/>
                <a:gd name="T41" fmla="*/ 96 h 171"/>
                <a:gd name="T42" fmla="*/ 118 w 162"/>
                <a:gd name="T43" fmla="*/ 117 h 171"/>
                <a:gd name="T44" fmla="*/ 21 w 162"/>
                <a:gd name="T45" fmla="*/ 96 h 171"/>
                <a:gd name="T46" fmla="*/ 43 w 162"/>
                <a:gd name="T47" fmla="*/ 117 h 171"/>
                <a:gd name="T48" fmla="*/ 21 w 162"/>
                <a:gd name="T49" fmla="*/ 96 h 171"/>
                <a:gd name="T50" fmla="*/ 139 w 162"/>
                <a:gd name="T51" fmla="*/ 11 h 171"/>
                <a:gd name="T52" fmla="*/ 118 w 162"/>
                <a:gd name="T53" fmla="*/ 0 h 171"/>
                <a:gd name="T54" fmla="*/ 43 w 162"/>
                <a:gd name="T55" fmla="*/ 11 h 171"/>
                <a:gd name="T56" fmla="*/ 21 w 162"/>
                <a:gd name="T57" fmla="*/ 0 h 171"/>
                <a:gd name="T58" fmla="*/ 0 w 162"/>
                <a:gd name="T59" fmla="*/ 171 h 171"/>
                <a:gd name="T60" fmla="*/ 162 w 162"/>
                <a:gd name="T61" fmla="*/ 0 h 171"/>
                <a:gd name="T62" fmla="*/ 150 w 162"/>
                <a:gd name="T63" fmla="*/ 161 h 171"/>
                <a:gd name="T64" fmla="*/ 11 w 162"/>
                <a:gd name="T65" fmla="*/ 44 h 171"/>
                <a:gd name="T66" fmla="*/ 150 w 162"/>
                <a:gd name="T67" fmla="*/ 16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2" h="171">
                  <a:moveTo>
                    <a:pt x="54" y="65"/>
                  </a:moveTo>
                  <a:lnTo>
                    <a:pt x="75" y="65"/>
                  </a:lnTo>
                  <a:lnTo>
                    <a:pt x="75" y="86"/>
                  </a:lnTo>
                  <a:lnTo>
                    <a:pt x="54" y="86"/>
                  </a:lnTo>
                  <a:lnTo>
                    <a:pt x="54" y="65"/>
                  </a:lnTo>
                  <a:close/>
                  <a:moveTo>
                    <a:pt x="87" y="65"/>
                  </a:moveTo>
                  <a:lnTo>
                    <a:pt x="108" y="65"/>
                  </a:lnTo>
                  <a:lnTo>
                    <a:pt x="108" y="86"/>
                  </a:lnTo>
                  <a:lnTo>
                    <a:pt x="87" y="86"/>
                  </a:lnTo>
                  <a:lnTo>
                    <a:pt x="87" y="65"/>
                  </a:lnTo>
                  <a:close/>
                  <a:moveTo>
                    <a:pt x="118" y="65"/>
                  </a:moveTo>
                  <a:lnTo>
                    <a:pt x="139" y="65"/>
                  </a:lnTo>
                  <a:lnTo>
                    <a:pt x="139" y="86"/>
                  </a:lnTo>
                  <a:lnTo>
                    <a:pt x="118" y="86"/>
                  </a:lnTo>
                  <a:lnTo>
                    <a:pt x="118" y="65"/>
                  </a:lnTo>
                  <a:close/>
                  <a:moveTo>
                    <a:pt x="21" y="129"/>
                  </a:moveTo>
                  <a:lnTo>
                    <a:pt x="43" y="129"/>
                  </a:lnTo>
                  <a:lnTo>
                    <a:pt x="43" y="150"/>
                  </a:lnTo>
                  <a:lnTo>
                    <a:pt x="21" y="150"/>
                  </a:lnTo>
                  <a:lnTo>
                    <a:pt x="21" y="129"/>
                  </a:lnTo>
                  <a:close/>
                  <a:moveTo>
                    <a:pt x="54" y="129"/>
                  </a:moveTo>
                  <a:lnTo>
                    <a:pt x="75" y="129"/>
                  </a:lnTo>
                  <a:lnTo>
                    <a:pt x="75" y="150"/>
                  </a:lnTo>
                  <a:lnTo>
                    <a:pt x="54" y="150"/>
                  </a:lnTo>
                  <a:lnTo>
                    <a:pt x="54" y="129"/>
                  </a:lnTo>
                  <a:close/>
                  <a:moveTo>
                    <a:pt x="87" y="129"/>
                  </a:moveTo>
                  <a:lnTo>
                    <a:pt x="108" y="129"/>
                  </a:lnTo>
                  <a:lnTo>
                    <a:pt x="108" y="150"/>
                  </a:lnTo>
                  <a:lnTo>
                    <a:pt x="87" y="150"/>
                  </a:lnTo>
                  <a:lnTo>
                    <a:pt x="87" y="129"/>
                  </a:lnTo>
                  <a:close/>
                  <a:moveTo>
                    <a:pt x="54" y="96"/>
                  </a:moveTo>
                  <a:lnTo>
                    <a:pt x="75" y="96"/>
                  </a:lnTo>
                  <a:lnTo>
                    <a:pt x="75" y="117"/>
                  </a:lnTo>
                  <a:lnTo>
                    <a:pt x="54" y="117"/>
                  </a:lnTo>
                  <a:lnTo>
                    <a:pt x="54" y="96"/>
                  </a:lnTo>
                  <a:close/>
                  <a:moveTo>
                    <a:pt x="87" y="96"/>
                  </a:moveTo>
                  <a:lnTo>
                    <a:pt x="108" y="96"/>
                  </a:lnTo>
                  <a:lnTo>
                    <a:pt x="108" y="117"/>
                  </a:lnTo>
                  <a:lnTo>
                    <a:pt x="87" y="117"/>
                  </a:lnTo>
                  <a:lnTo>
                    <a:pt x="87" y="96"/>
                  </a:lnTo>
                  <a:close/>
                  <a:moveTo>
                    <a:pt x="118" y="96"/>
                  </a:moveTo>
                  <a:lnTo>
                    <a:pt x="139" y="96"/>
                  </a:lnTo>
                  <a:lnTo>
                    <a:pt x="139" y="117"/>
                  </a:lnTo>
                  <a:lnTo>
                    <a:pt x="118" y="117"/>
                  </a:lnTo>
                  <a:lnTo>
                    <a:pt x="118" y="96"/>
                  </a:lnTo>
                  <a:close/>
                  <a:moveTo>
                    <a:pt x="21" y="96"/>
                  </a:moveTo>
                  <a:lnTo>
                    <a:pt x="43" y="96"/>
                  </a:lnTo>
                  <a:lnTo>
                    <a:pt x="43" y="117"/>
                  </a:lnTo>
                  <a:lnTo>
                    <a:pt x="21" y="117"/>
                  </a:lnTo>
                  <a:lnTo>
                    <a:pt x="21" y="96"/>
                  </a:lnTo>
                  <a:close/>
                  <a:moveTo>
                    <a:pt x="139" y="0"/>
                  </a:moveTo>
                  <a:lnTo>
                    <a:pt x="139" y="11"/>
                  </a:lnTo>
                  <a:lnTo>
                    <a:pt x="118" y="11"/>
                  </a:lnTo>
                  <a:lnTo>
                    <a:pt x="118" y="0"/>
                  </a:lnTo>
                  <a:lnTo>
                    <a:pt x="43" y="0"/>
                  </a:lnTo>
                  <a:lnTo>
                    <a:pt x="43" y="11"/>
                  </a:lnTo>
                  <a:lnTo>
                    <a:pt x="21" y="1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171"/>
                  </a:lnTo>
                  <a:lnTo>
                    <a:pt x="162" y="171"/>
                  </a:lnTo>
                  <a:lnTo>
                    <a:pt x="162" y="0"/>
                  </a:lnTo>
                  <a:lnTo>
                    <a:pt x="139" y="0"/>
                  </a:lnTo>
                  <a:close/>
                  <a:moveTo>
                    <a:pt x="150" y="161"/>
                  </a:moveTo>
                  <a:lnTo>
                    <a:pt x="11" y="161"/>
                  </a:lnTo>
                  <a:lnTo>
                    <a:pt x="11" y="44"/>
                  </a:lnTo>
                  <a:lnTo>
                    <a:pt x="150" y="44"/>
                  </a:lnTo>
                  <a:lnTo>
                    <a:pt x="150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6" name="Freeform 133"/>
            <p:cNvSpPr>
              <a:spLocks noEditPoints="1"/>
            </p:cNvSpPr>
            <p:nvPr/>
          </p:nvSpPr>
          <p:spPr bwMode="auto">
            <a:xfrm>
              <a:off x="10025786" y="3945601"/>
              <a:ext cx="268155" cy="268153"/>
            </a:xfrm>
            <a:custGeom>
              <a:avLst/>
              <a:gdLst>
                <a:gd name="T0" fmla="*/ 42 w 84"/>
                <a:gd name="T1" fmla="*/ 0 h 84"/>
                <a:gd name="T2" fmla="*/ 0 w 84"/>
                <a:gd name="T3" fmla="*/ 42 h 84"/>
                <a:gd name="T4" fmla="*/ 42 w 84"/>
                <a:gd name="T5" fmla="*/ 84 h 84"/>
                <a:gd name="T6" fmla="*/ 84 w 84"/>
                <a:gd name="T7" fmla="*/ 42 h 84"/>
                <a:gd name="T8" fmla="*/ 42 w 84"/>
                <a:gd name="T9" fmla="*/ 0 h 84"/>
                <a:gd name="T10" fmla="*/ 42 w 84"/>
                <a:gd name="T11" fmla="*/ 76 h 84"/>
                <a:gd name="T12" fmla="*/ 8 w 84"/>
                <a:gd name="T13" fmla="*/ 42 h 84"/>
                <a:gd name="T14" fmla="*/ 42 w 84"/>
                <a:gd name="T15" fmla="*/ 8 h 84"/>
                <a:gd name="T16" fmla="*/ 76 w 84"/>
                <a:gd name="T17" fmla="*/ 42 h 84"/>
                <a:gd name="T18" fmla="*/ 42 w 84"/>
                <a:gd name="T19" fmla="*/ 76 h 84"/>
                <a:gd name="T20" fmla="*/ 26 w 84"/>
                <a:gd name="T21" fmla="*/ 26 h 84"/>
                <a:gd name="T22" fmla="*/ 58 w 84"/>
                <a:gd name="T23" fmla="*/ 26 h 84"/>
                <a:gd name="T24" fmla="*/ 58 w 84"/>
                <a:gd name="T25" fmla="*/ 58 h 84"/>
                <a:gd name="T26" fmla="*/ 26 w 84"/>
                <a:gd name="T27" fmla="*/ 58 h 84"/>
                <a:gd name="T28" fmla="*/ 26 w 84"/>
                <a:gd name="T29" fmla="*/ 2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4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4"/>
                    <a:pt x="42" y="84"/>
                  </a:cubicBezTo>
                  <a:cubicBezTo>
                    <a:pt x="65" y="84"/>
                    <a:pt x="84" y="65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lose/>
                  <a:moveTo>
                    <a:pt x="42" y="76"/>
                  </a:moveTo>
                  <a:cubicBezTo>
                    <a:pt x="23" y="76"/>
                    <a:pt x="8" y="61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61" y="8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lose/>
                  <a:moveTo>
                    <a:pt x="26" y="26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26" y="58"/>
                    <a:pt x="26" y="58"/>
                    <a:pt x="26" y="58"/>
                  </a:cubicBezTo>
                  <a:lnTo>
                    <a:pt x="2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7" name="Freeform 134"/>
            <p:cNvSpPr>
              <a:spLocks noEditPoints="1"/>
            </p:cNvSpPr>
            <p:nvPr/>
          </p:nvSpPr>
          <p:spPr bwMode="auto">
            <a:xfrm>
              <a:off x="9634320" y="3906455"/>
              <a:ext cx="467802" cy="467801"/>
            </a:xfrm>
            <a:custGeom>
              <a:avLst/>
              <a:gdLst>
                <a:gd name="T0" fmla="*/ 140 w 146"/>
                <a:gd name="T1" fmla="*/ 123 h 146"/>
                <a:gd name="T2" fmla="*/ 106 w 146"/>
                <a:gd name="T3" fmla="*/ 94 h 146"/>
                <a:gd name="T4" fmla="*/ 96 w 146"/>
                <a:gd name="T5" fmla="*/ 89 h 146"/>
                <a:gd name="T6" fmla="*/ 109 w 146"/>
                <a:gd name="T7" fmla="*/ 54 h 146"/>
                <a:gd name="T8" fmla="*/ 54 w 146"/>
                <a:gd name="T9" fmla="*/ 0 h 146"/>
                <a:gd name="T10" fmla="*/ 0 w 146"/>
                <a:gd name="T11" fmla="*/ 54 h 146"/>
                <a:gd name="T12" fmla="*/ 54 w 146"/>
                <a:gd name="T13" fmla="*/ 108 h 146"/>
                <a:gd name="T14" fmla="*/ 90 w 146"/>
                <a:gd name="T15" fmla="*/ 95 h 146"/>
                <a:gd name="T16" fmla="*/ 94 w 146"/>
                <a:gd name="T17" fmla="*/ 106 h 146"/>
                <a:gd name="T18" fmla="*/ 123 w 146"/>
                <a:gd name="T19" fmla="*/ 140 h 146"/>
                <a:gd name="T20" fmla="*/ 141 w 146"/>
                <a:gd name="T21" fmla="*/ 141 h 146"/>
                <a:gd name="T22" fmla="*/ 140 w 146"/>
                <a:gd name="T23" fmla="*/ 123 h 146"/>
                <a:gd name="T24" fmla="*/ 54 w 146"/>
                <a:gd name="T25" fmla="*/ 90 h 146"/>
                <a:gd name="T26" fmla="*/ 18 w 146"/>
                <a:gd name="T27" fmla="*/ 54 h 146"/>
                <a:gd name="T28" fmla="*/ 54 w 146"/>
                <a:gd name="T29" fmla="*/ 18 h 146"/>
                <a:gd name="T30" fmla="*/ 91 w 146"/>
                <a:gd name="T31" fmla="*/ 54 h 146"/>
                <a:gd name="T32" fmla="*/ 54 w 146"/>
                <a:gd name="T33" fmla="*/ 90 h 146"/>
                <a:gd name="T34" fmla="*/ 63 w 146"/>
                <a:gd name="T35" fmla="*/ 27 h 146"/>
                <a:gd name="T36" fmla="*/ 45 w 146"/>
                <a:gd name="T37" fmla="*/ 27 h 146"/>
                <a:gd name="T38" fmla="*/ 45 w 146"/>
                <a:gd name="T39" fmla="*/ 45 h 146"/>
                <a:gd name="T40" fmla="*/ 27 w 146"/>
                <a:gd name="T41" fmla="*/ 45 h 146"/>
                <a:gd name="T42" fmla="*/ 27 w 146"/>
                <a:gd name="T43" fmla="*/ 63 h 146"/>
                <a:gd name="T44" fmla="*/ 45 w 146"/>
                <a:gd name="T45" fmla="*/ 63 h 146"/>
                <a:gd name="T46" fmla="*/ 45 w 146"/>
                <a:gd name="T47" fmla="*/ 81 h 146"/>
                <a:gd name="T48" fmla="*/ 63 w 146"/>
                <a:gd name="T49" fmla="*/ 81 h 146"/>
                <a:gd name="T50" fmla="*/ 63 w 146"/>
                <a:gd name="T51" fmla="*/ 63 h 146"/>
                <a:gd name="T52" fmla="*/ 81 w 146"/>
                <a:gd name="T53" fmla="*/ 63 h 146"/>
                <a:gd name="T54" fmla="*/ 81 w 146"/>
                <a:gd name="T55" fmla="*/ 45 h 146"/>
                <a:gd name="T56" fmla="*/ 63 w 146"/>
                <a:gd name="T57" fmla="*/ 45 h 146"/>
                <a:gd name="T58" fmla="*/ 63 w 146"/>
                <a:gd name="T59" fmla="*/ 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46">
                  <a:moveTo>
                    <a:pt x="140" y="123"/>
                  </a:moveTo>
                  <a:cubicBezTo>
                    <a:pt x="106" y="94"/>
                    <a:pt x="106" y="94"/>
                    <a:pt x="106" y="94"/>
                  </a:cubicBezTo>
                  <a:cubicBezTo>
                    <a:pt x="103" y="91"/>
                    <a:pt x="99" y="89"/>
                    <a:pt x="96" y="89"/>
                  </a:cubicBezTo>
                  <a:cubicBezTo>
                    <a:pt x="104" y="80"/>
                    <a:pt x="109" y="67"/>
                    <a:pt x="109" y="54"/>
                  </a:cubicBezTo>
                  <a:cubicBezTo>
                    <a:pt x="109" y="24"/>
                    <a:pt x="8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ubicBezTo>
                    <a:pt x="68" y="108"/>
                    <a:pt x="80" y="103"/>
                    <a:pt x="90" y="95"/>
                  </a:cubicBezTo>
                  <a:cubicBezTo>
                    <a:pt x="89" y="98"/>
                    <a:pt x="91" y="102"/>
                    <a:pt x="94" y="106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8" y="146"/>
                    <a:pt x="136" y="146"/>
                    <a:pt x="141" y="141"/>
                  </a:cubicBezTo>
                  <a:cubicBezTo>
                    <a:pt x="146" y="136"/>
                    <a:pt x="146" y="128"/>
                    <a:pt x="140" y="123"/>
                  </a:cubicBezTo>
                  <a:close/>
                  <a:moveTo>
                    <a:pt x="54" y="90"/>
                  </a:moveTo>
                  <a:cubicBezTo>
                    <a:pt x="34" y="90"/>
                    <a:pt x="18" y="74"/>
                    <a:pt x="18" y="54"/>
                  </a:cubicBezTo>
                  <a:cubicBezTo>
                    <a:pt x="18" y="34"/>
                    <a:pt x="34" y="18"/>
                    <a:pt x="54" y="18"/>
                  </a:cubicBezTo>
                  <a:cubicBezTo>
                    <a:pt x="74" y="18"/>
                    <a:pt x="91" y="34"/>
                    <a:pt x="91" y="54"/>
                  </a:cubicBezTo>
                  <a:cubicBezTo>
                    <a:pt x="91" y="74"/>
                    <a:pt x="74" y="90"/>
                    <a:pt x="54" y="90"/>
                  </a:cubicBezTo>
                  <a:close/>
                  <a:moveTo>
                    <a:pt x="63" y="27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63" y="45"/>
                    <a:pt x="63" y="45"/>
                    <a:pt x="63" y="45"/>
                  </a:cubicBezTo>
                  <a:lnTo>
                    <a:pt x="63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8" name="Freeform 135"/>
            <p:cNvSpPr>
              <a:spLocks noEditPoints="1"/>
            </p:cNvSpPr>
            <p:nvPr/>
          </p:nvSpPr>
          <p:spPr bwMode="auto">
            <a:xfrm>
              <a:off x="10248921" y="4744191"/>
              <a:ext cx="272069" cy="275983"/>
            </a:xfrm>
            <a:custGeom>
              <a:avLst/>
              <a:gdLst>
                <a:gd name="T0" fmla="*/ 16 w 85"/>
                <a:gd name="T1" fmla="*/ 49 h 86"/>
                <a:gd name="T2" fmla="*/ 16 w 85"/>
                <a:gd name="T3" fmla="*/ 86 h 86"/>
                <a:gd name="T4" fmla="*/ 18 w 85"/>
                <a:gd name="T5" fmla="*/ 86 h 86"/>
                <a:gd name="T6" fmla="*/ 21 w 85"/>
                <a:gd name="T7" fmla="*/ 86 h 86"/>
                <a:gd name="T8" fmla="*/ 21 w 85"/>
                <a:gd name="T9" fmla="*/ 49 h 86"/>
                <a:gd name="T10" fmla="*/ 18 w 85"/>
                <a:gd name="T11" fmla="*/ 49 h 86"/>
                <a:gd name="T12" fmla="*/ 16 w 85"/>
                <a:gd name="T13" fmla="*/ 49 h 86"/>
                <a:gd name="T14" fmla="*/ 64 w 85"/>
                <a:gd name="T15" fmla="*/ 49 h 86"/>
                <a:gd name="T16" fmla="*/ 64 w 85"/>
                <a:gd name="T17" fmla="*/ 86 h 86"/>
                <a:gd name="T18" fmla="*/ 67 w 85"/>
                <a:gd name="T19" fmla="*/ 86 h 86"/>
                <a:gd name="T20" fmla="*/ 69 w 85"/>
                <a:gd name="T21" fmla="*/ 86 h 86"/>
                <a:gd name="T22" fmla="*/ 69 w 85"/>
                <a:gd name="T23" fmla="*/ 49 h 86"/>
                <a:gd name="T24" fmla="*/ 67 w 85"/>
                <a:gd name="T25" fmla="*/ 49 h 86"/>
                <a:gd name="T26" fmla="*/ 64 w 85"/>
                <a:gd name="T27" fmla="*/ 49 h 86"/>
                <a:gd name="T28" fmla="*/ 85 w 85"/>
                <a:gd name="T29" fmla="*/ 43 h 86"/>
                <a:gd name="T30" fmla="*/ 42 w 85"/>
                <a:gd name="T31" fmla="*/ 0 h 86"/>
                <a:gd name="T32" fmla="*/ 0 w 85"/>
                <a:gd name="T33" fmla="*/ 43 h 86"/>
                <a:gd name="T34" fmla="*/ 2 w 85"/>
                <a:gd name="T35" fmla="*/ 58 h 86"/>
                <a:gd name="T36" fmla="*/ 0 w 85"/>
                <a:gd name="T37" fmla="*/ 67 h 86"/>
                <a:gd name="T38" fmla="*/ 10 w 85"/>
                <a:gd name="T39" fmla="*/ 84 h 86"/>
                <a:gd name="T40" fmla="*/ 10 w 85"/>
                <a:gd name="T41" fmla="*/ 51 h 86"/>
                <a:gd name="T42" fmla="*/ 6 w 85"/>
                <a:gd name="T43" fmla="*/ 54 h 86"/>
                <a:gd name="T44" fmla="*/ 5 w 85"/>
                <a:gd name="T45" fmla="*/ 46 h 86"/>
                <a:gd name="T46" fmla="*/ 42 w 85"/>
                <a:gd name="T47" fmla="*/ 8 h 86"/>
                <a:gd name="T48" fmla="*/ 80 w 85"/>
                <a:gd name="T49" fmla="*/ 46 h 86"/>
                <a:gd name="T50" fmla="*/ 79 w 85"/>
                <a:gd name="T51" fmla="*/ 54 h 86"/>
                <a:gd name="T52" fmla="*/ 75 w 85"/>
                <a:gd name="T53" fmla="*/ 51 h 86"/>
                <a:gd name="T54" fmla="*/ 75 w 85"/>
                <a:gd name="T55" fmla="*/ 84 h 86"/>
                <a:gd name="T56" fmla="*/ 85 w 85"/>
                <a:gd name="T57" fmla="*/ 67 h 86"/>
                <a:gd name="T58" fmla="*/ 83 w 85"/>
                <a:gd name="T59" fmla="*/ 58 h 86"/>
                <a:gd name="T60" fmla="*/ 85 w 85"/>
                <a:gd name="T61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86">
                  <a:moveTo>
                    <a:pt x="16" y="49"/>
                  </a:moveTo>
                  <a:cubicBezTo>
                    <a:pt x="16" y="86"/>
                    <a:pt x="16" y="86"/>
                    <a:pt x="16" y="86"/>
                  </a:cubicBezTo>
                  <a:cubicBezTo>
                    <a:pt x="17" y="86"/>
                    <a:pt x="17" y="86"/>
                    <a:pt x="18" y="86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7" y="49"/>
                    <a:pt x="17" y="49"/>
                    <a:pt x="16" y="49"/>
                  </a:cubicBezTo>
                  <a:close/>
                  <a:moveTo>
                    <a:pt x="64" y="49"/>
                  </a:moveTo>
                  <a:cubicBezTo>
                    <a:pt x="64" y="86"/>
                    <a:pt x="64" y="86"/>
                    <a:pt x="64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6"/>
                    <a:pt x="68" y="86"/>
                    <a:pt x="69" y="86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8" y="49"/>
                    <a:pt x="68" y="49"/>
                    <a:pt x="67" y="49"/>
                  </a:cubicBezTo>
                  <a:lnTo>
                    <a:pt x="64" y="49"/>
                  </a:lnTo>
                  <a:close/>
                  <a:moveTo>
                    <a:pt x="85" y="43"/>
                  </a:moveTo>
                  <a:cubicBezTo>
                    <a:pt x="85" y="20"/>
                    <a:pt x="66" y="0"/>
                    <a:pt x="42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48"/>
                    <a:pt x="0" y="53"/>
                    <a:pt x="2" y="58"/>
                  </a:cubicBezTo>
                  <a:cubicBezTo>
                    <a:pt x="0" y="61"/>
                    <a:pt x="0" y="64"/>
                    <a:pt x="0" y="67"/>
                  </a:cubicBezTo>
                  <a:cubicBezTo>
                    <a:pt x="0" y="75"/>
                    <a:pt x="4" y="81"/>
                    <a:pt x="10" y="84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1"/>
                    <a:pt x="7" y="52"/>
                    <a:pt x="6" y="54"/>
                  </a:cubicBezTo>
                  <a:cubicBezTo>
                    <a:pt x="5" y="51"/>
                    <a:pt x="5" y="49"/>
                    <a:pt x="5" y="46"/>
                  </a:cubicBezTo>
                  <a:cubicBezTo>
                    <a:pt x="5" y="25"/>
                    <a:pt x="22" y="8"/>
                    <a:pt x="42" y="8"/>
                  </a:cubicBezTo>
                  <a:cubicBezTo>
                    <a:pt x="63" y="8"/>
                    <a:pt x="80" y="25"/>
                    <a:pt x="80" y="46"/>
                  </a:cubicBezTo>
                  <a:cubicBezTo>
                    <a:pt x="80" y="49"/>
                    <a:pt x="80" y="51"/>
                    <a:pt x="79" y="54"/>
                  </a:cubicBezTo>
                  <a:cubicBezTo>
                    <a:pt x="78" y="52"/>
                    <a:pt x="76" y="51"/>
                    <a:pt x="75" y="5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81" y="81"/>
                    <a:pt x="85" y="75"/>
                    <a:pt x="85" y="67"/>
                  </a:cubicBezTo>
                  <a:cubicBezTo>
                    <a:pt x="85" y="64"/>
                    <a:pt x="84" y="61"/>
                    <a:pt x="83" y="58"/>
                  </a:cubicBezTo>
                  <a:cubicBezTo>
                    <a:pt x="85" y="53"/>
                    <a:pt x="85" y="48"/>
                    <a:pt x="8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9" name="Freeform 136"/>
            <p:cNvSpPr>
              <a:spLocks noEditPoints="1"/>
            </p:cNvSpPr>
            <p:nvPr/>
          </p:nvSpPr>
          <p:spPr bwMode="auto">
            <a:xfrm>
              <a:off x="9835925" y="4409487"/>
              <a:ext cx="332746" cy="330788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32 w 104"/>
                <a:gd name="T11" fmla="*/ 52 h 104"/>
                <a:gd name="T12" fmla="*/ 52 w 104"/>
                <a:gd name="T13" fmla="*/ 32 h 104"/>
                <a:gd name="T14" fmla="*/ 72 w 104"/>
                <a:gd name="T15" fmla="*/ 52 h 104"/>
                <a:gd name="T16" fmla="*/ 52 w 104"/>
                <a:gd name="T17" fmla="*/ 71 h 104"/>
                <a:gd name="T18" fmla="*/ 32 w 104"/>
                <a:gd name="T19" fmla="*/ 52 h 104"/>
                <a:gd name="T20" fmla="*/ 94 w 104"/>
                <a:gd name="T21" fmla="*/ 69 h 104"/>
                <a:gd name="T22" fmla="*/ 94 w 104"/>
                <a:gd name="T23" fmla="*/ 69 h 104"/>
                <a:gd name="T24" fmla="*/ 76 w 104"/>
                <a:gd name="T25" fmla="*/ 62 h 104"/>
                <a:gd name="T26" fmla="*/ 78 w 104"/>
                <a:gd name="T27" fmla="*/ 52 h 104"/>
                <a:gd name="T28" fmla="*/ 76 w 104"/>
                <a:gd name="T29" fmla="*/ 42 h 104"/>
                <a:gd name="T30" fmla="*/ 89 w 104"/>
                <a:gd name="T31" fmla="*/ 37 h 104"/>
                <a:gd name="T32" fmla="*/ 94 w 104"/>
                <a:gd name="T33" fmla="*/ 34 h 104"/>
                <a:gd name="T34" fmla="*/ 98 w 104"/>
                <a:gd name="T35" fmla="*/ 52 h 104"/>
                <a:gd name="T36" fmla="*/ 94 w 104"/>
                <a:gd name="T37" fmla="*/ 69 h 104"/>
                <a:gd name="T38" fmla="*/ 69 w 104"/>
                <a:gd name="T39" fmla="*/ 10 h 104"/>
                <a:gd name="T40" fmla="*/ 69 w 104"/>
                <a:gd name="T41" fmla="*/ 10 h 104"/>
                <a:gd name="T42" fmla="*/ 69 w 104"/>
                <a:gd name="T43" fmla="*/ 10 h 104"/>
                <a:gd name="T44" fmla="*/ 62 w 104"/>
                <a:gd name="T45" fmla="*/ 28 h 104"/>
                <a:gd name="T46" fmla="*/ 52 w 104"/>
                <a:gd name="T47" fmla="*/ 26 h 104"/>
                <a:gd name="T48" fmla="*/ 42 w 104"/>
                <a:gd name="T49" fmla="*/ 28 h 104"/>
                <a:gd name="T50" fmla="*/ 38 w 104"/>
                <a:gd name="T51" fmla="*/ 19 h 104"/>
                <a:gd name="T52" fmla="*/ 35 w 104"/>
                <a:gd name="T53" fmla="*/ 10 h 104"/>
                <a:gd name="T54" fmla="*/ 52 w 104"/>
                <a:gd name="T55" fmla="*/ 6 h 104"/>
                <a:gd name="T56" fmla="*/ 69 w 104"/>
                <a:gd name="T57" fmla="*/ 10 h 104"/>
                <a:gd name="T58" fmla="*/ 10 w 104"/>
                <a:gd name="T59" fmla="*/ 34 h 104"/>
                <a:gd name="T60" fmla="*/ 19 w 104"/>
                <a:gd name="T61" fmla="*/ 38 h 104"/>
                <a:gd name="T62" fmla="*/ 28 w 104"/>
                <a:gd name="T63" fmla="*/ 42 h 104"/>
                <a:gd name="T64" fmla="*/ 26 w 104"/>
                <a:gd name="T65" fmla="*/ 52 h 104"/>
                <a:gd name="T66" fmla="*/ 28 w 104"/>
                <a:gd name="T67" fmla="*/ 62 h 104"/>
                <a:gd name="T68" fmla="*/ 10 w 104"/>
                <a:gd name="T69" fmla="*/ 69 h 104"/>
                <a:gd name="T70" fmla="*/ 6 w 104"/>
                <a:gd name="T71" fmla="*/ 52 h 104"/>
                <a:gd name="T72" fmla="*/ 10 w 104"/>
                <a:gd name="T73" fmla="*/ 34 h 104"/>
                <a:gd name="T74" fmla="*/ 35 w 104"/>
                <a:gd name="T75" fmla="*/ 94 h 104"/>
                <a:gd name="T76" fmla="*/ 37 w 104"/>
                <a:gd name="T77" fmla="*/ 88 h 104"/>
                <a:gd name="T78" fmla="*/ 42 w 104"/>
                <a:gd name="T79" fmla="*/ 76 h 104"/>
                <a:gd name="T80" fmla="*/ 52 w 104"/>
                <a:gd name="T81" fmla="*/ 78 h 104"/>
                <a:gd name="T82" fmla="*/ 62 w 104"/>
                <a:gd name="T83" fmla="*/ 76 h 104"/>
                <a:gd name="T84" fmla="*/ 69 w 104"/>
                <a:gd name="T85" fmla="*/ 94 h 104"/>
                <a:gd name="T86" fmla="*/ 69 w 104"/>
                <a:gd name="T87" fmla="*/ 94 h 104"/>
                <a:gd name="T88" fmla="*/ 69 w 104"/>
                <a:gd name="T89" fmla="*/ 94 h 104"/>
                <a:gd name="T90" fmla="*/ 52 w 104"/>
                <a:gd name="T91" fmla="*/ 97 h 104"/>
                <a:gd name="T92" fmla="*/ 35 w 104"/>
                <a:gd name="T93" fmla="*/ 9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32" y="52"/>
                  </a:moveTo>
                  <a:cubicBezTo>
                    <a:pt x="32" y="41"/>
                    <a:pt x="41" y="32"/>
                    <a:pt x="52" y="32"/>
                  </a:cubicBezTo>
                  <a:cubicBezTo>
                    <a:pt x="63" y="32"/>
                    <a:pt x="72" y="41"/>
                    <a:pt x="72" y="52"/>
                  </a:cubicBezTo>
                  <a:cubicBezTo>
                    <a:pt x="72" y="63"/>
                    <a:pt x="63" y="71"/>
                    <a:pt x="52" y="71"/>
                  </a:cubicBezTo>
                  <a:cubicBezTo>
                    <a:pt x="41" y="71"/>
                    <a:pt x="32" y="63"/>
                    <a:pt x="32" y="52"/>
                  </a:cubicBezTo>
                  <a:close/>
                  <a:moveTo>
                    <a:pt x="94" y="69"/>
                  </a:moveTo>
                  <a:cubicBezTo>
                    <a:pt x="94" y="69"/>
                    <a:pt x="94" y="69"/>
                    <a:pt x="94" y="69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7" y="59"/>
                    <a:pt x="78" y="55"/>
                    <a:pt x="78" y="52"/>
                  </a:cubicBezTo>
                  <a:cubicBezTo>
                    <a:pt x="78" y="48"/>
                    <a:pt x="77" y="45"/>
                    <a:pt x="76" y="42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6" y="40"/>
                    <a:pt x="98" y="46"/>
                    <a:pt x="98" y="52"/>
                  </a:cubicBezTo>
                  <a:cubicBezTo>
                    <a:pt x="98" y="58"/>
                    <a:pt x="96" y="64"/>
                    <a:pt x="94" y="69"/>
                  </a:cubicBezTo>
                  <a:close/>
                  <a:moveTo>
                    <a:pt x="69" y="10"/>
                  </a:move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59" y="26"/>
                    <a:pt x="56" y="26"/>
                    <a:pt x="52" y="26"/>
                  </a:cubicBezTo>
                  <a:cubicBezTo>
                    <a:pt x="48" y="26"/>
                    <a:pt x="45" y="26"/>
                    <a:pt x="42" y="28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0" y="7"/>
                    <a:pt x="46" y="6"/>
                    <a:pt x="52" y="6"/>
                  </a:cubicBezTo>
                  <a:cubicBezTo>
                    <a:pt x="58" y="6"/>
                    <a:pt x="64" y="7"/>
                    <a:pt x="69" y="10"/>
                  </a:cubicBezTo>
                  <a:close/>
                  <a:moveTo>
                    <a:pt x="10" y="34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5"/>
                    <a:pt x="26" y="48"/>
                    <a:pt x="26" y="52"/>
                  </a:cubicBezTo>
                  <a:cubicBezTo>
                    <a:pt x="26" y="55"/>
                    <a:pt x="27" y="59"/>
                    <a:pt x="28" y="62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8" y="64"/>
                    <a:pt x="6" y="58"/>
                    <a:pt x="6" y="52"/>
                  </a:cubicBezTo>
                  <a:cubicBezTo>
                    <a:pt x="6" y="46"/>
                    <a:pt x="8" y="40"/>
                    <a:pt x="10" y="34"/>
                  </a:cubicBezTo>
                  <a:close/>
                  <a:moveTo>
                    <a:pt x="35" y="94"/>
                  </a:moveTo>
                  <a:cubicBezTo>
                    <a:pt x="37" y="88"/>
                    <a:pt x="37" y="88"/>
                    <a:pt x="37" y="88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5" y="77"/>
                    <a:pt x="48" y="78"/>
                    <a:pt x="52" y="78"/>
                  </a:cubicBezTo>
                  <a:cubicBezTo>
                    <a:pt x="56" y="78"/>
                    <a:pt x="59" y="77"/>
                    <a:pt x="62" y="76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4" y="96"/>
                    <a:pt x="58" y="97"/>
                    <a:pt x="52" y="97"/>
                  </a:cubicBezTo>
                  <a:cubicBezTo>
                    <a:pt x="46" y="97"/>
                    <a:pt x="40" y="96"/>
                    <a:pt x="35" y="94"/>
                  </a:cubicBezTo>
                  <a:close/>
                </a:path>
              </a:pathLst>
            </a:custGeom>
            <a:solidFill>
              <a:srgbClr val="F37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0" name="Freeform 137"/>
            <p:cNvSpPr>
              <a:spLocks/>
            </p:cNvSpPr>
            <p:nvPr/>
          </p:nvSpPr>
          <p:spPr bwMode="auto">
            <a:xfrm>
              <a:off x="9935749" y="4810740"/>
              <a:ext cx="383636" cy="387551"/>
            </a:xfrm>
            <a:custGeom>
              <a:avLst/>
              <a:gdLst>
                <a:gd name="T0" fmla="*/ 0 w 120"/>
                <a:gd name="T1" fmla="*/ 70 h 121"/>
                <a:gd name="T2" fmla="*/ 10 w 120"/>
                <a:gd name="T3" fmla="*/ 80 h 121"/>
                <a:gd name="T4" fmla="*/ 20 w 120"/>
                <a:gd name="T5" fmla="*/ 70 h 121"/>
                <a:gd name="T6" fmla="*/ 20 w 120"/>
                <a:gd name="T7" fmla="*/ 34 h 121"/>
                <a:gd name="T8" fmla="*/ 103 w 120"/>
                <a:gd name="T9" fmla="*/ 117 h 121"/>
                <a:gd name="T10" fmla="*/ 117 w 120"/>
                <a:gd name="T11" fmla="*/ 117 h 121"/>
                <a:gd name="T12" fmla="*/ 120 w 120"/>
                <a:gd name="T13" fmla="*/ 110 h 121"/>
                <a:gd name="T14" fmla="*/ 117 w 120"/>
                <a:gd name="T15" fmla="*/ 103 h 121"/>
                <a:gd name="T16" fmla="*/ 34 w 120"/>
                <a:gd name="T17" fmla="*/ 20 h 121"/>
                <a:gd name="T18" fmla="*/ 70 w 120"/>
                <a:gd name="T19" fmla="*/ 20 h 121"/>
                <a:gd name="T20" fmla="*/ 80 w 120"/>
                <a:gd name="T21" fmla="*/ 10 h 121"/>
                <a:gd name="T22" fmla="*/ 70 w 120"/>
                <a:gd name="T23" fmla="*/ 0 h 121"/>
                <a:gd name="T24" fmla="*/ 0 w 120"/>
                <a:gd name="T25" fmla="*/ 0 h 121"/>
                <a:gd name="T26" fmla="*/ 0 w 120"/>
                <a:gd name="T27" fmla="*/ 7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121">
                  <a:moveTo>
                    <a:pt x="0" y="70"/>
                  </a:moveTo>
                  <a:cubicBezTo>
                    <a:pt x="0" y="76"/>
                    <a:pt x="4" y="80"/>
                    <a:pt x="10" y="80"/>
                  </a:cubicBezTo>
                  <a:cubicBezTo>
                    <a:pt x="15" y="80"/>
                    <a:pt x="20" y="76"/>
                    <a:pt x="20" y="70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7" y="121"/>
                    <a:pt x="113" y="121"/>
                    <a:pt x="117" y="117"/>
                  </a:cubicBezTo>
                  <a:cubicBezTo>
                    <a:pt x="119" y="115"/>
                    <a:pt x="120" y="113"/>
                    <a:pt x="120" y="110"/>
                  </a:cubicBezTo>
                  <a:cubicBezTo>
                    <a:pt x="120" y="108"/>
                    <a:pt x="119" y="105"/>
                    <a:pt x="117" y="103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5" y="20"/>
                    <a:pt x="80" y="15"/>
                    <a:pt x="80" y="10"/>
                  </a:cubicBezTo>
                  <a:cubicBezTo>
                    <a:pt x="80" y="4"/>
                    <a:pt x="75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1" name="Freeform 138"/>
            <p:cNvSpPr>
              <a:spLocks noEditPoints="1"/>
            </p:cNvSpPr>
            <p:nvPr/>
          </p:nvSpPr>
          <p:spPr bwMode="auto">
            <a:xfrm>
              <a:off x="9426843" y="3544348"/>
              <a:ext cx="399295" cy="330788"/>
            </a:xfrm>
            <a:custGeom>
              <a:avLst/>
              <a:gdLst>
                <a:gd name="T0" fmla="*/ 125 w 125"/>
                <a:gd name="T1" fmla="*/ 55 h 103"/>
                <a:gd name="T2" fmla="*/ 110 w 125"/>
                <a:gd name="T3" fmla="*/ 24 h 103"/>
                <a:gd name="T4" fmla="*/ 86 w 125"/>
                <a:gd name="T5" fmla="*/ 24 h 103"/>
                <a:gd name="T6" fmla="*/ 86 w 125"/>
                <a:gd name="T7" fmla="*/ 8 h 103"/>
                <a:gd name="T8" fmla="*/ 78 w 125"/>
                <a:gd name="T9" fmla="*/ 0 h 103"/>
                <a:gd name="T10" fmla="*/ 8 w 125"/>
                <a:gd name="T11" fmla="*/ 0 h 103"/>
                <a:gd name="T12" fmla="*/ 0 w 125"/>
                <a:gd name="T13" fmla="*/ 8 h 103"/>
                <a:gd name="T14" fmla="*/ 0 w 125"/>
                <a:gd name="T15" fmla="*/ 71 h 103"/>
                <a:gd name="T16" fmla="*/ 8 w 125"/>
                <a:gd name="T17" fmla="*/ 79 h 103"/>
                <a:gd name="T18" fmla="*/ 18 w 125"/>
                <a:gd name="T19" fmla="*/ 79 h 103"/>
                <a:gd name="T20" fmla="*/ 16 w 125"/>
                <a:gd name="T21" fmla="*/ 87 h 103"/>
                <a:gd name="T22" fmla="*/ 31 w 125"/>
                <a:gd name="T23" fmla="*/ 103 h 103"/>
                <a:gd name="T24" fmla="*/ 47 w 125"/>
                <a:gd name="T25" fmla="*/ 87 h 103"/>
                <a:gd name="T26" fmla="*/ 45 w 125"/>
                <a:gd name="T27" fmla="*/ 79 h 103"/>
                <a:gd name="T28" fmla="*/ 88 w 125"/>
                <a:gd name="T29" fmla="*/ 79 h 103"/>
                <a:gd name="T30" fmla="*/ 86 w 125"/>
                <a:gd name="T31" fmla="*/ 87 h 103"/>
                <a:gd name="T32" fmla="*/ 102 w 125"/>
                <a:gd name="T33" fmla="*/ 103 h 103"/>
                <a:gd name="T34" fmla="*/ 118 w 125"/>
                <a:gd name="T35" fmla="*/ 87 h 103"/>
                <a:gd name="T36" fmla="*/ 115 w 125"/>
                <a:gd name="T37" fmla="*/ 79 h 103"/>
                <a:gd name="T38" fmla="*/ 125 w 125"/>
                <a:gd name="T39" fmla="*/ 79 h 103"/>
                <a:gd name="T40" fmla="*/ 125 w 125"/>
                <a:gd name="T41" fmla="*/ 55 h 103"/>
                <a:gd name="T42" fmla="*/ 86 w 125"/>
                <a:gd name="T43" fmla="*/ 55 h 103"/>
                <a:gd name="T44" fmla="*/ 86 w 125"/>
                <a:gd name="T45" fmla="*/ 36 h 103"/>
                <a:gd name="T46" fmla="*/ 102 w 125"/>
                <a:gd name="T47" fmla="*/ 36 h 103"/>
                <a:gd name="T48" fmla="*/ 112 w 125"/>
                <a:gd name="T49" fmla="*/ 55 h 103"/>
                <a:gd name="T50" fmla="*/ 86 w 125"/>
                <a:gd name="T51" fmla="*/ 5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5" h="103">
                  <a:moveTo>
                    <a:pt x="125" y="55"/>
                  </a:moveTo>
                  <a:cubicBezTo>
                    <a:pt x="110" y="24"/>
                    <a:pt x="110" y="24"/>
                    <a:pt x="110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4"/>
                    <a:pt x="83" y="0"/>
                    <a:pt x="7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6" y="81"/>
                    <a:pt x="16" y="84"/>
                    <a:pt x="16" y="87"/>
                  </a:cubicBezTo>
                  <a:cubicBezTo>
                    <a:pt x="16" y="96"/>
                    <a:pt x="23" y="103"/>
                    <a:pt x="31" y="103"/>
                  </a:cubicBezTo>
                  <a:cubicBezTo>
                    <a:pt x="40" y="103"/>
                    <a:pt x="47" y="96"/>
                    <a:pt x="47" y="87"/>
                  </a:cubicBezTo>
                  <a:cubicBezTo>
                    <a:pt x="47" y="84"/>
                    <a:pt x="46" y="81"/>
                    <a:pt x="45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4"/>
                    <a:pt x="86" y="87"/>
                  </a:cubicBezTo>
                  <a:cubicBezTo>
                    <a:pt x="86" y="96"/>
                    <a:pt x="93" y="103"/>
                    <a:pt x="102" y="103"/>
                  </a:cubicBezTo>
                  <a:cubicBezTo>
                    <a:pt x="111" y="103"/>
                    <a:pt x="118" y="96"/>
                    <a:pt x="118" y="87"/>
                  </a:cubicBezTo>
                  <a:cubicBezTo>
                    <a:pt x="118" y="84"/>
                    <a:pt x="117" y="81"/>
                    <a:pt x="115" y="79"/>
                  </a:cubicBezTo>
                  <a:cubicBezTo>
                    <a:pt x="125" y="79"/>
                    <a:pt x="125" y="79"/>
                    <a:pt x="125" y="79"/>
                  </a:cubicBezTo>
                  <a:lnTo>
                    <a:pt x="125" y="55"/>
                  </a:lnTo>
                  <a:close/>
                  <a:moveTo>
                    <a:pt x="86" y="55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12" y="55"/>
                    <a:pt x="112" y="55"/>
                    <a:pt x="112" y="55"/>
                  </a:cubicBezTo>
                  <a:lnTo>
                    <a:pt x="86" y="55"/>
                  </a:lnTo>
                  <a:close/>
                </a:path>
              </a:pathLst>
            </a:custGeom>
            <a:solidFill>
              <a:srgbClr val="F6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2" name="Freeform 139"/>
            <p:cNvSpPr>
              <a:spLocks noEditPoints="1"/>
            </p:cNvSpPr>
            <p:nvPr/>
          </p:nvSpPr>
          <p:spPr bwMode="auto">
            <a:xfrm>
              <a:off x="9250684" y="3160712"/>
              <a:ext cx="336661" cy="336661"/>
            </a:xfrm>
            <a:custGeom>
              <a:avLst/>
              <a:gdLst>
                <a:gd name="T0" fmla="*/ 101 w 105"/>
                <a:gd name="T1" fmla="*/ 29 h 105"/>
                <a:gd name="T2" fmla="*/ 72 w 105"/>
                <a:gd name="T3" fmla="*/ 26 h 105"/>
                <a:gd name="T4" fmla="*/ 89 w 105"/>
                <a:gd name="T5" fmla="*/ 10 h 105"/>
                <a:gd name="T6" fmla="*/ 82 w 105"/>
                <a:gd name="T7" fmla="*/ 3 h 105"/>
                <a:gd name="T8" fmla="*/ 59 w 105"/>
                <a:gd name="T9" fmla="*/ 26 h 105"/>
                <a:gd name="T10" fmla="*/ 53 w 105"/>
                <a:gd name="T11" fmla="*/ 26 h 105"/>
                <a:gd name="T12" fmla="*/ 53 w 105"/>
                <a:gd name="T13" fmla="*/ 26 h 105"/>
                <a:gd name="T14" fmla="*/ 26 w 105"/>
                <a:gd name="T15" fmla="*/ 0 h 105"/>
                <a:gd name="T16" fmla="*/ 20 w 105"/>
                <a:gd name="T17" fmla="*/ 6 h 105"/>
                <a:gd name="T18" fmla="*/ 40 w 105"/>
                <a:gd name="T19" fmla="*/ 26 h 105"/>
                <a:gd name="T20" fmla="*/ 4 w 105"/>
                <a:gd name="T21" fmla="*/ 29 h 105"/>
                <a:gd name="T22" fmla="*/ 0 w 105"/>
                <a:gd name="T23" fmla="*/ 65 h 105"/>
                <a:gd name="T24" fmla="*/ 4 w 105"/>
                <a:gd name="T25" fmla="*/ 102 h 105"/>
                <a:gd name="T26" fmla="*/ 53 w 105"/>
                <a:gd name="T27" fmla="*/ 105 h 105"/>
                <a:gd name="T28" fmla="*/ 101 w 105"/>
                <a:gd name="T29" fmla="*/ 102 h 105"/>
                <a:gd name="T30" fmla="*/ 105 w 105"/>
                <a:gd name="T31" fmla="*/ 65 h 105"/>
                <a:gd name="T32" fmla="*/ 101 w 105"/>
                <a:gd name="T33" fmla="*/ 29 h 105"/>
                <a:gd name="T34" fmla="*/ 89 w 105"/>
                <a:gd name="T35" fmla="*/ 90 h 105"/>
                <a:gd name="T36" fmla="*/ 53 w 105"/>
                <a:gd name="T37" fmla="*/ 92 h 105"/>
                <a:gd name="T38" fmla="*/ 16 w 105"/>
                <a:gd name="T39" fmla="*/ 90 h 105"/>
                <a:gd name="T40" fmla="*/ 13 w 105"/>
                <a:gd name="T41" fmla="*/ 65 h 105"/>
                <a:gd name="T42" fmla="*/ 16 w 105"/>
                <a:gd name="T43" fmla="*/ 41 h 105"/>
                <a:gd name="T44" fmla="*/ 53 w 105"/>
                <a:gd name="T45" fmla="*/ 39 h 105"/>
                <a:gd name="T46" fmla="*/ 89 w 105"/>
                <a:gd name="T47" fmla="*/ 41 h 105"/>
                <a:gd name="T48" fmla="*/ 92 w 105"/>
                <a:gd name="T49" fmla="*/ 65 h 105"/>
                <a:gd name="T50" fmla="*/ 89 w 105"/>
                <a:gd name="T51" fmla="*/ 9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5">
                  <a:moveTo>
                    <a:pt x="101" y="29"/>
                  </a:moveTo>
                  <a:cubicBezTo>
                    <a:pt x="92" y="28"/>
                    <a:pt x="82" y="27"/>
                    <a:pt x="72" y="26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7" y="26"/>
                    <a:pt x="55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7" y="27"/>
                    <a:pt x="15" y="28"/>
                    <a:pt x="4" y="29"/>
                  </a:cubicBezTo>
                  <a:cubicBezTo>
                    <a:pt x="2" y="40"/>
                    <a:pt x="0" y="53"/>
                    <a:pt x="0" y="65"/>
                  </a:cubicBezTo>
                  <a:cubicBezTo>
                    <a:pt x="0" y="78"/>
                    <a:pt x="2" y="91"/>
                    <a:pt x="4" y="102"/>
                  </a:cubicBezTo>
                  <a:cubicBezTo>
                    <a:pt x="19" y="104"/>
                    <a:pt x="35" y="105"/>
                    <a:pt x="53" y="105"/>
                  </a:cubicBezTo>
                  <a:cubicBezTo>
                    <a:pt x="70" y="105"/>
                    <a:pt x="86" y="104"/>
                    <a:pt x="101" y="102"/>
                  </a:cubicBezTo>
                  <a:cubicBezTo>
                    <a:pt x="104" y="91"/>
                    <a:pt x="105" y="78"/>
                    <a:pt x="105" y="65"/>
                  </a:cubicBezTo>
                  <a:cubicBezTo>
                    <a:pt x="105" y="53"/>
                    <a:pt x="104" y="40"/>
                    <a:pt x="101" y="29"/>
                  </a:cubicBezTo>
                  <a:close/>
                  <a:moveTo>
                    <a:pt x="89" y="90"/>
                  </a:moveTo>
                  <a:cubicBezTo>
                    <a:pt x="78" y="91"/>
                    <a:pt x="65" y="92"/>
                    <a:pt x="53" y="92"/>
                  </a:cubicBezTo>
                  <a:cubicBezTo>
                    <a:pt x="40" y="92"/>
                    <a:pt x="27" y="91"/>
                    <a:pt x="16" y="90"/>
                  </a:cubicBezTo>
                  <a:cubicBezTo>
                    <a:pt x="14" y="82"/>
                    <a:pt x="13" y="74"/>
                    <a:pt x="13" y="65"/>
                  </a:cubicBezTo>
                  <a:cubicBezTo>
                    <a:pt x="13" y="57"/>
                    <a:pt x="14" y="49"/>
                    <a:pt x="16" y="41"/>
                  </a:cubicBezTo>
                  <a:cubicBezTo>
                    <a:pt x="27" y="40"/>
                    <a:pt x="40" y="39"/>
                    <a:pt x="53" y="39"/>
                  </a:cubicBezTo>
                  <a:cubicBezTo>
                    <a:pt x="65" y="39"/>
                    <a:pt x="78" y="40"/>
                    <a:pt x="89" y="41"/>
                  </a:cubicBezTo>
                  <a:cubicBezTo>
                    <a:pt x="91" y="49"/>
                    <a:pt x="92" y="57"/>
                    <a:pt x="92" y="65"/>
                  </a:cubicBezTo>
                  <a:cubicBezTo>
                    <a:pt x="92" y="74"/>
                    <a:pt x="91" y="82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3" name="Freeform 140"/>
            <p:cNvSpPr>
              <a:spLocks/>
            </p:cNvSpPr>
            <p:nvPr/>
          </p:nvSpPr>
          <p:spPr bwMode="auto">
            <a:xfrm>
              <a:off x="9274172" y="2775119"/>
              <a:ext cx="428656" cy="348404"/>
            </a:xfrm>
            <a:custGeom>
              <a:avLst/>
              <a:gdLst>
                <a:gd name="T0" fmla="*/ 134 w 134"/>
                <a:gd name="T1" fmla="*/ 13 h 109"/>
                <a:gd name="T2" fmla="*/ 118 w 134"/>
                <a:gd name="T3" fmla="*/ 17 h 109"/>
                <a:gd name="T4" fmla="*/ 130 w 134"/>
                <a:gd name="T5" fmla="*/ 2 h 109"/>
                <a:gd name="T6" fmla="*/ 113 w 134"/>
                <a:gd name="T7" fmla="*/ 9 h 109"/>
                <a:gd name="T8" fmla="*/ 93 w 134"/>
                <a:gd name="T9" fmla="*/ 0 h 109"/>
                <a:gd name="T10" fmla="*/ 65 w 134"/>
                <a:gd name="T11" fmla="*/ 28 h 109"/>
                <a:gd name="T12" fmla="*/ 66 w 134"/>
                <a:gd name="T13" fmla="*/ 34 h 109"/>
                <a:gd name="T14" fmla="*/ 10 w 134"/>
                <a:gd name="T15" fmla="*/ 5 h 109"/>
                <a:gd name="T16" fmla="*/ 6 w 134"/>
                <a:gd name="T17" fmla="*/ 19 h 109"/>
                <a:gd name="T18" fmla="*/ 18 w 134"/>
                <a:gd name="T19" fmla="*/ 42 h 109"/>
                <a:gd name="T20" fmla="*/ 6 w 134"/>
                <a:gd name="T21" fmla="*/ 38 h 109"/>
                <a:gd name="T22" fmla="*/ 6 w 134"/>
                <a:gd name="T23" fmla="*/ 39 h 109"/>
                <a:gd name="T24" fmla="*/ 28 w 134"/>
                <a:gd name="T25" fmla="*/ 66 h 109"/>
                <a:gd name="T26" fmla="*/ 20 w 134"/>
                <a:gd name="T27" fmla="*/ 67 h 109"/>
                <a:gd name="T28" fmla="*/ 15 w 134"/>
                <a:gd name="T29" fmla="*/ 66 h 109"/>
                <a:gd name="T30" fmla="*/ 41 w 134"/>
                <a:gd name="T31" fmla="*/ 85 h 109"/>
                <a:gd name="T32" fmla="*/ 7 w 134"/>
                <a:gd name="T33" fmla="*/ 97 h 109"/>
                <a:gd name="T34" fmla="*/ 0 w 134"/>
                <a:gd name="T35" fmla="*/ 96 h 109"/>
                <a:gd name="T36" fmla="*/ 42 w 134"/>
                <a:gd name="T37" fmla="*/ 109 h 109"/>
                <a:gd name="T38" fmla="*/ 120 w 134"/>
                <a:gd name="T39" fmla="*/ 31 h 109"/>
                <a:gd name="T40" fmla="*/ 120 w 134"/>
                <a:gd name="T41" fmla="*/ 27 h 109"/>
                <a:gd name="T42" fmla="*/ 134 w 134"/>
                <a:gd name="T43" fmla="*/ 1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109">
                  <a:moveTo>
                    <a:pt x="134" y="13"/>
                  </a:moveTo>
                  <a:cubicBezTo>
                    <a:pt x="129" y="15"/>
                    <a:pt x="124" y="17"/>
                    <a:pt x="118" y="17"/>
                  </a:cubicBezTo>
                  <a:cubicBezTo>
                    <a:pt x="124" y="14"/>
                    <a:pt x="128" y="9"/>
                    <a:pt x="130" y="2"/>
                  </a:cubicBezTo>
                  <a:cubicBezTo>
                    <a:pt x="125" y="5"/>
                    <a:pt x="119" y="8"/>
                    <a:pt x="113" y="9"/>
                  </a:cubicBezTo>
                  <a:cubicBezTo>
                    <a:pt x="108" y="3"/>
                    <a:pt x="101" y="0"/>
                    <a:pt x="93" y="0"/>
                  </a:cubicBezTo>
                  <a:cubicBezTo>
                    <a:pt x="78" y="0"/>
                    <a:pt x="65" y="12"/>
                    <a:pt x="65" y="28"/>
                  </a:cubicBezTo>
                  <a:cubicBezTo>
                    <a:pt x="65" y="30"/>
                    <a:pt x="66" y="32"/>
                    <a:pt x="66" y="34"/>
                  </a:cubicBezTo>
                  <a:cubicBezTo>
                    <a:pt x="43" y="33"/>
                    <a:pt x="23" y="22"/>
                    <a:pt x="10" y="5"/>
                  </a:cubicBezTo>
                  <a:cubicBezTo>
                    <a:pt x="7" y="9"/>
                    <a:pt x="6" y="14"/>
                    <a:pt x="6" y="19"/>
                  </a:cubicBezTo>
                  <a:cubicBezTo>
                    <a:pt x="6" y="28"/>
                    <a:pt x="11" y="37"/>
                    <a:pt x="18" y="42"/>
                  </a:cubicBezTo>
                  <a:cubicBezTo>
                    <a:pt x="14" y="42"/>
                    <a:pt x="9" y="40"/>
                    <a:pt x="6" y="38"/>
                  </a:cubicBezTo>
                  <a:cubicBezTo>
                    <a:pt x="6" y="38"/>
                    <a:pt x="6" y="39"/>
                    <a:pt x="6" y="39"/>
                  </a:cubicBezTo>
                  <a:cubicBezTo>
                    <a:pt x="6" y="52"/>
                    <a:pt x="15" y="63"/>
                    <a:pt x="28" y="66"/>
                  </a:cubicBezTo>
                  <a:cubicBezTo>
                    <a:pt x="25" y="66"/>
                    <a:pt x="23" y="67"/>
                    <a:pt x="20" y="67"/>
                  </a:cubicBezTo>
                  <a:cubicBezTo>
                    <a:pt x="19" y="67"/>
                    <a:pt x="17" y="66"/>
                    <a:pt x="15" y="66"/>
                  </a:cubicBezTo>
                  <a:cubicBezTo>
                    <a:pt x="19" y="77"/>
                    <a:pt x="29" y="85"/>
                    <a:pt x="41" y="85"/>
                  </a:cubicBezTo>
                  <a:cubicBezTo>
                    <a:pt x="31" y="92"/>
                    <a:pt x="20" y="97"/>
                    <a:pt x="7" y="97"/>
                  </a:cubicBezTo>
                  <a:cubicBezTo>
                    <a:pt x="5" y="97"/>
                    <a:pt x="2" y="97"/>
                    <a:pt x="0" y="96"/>
                  </a:cubicBezTo>
                  <a:cubicBezTo>
                    <a:pt x="12" y="104"/>
                    <a:pt x="27" y="109"/>
                    <a:pt x="42" y="109"/>
                  </a:cubicBezTo>
                  <a:cubicBezTo>
                    <a:pt x="93" y="109"/>
                    <a:pt x="120" y="67"/>
                    <a:pt x="120" y="31"/>
                  </a:cubicBezTo>
                  <a:cubicBezTo>
                    <a:pt x="120" y="30"/>
                    <a:pt x="120" y="28"/>
                    <a:pt x="120" y="27"/>
                  </a:cubicBezTo>
                  <a:cubicBezTo>
                    <a:pt x="126" y="23"/>
                    <a:pt x="130" y="18"/>
                    <a:pt x="134" y="13"/>
                  </a:cubicBezTo>
                  <a:close/>
                </a:path>
              </a:pathLst>
            </a:custGeom>
            <a:solidFill>
              <a:srgbClr val="60B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4" name="Freeform 141"/>
            <p:cNvSpPr>
              <a:spLocks noEditPoints="1"/>
            </p:cNvSpPr>
            <p:nvPr/>
          </p:nvSpPr>
          <p:spPr bwMode="auto">
            <a:xfrm>
              <a:off x="9465990" y="4558244"/>
              <a:ext cx="414954" cy="391466"/>
            </a:xfrm>
            <a:custGeom>
              <a:avLst/>
              <a:gdLst>
                <a:gd name="T0" fmla="*/ 93 w 212"/>
                <a:gd name="T1" fmla="*/ 107 h 200"/>
                <a:gd name="T2" fmla="*/ 119 w 212"/>
                <a:gd name="T3" fmla="*/ 107 h 200"/>
                <a:gd name="T4" fmla="*/ 119 w 212"/>
                <a:gd name="T5" fmla="*/ 54 h 200"/>
                <a:gd name="T6" fmla="*/ 158 w 212"/>
                <a:gd name="T7" fmla="*/ 54 h 200"/>
                <a:gd name="T8" fmla="*/ 106 w 212"/>
                <a:gd name="T9" fmla="*/ 0 h 200"/>
                <a:gd name="T10" fmla="*/ 52 w 212"/>
                <a:gd name="T11" fmla="*/ 54 h 200"/>
                <a:gd name="T12" fmla="*/ 93 w 212"/>
                <a:gd name="T13" fmla="*/ 54 h 200"/>
                <a:gd name="T14" fmla="*/ 93 w 212"/>
                <a:gd name="T15" fmla="*/ 107 h 200"/>
                <a:gd name="T16" fmla="*/ 132 w 212"/>
                <a:gd name="T17" fmla="*/ 77 h 200"/>
                <a:gd name="T18" fmla="*/ 132 w 212"/>
                <a:gd name="T19" fmla="*/ 97 h 200"/>
                <a:gd name="T20" fmla="*/ 192 w 212"/>
                <a:gd name="T21" fmla="*/ 120 h 200"/>
                <a:gd name="T22" fmla="*/ 106 w 212"/>
                <a:gd name="T23" fmla="*/ 152 h 200"/>
                <a:gd name="T24" fmla="*/ 18 w 212"/>
                <a:gd name="T25" fmla="*/ 120 h 200"/>
                <a:gd name="T26" fmla="*/ 78 w 212"/>
                <a:gd name="T27" fmla="*/ 97 h 200"/>
                <a:gd name="T28" fmla="*/ 78 w 212"/>
                <a:gd name="T29" fmla="*/ 77 h 200"/>
                <a:gd name="T30" fmla="*/ 0 w 212"/>
                <a:gd name="T31" fmla="*/ 107 h 200"/>
                <a:gd name="T32" fmla="*/ 0 w 212"/>
                <a:gd name="T33" fmla="*/ 160 h 200"/>
                <a:gd name="T34" fmla="*/ 106 w 212"/>
                <a:gd name="T35" fmla="*/ 200 h 200"/>
                <a:gd name="T36" fmla="*/ 212 w 212"/>
                <a:gd name="T37" fmla="*/ 160 h 200"/>
                <a:gd name="T38" fmla="*/ 212 w 212"/>
                <a:gd name="T39" fmla="*/ 107 h 200"/>
                <a:gd name="T40" fmla="*/ 132 w 212"/>
                <a:gd name="T41" fmla="*/ 7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2" h="200">
                  <a:moveTo>
                    <a:pt x="93" y="107"/>
                  </a:moveTo>
                  <a:lnTo>
                    <a:pt x="119" y="107"/>
                  </a:lnTo>
                  <a:lnTo>
                    <a:pt x="119" y="54"/>
                  </a:lnTo>
                  <a:lnTo>
                    <a:pt x="158" y="54"/>
                  </a:lnTo>
                  <a:lnTo>
                    <a:pt x="106" y="0"/>
                  </a:lnTo>
                  <a:lnTo>
                    <a:pt x="52" y="54"/>
                  </a:lnTo>
                  <a:lnTo>
                    <a:pt x="93" y="54"/>
                  </a:lnTo>
                  <a:lnTo>
                    <a:pt x="93" y="107"/>
                  </a:lnTo>
                  <a:close/>
                  <a:moveTo>
                    <a:pt x="132" y="77"/>
                  </a:moveTo>
                  <a:lnTo>
                    <a:pt x="132" y="97"/>
                  </a:lnTo>
                  <a:lnTo>
                    <a:pt x="192" y="120"/>
                  </a:lnTo>
                  <a:lnTo>
                    <a:pt x="106" y="152"/>
                  </a:lnTo>
                  <a:lnTo>
                    <a:pt x="18" y="120"/>
                  </a:lnTo>
                  <a:lnTo>
                    <a:pt x="78" y="97"/>
                  </a:lnTo>
                  <a:lnTo>
                    <a:pt x="78" y="77"/>
                  </a:lnTo>
                  <a:lnTo>
                    <a:pt x="0" y="107"/>
                  </a:lnTo>
                  <a:lnTo>
                    <a:pt x="0" y="160"/>
                  </a:lnTo>
                  <a:lnTo>
                    <a:pt x="106" y="200"/>
                  </a:lnTo>
                  <a:lnTo>
                    <a:pt x="212" y="160"/>
                  </a:lnTo>
                  <a:lnTo>
                    <a:pt x="212" y="107"/>
                  </a:lnTo>
                  <a:lnTo>
                    <a:pt x="132" y="77"/>
                  </a:lnTo>
                  <a:close/>
                </a:path>
              </a:pathLst>
            </a:custGeom>
            <a:solidFill>
              <a:srgbClr val="F37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5" name="Freeform 142"/>
            <p:cNvSpPr>
              <a:spLocks noEditPoints="1"/>
            </p:cNvSpPr>
            <p:nvPr/>
          </p:nvSpPr>
          <p:spPr bwMode="auto">
            <a:xfrm>
              <a:off x="9446417" y="4981027"/>
              <a:ext cx="317087" cy="240751"/>
            </a:xfrm>
            <a:custGeom>
              <a:avLst/>
              <a:gdLst>
                <a:gd name="T0" fmla="*/ 37 w 99"/>
                <a:gd name="T1" fmla="*/ 16 h 75"/>
                <a:gd name="T2" fmla="*/ 53 w 99"/>
                <a:gd name="T3" fmla="*/ 31 h 75"/>
                <a:gd name="T4" fmla="*/ 68 w 99"/>
                <a:gd name="T5" fmla="*/ 16 h 75"/>
                <a:gd name="T6" fmla="*/ 53 w 99"/>
                <a:gd name="T7" fmla="*/ 0 h 75"/>
                <a:gd name="T8" fmla="*/ 37 w 99"/>
                <a:gd name="T9" fmla="*/ 16 h 75"/>
                <a:gd name="T10" fmla="*/ 0 w 99"/>
                <a:gd name="T11" fmla="*/ 16 h 75"/>
                <a:gd name="T12" fmla="*/ 16 w 99"/>
                <a:gd name="T13" fmla="*/ 31 h 75"/>
                <a:gd name="T14" fmla="*/ 31 w 99"/>
                <a:gd name="T15" fmla="*/ 16 h 75"/>
                <a:gd name="T16" fmla="*/ 16 w 99"/>
                <a:gd name="T17" fmla="*/ 0 h 75"/>
                <a:gd name="T18" fmla="*/ 0 w 99"/>
                <a:gd name="T19" fmla="*/ 16 h 75"/>
                <a:gd name="T20" fmla="*/ 74 w 99"/>
                <a:gd name="T21" fmla="*/ 47 h 75"/>
                <a:gd name="T22" fmla="*/ 74 w 99"/>
                <a:gd name="T23" fmla="*/ 37 h 75"/>
                <a:gd name="T24" fmla="*/ 68 w 99"/>
                <a:gd name="T25" fmla="*/ 31 h 75"/>
                <a:gd name="T26" fmla="*/ 53 w 99"/>
                <a:gd name="T27" fmla="*/ 31 h 75"/>
                <a:gd name="T28" fmla="*/ 16 w 99"/>
                <a:gd name="T29" fmla="*/ 31 h 75"/>
                <a:gd name="T30" fmla="*/ 6 w 99"/>
                <a:gd name="T31" fmla="*/ 31 h 75"/>
                <a:gd name="T32" fmla="*/ 0 w 99"/>
                <a:gd name="T33" fmla="*/ 37 h 75"/>
                <a:gd name="T34" fmla="*/ 0 w 99"/>
                <a:gd name="T35" fmla="*/ 68 h 75"/>
                <a:gd name="T36" fmla="*/ 6 w 99"/>
                <a:gd name="T37" fmla="*/ 75 h 75"/>
                <a:gd name="T38" fmla="*/ 68 w 99"/>
                <a:gd name="T39" fmla="*/ 75 h 75"/>
                <a:gd name="T40" fmla="*/ 74 w 99"/>
                <a:gd name="T41" fmla="*/ 68 h 75"/>
                <a:gd name="T42" fmla="*/ 74 w 99"/>
                <a:gd name="T43" fmla="*/ 59 h 75"/>
                <a:gd name="T44" fmla="*/ 99 w 99"/>
                <a:gd name="T45" fmla="*/ 75 h 75"/>
                <a:gd name="T46" fmla="*/ 99 w 99"/>
                <a:gd name="T47" fmla="*/ 31 h 75"/>
                <a:gd name="T48" fmla="*/ 74 w 99"/>
                <a:gd name="T49" fmla="*/ 47 h 75"/>
                <a:gd name="T50" fmla="*/ 62 w 99"/>
                <a:gd name="T51" fmla="*/ 62 h 75"/>
                <a:gd name="T52" fmla="*/ 13 w 99"/>
                <a:gd name="T53" fmla="*/ 62 h 75"/>
                <a:gd name="T54" fmla="*/ 13 w 99"/>
                <a:gd name="T55" fmla="*/ 44 h 75"/>
                <a:gd name="T56" fmla="*/ 62 w 99"/>
                <a:gd name="T57" fmla="*/ 44 h 75"/>
                <a:gd name="T58" fmla="*/ 62 w 99"/>
                <a:gd name="T59" fmla="*/ 6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75">
                  <a:moveTo>
                    <a:pt x="37" y="16"/>
                  </a:moveTo>
                  <a:cubicBezTo>
                    <a:pt x="37" y="24"/>
                    <a:pt x="44" y="31"/>
                    <a:pt x="53" y="31"/>
                  </a:cubicBezTo>
                  <a:cubicBezTo>
                    <a:pt x="61" y="31"/>
                    <a:pt x="68" y="24"/>
                    <a:pt x="68" y="16"/>
                  </a:cubicBezTo>
                  <a:cubicBezTo>
                    <a:pt x="68" y="7"/>
                    <a:pt x="61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lose/>
                  <a:moveTo>
                    <a:pt x="0" y="16"/>
                  </a:moveTo>
                  <a:cubicBezTo>
                    <a:pt x="0" y="24"/>
                    <a:pt x="7" y="31"/>
                    <a:pt x="16" y="31"/>
                  </a:cubicBezTo>
                  <a:cubicBezTo>
                    <a:pt x="24" y="31"/>
                    <a:pt x="31" y="24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lose/>
                  <a:moveTo>
                    <a:pt x="74" y="47"/>
                  </a:moveTo>
                  <a:cubicBezTo>
                    <a:pt x="74" y="37"/>
                    <a:pt x="74" y="37"/>
                    <a:pt x="74" y="37"/>
                  </a:cubicBezTo>
                  <a:cubicBezTo>
                    <a:pt x="74" y="34"/>
                    <a:pt x="72" y="31"/>
                    <a:pt x="68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" y="31"/>
                    <a:pt x="0" y="34"/>
                    <a:pt x="0" y="3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3" y="75"/>
                    <a:pt x="6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72" y="75"/>
                    <a:pt x="74" y="72"/>
                    <a:pt x="74" y="68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9" y="31"/>
                    <a:pt x="99" y="31"/>
                    <a:pt x="99" y="31"/>
                  </a:cubicBezTo>
                  <a:lnTo>
                    <a:pt x="74" y="47"/>
                  </a:lnTo>
                  <a:close/>
                  <a:moveTo>
                    <a:pt x="62" y="62"/>
                  </a:moveTo>
                  <a:cubicBezTo>
                    <a:pt x="13" y="62"/>
                    <a:pt x="13" y="62"/>
                    <a:pt x="13" y="62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62" y="44"/>
                    <a:pt x="62" y="44"/>
                    <a:pt x="62" y="44"/>
                  </a:cubicBezTo>
                  <a:lnTo>
                    <a:pt x="6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6" name="Freeform 143"/>
            <p:cNvSpPr>
              <a:spLocks noEditPoints="1"/>
            </p:cNvSpPr>
            <p:nvPr/>
          </p:nvSpPr>
          <p:spPr bwMode="auto">
            <a:xfrm>
              <a:off x="9372038" y="4200054"/>
              <a:ext cx="336661" cy="340575"/>
            </a:xfrm>
            <a:custGeom>
              <a:avLst/>
              <a:gdLst>
                <a:gd name="T0" fmla="*/ 53 w 105"/>
                <a:gd name="T1" fmla="*/ 0 h 106"/>
                <a:gd name="T2" fmla="*/ 0 w 105"/>
                <a:gd name="T3" fmla="*/ 53 h 106"/>
                <a:gd name="T4" fmla="*/ 53 w 105"/>
                <a:gd name="T5" fmla="*/ 106 h 106"/>
                <a:gd name="T6" fmla="*/ 105 w 105"/>
                <a:gd name="T7" fmla="*/ 53 h 106"/>
                <a:gd name="T8" fmla="*/ 53 w 105"/>
                <a:gd name="T9" fmla="*/ 0 h 106"/>
                <a:gd name="T10" fmla="*/ 84 w 105"/>
                <a:gd name="T11" fmla="*/ 45 h 106"/>
                <a:gd name="T12" fmla="*/ 55 w 105"/>
                <a:gd name="T13" fmla="*/ 85 h 106"/>
                <a:gd name="T14" fmla="*/ 41 w 105"/>
                <a:gd name="T15" fmla="*/ 80 h 106"/>
                <a:gd name="T16" fmla="*/ 31 w 105"/>
                <a:gd name="T17" fmla="*/ 48 h 106"/>
                <a:gd name="T18" fmla="*/ 24 w 105"/>
                <a:gd name="T19" fmla="*/ 50 h 106"/>
                <a:gd name="T20" fmla="*/ 21 w 105"/>
                <a:gd name="T21" fmla="*/ 47 h 106"/>
                <a:gd name="T22" fmla="*/ 40 w 105"/>
                <a:gd name="T23" fmla="*/ 33 h 106"/>
                <a:gd name="T24" fmla="*/ 51 w 105"/>
                <a:gd name="T25" fmla="*/ 54 h 106"/>
                <a:gd name="T26" fmla="*/ 56 w 105"/>
                <a:gd name="T27" fmla="*/ 67 h 106"/>
                <a:gd name="T28" fmla="*/ 64 w 105"/>
                <a:gd name="T29" fmla="*/ 55 h 106"/>
                <a:gd name="T30" fmla="*/ 57 w 105"/>
                <a:gd name="T31" fmla="*/ 47 h 106"/>
                <a:gd name="T32" fmla="*/ 84 w 105"/>
                <a:gd name="T33" fmla="*/ 4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6">
                  <a:moveTo>
                    <a:pt x="53" y="0"/>
                  </a:moveTo>
                  <a:cubicBezTo>
                    <a:pt x="23" y="0"/>
                    <a:pt x="0" y="24"/>
                    <a:pt x="0" y="53"/>
                  </a:cubicBezTo>
                  <a:cubicBezTo>
                    <a:pt x="0" y="82"/>
                    <a:pt x="23" y="106"/>
                    <a:pt x="53" y="106"/>
                  </a:cubicBezTo>
                  <a:cubicBezTo>
                    <a:pt x="82" y="106"/>
                    <a:pt x="105" y="82"/>
                    <a:pt x="105" y="53"/>
                  </a:cubicBezTo>
                  <a:cubicBezTo>
                    <a:pt x="105" y="24"/>
                    <a:pt x="82" y="0"/>
                    <a:pt x="53" y="0"/>
                  </a:cubicBezTo>
                  <a:close/>
                  <a:moveTo>
                    <a:pt x="84" y="45"/>
                  </a:moveTo>
                  <a:cubicBezTo>
                    <a:pt x="80" y="65"/>
                    <a:pt x="61" y="82"/>
                    <a:pt x="55" y="85"/>
                  </a:cubicBezTo>
                  <a:cubicBezTo>
                    <a:pt x="49" y="89"/>
                    <a:pt x="43" y="84"/>
                    <a:pt x="41" y="80"/>
                  </a:cubicBezTo>
                  <a:cubicBezTo>
                    <a:pt x="39" y="75"/>
                    <a:pt x="33" y="50"/>
                    <a:pt x="31" y="48"/>
                  </a:cubicBezTo>
                  <a:cubicBezTo>
                    <a:pt x="29" y="46"/>
                    <a:pt x="24" y="50"/>
                    <a:pt x="24" y="5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32" y="34"/>
                    <a:pt x="40" y="33"/>
                  </a:cubicBezTo>
                  <a:cubicBezTo>
                    <a:pt x="49" y="31"/>
                    <a:pt x="49" y="46"/>
                    <a:pt x="51" y="54"/>
                  </a:cubicBezTo>
                  <a:cubicBezTo>
                    <a:pt x="53" y="62"/>
                    <a:pt x="54" y="67"/>
                    <a:pt x="56" y="67"/>
                  </a:cubicBezTo>
                  <a:cubicBezTo>
                    <a:pt x="58" y="67"/>
                    <a:pt x="61" y="62"/>
                    <a:pt x="64" y="55"/>
                  </a:cubicBezTo>
                  <a:cubicBezTo>
                    <a:pt x="68" y="49"/>
                    <a:pt x="64" y="43"/>
                    <a:pt x="57" y="47"/>
                  </a:cubicBezTo>
                  <a:cubicBezTo>
                    <a:pt x="60" y="30"/>
                    <a:pt x="87" y="26"/>
                    <a:pt x="84" y="45"/>
                  </a:cubicBezTo>
                  <a:close/>
                </a:path>
              </a:pathLst>
            </a:custGeom>
            <a:solidFill>
              <a:srgbClr val="F6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7" name="Freeform 144"/>
            <p:cNvSpPr>
              <a:spLocks noEditPoints="1"/>
            </p:cNvSpPr>
            <p:nvPr/>
          </p:nvSpPr>
          <p:spPr bwMode="auto">
            <a:xfrm>
              <a:off x="9266343" y="3900582"/>
              <a:ext cx="326874" cy="277941"/>
            </a:xfrm>
            <a:custGeom>
              <a:avLst/>
              <a:gdLst>
                <a:gd name="T0" fmla="*/ 84 w 102"/>
                <a:gd name="T1" fmla="*/ 82 h 87"/>
                <a:gd name="T2" fmla="*/ 81 w 102"/>
                <a:gd name="T3" fmla="*/ 81 h 87"/>
                <a:gd name="T4" fmla="*/ 81 w 102"/>
                <a:gd name="T5" fmla="*/ 74 h 87"/>
                <a:gd name="T6" fmla="*/ 93 w 102"/>
                <a:gd name="T7" fmla="*/ 44 h 87"/>
                <a:gd name="T8" fmla="*/ 81 w 102"/>
                <a:gd name="T9" fmla="*/ 13 h 87"/>
                <a:gd name="T10" fmla="*/ 81 w 102"/>
                <a:gd name="T11" fmla="*/ 6 h 87"/>
                <a:gd name="T12" fmla="*/ 87 w 102"/>
                <a:gd name="T13" fmla="*/ 6 h 87"/>
                <a:gd name="T14" fmla="*/ 102 w 102"/>
                <a:gd name="T15" fmla="*/ 44 h 87"/>
                <a:gd name="T16" fmla="*/ 87 w 102"/>
                <a:gd name="T17" fmla="*/ 81 h 87"/>
                <a:gd name="T18" fmla="*/ 84 w 102"/>
                <a:gd name="T19" fmla="*/ 82 h 87"/>
                <a:gd name="T20" fmla="*/ 68 w 102"/>
                <a:gd name="T21" fmla="*/ 74 h 87"/>
                <a:gd name="T22" fmla="*/ 65 w 102"/>
                <a:gd name="T23" fmla="*/ 72 h 87"/>
                <a:gd name="T24" fmla="*/ 65 w 102"/>
                <a:gd name="T25" fmla="*/ 66 h 87"/>
                <a:gd name="T26" fmla="*/ 65 w 102"/>
                <a:gd name="T27" fmla="*/ 21 h 87"/>
                <a:gd name="T28" fmla="*/ 65 w 102"/>
                <a:gd name="T29" fmla="*/ 15 h 87"/>
                <a:gd name="T30" fmla="*/ 71 w 102"/>
                <a:gd name="T31" fmla="*/ 15 h 87"/>
                <a:gd name="T32" fmla="*/ 83 w 102"/>
                <a:gd name="T33" fmla="*/ 44 h 87"/>
                <a:gd name="T34" fmla="*/ 71 w 102"/>
                <a:gd name="T35" fmla="*/ 72 h 87"/>
                <a:gd name="T36" fmla="*/ 68 w 102"/>
                <a:gd name="T37" fmla="*/ 74 h 87"/>
                <a:gd name="T38" fmla="*/ 52 w 102"/>
                <a:gd name="T39" fmla="*/ 65 h 87"/>
                <a:gd name="T40" fmla="*/ 49 w 102"/>
                <a:gd name="T41" fmla="*/ 64 h 87"/>
                <a:gd name="T42" fmla="*/ 49 w 102"/>
                <a:gd name="T43" fmla="*/ 57 h 87"/>
                <a:gd name="T44" fmla="*/ 49 w 102"/>
                <a:gd name="T45" fmla="*/ 30 h 87"/>
                <a:gd name="T46" fmla="*/ 49 w 102"/>
                <a:gd name="T47" fmla="*/ 23 h 87"/>
                <a:gd name="T48" fmla="*/ 55 w 102"/>
                <a:gd name="T49" fmla="*/ 23 h 87"/>
                <a:gd name="T50" fmla="*/ 55 w 102"/>
                <a:gd name="T51" fmla="*/ 64 h 87"/>
                <a:gd name="T52" fmla="*/ 52 w 102"/>
                <a:gd name="T53" fmla="*/ 65 h 87"/>
                <a:gd name="T54" fmla="*/ 38 w 102"/>
                <a:gd name="T55" fmla="*/ 3 h 87"/>
                <a:gd name="T56" fmla="*/ 42 w 102"/>
                <a:gd name="T57" fmla="*/ 5 h 87"/>
                <a:gd name="T58" fmla="*/ 42 w 102"/>
                <a:gd name="T59" fmla="*/ 82 h 87"/>
                <a:gd name="T60" fmla="*/ 38 w 102"/>
                <a:gd name="T61" fmla="*/ 84 h 87"/>
                <a:gd name="T62" fmla="*/ 15 w 102"/>
                <a:gd name="T63" fmla="*/ 62 h 87"/>
                <a:gd name="T64" fmla="*/ 0 w 102"/>
                <a:gd name="T65" fmla="*/ 62 h 87"/>
                <a:gd name="T66" fmla="*/ 0 w 102"/>
                <a:gd name="T67" fmla="*/ 25 h 87"/>
                <a:gd name="T68" fmla="*/ 15 w 102"/>
                <a:gd name="T69" fmla="*/ 25 h 87"/>
                <a:gd name="T70" fmla="*/ 38 w 102"/>
                <a:gd name="T71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2" h="87">
                  <a:moveTo>
                    <a:pt x="84" y="82"/>
                  </a:moveTo>
                  <a:cubicBezTo>
                    <a:pt x="83" y="82"/>
                    <a:pt x="81" y="82"/>
                    <a:pt x="81" y="81"/>
                  </a:cubicBezTo>
                  <a:cubicBezTo>
                    <a:pt x="79" y="79"/>
                    <a:pt x="79" y="76"/>
                    <a:pt x="81" y="74"/>
                  </a:cubicBezTo>
                  <a:cubicBezTo>
                    <a:pt x="89" y="66"/>
                    <a:pt x="93" y="55"/>
                    <a:pt x="93" y="44"/>
                  </a:cubicBezTo>
                  <a:cubicBezTo>
                    <a:pt x="93" y="32"/>
                    <a:pt x="89" y="21"/>
                    <a:pt x="81" y="13"/>
                  </a:cubicBezTo>
                  <a:cubicBezTo>
                    <a:pt x="79" y="11"/>
                    <a:pt x="79" y="8"/>
                    <a:pt x="81" y="6"/>
                  </a:cubicBezTo>
                  <a:cubicBezTo>
                    <a:pt x="82" y="4"/>
                    <a:pt x="85" y="4"/>
                    <a:pt x="87" y="6"/>
                  </a:cubicBezTo>
                  <a:cubicBezTo>
                    <a:pt x="97" y="16"/>
                    <a:pt x="102" y="29"/>
                    <a:pt x="102" y="44"/>
                  </a:cubicBezTo>
                  <a:cubicBezTo>
                    <a:pt x="102" y="58"/>
                    <a:pt x="97" y="71"/>
                    <a:pt x="87" y="81"/>
                  </a:cubicBezTo>
                  <a:cubicBezTo>
                    <a:pt x="86" y="82"/>
                    <a:pt x="85" y="82"/>
                    <a:pt x="84" y="82"/>
                  </a:cubicBezTo>
                  <a:close/>
                  <a:moveTo>
                    <a:pt x="68" y="74"/>
                  </a:moveTo>
                  <a:cubicBezTo>
                    <a:pt x="67" y="74"/>
                    <a:pt x="65" y="73"/>
                    <a:pt x="65" y="72"/>
                  </a:cubicBezTo>
                  <a:cubicBezTo>
                    <a:pt x="63" y="70"/>
                    <a:pt x="63" y="68"/>
                    <a:pt x="65" y="66"/>
                  </a:cubicBezTo>
                  <a:cubicBezTo>
                    <a:pt x="77" y="54"/>
                    <a:pt x="77" y="33"/>
                    <a:pt x="65" y="21"/>
                  </a:cubicBezTo>
                  <a:cubicBezTo>
                    <a:pt x="63" y="19"/>
                    <a:pt x="63" y="17"/>
                    <a:pt x="65" y="15"/>
                  </a:cubicBezTo>
                  <a:cubicBezTo>
                    <a:pt x="66" y="13"/>
                    <a:pt x="69" y="13"/>
                    <a:pt x="71" y="15"/>
                  </a:cubicBezTo>
                  <a:cubicBezTo>
                    <a:pt x="79" y="22"/>
                    <a:pt x="83" y="33"/>
                    <a:pt x="83" y="44"/>
                  </a:cubicBezTo>
                  <a:cubicBezTo>
                    <a:pt x="83" y="54"/>
                    <a:pt x="79" y="65"/>
                    <a:pt x="71" y="72"/>
                  </a:cubicBezTo>
                  <a:cubicBezTo>
                    <a:pt x="70" y="73"/>
                    <a:pt x="69" y="74"/>
                    <a:pt x="68" y="74"/>
                  </a:cubicBezTo>
                  <a:close/>
                  <a:moveTo>
                    <a:pt x="52" y="65"/>
                  </a:moveTo>
                  <a:cubicBezTo>
                    <a:pt x="51" y="65"/>
                    <a:pt x="49" y="65"/>
                    <a:pt x="49" y="64"/>
                  </a:cubicBezTo>
                  <a:cubicBezTo>
                    <a:pt x="47" y="62"/>
                    <a:pt x="47" y="59"/>
                    <a:pt x="49" y="57"/>
                  </a:cubicBezTo>
                  <a:cubicBezTo>
                    <a:pt x="56" y="50"/>
                    <a:pt x="56" y="37"/>
                    <a:pt x="49" y="30"/>
                  </a:cubicBezTo>
                  <a:cubicBezTo>
                    <a:pt x="47" y="28"/>
                    <a:pt x="47" y="25"/>
                    <a:pt x="49" y="23"/>
                  </a:cubicBezTo>
                  <a:cubicBezTo>
                    <a:pt x="50" y="22"/>
                    <a:pt x="53" y="22"/>
                    <a:pt x="55" y="23"/>
                  </a:cubicBezTo>
                  <a:cubicBezTo>
                    <a:pt x="66" y="34"/>
                    <a:pt x="66" y="53"/>
                    <a:pt x="55" y="64"/>
                  </a:cubicBezTo>
                  <a:cubicBezTo>
                    <a:pt x="54" y="65"/>
                    <a:pt x="53" y="65"/>
                    <a:pt x="52" y="65"/>
                  </a:cubicBezTo>
                  <a:close/>
                  <a:moveTo>
                    <a:pt x="38" y="3"/>
                  </a:moveTo>
                  <a:cubicBezTo>
                    <a:pt x="40" y="0"/>
                    <a:pt x="42" y="1"/>
                    <a:pt x="42" y="5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6"/>
                    <a:pt x="40" y="87"/>
                    <a:pt x="38" y="84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5" y="25"/>
                    <a:pt x="15" y="25"/>
                    <a:pt x="15" y="25"/>
                  </a:cubicBezTo>
                  <a:lnTo>
                    <a:pt x="3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8" name="Freeform 145"/>
            <p:cNvSpPr>
              <a:spLocks noEditPoints="1"/>
            </p:cNvSpPr>
            <p:nvPr/>
          </p:nvSpPr>
          <p:spPr bwMode="auto">
            <a:xfrm>
              <a:off x="8986444" y="3544348"/>
              <a:ext cx="369936" cy="326873"/>
            </a:xfrm>
            <a:custGeom>
              <a:avLst/>
              <a:gdLst>
                <a:gd name="T0" fmla="*/ 124 w 189"/>
                <a:gd name="T1" fmla="*/ 23 h 167"/>
                <a:gd name="T2" fmla="*/ 65 w 189"/>
                <a:gd name="T3" fmla="*/ 0 h 167"/>
                <a:gd name="T4" fmla="*/ 0 w 189"/>
                <a:gd name="T5" fmla="*/ 23 h 167"/>
                <a:gd name="T6" fmla="*/ 0 w 189"/>
                <a:gd name="T7" fmla="*/ 167 h 167"/>
                <a:gd name="T8" fmla="*/ 65 w 189"/>
                <a:gd name="T9" fmla="*/ 142 h 167"/>
                <a:gd name="T10" fmla="*/ 124 w 189"/>
                <a:gd name="T11" fmla="*/ 167 h 167"/>
                <a:gd name="T12" fmla="*/ 189 w 189"/>
                <a:gd name="T13" fmla="*/ 142 h 167"/>
                <a:gd name="T14" fmla="*/ 189 w 189"/>
                <a:gd name="T15" fmla="*/ 0 h 167"/>
                <a:gd name="T16" fmla="*/ 124 w 189"/>
                <a:gd name="T17" fmla="*/ 23 h 167"/>
                <a:gd name="T18" fmla="*/ 70 w 189"/>
                <a:gd name="T19" fmla="*/ 15 h 167"/>
                <a:gd name="T20" fmla="*/ 119 w 189"/>
                <a:gd name="T21" fmla="*/ 35 h 167"/>
                <a:gd name="T22" fmla="*/ 119 w 189"/>
                <a:gd name="T23" fmla="*/ 152 h 167"/>
                <a:gd name="T24" fmla="*/ 70 w 189"/>
                <a:gd name="T25" fmla="*/ 133 h 167"/>
                <a:gd name="T26" fmla="*/ 70 w 189"/>
                <a:gd name="T27" fmla="*/ 15 h 167"/>
                <a:gd name="T28" fmla="*/ 11 w 189"/>
                <a:gd name="T29" fmla="*/ 31 h 167"/>
                <a:gd name="T30" fmla="*/ 58 w 189"/>
                <a:gd name="T31" fmla="*/ 15 h 167"/>
                <a:gd name="T32" fmla="*/ 58 w 189"/>
                <a:gd name="T33" fmla="*/ 133 h 167"/>
                <a:gd name="T34" fmla="*/ 11 w 189"/>
                <a:gd name="T35" fmla="*/ 151 h 167"/>
                <a:gd name="T36" fmla="*/ 11 w 189"/>
                <a:gd name="T37" fmla="*/ 31 h 167"/>
                <a:gd name="T38" fmla="*/ 178 w 189"/>
                <a:gd name="T39" fmla="*/ 134 h 167"/>
                <a:gd name="T40" fmla="*/ 130 w 189"/>
                <a:gd name="T41" fmla="*/ 152 h 167"/>
                <a:gd name="T42" fmla="*/ 130 w 189"/>
                <a:gd name="T43" fmla="*/ 35 h 167"/>
                <a:gd name="T44" fmla="*/ 178 w 189"/>
                <a:gd name="T45" fmla="*/ 17 h 167"/>
                <a:gd name="T46" fmla="*/ 178 w 189"/>
                <a:gd name="T47" fmla="*/ 13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167">
                  <a:moveTo>
                    <a:pt x="124" y="23"/>
                  </a:moveTo>
                  <a:lnTo>
                    <a:pt x="65" y="0"/>
                  </a:lnTo>
                  <a:lnTo>
                    <a:pt x="0" y="23"/>
                  </a:lnTo>
                  <a:lnTo>
                    <a:pt x="0" y="167"/>
                  </a:lnTo>
                  <a:lnTo>
                    <a:pt x="65" y="142"/>
                  </a:lnTo>
                  <a:lnTo>
                    <a:pt x="124" y="167"/>
                  </a:lnTo>
                  <a:lnTo>
                    <a:pt x="189" y="142"/>
                  </a:lnTo>
                  <a:lnTo>
                    <a:pt x="189" y="0"/>
                  </a:lnTo>
                  <a:lnTo>
                    <a:pt x="124" y="23"/>
                  </a:lnTo>
                  <a:close/>
                  <a:moveTo>
                    <a:pt x="70" y="15"/>
                  </a:moveTo>
                  <a:lnTo>
                    <a:pt x="119" y="35"/>
                  </a:lnTo>
                  <a:lnTo>
                    <a:pt x="119" y="152"/>
                  </a:lnTo>
                  <a:lnTo>
                    <a:pt x="70" y="133"/>
                  </a:lnTo>
                  <a:lnTo>
                    <a:pt x="70" y="15"/>
                  </a:lnTo>
                  <a:close/>
                  <a:moveTo>
                    <a:pt x="11" y="31"/>
                  </a:moveTo>
                  <a:lnTo>
                    <a:pt x="58" y="15"/>
                  </a:lnTo>
                  <a:lnTo>
                    <a:pt x="58" y="133"/>
                  </a:lnTo>
                  <a:lnTo>
                    <a:pt x="11" y="151"/>
                  </a:lnTo>
                  <a:lnTo>
                    <a:pt x="11" y="31"/>
                  </a:lnTo>
                  <a:close/>
                  <a:moveTo>
                    <a:pt x="178" y="134"/>
                  </a:moveTo>
                  <a:lnTo>
                    <a:pt x="130" y="152"/>
                  </a:lnTo>
                  <a:lnTo>
                    <a:pt x="130" y="35"/>
                  </a:lnTo>
                  <a:lnTo>
                    <a:pt x="178" y="17"/>
                  </a:lnTo>
                  <a:lnTo>
                    <a:pt x="17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9" name="Freeform 146"/>
            <p:cNvSpPr>
              <a:spLocks noEditPoints="1"/>
            </p:cNvSpPr>
            <p:nvPr/>
          </p:nvSpPr>
          <p:spPr bwMode="auto">
            <a:xfrm>
              <a:off x="9078439" y="2322975"/>
              <a:ext cx="405168" cy="409081"/>
            </a:xfrm>
            <a:custGeom>
              <a:avLst/>
              <a:gdLst>
                <a:gd name="T0" fmla="*/ 63 w 127"/>
                <a:gd name="T1" fmla="*/ 0 h 128"/>
                <a:gd name="T2" fmla="*/ 0 w 127"/>
                <a:gd name="T3" fmla="*/ 64 h 128"/>
                <a:gd name="T4" fmla="*/ 63 w 127"/>
                <a:gd name="T5" fmla="*/ 128 h 128"/>
                <a:gd name="T6" fmla="*/ 127 w 127"/>
                <a:gd name="T7" fmla="*/ 64 h 128"/>
                <a:gd name="T8" fmla="*/ 63 w 127"/>
                <a:gd name="T9" fmla="*/ 0 h 128"/>
                <a:gd name="T10" fmla="*/ 52 w 127"/>
                <a:gd name="T11" fmla="*/ 104 h 128"/>
                <a:gd name="T12" fmla="*/ 25 w 127"/>
                <a:gd name="T13" fmla="*/ 69 h 128"/>
                <a:gd name="T14" fmla="*/ 37 w 127"/>
                <a:gd name="T15" fmla="*/ 57 h 128"/>
                <a:gd name="T16" fmla="*/ 52 w 127"/>
                <a:gd name="T17" fmla="*/ 76 h 128"/>
                <a:gd name="T18" fmla="*/ 98 w 127"/>
                <a:gd name="T19" fmla="*/ 38 h 128"/>
                <a:gd name="T20" fmla="*/ 103 w 127"/>
                <a:gd name="T21" fmla="*/ 44 h 128"/>
                <a:gd name="T22" fmla="*/ 52 w 127"/>
                <a:gd name="T23" fmla="*/ 10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128">
                  <a:moveTo>
                    <a:pt x="63" y="0"/>
                  </a:moveTo>
                  <a:cubicBezTo>
                    <a:pt x="28" y="0"/>
                    <a:pt x="0" y="29"/>
                    <a:pt x="0" y="64"/>
                  </a:cubicBezTo>
                  <a:cubicBezTo>
                    <a:pt x="0" y="99"/>
                    <a:pt x="28" y="128"/>
                    <a:pt x="63" y="128"/>
                  </a:cubicBezTo>
                  <a:cubicBezTo>
                    <a:pt x="99" y="128"/>
                    <a:pt x="127" y="99"/>
                    <a:pt x="127" y="64"/>
                  </a:cubicBezTo>
                  <a:cubicBezTo>
                    <a:pt x="127" y="29"/>
                    <a:pt x="99" y="0"/>
                    <a:pt x="63" y="0"/>
                  </a:cubicBezTo>
                  <a:close/>
                  <a:moveTo>
                    <a:pt x="52" y="104"/>
                  </a:moveTo>
                  <a:cubicBezTo>
                    <a:pt x="25" y="69"/>
                    <a:pt x="25" y="69"/>
                    <a:pt x="25" y="69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103" y="44"/>
                    <a:pt x="103" y="44"/>
                    <a:pt x="103" y="44"/>
                  </a:cubicBezTo>
                  <a:lnTo>
                    <a:pt x="52" y="104"/>
                  </a:lnTo>
                  <a:close/>
                </a:path>
              </a:pathLst>
            </a:custGeom>
            <a:solidFill>
              <a:srgbClr val="F6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0" name="Freeform 147"/>
            <p:cNvSpPr>
              <a:spLocks noEditPoints="1"/>
            </p:cNvSpPr>
            <p:nvPr/>
          </p:nvSpPr>
          <p:spPr bwMode="auto">
            <a:xfrm>
              <a:off x="10258707" y="5188504"/>
              <a:ext cx="307301" cy="307300"/>
            </a:xfrm>
            <a:custGeom>
              <a:avLst/>
              <a:gdLst>
                <a:gd name="T0" fmla="*/ 0 w 157"/>
                <a:gd name="T1" fmla="*/ 74 h 157"/>
                <a:gd name="T2" fmla="*/ 0 w 157"/>
                <a:gd name="T3" fmla="*/ 23 h 157"/>
                <a:gd name="T4" fmla="*/ 64 w 157"/>
                <a:gd name="T5" fmla="*/ 13 h 157"/>
                <a:gd name="T6" fmla="*/ 64 w 157"/>
                <a:gd name="T7" fmla="*/ 74 h 157"/>
                <a:gd name="T8" fmla="*/ 0 w 157"/>
                <a:gd name="T9" fmla="*/ 74 h 157"/>
                <a:gd name="T10" fmla="*/ 73 w 157"/>
                <a:gd name="T11" fmla="*/ 12 h 157"/>
                <a:gd name="T12" fmla="*/ 157 w 157"/>
                <a:gd name="T13" fmla="*/ 0 h 157"/>
                <a:gd name="T14" fmla="*/ 157 w 157"/>
                <a:gd name="T15" fmla="*/ 74 h 157"/>
                <a:gd name="T16" fmla="*/ 73 w 157"/>
                <a:gd name="T17" fmla="*/ 74 h 157"/>
                <a:gd name="T18" fmla="*/ 73 w 157"/>
                <a:gd name="T19" fmla="*/ 12 h 157"/>
                <a:gd name="T20" fmla="*/ 157 w 157"/>
                <a:gd name="T21" fmla="*/ 84 h 157"/>
                <a:gd name="T22" fmla="*/ 157 w 157"/>
                <a:gd name="T23" fmla="*/ 157 h 157"/>
                <a:gd name="T24" fmla="*/ 73 w 157"/>
                <a:gd name="T25" fmla="*/ 146 h 157"/>
                <a:gd name="T26" fmla="*/ 73 w 157"/>
                <a:gd name="T27" fmla="*/ 84 h 157"/>
                <a:gd name="T28" fmla="*/ 157 w 157"/>
                <a:gd name="T29" fmla="*/ 84 h 157"/>
                <a:gd name="T30" fmla="*/ 64 w 157"/>
                <a:gd name="T31" fmla="*/ 144 h 157"/>
                <a:gd name="T32" fmla="*/ 0 w 157"/>
                <a:gd name="T33" fmla="*/ 136 h 157"/>
                <a:gd name="T34" fmla="*/ 0 w 157"/>
                <a:gd name="T35" fmla="*/ 84 h 157"/>
                <a:gd name="T36" fmla="*/ 64 w 157"/>
                <a:gd name="T37" fmla="*/ 84 h 157"/>
                <a:gd name="T38" fmla="*/ 64 w 157"/>
                <a:gd name="T39" fmla="*/ 14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57">
                  <a:moveTo>
                    <a:pt x="0" y="74"/>
                  </a:moveTo>
                  <a:lnTo>
                    <a:pt x="0" y="23"/>
                  </a:lnTo>
                  <a:lnTo>
                    <a:pt x="64" y="13"/>
                  </a:lnTo>
                  <a:lnTo>
                    <a:pt x="64" y="74"/>
                  </a:lnTo>
                  <a:lnTo>
                    <a:pt x="0" y="74"/>
                  </a:lnTo>
                  <a:close/>
                  <a:moveTo>
                    <a:pt x="73" y="12"/>
                  </a:moveTo>
                  <a:lnTo>
                    <a:pt x="157" y="0"/>
                  </a:lnTo>
                  <a:lnTo>
                    <a:pt x="157" y="74"/>
                  </a:lnTo>
                  <a:lnTo>
                    <a:pt x="73" y="74"/>
                  </a:lnTo>
                  <a:lnTo>
                    <a:pt x="73" y="12"/>
                  </a:lnTo>
                  <a:close/>
                  <a:moveTo>
                    <a:pt x="157" y="84"/>
                  </a:moveTo>
                  <a:lnTo>
                    <a:pt x="157" y="157"/>
                  </a:lnTo>
                  <a:lnTo>
                    <a:pt x="73" y="146"/>
                  </a:lnTo>
                  <a:lnTo>
                    <a:pt x="73" y="84"/>
                  </a:lnTo>
                  <a:lnTo>
                    <a:pt x="157" y="84"/>
                  </a:lnTo>
                  <a:close/>
                  <a:moveTo>
                    <a:pt x="64" y="144"/>
                  </a:moveTo>
                  <a:lnTo>
                    <a:pt x="0" y="136"/>
                  </a:lnTo>
                  <a:lnTo>
                    <a:pt x="0" y="84"/>
                  </a:lnTo>
                  <a:lnTo>
                    <a:pt x="64" y="84"/>
                  </a:lnTo>
                  <a:lnTo>
                    <a:pt x="64" y="144"/>
                  </a:lnTo>
                  <a:close/>
                </a:path>
              </a:pathLst>
            </a:custGeom>
            <a:solidFill>
              <a:srgbClr val="60B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1" name="Freeform 148"/>
            <p:cNvSpPr>
              <a:spLocks noEditPoints="1"/>
            </p:cNvSpPr>
            <p:nvPr/>
          </p:nvSpPr>
          <p:spPr bwMode="auto">
            <a:xfrm>
              <a:off x="9922047" y="5121955"/>
              <a:ext cx="272069" cy="272068"/>
            </a:xfrm>
            <a:custGeom>
              <a:avLst/>
              <a:gdLst>
                <a:gd name="T0" fmla="*/ 11 w 85"/>
                <a:gd name="T1" fmla="*/ 42 h 85"/>
                <a:gd name="T2" fmla="*/ 29 w 85"/>
                <a:gd name="T3" fmla="*/ 70 h 85"/>
                <a:gd name="T4" fmla="*/ 14 w 85"/>
                <a:gd name="T5" fmla="*/ 30 h 85"/>
                <a:gd name="T6" fmla="*/ 11 w 85"/>
                <a:gd name="T7" fmla="*/ 42 h 85"/>
                <a:gd name="T8" fmla="*/ 64 w 85"/>
                <a:gd name="T9" fmla="*/ 41 h 85"/>
                <a:gd name="T10" fmla="*/ 62 w 85"/>
                <a:gd name="T11" fmla="*/ 32 h 85"/>
                <a:gd name="T12" fmla="*/ 59 w 85"/>
                <a:gd name="T13" fmla="*/ 25 h 85"/>
                <a:gd name="T14" fmla="*/ 64 w 85"/>
                <a:gd name="T15" fmla="*/ 20 h 85"/>
                <a:gd name="T16" fmla="*/ 64 w 85"/>
                <a:gd name="T17" fmla="*/ 20 h 85"/>
                <a:gd name="T18" fmla="*/ 43 w 85"/>
                <a:gd name="T19" fmla="*/ 11 h 85"/>
                <a:gd name="T20" fmla="*/ 16 w 85"/>
                <a:gd name="T21" fmla="*/ 25 h 85"/>
                <a:gd name="T22" fmla="*/ 18 w 85"/>
                <a:gd name="T23" fmla="*/ 25 h 85"/>
                <a:gd name="T24" fmla="*/ 27 w 85"/>
                <a:gd name="T25" fmla="*/ 25 h 85"/>
                <a:gd name="T26" fmla="*/ 27 w 85"/>
                <a:gd name="T27" fmla="*/ 28 h 85"/>
                <a:gd name="T28" fmla="*/ 23 w 85"/>
                <a:gd name="T29" fmla="*/ 28 h 85"/>
                <a:gd name="T30" fmla="*/ 35 w 85"/>
                <a:gd name="T31" fmla="*/ 61 h 85"/>
                <a:gd name="T32" fmla="*/ 42 w 85"/>
                <a:gd name="T33" fmla="*/ 41 h 85"/>
                <a:gd name="T34" fmla="*/ 37 w 85"/>
                <a:gd name="T35" fmla="*/ 28 h 85"/>
                <a:gd name="T36" fmla="*/ 34 w 85"/>
                <a:gd name="T37" fmla="*/ 28 h 85"/>
                <a:gd name="T38" fmla="*/ 34 w 85"/>
                <a:gd name="T39" fmla="*/ 25 h 85"/>
                <a:gd name="T40" fmla="*/ 42 w 85"/>
                <a:gd name="T41" fmla="*/ 25 h 85"/>
                <a:gd name="T42" fmla="*/ 51 w 85"/>
                <a:gd name="T43" fmla="*/ 25 h 85"/>
                <a:gd name="T44" fmla="*/ 51 w 85"/>
                <a:gd name="T45" fmla="*/ 28 h 85"/>
                <a:gd name="T46" fmla="*/ 47 w 85"/>
                <a:gd name="T47" fmla="*/ 28 h 85"/>
                <a:gd name="T48" fmla="*/ 59 w 85"/>
                <a:gd name="T49" fmla="*/ 61 h 85"/>
                <a:gd name="T50" fmla="*/ 62 w 85"/>
                <a:gd name="T51" fmla="*/ 51 h 85"/>
                <a:gd name="T52" fmla="*/ 64 w 85"/>
                <a:gd name="T53" fmla="*/ 41 h 85"/>
                <a:gd name="T54" fmla="*/ 43 w 85"/>
                <a:gd name="T55" fmla="*/ 45 h 85"/>
                <a:gd name="T56" fmla="*/ 34 w 85"/>
                <a:gd name="T57" fmla="*/ 72 h 85"/>
                <a:gd name="T58" fmla="*/ 43 w 85"/>
                <a:gd name="T59" fmla="*/ 73 h 85"/>
                <a:gd name="T60" fmla="*/ 53 w 85"/>
                <a:gd name="T61" fmla="*/ 72 h 85"/>
                <a:gd name="T62" fmla="*/ 53 w 85"/>
                <a:gd name="T63" fmla="*/ 71 h 85"/>
                <a:gd name="T64" fmla="*/ 43 w 85"/>
                <a:gd name="T65" fmla="*/ 45 h 85"/>
                <a:gd name="T66" fmla="*/ 71 w 85"/>
                <a:gd name="T67" fmla="*/ 28 h 85"/>
                <a:gd name="T68" fmla="*/ 71 w 85"/>
                <a:gd name="T69" fmla="*/ 31 h 85"/>
                <a:gd name="T70" fmla="*/ 69 w 85"/>
                <a:gd name="T71" fmla="*/ 42 h 85"/>
                <a:gd name="T72" fmla="*/ 59 w 85"/>
                <a:gd name="T73" fmla="*/ 69 h 85"/>
                <a:gd name="T74" fmla="*/ 75 w 85"/>
                <a:gd name="T75" fmla="*/ 42 h 85"/>
                <a:gd name="T76" fmla="*/ 71 w 85"/>
                <a:gd name="T77" fmla="*/ 28 h 85"/>
                <a:gd name="T78" fmla="*/ 43 w 85"/>
                <a:gd name="T79" fmla="*/ 0 h 85"/>
                <a:gd name="T80" fmla="*/ 0 w 85"/>
                <a:gd name="T81" fmla="*/ 42 h 85"/>
                <a:gd name="T82" fmla="*/ 43 w 85"/>
                <a:gd name="T83" fmla="*/ 85 h 85"/>
                <a:gd name="T84" fmla="*/ 85 w 85"/>
                <a:gd name="T85" fmla="*/ 42 h 85"/>
                <a:gd name="T86" fmla="*/ 43 w 85"/>
                <a:gd name="T87" fmla="*/ 0 h 85"/>
                <a:gd name="T88" fmla="*/ 43 w 85"/>
                <a:gd name="T89" fmla="*/ 79 h 85"/>
                <a:gd name="T90" fmla="*/ 6 w 85"/>
                <a:gd name="T91" fmla="*/ 42 h 85"/>
                <a:gd name="T92" fmla="*/ 43 w 85"/>
                <a:gd name="T93" fmla="*/ 5 h 85"/>
                <a:gd name="T94" fmla="*/ 80 w 85"/>
                <a:gd name="T95" fmla="*/ 42 h 85"/>
                <a:gd name="T96" fmla="*/ 43 w 85"/>
                <a:gd name="T97" fmla="*/ 7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" h="85">
                  <a:moveTo>
                    <a:pt x="11" y="42"/>
                  </a:moveTo>
                  <a:cubicBezTo>
                    <a:pt x="11" y="55"/>
                    <a:pt x="18" y="65"/>
                    <a:pt x="29" y="7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2" y="34"/>
                    <a:pt x="11" y="38"/>
                    <a:pt x="11" y="42"/>
                  </a:cubicBezTo>
                  <a:close/>
                  <a:moveTo>
                    <a:pt x="64" y="41"/>
                  </a:moveTo>
                  <a:cubicBezTo>
                    <a:pt x="64" y="37"/>
                    <a:pt x="63" y="34"/>
                    <a:pt x="62" y="32"/>
                  </a:cubicBezTo>
                  <a:cubicBezTo>
                    <a:pt x="60" y="30"/>
                    <a:pt x="59" y="28"/>
                    <a:pt x="59" y="25"/>
                  </a:cubicBezTo>
                  <a:cubicBezTo>
                    <a:pt x="59" y="22"/>
                    <a:pt x="61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59" y="15"/>
                    <a:pt x="51" y="11"/>
                    <a:pt x="43" y="11"/>
                  </a:cubicBezTo>
                  <a:cubicBezTo>
                    <a:pt x="32" y="11"/>
                    <a:pt x="22" y="17"/>
                    <a:pt x="16" y="25"/>
                  </a:cubicBezTo>
                  <a:cubicBezTo>
                    <a:pt x="17" y="25"/>
                    <a:pt x="18" y="25"/>
                    <a:pt x="18" y="25"/>
                  </a:cubicBezTo>
                  <a:cubicBezTo>
                    <a:pt x="22" y="25"/>
                    <a:pt x="27" y="25"/>
                    <a:pt x="27" y="25"/>
                  </a:cubicBezTo>
                  <a:cubicBezTo>
                    <a:pt x="29" y="25"/>
                    <a:pt x="29" y="27"/>
                    <a:pt x="27" y="28"/>
                  </a:cubicBezTo>
                  <a:cubicBezTo>
                    <a:pt x="27" y="28"/>
                    <a:pt x="25" y="28"/>
                    <a:pt x="23" y="28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2" y="27"/>
                    <a:pt x="32" y="25"/>
                    <a:pt x="34" y="25"/>
                  </a:cubicBezTo>
                  <a:cubicBezTo>
                    <a:pt x="34" y="25"/>
                    <a:pt x="39" y="25"/>
                    <a:pt x="42" y="25"/>
                  </a:cubicBezTo>
                  <a:cubicBezTo>
                    <a:pt x="46" y="25"/>
                    <a:pt x="51" y="25"/>
                    <a:pt x="51" y="25"/>
                  </a:cubicBezTo>
                  <a:cubicBezTo>
                    <a:pt x="52" y="25"/>
                    <a:pt x="53" y="27"/>
                    <a:pt x="51" y="28"/>
                  </a:cubicBezTo>
                  <a:cubicBezTo>
                    <a:pt x="51" y="28"/>
                    <a:pt x="49" y="28"/>
                    <a:pt x="47" y="28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3" y="47"/>
                    <a:pt x="64" y="43"/>
                    <a:pt x="64" y="41"/>
                  </a:cubicBezTo>
                  <a:close/>
                  <a:moveTo>
                    <a:pt x="43" y="45"/>
                  </a:moveTo>
                  <a:cubicBezTo>
                    <a:pt x="34" y="72"/>
                    <a:pt x="34" y="72"/>
                    <a:pt x="34" y="72"/>
                  </a:cubicBezTo>
                  <a:cubicBezTo>
                    <a:pt x="37" y="73"/>
                    <a:pt x="40" y="73"/>
                    <a:pt x="43" y="73"/>
                  </a:cubicBezTo>
                  <a:cubicBezTo>
                    <a:pt x="47" y="73"/>
                    <a:pt x="50" y="73"/>
                    <a:pt x="53" y="72"/>
                  </a:cubicBezTo>
                  <a:cubicBezTo>
                    <a:pt x="53" y="71"/>
                    <a:pt x="53" y="71"/>
                    <a:pt x="53" y="71"/>
                  </a:cubicBezTo>
                  <a:lnTo>
                    <a:pt x="43" y="45"/>
                  </a:lnTo>
                  <a:close/>
                  <a:moveTo>
                    <a:pt x="71" y="28"/>
                  </a:moveTo>
                  <a:cubicBezTo>
                    <a:pt x="71" y="29"/>
                    <a:pt x="71" y="30"/>
                    <a:pt x="71" y="31"/>
                  </a:cubicBezTo>
                  <a:cubicBezTo>
                    <a:pt x="71" y="34"/>
                    <a:pt x="70" y="37"/>
                    <a:pt x="69" y="42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8" y="64"/>
                    <a:pt x="75" y="54"/>
                    <a:pt x="75" y="42"/>
                  </a:cubicBezTo>
                  <a:cubicBezTo>
                    <a:pt x="75" y="37"/>
                    <a:pt x="73" y="32"/>
                    <a:pt x="71" y="28"/>
                  </a:cubicBezTo>
                  <a:close/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6" y="85"/>
                    <a:pt x="85" y="66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  <a:close/>
                  <a:moveTo>
                    <a:pt x="43" y="79"/>
                  </a:moveTo>
                  <a:cubicBezTo>
                    <a:pt x="22" y="79"/>
                    <a:pt x="6" y="63"/>
                    <a:pt x="6" y="42"/>
                  </a:cubicBezTo>
                  <a:cubicBezTo>
                    <a:pt x="6" y="22"/>
                    <a:pt x="22" y="5"/>
                    <a:pt x="43" y="5"/>
                  </a:cubicBezTo>
                  <a:cubicBezTo>
                    <a:pt x="63" y="5"/>
                    <a:pt x="80" y="22"/>
                    <a:pt x="80" y="42"/>
                  </a:cubicBezTo>
                  <a:cubicBezTo>
                    <a:pt x="80" y="63"/>
                    <a:pt x="63" y="79"/>
                    <a:pt x="43" y="79"/>
                  </a:cubicBezTo>
                  <a:close/>
                </a:path>
              </a:pathLst>
            </a:custGeom>
            <a:solidFill>
              <a:srgbClr val="F6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2" name="Freeform 149"/>
            <p:cNvSpPr>
              <a:spLocks/>
            </p:cNvSpPr>
            <p:nvPr/>
          </p:nvSpPr>
          <p:spPr bwMode="auto">
            <a:xfrm>
              <a:off x="10258707" y="5621075"/>
              <a:ext cx="364063" cy="360148"/>
            </a:xfrm>
            <a:custGeom>
              <a:avLst/>
              <a:gdLst>
                <a:gd name="T0" fmla="*/ 110 w 114"/>
                <a:gd name="T1" fmla="*/ 90 h 113"/>
                <a:gd name="T2" fmla="*/ 60 w 114"/>
                <a:gd name="T3" fmla="*/ 47 h 113"/>
                <a:gd name="T4" fmla="*/ 64 w 114"/>
                <a:gd name="T5" fmla="*/ 32 h 113"/>
                <a:gd name="T6" fmla="*/ 32 w 114"/>
                <a:gd name="T7" fmla="*/ 0 h 113"/>
                <a:gd name="T8" fmla="*/ 23 w 114"/>
                <a:gd name="T9" fmla="*/ 1 h 113"/>
                <a:gd name="T10" fmla="*/ 41 w 114"/>
                <a:gd name="T11" fmla="*/ 20 h 113"/>
                <a:gd name="T12" fmla="*/ 41 w 114"/>
                <a:gd name="T13" fmla="*/ 30 h 113"/>
                <a:gd name="T14" fmla="*/ 30 w 114"/>
                <a:gd name="T15" fmla="*/ 41 h 113"/>
                <a:gd name="T16" fmla="*/ 20 w 114"/>
                <a:gd name="T17" fmla="*/ 41 h 113"/>
                <a:gd name="T18" fmla="*/ 1 w 114"/>
                <a:gd name="T19" fmla="*/ 23 h 113"/>
                <a:gd name="T20" fmla="*/ 0 w 114"/>
                <a:gd name="T21" fmla="*/ 32 h 113"/>
                <a:gd name="T22" fmla="*/ 32 w 114"/>
                <a:gd name="T23" fmla="*/ 63 h 113"/>
                <a:gd name="T24" fmla="*/ 47 w 114"/>
                <a:gd name="T25" fmla="*/ 60 h 113"/>
                <a:gd name="T26" fmla="*/ 90 w 114"/>
                <a:gd name="T27" fmla="*/ 110 h 113"/>
                <a:gd name="T28" fmla="*/ 100 w 114"/>
                <a:gd name="T29" fmla="*/ 111 h 113"/>
                <a:gd name="T30" fmla="*/ 111 w 114"/>
                <a:gd name="T31" fmla="*/ 100 h 113"/>
                <a:gd name="T32" fmla="*/ 110 w 114"/>
                <a:gd name="T33" fmla="*/ 9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13">
                  <a:moveTo>
                    <a:pt x="110" y="90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62" y="42"/>
                    <a:pt x="64" y="37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29" y="0"/>
                    <a:pt x="26" y="0"/>
                    <a:pt x="23" y="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4" y="22"/>
                    <a:pt x="44" y="27"/>
                    <a:pt x="41" y="3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7" y="44"/>
                    <a:pt x="23" y="44"/>
                    <a:pt x="20" y="4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9"/>
                    <a:pt x="0" y="32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37" y="63"/>
                    <a:pt x="42" y="62"/>
                    <a:pt x="47" y="6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3" y="113"/>
                    <a:pt x="97" y="113"/>
                    <a:pt x="100" y="111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4" y="97"/>
                    <a:pt x="113" y="93"/>
                    <a:pt x="110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3" name="Freeform 150"/>
            <p:cNvSpPr>
              <a:spLocks noEditPoints="1"/>
            </p:cNvSpPr>
            <p:nvPr/>
          </p:nvSpPr>
          <p:spPr bwMode="auto">
            <a:xfrm>
              <a:off x="9160647" y="5274627"/>
              <a:ext cx="358192" cy="550009"/>
            </a:xfrm>
            <a:custGeom>
              <a:avLst/>
              <a:gdLst>
                <a:gd name="T0" fmla="*/ 84 w 112"/>
                <a:gd name="T1" fmla="*/ 3 h 172"/>
                <a:gd name="T2" fmla="*/ 111 w 112"/>
                <a:gd name="T3" fmla="*/ 19 h 172"/>
                <a:gd name="T4" fmla="*/ 110 w 112"/>
                <a:gd name="T5" fmla="*/ 33 h 172"/>
                <a:gd name="T6" fmla="*/ 103 w 112"/>
                <a:gd name="T7" fmla="*/ 44 h 172"/>
                <a:gd name="T8" fmla="*/ 65 w 112"/>
                <a:gd name="T9" fmla="*/ 21 h 172"/>
                <a:gd name="T10" fmla="*/ 72 w 112"/>
                <a:gd name="T11" fmla="*/ 10 h 172"/>
                <a:gd name="T12" fmla="*/ 84 w 112"/>
                <a:gd name="T13" fmla="*/ 3 h 172"/>
                <a:gd name="T14" fmla="*/ 0 w 112"/>
                <a:gd name="T15" fmla="*/ 130 h 172"/>
                <a:gd name="T16" fmla="*/ 1 w 112"/>
                <a:gd name="T17" fmla="*/ 172 h 172"/>
                <a:gd name="T18" fmla="*/ 38 w 112"/>
                <a:gd name="T19" fmla="*/ 153 h 172"/>
                <a:gd name="T20" fmla="*/ 98 w 112"/>
                <a:gd name="T21" fmla="*/ 52 h 172"/>
                <a:gd name="T22" fmla="*/ 60 w 112"/>
                <a:gd name="T23" fmla="*/ 29 h 172"/>
                <a:gd name="T24" fmla="*/ 0 w 112"/>
                <a:gd name="T25" fmla="*/ 130 h 172"/>
                <a:gd name="T26" fmla="*/ 76 w 112"/>
                <a:gd name="T27" fmla="*/ 57 h 172"/>
                <a:gd name="T28" fmla="*/ 30 w 112"/>
                <a:gd name="T29" fmla="*/ 134 h 172"/>
                <a:gd name="T30" fmla="*/ 20 w 112"/>
                <a:gd name="T31" fmla="*/ 128 h 172"/>
                <a:gd name="T32" fmla="*/ 66 w 112"/>
                <a:gd name="T33" fmla="*/ 52 h 172"/>
                <a:gd name="T34" fmla="*/ 76 w 112"/>
                <a:gd name="T35" fmla="*/ 5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72">
                  <a:moveTo>
                    <a:pt x="84" y="3"/>
                  </a:moveTo>
                  <a:cubicBezTo>
                    <a:pt x="96" y="0"/>
                    <a:pt x="108" y="7"/>
                    <a:pt x="111" y="19"/>
                  </a:cubicBezTo>
                  <a:cubicBezTo>
                    <a:pt x="112" y="24"/>
                    <a:pt x="112" y="29"/>
                    <a:pt x="110" y="33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5" y="7"/>
                    <a:pt x="79" y="4"/>
                    <a:pt x="84" y="3"/>
                  </a:cubicBezTo>
                  <a:close/>
                  <a:moveTo>
                    <a:pt x="0" y="130"/>
                  </a:moveTo>
                  <a:cubicBezTo>
                    <a:pt x="1" y="172"/>
                    <a:pt x="1" y="172"/>
                    <a:pt x="1" y="172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60" y="29"/>
                    <a:pt x="60" y="29"/>
                    <a:pt x="60" y="29"/>
                  </a:cubicBezTo>
                  <a:lnTo>
                    <a:pt x="0" y="130"/>
                  </a:lnTo>
                  <a:close/>
                  <a:moveTo>
                    <a:pt x="76" y="57"/>
                  </a:moveTo>
                  <a:cubicBezTo>
                    <a:pt x="30" y="134"/>
                    <a:pt x="30" y="134"/>
                    <a:pt x="30" y="134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66" y="52"/>
                    <a:pt x="66" y="52"/>
                    <a:pt x="66" y="52"/>
                  </a:cubicBezTo>
                  <a:lnTo>
                    <a:pt x="7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4" name="Freeform 151"/>
            <p:cNvSpPr>
              <a:spLocks noEditPoints="1"/>
            </p:cNvSpPr>
            <p:nvPr/>
          </p:nvSpPr>
          <p:spPr bwMode="auto">
            <a:xfrm>
              <a:off x="9589301" y="5294200"/>
              <a:ext cx="305343" cy="348404"/>
            </a:xfrm>
            <a:custGeom>
              <a:avLst/>
              <a:gdLst>
                <a:gd name="T0" fmla="*/ 40 w 95"/>
                <a:gd name="T1" fmla="*/ 61 h 109"/>
                <a:gd name="T2" fmla="*/ 34 w 95"/>
                <a:gd name="T3" fmla="*/ 54 h 109"/>
                <a:gd name="T4" fmla="*/ 13 w 95"/>
                <a:gd name="T5" fmla="*/ 75 h 109"/>
                <a:gd name="T6" fmla="*/ 34 w 95"/>
                <a:gd name="T7" fmla="*/ 95 h 109"/>
                <a:gd name="T8" fmla="*/ 40 w 95"/>
                <a:gd name="T9" fmla="*/ 88 h 109"/>
                <a:gd name="T10" fmla="*/ 27 w 95"/>
                <a:gd name="T11" fmla="*/ 75 h 109"/>
                <a:gd name="T12" fmla="*/ 40 w 95"/>
                <a:gd name="T13" fmla="*/ 61 h 109"/>
                <a:gd name="T14" fmla="*/ 54 w 95"/>
                <a:gd name="T15" fmla="*/ 88 h 109"/>
                <a:gd name="T16" fmla="*/ 61 w 95"/>
                <a:gd name="T17" fmla="*/ 95 h 109"/>
                <a:gd name="T18" fmla="*/ 81 w 95"/>
                <a:gd name="T19" fmla="*/ 75 h 109"/>
                <a:gd name="T20" fmla="*/ 61 w 95"/>
                <a:gd name="T21" fmla="*/ 54 h 109"/>
                <a:gd name="T22" fmla="*/ 54 w 95"/>
                <a:gd name="T23" fmla="*/ 61 h 109"/>
                <a:gd name="T24" fmla="*/ 68 w 95"/>
                <a:gd name="T25" fmla="*/ 75 h 109"/>
                <a:gd name="T26" fmla="*/ 54 w 95"/>
                <a:gd name="T27" fmla="*/ 88 h 109"/>
                <a:gd name="T28" fmla="*/ 89 w 95"/>
                <a:gd name="T29" fmla="*/ 21 h 109"/>
                <a:gd name="T30" fmla="*/ 74 w 95"/>
                <a:gd name="T31" fmla="*/ 6 h 109"/>
                <a:gd name="T32" fmla="*/ 59 w 95"/>
                <a:gd name="T33" fmla="*/ 0 h 109"/>
                <a:gd name="T34" fmla="*/ 8 w 95"/>
                <a:gd name="T35" fmla="*/ 0 h 109"/>
                <a:gd name="T36" fmla="*/ 0 w 95"/>
                <a:gd name="T37" fmla="*/ 8 h 109"/>
                <a:gd name="T38" fmla="*/ 0 w 95"/>
                <a:gd name="T39" fmla="*/ 100 h 109"/>
                <a:gd name="T40" fmla="*/ 8 w 95"/>
                <a:gd name="T41" fmla="*/ 109 h 109"/>
                <a:gd name="T42" fmla="*/ 86 w 95"/>
                <a:gd name="T43" fmla="*/ 109 h 109"/>
                <a:gd name="T44" fmla="*/ 95 w 95"/>
                <a:gd name="T45" fmla="*/ 100 h 109"/>
                <a:gd name="T46" fmla="*/ 95 w 95"/>
                <a:gd name="T47" fmla="*/ 36 h 109"/>
                <a:gd name="T48" fmla="*/ 89 w 95"/>
                <a:gd name="T49" fmla="*/ 21 h 109"/>
                <a:gd name="T50" fmla="*/ 84 w 95"/>
                <a:gd name="T51" fmla="*/ 26 h 109"/>
                <a:gd name="T52" fmla="*/ 85 w 95"/>
                <a:gd name="T53" fmla="*/ 27 h 109"/>
                <a:gd name="T54" fmla="*/ 68 w 95"/>
                <a:gd name="T55" fmla="*/ 27 h 109"/>
                <a:gd name="T56" fmla="*/ 68 w 95"/>
                <a:gd name="T57" fmla="*/ 10 h 109"/>
                <a:gd name="T58" fmla="*/ 69 w 95"/>
                <a:gd name="T59" fmla="*/ 11 h 109"/>
                <a:gd name="T60" fmla="*/ 84 w 95"/>
                <a:gd name="T61" fmla="*/ 26 h 109"/>
                <a:gd name="T62" fmla="*/ 88 w 95"/>
                <a:gd name="T63" fmla="*/ 100 h 109"/>
                <a:gd name="T64" fmla="*/ 86 w 95"/>
                <a:gd name="T65" fmla="*/ 102 h 109"/>
                <a:gd name="T66" fmla="*/ 8 w 95"/>
                <a:gd name="T67" fmla="*/ 102 h 109"/>
                <a:gd name="T68" fmla="*/ 6 w 95"/>
                <a:gd name="T69" fmla="*/ 100 h 109"/>
                <a:gd name="T70" fmla="*/ 6 w 95"/>
                <a:gd name="T71" fmla="*/ 8 h 109"/>
                <a:gd name="T72" fmla="*/ 8 w 95"/>
                <a:gd name="T73" fmla="*/ 7 h 109"/>
                <a:gd name="T74" fmla="*/ 59 w 95"/>
                <a:gd name="T75" fmla="*/ 7 h 109"/>
                <a:gd name="T76" fmla="*/ 61 w 95"/>
                <a:gd name="T77" fmla="*/ 7 h 109"/>
                <a:gd name="T78" fmla="*/ 61 w 95"/>
                <a:gd name="T79" fmla="*/ 34 h 109"/>
                <a:gd name="T80" fmla="*/ 88 w 95"/>
                <a:gd name="T81" fmla="*/ 34 h 109"/>
                <a:gd name="T82" fmla="*/ 88 w 95"/>
                <a:gd name="T83" fmla="*/ 36 h 109"/>
                <a:gd name="T84" fmla="*/ 88 w 95"/>
                <a:gd name="T85" fmla="*/ 10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5" h="109">
                  <a:moveTo>
                    <a:pt x="40" y="61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27" y="75"/>
                    <a:pt x="27" y="75"/>
                    <a:pt x="27" y="75"/>
                  </a:cubicBezTo>
                  <a:lnTo>
                    <a:pt x="40" y="61"/>
                  </a:lnTo>
                  <a:close/>
                  <a:moveTo>
                    <a:pt x="54" y="88"/>
                  </a:moveTo>
                  <a:cubicBezTo>
                    <a:pt x="61" y="95"/>
                    <a:pt x="61" y="95"/>
                    <a:pt x="61" y="9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54" y="88"/>
                  </a:lnTo>
                  <a:close/>
                  <a:moveTo>
                    <a:pt x="89" y="21"/>
                  </a:moveTo>
                  <a:cubicBezTo>
                    <a:pt x="74" y="6"/>
                    <a:pt x="74" y="6"/>
                    <a:pt x="74" y="6"/>
                  </a:cubicBezTo>
                  <a:cubicBezTo>
                    <a:pt x="70" y="3"/>
                    <a:pt x="64" y="0"/>
                    <a:pt x="5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5"/>
                    <a:pt x="3" y="109"/>
                    <a:pt x="8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91" y="109"/>
                    <a:pt x="95" y="105"/>
                    <a:pt x="95" y="100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1"/>
                    <a:pt x="92" y="24"/>
                    <a:pt x="89" y="21"/>
                  </a:cubicBezTo>
                  <a:close/>
                  <a:moveTo>
                    <a:pt x="84" y="26"/>
                  </a:moveTo>
                  <a:cubicBezTo>
                    <a:pt x="84" y="26"/>
                    <a:pt x="85" y="27"/>
                    <a:pt x="85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9" y="11"/>
                  </a:cubicBezTo>
                  <a:lnTo>
                    <a:pt x="84" y="26"/>
                  </a:lnTo>
                  <a:close/>
                  <a:moveTo>
                    <a:pt x="88" y="100"/>
                  </a:moveTo>
                  <a:cubicBezTo>
                    <a:pt x="88" y="101"/>
                    <a:pt x="87" y="102"/>
                    <a:pt x="86" y="102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7" y="102"/>
                    <a:pt x="6" y="101"/>
                    <a:pt x="6" y="10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1" y="7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4"/>
                    <a:pt x="88" y="35"/>
                    <a:pt x="88" y="36"/>
                  </a:cubicBezTo>
                  <a:lnTo>
                    <a:pt x="8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5" name="Freeform 152"/>
            <p:cNvSpPr>
              <a:spLocks noEditPoints="1"/>
            </p:cNvSpPr>
            <p:nvPr/>
          </p:nvSpPr>
          <p:spPr bwMode="auto">
            <a:xfrm>
              <a:off x="9029505" y="1945211"/>
              <a:ext cx="401253" cy="297514"/>
            </a:xfrm>
            <a:custGeom>
              <a:avLst/>
              <a:gdLst>
                <a:gd name="T0" fmla="*/ 101 w 125"/>
                <a:gd name="T1" fmla="*/ 0 h 93"/>
                <a:gd name="T2" fmla="*/ 23 w 125"/>
                <a:gd name="T3" fmla="*/ 0 h 93"/>
                <a:gd name="T4" fmla="*/ 0 w 125"/>
                <a:gd name="T5" fmla="*/ 23 h 93"/>
                <a:gd name="T6" fmla="*/ 0 w 125"/>
                <a:gd name="T7" fmla="*/ 70 h 93"/>
                <a:gd name="T8" fmla="*/ 23 w 125"/>
                <a:gd name="T9" fmla="*/ 93 h 93"/>
                <a:gd name="T10" fmla="*/ 101 w 125"/>
                <a:gd name="T11" fmla="*/ 93 h 93"/>
                <a:gd name="T12" fmla="*/ 125 w 125"/>
                <a:gd name="T13" fmla="*/ 70 h 93"/>
                <a:gd name="T14" fmla="*/ 125 w 125"/>
                <a:gd name="T15" fmla="*/ 23 h 93"/>
                <a:gd name="T16" fmla="*/ 101 w 125"/>
                <a:gd name="T17" fmla="*/ 0 h 93"/>
                <a:gd name="T18" fmla="*/ 47 w 125"/>
                <a:gd name="T19" fmla="*/ 78 h 93"/>
                <a:gd name="T20" fmla="*/ 47 w 125"/>
                <a:gd name="T21" fmla="*/ 15 h 93"/>
                <a:gd name="T22" fmla="*/ 86 w 125"/>
                <a:gd name="T23" fmla="*/ 46 h 93"/>
                <a:gd name="T24" fmla="*/ 47 w 125"/>
                <a:gd name="T25" fmla="*/ 7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93">
                  <a:moveTo>
                    <a:pt x="10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3"/>
                    <a:pt x="11" y="93"/>
                    <a:pt x="23" y="9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114" y="93"/>
                    <a:pt x="125" y="83"/>
                    <a:pt x="125" y="70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10"/>
                    <a:pt x="114" y="0"/>
                    <a:pt x="101" y="0"/>
                  </a:cubicBezTo>
                  <a:close/>
                  <a:moveTo>
                    <a:pt x="47" y="78"/>
                  </a:moveTo>
                  <a:cubicBezTo>
                    <a:pt x="47" y="15"/>
                    <a:pt x="47" y="15"/>
                    <a:pt x="47" y="15"/>
                  </a:cubicBezTo>
                  <a:cubicBezTo>
                    <a:pt x="86" y="46"/>
                    <a:pt x="86" y="46"/>
                    <a:pt x="86" y="46"/>
                  </a:cubicBezTo>
                  <a:lnTo>
                    <a:pt x="47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6" name="Freeform 153"/>
            <p:cNvSpPr>
              <a:spLocks noEditPoints="1"/>
            </p:cNvSpPr>
            <p:nvPr/>
          </p:nvSpPr>
          <p:spPr bwMode="auto">
            <a:xfrm>
              <a:off x="8534302" y="4360555"/>
              <a:ext cx="207477" cy="211391"/>
            </a:xfrm>
            <a:custGeom>
              <a:avLst/>
              <a:gdLst>
                <a:gd name="T0" fmla="*/ 61 w 65"/>
                <a:gd name="T1" fmla="*/ 19 h 66"/>
                <a:gd name="T2" fmla="*/ 47 w 65"/>
                <a:gd name="T3" fmla="*/ 4 h 66"/>
                <a:gd name="T4" fmla="*/ 51 w 65"/>
                <a:gd name="T5" fmla="*/ 0 h 66"/>
                <a:gd name="T6" fmla="*/ 65 w 65"/>
                <a:gd name="T7" fmla="*/ 15 h 66"/>
                <a:gd name="T8" fmla="*/ 61 w 65"/>
                <a:gd name="T9" fmla="*/ 19 h 66"/>
                <a:gd name="T10" fmla="*/ 57 w 65"/>
                <a:gd name="T11" fmla="*/ 23 h 66"/>
                <a:gd name="T12" fmla="*/ 55 w 65"/>
                <a:gd name="T13" fmla="*/ 46 h 66"/>
                <a:gd name="T14" fmla="*/ 10 w 65"/>
                <a:gd name="T15" fmla="*/ 66 h 66"/>
                <a:gd name="T16" fmla="*/ 6 w 65"/>
                <a:gd name="T17" fmla="*/ 63 h 66"/>
                <a:gd name="T18" fmla="*/ 24 w 65"/>
                <a:gd name="T19" fmla="*/ 45 h 66"/>
                <a:gd name="T20" fmla="*/ 26 w 65"/>
                <a:gd name="T21" fmla="*/ 46 h 66"/>
                <a:gd name="T22" fmla="*/ 32 w 65"/>
                <a:gd name="T23" fmla="*/ 39 h 66"/>
                <a:gd name="T24" fmla="*/ 26 w 65"/>
                <a:gd name="T25" fmla="*/ 33 h 66"/>
                <a:gd name="T26" fmla="*/ 20 w 65"/>
                <a:gd name="T27" fmla="*/ 39 h 66"/>
                <a:gd name="T28" fmla="*/ 21 w 65"/>
                <a:gd name="T29" fmla="*/ 42 h 66"/>
                <a:gd name="T30" fmla="*/ 3 w 65"/>
                <a:gd name="T31" fmla="*/ 59 h 66"/>
                <a:gd name="T32" fmla="*/ 0 w 65"/>
                <a:gd name="T33" fmla="*/ 56 h 66"/>
                <a:gd name="T34" fmla="*/ 20 w 65"/>
                <a:gd name="T35" fmla="*/ 10 h 66"/>
                <a:gd name="T36" fmla="*/ 43 w 65"/>
                <a:gd name="T37" fmla="*/ 8 h 66"/>
                <a:gd name="T38" fmla="*/ 57 w 65"/>
                <a:gd name="T39" fmla="*/ 2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" h="66">
                  <a:moveTo>
                    <a:pt x="61" y="19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61" y="19"/>
                  </a:lnTo>
                  <a:close/>
                  <a:moveTo>
                    <a:pt x="57" y="23"/>
                  </a:moveTo>
                  <a:cubicBezTo>
                    <a:pt x="55" y="46"/>
                    <a:pt x="55" y="46"/>
                    <a:pt x="55" y="46"/>
                  </a:cubicBezTo>
                  <a:cubicBezTo>
                    <a:pt x="37" y="46"/>
                    <a:pt x="10" y="66"/>
                    <a:pt x="10" y="66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5"/>
                    <a:pt x="25" y="46"/>
                    <a:pt x="26" y="46"/>
                  </a:cubicBezTo>
                  <a:cubicBezTo>
                    <a:pt x="30" y="46"/>
                    <a:pt x="32" y="43"/>
                    <a:pt x="32" y="39"/>
                  </a:cubicBezTo>
                  <a:cubicBezTo>
                    <a:pt x="32" y="36"/>
                    <a:pt x="30" y="33"/>
                    <a:pt x="26" y="33"/>
                  </a:cubicBezTo>
                  <a:cubicBezTo>
                    <a:pt x="23" y="33"/>
                    <a:pt x="20" y="36"/>
                    <a:pt x="20" y="39"/>
                  </a:cubicBezTo>
                  <a:cubicBezTo>
                    <a:pt x="20" y="40"/>
                    <a:pt x="20" y="41"/>
                    <a:pt x="21" y="42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20" y="29"/>
                    <a:pt x="20" y="1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5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7" name="Freeform 154"/>
            <p:cNvSpPr>
              <a:spLocks/>
            </p:cNvSpPr>
            <p:nvPr/>
          </p:nvSpPr>
          <p:spPr bwMode="auto">
            <a:xfrm>
              <a:off x="8890535" y="4113931"/>
              <a:ext cx="279899" cy="268153"/>
            </a:xfrm>
            <a:custGeom>
              <a:avLst/>
              <a:gdLst>
                <a:gd name="T0" fmla="*/ 55 w 88"/>
                <a:gd name="T1" fmla="*/ 59 h 84"/>
                <a:gd name="T2" fmla="*/ 53 w 88"/>
                <a:gd name="T3" fmla="*/ 53 h 84"/>
                <a:gd name="T4" fmla="*/ 61 w 88"/>
                <a:gd name="T5" fmla="*/ 38 h 84"/>
                <a:gd name="T6" fmla="*/ 63 w 88"/>
                <a:gd name="T7" fmla="*/ 26 h 84"/>
                <a:gd name="T8" fmla="*/ 44 w 88"/>
                <a:gd name="T9" fmla="*/ 0 h 84"/>
                <a:gd name="T10" fmla="*/ 25 w 88"/>
                <a:gd name="T11" fmla="*/ 26 h 84"/>
                <a:gd name="T12" fmla="*/ 28 w 88"/>
                <a:gd name="T13" fmla="*/ 38 h 84"/>
                <a:gd name="T14" fmla="*/ 36 w 88"/>
                <a:gd name="T15" fmla="*/ 53 h 84"/>
                <a:gd name="T16" fmla="*/ 33 w 88"/>
                <a:gd name="T17" fmla="*/ 59 h 84"/>
                <a:gd name="T18" fmla="*/ 0 w 88"/>
                <a:gd name="T19" fmla="*/ 84 h 84"/>
                <a:gd name="T20" fmla="*/ 44 w 88"/>
                <a:gd name="T21" fmla="*/ 84 h 84"/>
                <a:gd name="T22" fmla="*/ 88 w 88"/>
                <a:gd name="T23" fmla="*/ 84 h 84"/>
                <a:gd name="T24" fmla="*/ 55 w 88"/>
                <a:gd name="T2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84">
                  <a:moveTo>
                    <a:pt x="55" y="59"/>
                  </a:moveTo>
                  <a:cubicBezTo>
                    <a:pt x="53" y="59"/>
                    <a:pt x="53" y="53"/>
                    <a:pt x="53" y="53"/>
                  </a:cubicBezTo>
                  <a:cubicBezTo>
                    <a:pt x="53" y="53"/>
                    <a:pt x="59" y="46"/>
                    <a:pt x="61" y="38"/>
                  </a:cubicBezTo>
                  <a:cubicBezTo>
                    <a:pt x="64" y="38"/>
                    <a:pt x="67" y="29"/>
                    <a:pt x="63" y="26"/>
                  </a:cubicBezTo>
                  <a:cubicBezTo>
                    <a:pt x="63" y="22"/>
                    <a:pt x="68" y="0"/>
                    <a:pt x="44" y="0"/>
                  </a:cubicBezTo>
                  <a:cubicBezTo>
                    <a:pt x="21" y="0"/>
                    <a:pt x="25" y="22"/>
                    <a:pt x="25" y="26"/>
                  </a:cubicBezTo>
                  <a:cubicBezTo>
                    <a:pt x="22" y="29"/>
                    <a:pt x="24" y="38"/>
                    <a:pt x="28" y="38"/>
                  </a:cubicBezTo>
                  <a:cubicBezTo>
                    <a:pt x="29" y="46"/>
                    <a:pt x="36" y="53"/>
                    <a:pt x="36" y="53"/>
                  </a:cubicBezTo>
                  <a:cubicBezTo>
                    <a:pt x="36" y="53"/>
                    <a:pt x="35" y="59"/>
                    <a:pt x="33" y="59"/>
                  </a:cubicBezTo>
                  <a:cubicBezTo>
                    <a:pt x="26" y="60"/>
                    <a:pt x="0" y="72"/>
                    <a:pt x="0" y="84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72"/>
                    <a:pt x="62" y="60"/>
                    <a:pt x="5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8" name="Freeform 155"/>
            <p:cNvSpPr>
              <a:spLocks noEditPoints="1"/>
            </p:cNvSpPr>
            <p:nvPr/>
          </p:nvSpPr>
          <p:spPr bwMode="auto">
            <a:xfrm>
              <a:off x="8039097" y="4581732"/>
              <a:ext cx="262282" cy="262282"/>
            </a:xfrm>
            <a:custGeom>
              <a:avLst/>
              <a:gdLst>
                <a:gd name="T0" fmla="*/ 0 w 82"/>
                <a:gd name="T1" fmla="*/ 41 h 82"/>
                <a:gd name="T2" fmla="*/ 82 w 82"/>
                <a:gd name="T3" fmla="*/ 41 h 82"/>
                <a:gd name="T4" fmla="*/ 64 w 82"/>
                <a:gd name="T5" fmla="*/ 55 h 82"/>
                <a:gd name="T6" fmla="*/ 77 w 82"/>
                <a:gd name="T7" fmla="*/ 44 h 82"/>
                <a:gd name="T8" fmla="*/ 64 w 82"/>
                <a:gd name="T9" fmla="*/ 55 h 82"/>
                <a:gd name="T10" fmla="*/ 16 w 82"/>
                <a:gd name="T11" fmla="*/ 38 h 82"/>
                <a:gd name="T12" fmla="*/ 8 w 82"/>
                <a:gd name="T13" fmla="*/ 27 h 82"/>
                <a:gd name="T14" fmla="*/ 59 w 82"/>
                <a:gd name="T15" fmla="*/ 27 h 82"/>
                <a:gd name="T16" fmla="*/ 44 w 82"/>
                <a:gd name="T17" fmla="*/ 38 h 82"/>
                <a:gd name="T18" fmla="*/ 59 w 82"/>
                <a:gd name="T19" fmla="*/ 27 h 82"/>
                <a:gd name="T20" fmla="*/ 44 w 82"/>
                <a:gd name="T21" fmla="*/ 5 h 82"/>
                <a:gd name="T22" fmla="*/ 54 w 82"/>
                <a:gd name="T23" fmla="*/ 14 h 82"/>
                <a:gd name="T24" fmla="*/ 44 w 82"/>
                <a:gd name="T25" fmla="*/ 22 h 82"/>
                <a:gd name="T26" fmla="*/ 35 w 82"/>
                <a:gd name="T27" fmla="*/ 7 h 82"/>
                <a:gd name="T28" fmla="*/ 38 w 82"/>
                <a:gd name="T29" fmla="*/ 22 h 82"/>
                <a:gd name="T30" fmla="*/ 28 w 82"/>
                <a:gd name="T31" fmla="*/ 14 h 82"/>
                <a:gd name="T32" fmla="*/ 38 w 82"/>
                <a:gd name="T33" fmla="*/ 38 h 82"/>
                <a:gd name="T34" fmla="*/ 23 w 82"/>
                <a:gd name="T35" fmla="*/ 27 h 82"/>
                <a:gd name="T36" fmla="*/ 8 w 82"/>
                <a:gd name="T37" fmla="*/ 55 h 82"/>
                <a:gd name="T38" fmla="*/ 16 w 82"/>
                <a:gd name="T39" fmla="*/ 44 h 82"/>
                <a:gd name="T40" fmla="*/ 8 w 82"/>
                <a:gd name="T41" fmla="*/ 55 h 82"/>
                <a:gd name="T42" fmla="*/ 38 w 82"/>
                <a:gd name="T43" fmla="*/ 44 h 82"/>
                <a:gd name="T44" fmla="*/ 23 w 82"/>
                <a:gd name="T45" fmla="*/ 55 h 82"/>
                <a:gd name="T46" fmla="*/ 38 w 82"/>
                <a:gd name="T47" fmla="*/ 60 h 82"/>
                <a:gd name="T48" fmla="*/ 35 w 82"/>
                <a:gd name="T49" fmla="*/ 74 h 82"/>
                <a:gd name="T50" fmla="*/ 25 w 82"/>
                <a:gd name="T51" fmla="*/ 60 h 82"/>
                <a:gd name="T52" fmla="*/ 54 w 82"/>
                <a:gd name="T53" fmla="*/ 67 h 82"/>
                <a:gd name="T54" fmla="*/ 44 w 82"/>
                <a:gd name="T55" fmla="*/ 76 h 82"/>
                <a:gd name="T56" fmla="*/ 57 w 82"/>
                <a:gd name="T57" fmla="*/ 60 h 82"/>
                <a:gd name="T58" fmla="*/ 44 w 82"/>
                <a:gd name="T59" fmla="*/ 55 h 82"/>
                <a:gd name="T60" fmla="*/ 60 w 82"/>
                <a:gd name="T61" fmla="*/ 44 h 82"/>
                <a:gd name="T62" fmla="*/ 44 w 82"/>
                <a:gd name="T63" fmla="*/ 55 h 82"/>
                <a:gd name="T64" fmla="*/ 64 w 82"/>
                <a:gd name="T65" fmla="*/ 27 h 82"/>
                <a:gd name="T66" fmla="*/ 77 w 82"/>
                <a:gd name="T67" fmla="*/ 38 h 82"/>
                <a:gd name="T68" fmla="*/ 71 w 82"/>
                <a:gd name="T69" fmla="*/ 22 h 82"/>
                <a:gd name="T70" fmla="*/ 57 w 82"/>
                <a:gd name="T71" fmla="*/ 9 h 82"/>
                <a:gd name="T72" fmla="*/ 71 w 82"/>
                <a:gd name="T73" fmla="*/ 22 h 82"/>
                <a:gd name="T74" fmla="*/ 26 w 82"/>
                <a:gd name="T75" fmla="*/ 9 h 82"/>
                <a:gd name="T76" fmla="*/ 11 w 82"/>
                <a:gd name="T77" fmla="*/ 22 h 82"/>
                <a:gd name="T78" fmla="*/ 11 w 82"/>
                <a:gd name="T79" fmla="*/ 60 h 82"/>
                <a:gd name="T80" fmla="*/ 26 w 82"/>
                <a:gd name="T81" fmla="*/ 73 h 82"/>
                <a:gd name="T82" fmla="*/ 11 w 82"/>
                <a:gd name="T83" fmla="*/ 60 h 82"/>
                <a:gd name="T84" fmla="*/ 57 w 82"/>
                <a:gd name="T85" fmla="*/ 73 h 82"/>
                <a:gd name="T86" fmla="*/ 71 w 82"/>
                <a:gd name="T87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" h="82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2"/>
                    <a:pt x="41" y="82"/>
                  </a:cubicBezTo>
                  <a:cubicBezTo>
                    <a:pt x="64" y="82"/>
                    <a:pt x="82" y="64"/>
                    <a:pt x="82" y="41"/>
                  </a:cubicBezTo>
                  <a:cubicBezTo>
                    <a:pt x="82" y="18"/>
                    <a:pt x="64" y="0"/>
                    <a:pt x="41" y="0"/>
                  </a:cubicBezTo>
                  <a:close/>
                  <a:moveTo>
                    <a:pt x="64" y="55"/>
                  </a:moveTo>
                  <a:cubicBezTo>
                    <a:pt x="65" y="51"/>
                    <a:pt x="66" y="47"/>
                    <a:pt x="66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6" y="47"/>
                    <a:pt x="76" y="51"/>
                    <a:pt x="74" y="55"/>
                  </a:cubicBezTo>
                  <a:lnTo>
                    <a:pt x="64" y="55"/>
                  </a:lnTo>
                  <a:close/>
                  <a:moveTo>
                    <a:pt x="18" y="27"/>
                  </a:moveTo>
                  <a:cubicBezTo>
                    <a:pt x="17" y="31"/>
                    <a:pt x="17" y="34"/>
                    <a:pt x="1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4"/>
                    <a:pt x="7" y="31"/>
                    <a:pt x="8" y="27"/>
                  </a:cubicBezTo>
                  <a:lnTo>
                    <a:pt x="18" y="27"/>
                  </a:lnTo>
                  <a:close/>
                  <a:moveTo>
                    <a:pt x="59" y="27"/>
                  </a:moveTo>
                  <a:cubicBezTo>
                    <a:pt x="60" y="31"/>
                    <a:pt x="60" y="34"/>
                    <a:pt x="60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27"/>
                    <a:pt x="44" y="27"/>
                    <a:pt x="44" y="27"/>
                  </a:cubicBezTo>
                  <a:lnTo>
                    <a:pt x="59" y="27"/>
                  </a:lnTo>
                  <a:close/>
                  <a:moveTo>
                    <a:pt x="44" y="22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45" y="6"/>
                    <a:pt x="46" y="6"/>
                    <a:pt x="48" y="7"/>
                  </a:cubicBezTo>
                  <a:cubicBezTo>
                    <a:pt x="50" y="9"/>
                    <a:pt x="52" y="11"/>
                    <a:pt x="54" y="14"/>
                  </a:cubicBezTo>
                  <a:cubicBezTo>
                    <a:pt x="55" y="17"/>
                    <a:pt x="56" y="19"/>
                    <a:pt x="57" y="22"/>
                  </a:cubicBezTo>
                  <a:cubicBezTo>
                    <a:pt x="44" y="22"/>
                    <a:pt x="44" y="22"/>
                    <a:pt x="44" y="22"/>
                  </a:cubicBezTo>
                  <a:close/>
                  <a:moveTo>
                    <a:pt x="28" y="14"/>
                  </a:moveTo>
                  <a:cubicBezTo>
                    <a:pt x="30" y="11"/>
                    <a:pt x="32" y="9"/>
                    <a:pt x="35" y="7"/>
                  </a:cubicBezTo>
                  <a:cubicBezTo>
                    <a:pt x="36" y="6"/>
                    <a:pt x="37" y="6"/>
                    <a:pt x="38" y="5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19"/>
                    <a:pt x="27" y="17"/>
                    <a:pt x="28" y="14"/>
                  </a:cubicBezTo>
                  <a:close/>
                  <a:moveTo>
                    <a:pt x="38" y="27"/>
                  </a:moveTo>
                  <a:cubicBezTo>
                    <a:pt x="38" y="38"/>
                    <a:pt x="38" y="38"/>
                    <a:pt x="3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4"/>
                    <a:pt x="23" y="31"/>
                    <a:pt x="23" y="27"/>
                  </a:cubicBezTo>
                  <a:lnTo>
                    <a:pt x="38" y="27"/>
                  </a:lnTo>
                  <a:close/>
                  <a:moveTo>
                    <a:pt x="8" y="55"/>
                  </a:moveTo>
                  <a:cubicBezTo>
                    <a:pt x="7" y="51"/>
                    <a:pt x="6" y="47"/>
                    <a:pt x="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7"/>
                    <a:pt x="17" y="51"/>
                    <a:pt x="18" y="55"/>
                  </a:cubicBezTo>
                  <a:lnTo>
                    <a:pt x="8" y="55"/>
                  </a:lnTo>
                  <a:close/>
                  <a:moveTo>
                    <a:pt x="22" y="44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1"/>
                    <a:pt x="22" y="47"/>
                    <a:pt x="22" y="44"/>
                  </a:cubicBezTo>
                  <a:close/>
                  <a:moveTo>
                    <a:pt x="38" y="60"/>
                  </a:moveTo>
                  <a:cubicBezTo>
                    <a:pt x="38" y="76"/>
                    <a:pt x="38" y="76"/>
                    <a:pt x="38" y="76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2" y="73"/>
                    <a:pt x="30" y="70"/>
                    <a:pt x="28" y="67"/>
                  </a:cubicBezTo>
                  <a:cubicBezTo>
                    <a:pt x="27" y="65"/>
                    <a:pt x="26" y="63"/>
                    <a:pt x="25" y="60"/>
                  </a:cubicBezTo>
                  <a:cubicBezTo>
                    <a:pt x="38" y="60"/>
                    <a:pt x="38" y="60"/>
                    <a:pt x="38" y="60"/>
                  </a:cubicBezTo>
                  <a:close/>
                  <a:moveTo>
                    <a:pt x="54" y="67"/>
                  </a:moveTo>
                  <a:cubicBezTo>
                    <a:pt x="52" y="70"/>
                    <a:pt x="50" y="73"/>
                    <a:pt x="48" y="74"/>
                  </a:cubicBezTo>
                  <a:cubicBezTo>
                    <a:pt x="46" y="75"/>
                    <a:pt x="45" y="76"/>
                    <a:pt x="44" y="7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6" y="63"/>
                    <a:pt x="55" y="65"/>
                    <a:pt x="54" y="67"/>
                  </a:cubicBezTo>
                  <a:close/>
                  <a:moveTo>
                    <a:pt x="44" y="55"/>
                  </a:move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0" y="47"/>
                    <a:pt x="60" y="51"/>
                    <a:pt x="59" y="55"/>
                  </a:cubicBezTo>
                  <a:lnTo>
                    <a:pt x="44" y="55"/>
                  </a:lnTo>
                  <a:close/>
                  <a:moveTo>
                    <a:pt x="66" y="38"/>
                  </a:moveTo>
                  <a:cubicBezTo>
                    <a:pt x="66" y="34"/>
                    <a:pt x="65" y="31"/>
                    <a:pt x="64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6" y="31"/>
                    <a:pt x="76" y="34"/>
                    <a:pt x="77" y="38"/>
                  </a:cubicBezTo>
                  <a:lnTo>
                    <a:pt x="66" y="38"/>
                  </a:lnTo>
                  <a:close/>
                  <a:moveTo>
                    <a:pt x="71" y="22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61" y="17"/>
                    <a:pt x="59" y="12"/>
                    <a:pt x="57" y="9"/>
                  </a:cubicBezTo>
                  <a:cubicBezTo>
                    <a:pt x="60" y="10"/>
                    <a:pt x="63" y="13"/>
                    <a:pt x="66" y="16"/>
                  </a:cubicBezTo>
                  <a:cubicBezTo>
                    <a:pt x="68" y="17"/>
                    <a:pt x="70" y="19"/>
                    <a:pt x="71" y="22"/>
                  </a:cubicBezTo>
                  <a:close/>
                  <a:moveTo>
                    <a:pt x="16" y="16"/>
                  </a:moveTo>
                  <a:cubicBezTo>
                    <a:pt x="19" y="13"/>
                    <a:pt x="22" y="10"/>
                    <a:pt x="26" y="9"/>
                  </a:cubicBezTo>
                  <a:cubicBezTo>
                    <a:pt x="23" y="12"/>
                    <a:pt x="21" y="17"/>
                    <a:pt x="19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19"/>
                    <a:pt x="14" y="17"/>
                    <a:pt x="16" y="16"/>
                  </a:cubicBezTo>
                  <a:close/>
                  <a:moveTo>
                    <a:pt x="11" y="60"/>
                  </a:moveTo>
                  <a:cubicBezTo>
                    <a:pt x="19" y="60"/>
                    <a:pt x="19" y="60"/>
                    <a:pt x="19" y="60"/>
                  </a:cubicBezTo>
                  <a:cubicBezTo>
                    <a:pt x="21" y="65"/>
                    <a:pt x="23" y="69"/>
                    <a:pt x="26" y="73"/>
                  </a:cubicBezTo>
                  <a:cubicBezTo>
                    <a:pt x="22" y="71"/>
                    <a:pt x="19" y="69"/>
                    <a:pt x="16" y="66"/>
                  </a:cubicBezTo>
                  <a:cubicBezTo>
                    <a:pt x="14" y="64"/>
                    <a:pt x="12" y="62"/>
                    <a:pt x="11" y="60"/>
                  </a:cubicBezTo>
                  <a:close/>
                  <a:moveTo>
                    <a:pt x="66" y="66"/>
                  </a:moveTo>
                  <a:cubicBezTo>
                    <a:pt x="63" y="69"/>
                    <a:pt x="60" y="71"/>
                    <a:pt x="57" y="73"/>
                  </a:cubicBezTo>
                  <a:cubicBezTo>
                    <a:pt x="59" y="69"/>
                    <a:pt x="61" y="65"/>
                    <a:pt x="63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2"/>
                    <a:pt x="68" y="64"/>
                    <a:pt x="66" y="66"/>
                  </a:cubicBezTo>
                  <a:close/>
                </a:path>
              </a:pathLst>
            </a:custGeom>
            <a:solidFill>
              <a:srgbClr val="F6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9" name="Freeform 156"/>
            <p:cNvSpPr>
              <a:spLocks noEditPoints="1"/>
            </p:cNvSpPr>
            <p:nvPr/>
          </p:nvSpPr>
          <p:spPr bwMode="auto">
            <a:xfrm>
              <a:off x="8820072" y="2931705"/>
              <a:ext cx="219221" cy="232921"/>
            </a:xfrm>
            <a:custGeom>
              <a:avLst/>
              <a:gdLst>
                <a:gd name="T0" fmla="*/ 62 w 69"/>
                <a:gd name="T1" fmla="*/ 0 h 73"/>
                <a:gd name="T2" fmla="*/ 7 w 69"/>
                <a:gd name="T3" fmla="*/ 0 h 73"/>
                <a:gd name="T4" fmla="*/ 0 w 69"/>
                <a:gd name="T5" fmla="*/ 7 h 73"/>
                <a:gd name="T6" fmla="*/ 0 w 69"/>
                <a:gd name="T7" fmla="*/ 66 h 73"/>
                <a:gd name="T8" fmla="*/ 7 w 69"/>
                <a:gd name="T9" fmla="*/ 73 h 73"/>
                <a:gd name="T10" fmla="*/ 62 w 69"/>
                <a:gd name="T11" fmla="*/ 73 h 73"/>
                <a:gd name="T12" fmla="*/ 69 w 69"/>
                <a:gd name="T13" fmla="*/ 66 h 73"/>
                <a:gd name="T14" fmla="*/ 69 w 69"/>
                <a:gd name="T15" fmla="*/ 7 h 73"/>
                <a:gd name="T16" fmla="*/ 62 w 69"/>
                <a:gd name="T17" fmla="*/ 0 h 73"/>
                <a:gd name="T18" fmla="*/ 60 w 69"/>
                <a:gd name="T19" fmla="*/ 64 h 73"/>
                <a:gd name="T20" fmla="*/ 10 w 69"/>
                <a:gd name="T21" fmla="*/ 64 h 73"/>
                <a:gd name="T22" fmla="*/ 10 w 69"/>
                <a:gd name="T23" fmla="*/ 9 h 73"/>
                <a:gd name="T24" fmla="*/ 60 w 69"/>
                <a:gd name="T25" fmla="*/ 9 h 73"/>
                <a:gd name="T26" fmla="*/ 60 w 69"/>
                <a:gd name="T27" fmla="*/ 64 h 73"/>
                <a:gd name="T28" fmla="*/ 19 w 69"/>
                <a:gd name="T29" fmla="*/ 32 h 73"/>
                <a:gd name="T30" fmla="*/ 51 w 69"/>
                <a:gd name="T31" fmla="*/ 32 h 73"/>
                <a:gd name="T32" fmla="*/ 51 w 69"/>
                <a:gd name="T33" fmla="*/ 37 h 73"/>
                <a:gd name="T34" fmla="*/ 19 w 69"/>
                <a:gd name="T35" fmla="*/ 37 h 73"/>
                <a:gd name="T36" fmla="*/ 19 w 69"/>
                <a:gd name="T37" fmla="*/ 32 h 73"/>
                <a:gd name="T38" fmla="*/ 19 w 69"/>
                <a:gd name="T39" fmla="*/ 41 h 73"/>
                <a:gd name="T40" fmla="*/ 51 w 69"/>
                <a:gd name="T41" fmla="*/ 41 h 73"/>
                <a:gd name="T42" fmla="*/ 51 w 69"/>
                <a:gd name="T43" fmla="*/ 46 h 73"/>
                <a:gd name="T44" fmla="*/ 19 w 69"/>
                <a:gd name="T45" fmla="*/ 46 h 73"/>
                <a:gd name="T46" fmla="*/ 19 w 69"/>
                <a:gd name="T47" fmla="*/ 41 h 73"/>
                <a:gd name="T48" fmla="*/ 19 w 69"/>
                <a:gd name="T49" fmla="*/ 50 h 73"/>
                <a:gd name="T50" fmla="*/ 51 w 69"/>
                <a:gd name="T51" fmla="*/ 50 h 73"/>
                <a:gd name="T52" fmla="*/ 51 w 69"/>
                <a:gd name="T53" fmla="*/ 55 h 73"/>
                <a:gd name="T54" fmla="*/ 19 w 69"/>
                <a:gd name="T55" fmla="*/ 55 h 73"/>
                <a:gd name="T56" fmla="*/ 19 w 69"/>
                <a:gd name="T57" fmla="*/ 50 h 73"/>
                <a:gd name="T58" fmla="*/ 19 w 69"/>
                <a:gd name="T59" fmla="*/ 23 h 73"/>
                <a:gd name="T60" fmla="*/ 51 w 69"/>
                <a:gd name="T61" fmla="*/ 23 h 73"/>
                <a:gd name="T62" fmla="*/ 51 w 69"/>
                <a:gd name="T63" fmla="*/ 27 h 73"/>
                <a:gd name="T64" fmla="*/ 19 w 69"/>
                <a:gd name="T65" fmla="*/ 27 h 73"/>
                <a:gd name="T66" fmla="*/ 19 w 69"/>
                <a:gd name="T67" fmla="*/ 2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73">
                  <a:moveTo>
                    <a:pt x="6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4" y="73"/>
                    <a:pt x="7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6" y="73"/>
                    <a:pt x="69" y="70"/>
                    <a:pt x="69" y="6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3"/>
                    <a:pt x="66" y="0"/>
                    <a:pt x="62" y="0"/>
                  </a:cubicBezTo>
                  <a:close/>
                  <a:moveTo>
                    <a:pt x="60" y="64"/>
                  </a:moveTo>
                  <a:cubicBezTo>
                    <a:pt x="10" y="64"/>
                    <a:pt x="10" y="64"/>
                    <a:pt x="10" y="6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60" y="9"/>
                    <a:pt x="60" y="9"/>
                    <a:pt x="60" y="9"/>
                  </a:cubicBezTo>
                  <a:lnTo>
                    <a:pt x="60" y="64"/>
                  </a:lnTo>
                  <a:close/>
                  <a:moveTo>
                    <a:pt x="19" y="32"/>
                  </a:moveTo>
                  <a:cubicBezTo>
                    <a:pt x="51" y="32"/>
                    <a:pt x="51" y="32"/>
                    <a:pt x="51" y="32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19" y="37"/>
                    <a:pt x="19" y="37"/>
                    <a:pt x="19" y="37"/>
                  </a:cubicBezTo>
                  <a:lnTo>
                    <a:pt x="19" y="32"/>
                  </a:lnTo>
                  <a:close/>
                  <a:moveTo>
                    <a:pt x="19" y="41"/>
                  </a:moveTo>
                  <a:cubicBezTo>
                    <a:pt x="51" y="41"/>
                    <a:pt x="51" y="41"/>
                    <a:pt x="51" y="41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19" y="46"/>
                    <a:pt x="19" y="46"/>
                    <a:pt x="19" y="46"/>
                  </a:cubicBezTo>
                  <a:lnTo>
                    <a:pt x="19" y="41"/>
                  </a:lnTo>
                  <a:close/>
                  <a:moveTo>
                    <a:pt x="19" y="5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19" y="55"/>
                    <a:pt x="19" y="55"/>
                    <a:pt x="19" y="55"/>
                  </a:cubicBezTo>
                  <a:lnTo>
                    <a:pt x="19" y="50"/>
                  </a:lnTo>
                  <a:close/>
                  <a:moveTo>
                    <a:pt x="19" y="23"/>
                  </a:moveTo>
                  <a:cubicBezTo>
                    <a:pt x="51" y="23"/>
                    <a:pt x="51" y="23"/>
                    <a:pt x="51" y="23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19" y="27"/>
                    <a:pt x="19" y="27"/>
                    <a:pt x="19" y="27"/>
                  </a:cubicBezTo>
                  <a:lnTo>
                    <a:pt x="1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0" name="Freeform 157"/>
            <p:cNvSpPr>
              <a:spLocks noEditPoints="1"/>
            </p:cNvSpPr>
            <p:nvPr/>
          </p:nvSpPr>
          <p:spPr bwMode="auto">
            <a:xfrm>
              <a:off x="8998188" y="1536129"/>
              <a:ext cx="242709" cy="281855"/>
            </a:xfrm>
            <a:custGeom>
              <a:avLst/>
              <a:gdLst>
                <a:gd name="T0" fmla="*/ 54 w 76"/>
                <a:gd name="T1" fmla="*/ 0 h 88"/>
                <a:gd name="T2" fmla="*/ 14 w 76"/>
                <a:gd name="T3" fmla="*/ 28 h 88"/>
                <a:gd name="T4" fmla="*/ 17 w 76"/>
                <a:gd name="T5" fmla="*/ 65 h 88"/>
                <a:gd name="T6" fmla="*/ 49 w 76"/>
                <a:gd name="T7" fmla="*/ 27 h 88"/>
                <a:gd name="T8" fmla="*/ 33 w 76"/>
                <a:gd name="T9" fmla="*/ 74 h 88"/>
                <a:gd name="T10" fmla="*/ 70 w 76"/>
                <a:gd name="T11" fmla="*/ 57 h 88"/>
                <a:gd name="T12" fmla="*/ 54 w 76"/>
                <a:gd name="T13" fmla="*/ 0 h 88"/>
                <a:gd name="T14" fmla="*/ 4 w 76"/>
                <a:gd name="T15" fmla="*/ 78 h 88"/>
                <a:gd name="T16" fmla="*/ 10 w 76"/>
                <a:gd name="T17" fmla="*/ 83 h 88"/>
                <a:gd name="T18" fmla="*/ 47 w 76"/>
                <a:gd name="T19" fmla="*/ 41 h 88"/>
                <a:gd name="T20" fmla="*/ 4 w 76"/>
                <a:gd name="T21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8">
                  <a:moveTo>
                    <a:pt x="54" y="0"/>
                  </a:moveTo>
                  <a:cubicBezTo>
                    <a:pt x="41" y="23"/>
                    <a:pt x="30" y="12"/>
                    <a:pt x="14" y="28"/>
                  </a:cubicBezTo>
                  <a:cubicBezTo>
                    <a:pt x="0" y="42"/>
                    <a:pt x="5" y="59"/>
                    <a:pt x="17" y="65"/>
                  </a:cubicBezTo>
                  <a:cubicBezTo>
                    <a:pt x="28" y="59"/>
                    <a:pt x="40" y="46"/>
                    <a:pt x="49" y="27"/>
                  </a:cubicBezTo>
                  <a:cubicBezTo>
                    <a:pt x="49" y="27"/>
                    <a:pt x="57" y="51"/>
                    <a:pt x="33" y="74"/>
                  </a:cubicBezTo>
                  <a:cubicBezTo>
                    <a:pt x="45" y="88"/>
                    <a:pt x="64" y="79"/>
                    <a:pt x="70" y="57"/>
                  </a:cubicBezTo>
                  <a:cubicBezTo>
                    <a:pt x="76" y="33"/>
                    <a:pt x="60" y="9"/>
                    <a:pt x="54" y="0"/>
                  </a:cubicBezTo>
                  <a:close/>
                  <a:moveTo>
                    <a:pt x="4" y="78"/>
                  </a:moveTo>
                  <a:cubicBezTo>
                    <a:pt x="4" y="78"/>
                    <a:pt x="5" y="83"/>
                    <a:pt x="10" y="83"/>
                  </a:cubicBezTo>
                  <a:cubicBezTo>
                    <a:pt x="15" y="83"/>
                    <a:pt x="36" y="71"/>
                    <a:pt x="47" y="41"/>
                  </a:cubicBezTo>
                  <a:cubicBezTo>
                    <a:pt x="30" y="70"/>
                    <a:pt x="6" y="78"/>
                    <a:pt x="4" y="78"/>
                  </a:cubicBezTo>
                  <a:close/>
                </a:path>
              </a:pathLst>
            </a:custGeom>
            <a:solidFill>
              <a:srgbClr val="F6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1" name="Freeform 158"/>
            <p:cNvSpPr>
              <a:spLocks noEditPoints="1"/>
            </p:cNvSpPr>
            <p:nvPr/>
          </p:nvSpPr>
          <p:spPr bwMode="auto">
            <a:xfrm>
              <a:off x="8685015" y="3366232"/>
              <a:ext cx="246623" cy="246623"/>
            </a:xfrm>
            <a:custGeom>
              <a:avLst/>
              <a:gdLst>
                <a:gd name="T0" fmla="*/ 53 w 77"/>
                <a:gd name="T1" fmla="*/ 30 h 77"/>
                <a:gd name="T2" fmla="*/ 25 w 77"/>
                <a:gd name="T3" fmla="*/ 2 h 77"/>
                <a:gd name="T4" fmla="*/ 38 w 77"/>
                <a:gd name="T5" fmla="*/ 0 h 77"/>
                <a:gd name="T6" fmla="*/ 53 w 77"/>
                <a:gd name="T7" fmla="*/ 3 h 77"/>
                <a:gd name="T8" fmla="*/ 53 w 77"/>
                <a:gd name="T9" fmla="*/ 30 h 77"/>
                <a:gd name="T10" fmla="*/ 58 w 77"/>
                <a:gd name="T11" fmla="*/ 53 h 77"/>
                <a:gd name="T12" fmla="*/ 58 w 77"/>
                <a:gd name="T13" fmla="*/ 5 h 77"/>
                <a:gd name="T14" fmla="*/ 77 w 77"/>
                <a:gd name="T15" fmla="*/ 39 h 77"/>
                <a:gd name="T16" fmla="*/ 74 w 77"/>
                <a:gd name="T17" fmla="*/ 53 h 77"/>
                <a:gd name="T18" fmla="*/ 58 w 77"/>
                <a:gd name="T19" fmla="*/ 53 h 77"/>
                <a:gd name="T20" fmla="*/ 24 w 77"/>
                <a:gd name="T21" fmla="*/ 58 h 77"/>
                <a:gd name="T22" fmla="*/ 72 w 77"/>
                <a:gd name="T23" fmla="*/ 58 h 77"/>
                <a:gd name="T24" fmla="*/ 38 w 77"/>
                <a:gd name="T25" fmla="*/ 77 h 77"/>
                <a:gd name="T26" fmla="*/ 24 w 77"/>
                <a:gd name="T27" fmla="*/ 74 h 77"/>
                <a:gd name="T28" fmla="*/ 24 w 77"/>
                <a:gd name="T29" fmla="*/ 58 h 77"/>
                <a:gd name="T30" fmla="*/ 32 w 77"/>
                <a:gd name="T31" fmla="*/ 17 h 77"/>
                <a:gd name="T32" fmla="*/ 1 w 77"/>
                <a:gd name="T33" fmla="*/ 48 h 77"/>
                <a:gd name="T34" fmla="*/ 0 w 77"/>
                <a:gd name="T35" fmla="*/ 39 h 77"/>
                <a:gd name="T36" fmla="*/ 20 w 77"/>
                <a:gd name="T37" fmla="*/ 5 h 77"/>
                <a:gd name="T38" fmla="*/ 32 w 77"/>
                <a:gd name="T39" fmla="*/ 17 h 77"/>
                <a:gd name="T40" fmla="*/ 19 w 77"/>
                <a:gd name="T41" fmla="*/ 38 h 77"/>
                <a:gd name="T42" fmla="*/ 19 w 77"/>
                <a:gd name="T43" fmla="*/ 72 h 77"/>
                <a:gd name="T44" fmla="*/ 3 w 77"/>
                <a:gd name="T45" fmla="*/ 54 h 77"/>
                <a:gd name="T46" fmla="*/ 19 w 77"/>
                <a:gd name="T47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7">
                  <a:moveTo>
                    <a:pt x="53" y="30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9" y="1"/>
                    <a:pt x="34" y="0"/>
                    <a:pt x="38" y="0"/>
                  </a:cubicBezTo>
                  <a:cubicBezTo>
                    <a:pt x="43" y="0"/>
                    <a:pt x="48" y="1"/>
                    <a:pt x="53" y="3"/>
                  </a:cubicBezTo>
                  <a:lnTo>
                    <a:pt x="53" y="30"/>
                  </a:lnTo>
                  <a:close/>
                  <a:moveTo>
                    <a:pt x="58" y="5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69" y="12"/>
                    <a:pt x="77" y="24"/>
                    <a:pt x="77" y="39"/>
                  </a:cubicBezTo>
                  <a:cubicBezTo>
                    <a:pt x="77" y="44"/>
                    <a:pt x="76" y="49"/>
                    <a:pt x="74" y="53"/>
                  </a:cubicBezTo>
                  <a:lnTo>
                    <a:pt x="58" y="53"/>
                  </a:lnTo>
                  <a:close/>
                  <a:moveTo>
                    <a:pt x="24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5" y="69"/>
                    <a:pt x="53" y="77"/>
                    <a:pt x="38" y="77"/>
                  </a:cubicBezTo>
                  <a:cubicBezTo>
                    <a:pt x="33" y="77"/>
                    <a:pt x="28" y="76"/>
                    <a:pt x="24" y="74"/>
                  </a:cubicBezTo>
                  <a:lnTo>
                    <a:pt x="24" y="58"/>
                  </a:lnTo>
                  <a:close/>
                  <a:moveTo>
                    <a:pt x="32" y="17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24"/>
                    <a:pt x="8" y="12"/>
                    <a:pt x="20" y="5"/>
                  </a:cubicBezTo>
                  <a:lnTo>
                    <a:pt x="32" y="17"/>
                  </a:lnTo>
                  <a:close/>
                  <a:moveTo>
                    <a:pt x="19" y="38"/>
                  </a:moveTo>
                  <a:cubicBezTo>
                    <a:pt x="19" y="72"/>
                    <a:pt x="19" y="72"/>
                    <a:pt x="19" y="72"/>
                  </a:cubicBezTo>
                  <a:cubicBezTo>
                    <a:pt x="12" y="68"/>
                    <a:pt x="6" y="62"/>
                    <a:pt x="3" y="54"/>
                  </a:cubicBezTo>
                  <a:lnTo>
                    <a:pt x="19" y="38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2" name="Freeform 159"/>
            <p:cNvSpPr>
              <a:spLocks noEditPoints="1"/>
            </p:cNvSpPr>
            <p:nvPr/>
          </p:nvSpPr>
          <p:spPr bwMode="auto">
            <a:xfrm>
              <a:off x="8260276" y="4031724"/>
              <a:ext cx="229008" cy="197690"/>
            </a:xfrm>
            <a:custGeom>
              <a:avLst/>
              <a:gdLst>
                <a:gd name="T0" fmla="*/ 18 w 72"/>
                <a:gd name="T1" fmla="*/ 0 h 62"/>
                <a:gd name="T2" fmla="*/ 54 w 72"/>
                <a:gd name="T3" fmla="*/ 0 h 62"/>
                <a:gd name="T4" fmla="*/ 54 w 72"/>
                <a:gd name="T5" fmla="*/ 9 h 62"/>
                <a:gd name="T6" fmla="*/ 18 w 72"/>
                <a:gd name="T7" fmla="*/ 9 h 62"/>
                <a:gd name="T8" fmla="*/ 18 w 72"/>
                <a:gd name="T9" fmla="*/ 0 h 62"/>
                <a:gd name="T10" fmla="*/ 67 w 72"/>
                <a:gd name="T11" fmla="*/ 13 h 62"/>
                <a:gd name="T12" fmla="*/ 4 w 72"/>
                <a:gd name="T13" fmla="*/ 13 h 62"/>
                <a:gd name="T14" fmla="*/ 0 w 72"/>
                <a:gd name="T15" fmla="*/ 18 h 62"/>
                <a:gd name="T16" fmla="*/ 0 w 72"/>
                <a:gd name="T17" fmla="*/ 40 h 62"/>
                <a:gd name="T18" fmla="*/ 4 w 72"/>
                <a:gd name="T19" fmla="*/ 44 h 62"/>
                <a:gd name="T20" fmla="*/ 18 w 72"/>
                <a:gd name="T21" fmla="*/ 44 h 62"/>
                <a:gd name="T22" fmla="*/ 18 w 72"/>
                <a:gd name="T23" fmla="*/ 62 h 62"/>
                <a:gd name="T24" fmla="*/ 54 w 72"/>
                <a:gd name="T25" fmla="*/ 62 h 62"/>
                <a:gd name="T26" fmla="*/ 54 w 72"/>
                <a:gd name="T27" fmla="*/ 44 h 62"/>
                <a:gd name="T28" fmla="*/ 67 w 72"/>
                <a:gd name="T29" fmla="*/ 44 h 62"/>
                <a:gd name="T30" fmla="*/ 72 w 72"/>
                <a:gd name="T31" fmla="*/ 40 h 62"/>
                <a:gd name="T32" fmla="*/ 72 w 72"/>
                <a:gd name="T33" fmla="*/ 18 h 62"/>
                <a:gd name="T34" fmla="*/ 67 w 72"/>
                <a:gd name="T35" fmla="*/ 13 h 62"/>
                <a:gd name="T36" fmla="*/ 49 w 72"/>
                <a:gd name="T37" fmla="*/ 58 h 62"/>
                <a:gd name="T38" fmla="*/ 22 w 72"/>
                <a:gd name="T39" fmla="*/ 58 h 62"/>
                <a:gd name="T40" fmla="*/ 22 w 72"/>
                <a:gd name="T41" fmla="*/ 35 h 62"/>
                <a:gd name="T42" fmla="*/ 49 w 72"/>
                <a:gd name="T43" fmla="*/ 35 h 62"/>
                <a:gd name="T44" fmla="*/ 49 w 72"/>
                <a:gd name="T45" fmla="*/ 58 h 62"/>
                <a:gd name="T46" fmla="*/ 68 w 72"/>
                <a:gd name="T47" fmla="*/ 20 h 62"/>
                <a:gd name="T48" fmla="*/ 65 w 72"/>
                <a:gd name="T49" fmla="*/ 23 h 62"/>
                <a:gd name="T50" fmla="*/ 62 w 72"/>
                <a:gd name="T51" fmla="*/ 20 h 62"/>
                <a:gd name="T52" fmla="*/ 65 w 72"/>
                <a:gd name="T53" fmla="*/ 17 h 62"/>
                <a:gd name="T54" fmla="*/ 68 w 72"/>
                <a:gd name="T55" fmla="*/ 2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" h="62">
                  <a:moveTo>
                    <a:pt x="18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18" y="9"/>
                    <a:pt x="18" y="9"/>
                    <a:pt x="18" y="9"/>
                  </a:cubicBezTo>
                  <a:lnTo>
                    <a:pt x="18" y="0"/>
                  </a:lnTo>
                  <a:close/>
                  <a:moveTo>
                    <a:pt x="67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2" y="13"/>
                    <a:pt x="0" y="15"/>
                    <a:pt x="0" y="1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70" y="44"/>
                    <a:pt x="72" y="42"/>
                    <a:pt x="72" y="40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5"/>
                    <a:pt x="70" y="13"/>
                    <a:pt x="67" y="13"/>
                  </a:cubicBezTo>
                  <a:close/>
                  <a:moveTo>
                    <a:pt x="49" y="58"/>
                  </a:moveTo>
                  <a:cubicBezTo>
                    <a:pt x="22" y="58"/>
                    <a:pt x="22" y="58"/>
                    <a:pt x="22" y="5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49" y="35"/>
                    <a:pt x="49" y="35"/>
                    <a:pt x="49" y="35"/>
                  </a:cubicBezTo>
                  <a:lnTo>
                    <a:pt x="49" y="58"/>
                  </a:lnTo>
                  <a:close/>
                  <a:moveTo>
                    <a:pt x="68" y="20"/>
                  </a:moveTo>
                  <a:cubicBezTo>
                    <a:pt x="68" y="22"/>
                    <a:pt x="67" y="23"/>
                    <a:pt x="65" y="23"/>
                  </a:cubicBezTo>
                  <a:cubicBezTo>
                    <a:pt x="63" y="23"/>
                    <a:pt x="62" y="22"/>
                    <a:pt x="62" y="20"/>
                  </a:cubicBezTo>
                  <a:cubicBezTo>
                    <a:pt x="62" y="18"/>
                    <a:pt x="63" y="17"/>
                    <a:pt x="65" y="17"/>
                  </a:cubicBezTo>
                  <a:cubicBezTo>
                    <a:pt x="67" y="17"/>
                    <a:pt x="68" y="18"/>
                    <a:pt x="6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3" name="Freeform 160"/>
            <p:cNvSpPr>
              <a:spLocks noEditPoints="1"/>
            </p:cNvSpPr>
            <p:nvPr/>
          </p:nvSpPr>
          <p:spPr bwMode="auto">
            <a:xfrm>
              <a:off x="8610637" y="3841862"/>
              <a:ext cx="230965" cy="230965"/>
            </a:xfrm>
            <a:custGeom>
              <a:avLst/>
              <a:gdLst>
                <a:gd name="T0" fmla="*/ 13 w 72"/>
                <a:gd name="T1" fmla="*/ 36 h 72"/>
                <a:gd name="T2" fmla="*/ 13 w 72"/>
                <a:gd name="T3" fmla="*/ 33 h 72"/>
                <a:gd name="T4" fmla="*/ 1 w 72"/>
                <a:gd name="T5" fmla="*/ 29 h 72"/>
                <a:gd name="T6" fmla="*/ 0 w 72"/>
                <a:gd name="T7" fmla="*/ 36 h 72"/>
                <a:gd name="T8" fmla="*/ 11 w 72"/>
                <a:gd name="T9" fmla="*/ 62 h 72"/>
                <a:gd name="T10" fmla="*/ 19 w 72"/>
                <a:gd name="T11" fmla="*/ 51 h 72"/>
                <a:gd name="T12" fmla="*/ 13 w 72"/>
                <a:gd name="T13" fmla="*/ 36 h 72"/>
                <a:gd name="T14" fmla="*/ 58 w 72"/>
                <a:gd name="T15" fmla="*/ 36 h 72"/>
                <a:gd name="T16" fmla="*/ 52 w 72"/>
                <a:gd name="T17" fmla="*/ 51 h 72"/>
                <a:gd name="T18" fmla="*/ 60 w 72"/>
                <a:gd name="T19" fmla="*/ 62 h 72"/>
                <a:gd name="T20" fmla="*/ 72 w 72"/>
                <a:gd name="T21" fmla="*/ 36 h 72"/>
                <a:gd name="T22" fmla="*/ 71 w 72"/>
                <a:gd name="T23" fmla="*/ 29 h 72"/>
                <a:gd name="T24" fmla="*/ 58 w 72"/>
                <a:gd name="T25" fmla="*/ 33 h 72"/>
                <a:gd name="T26" fmla="*/ 58 w 72"/>
                <a:gd name="T27" fmla="*/ 36 h 72"/>
                <a:gd name="T28" fmla="*/ 40 w 72"/>
                <a:gd name="T29" fmla="*/ 14 h 72"/>
                <a:gd name="T30" fmla="*/ 55 w 72"/>
                <a:gd name="T31" fmla="*/ 25 h 72"/>
                <a:gd name="T32" fmla="*/ 68 w 72"/>
                <a:gd name="T33" fmla="*/ 21 h 72"/>
                <a:gd name="T34" fmla="*/ 40 w 72"/>
                <a:gd name="T35" fmla="*/ 0 h 72"/>
                <a:gd name="T36" fmla="*/ 40 w 72"/>
                <a:gd name="T37" fmla="*/ 14 h 72"/>
                <a:gd name="T38" fmla="*/ 16 w 72"/>
                <a:gd name="T39" fmla="*/ 25 h 72"/>
                <a:gd name="T40" fmla="*/ 31 w 72"/>
                <a:gd name="T41" fmla="*/ 14 h 72"/>
                <a:gd name="T42" fmla="*/ 31 w 72"/>
                <a:gd name="T43" fmla="*/ 0 h 72"/>
                <a:gd name="T44" fmla="*/ 3 w 72"/>
                <a:gd name="T45" fmla="*/ 21 h 72"/>
                <a:gd name="T46" fmla="*/ 16 w 72"/>
                <a:gd name="T47" fmla="*/ 25 h 72"/>
                <a:gd name="T48" fmla="*/ 45 w 72"/>
                <a:gd name="T49" fmla="*/ 56 h 72"/>
                <a:gd name="T50" fmla="*/ 36 w 72"/>
                <a:gd name="T51" fmla="*/ 58 h 72"/>
                <a:gd name="T52" fmla="*/ 26 w 72"/>
                <a:gd name="T53" fmla="*/ 56 h 72"/>
                <a:gd name="T54" fmla="*/ 18 w 72"/>
                <a:gd name="T55" fmla="*/ 67 h 72"/>
                <a:gd name="T56" fmla="*/ 36 w 72"/>
                <a:gd name="T57" fmla="*/ 72 h 72"/>
                <a:gd name="T58" fmla="*/ 53 w 72"/>
                <a:gd name="T59" fmla="*/ 67 h 72"/>
                <a:gd name="T60" fmla="*/ 45 w 72"/>
                <a:gd name="T61" fmla="*/ 5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72">
                  <a:moveTo>
                    <a:pt x="13" y="36"/>
                  </a:moveTo>
                  <a:cubicBezTo>
                    <a:pt x="13" y="35"/>
                    <a:pt x="13" y="34"/>
                    <a:pt x="13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4"/>
                    <a:pt x="0" y="36"/>
                  </a:cubicBezTo>
                  <a:cubicBezTo>
                    <a:pt x="0" y="46"/>
                    <a:pt x="4" y="56"/>
                    <a:pt x="11" y="6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7"/>
                    <a:pt x="13" y="42"/>
                    <a:pt x="13" y="36"/>
                  </a:cubicBezTo>
                  <a:close/>
                  <a:moveTo>
                    <a:pt x="58" y="36"/>
                  </a:moveTo>
                  <a:cubicBezTo>
                    <a:pt x="58" y="42"/>
                    <a:pt x="56" y="47"/>
                    <a:pt x="52" y="51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7" y="56"/>
                    <a:pt x="72" y="46"/>
                    <a:pt x="72" y="36"/>
                  </a:cubicBezTo>
                  <a:cubicBezTo>
                    <a:pt x="72" y="34"/>
                    <a:pt x="71" y="31"/>
                    <a:pt x="71" y="29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5"/>
                    <a:pt x="58" y="36"/>
                  </a:cubicBezTo>
                  <a:close/>
                  <a:moveTo>
                    <a:pt x="40" y="14"/>
                  </a:moveTo>
                  <a:cubicBezTo>
                    <a:pt x="47" y="15"/>
                    <a:pt x="52" y="19"/>
                    <a:pt x="55" y="25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3" y="10"/>
                    <a:pt x="53" y="2"/>
                    <a:pt x="40" y="0"/>
                  </a:cubicBezTo>
                  <a:lnTo>
                    <a:pt x="40" y="14"/>
                  </a:lnTo>
                  <a:close/>
                  <a:moveTo>
                    <a:pt x="16" y="25"/>
                  </a:moveTo>
                  <a:cubicBezTo>
                    <a:pt x="19" y="19"/>
                    <a:pt x="25" y="15"/>
                    <a:pt x="31" y="14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2"/>
                    <a:pt x="8" y="10"/>
                    <a:pt x="3" y="21"/>
                  </a:cubicBezTo>
                  <a:lnTo>
                    <a:pt x="16" y="25"/>
                  </a:lnTo>
                  <a:close/>
                  <a:moveTo>
                    <a:pt x="45" y="56"/>
                  </a:moveTo>
                  <a:cubicBezTo>
                    <a:pt x="42" y="58"/>
                    <a:pt x="39" y="58"/>
                    <a:pt x="36" y="58"/>
                  </a:cubicBezTo>
                  <a:cubicBezTo>
                    <a:pt x="32" y="58"/>
                    <a:pt x="29" y="58"/>
                    <a:pt x="26" y="56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24" y="70"/>
                    <a:pt x="30" y="72"/>
                    <a:pt x="36" y="72"/>
                  </a:cubicBezTo>
                  <a:cubicBezTo>
                    <a:pt x="42" y="72"/>
                    <a:pt x="48" y="70"/>
                    <a:pt x="53" y="67"/>
                  </a:cubicBezTo>
                  <a:lnTo>
                    <a:pt x="4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4" name="Freeform 161"/>
            <p:cNvSpPr>
              <a:spLocks noEditPoints="1"/>
            </p:cNvSpPr>
            <p:nvPr/>
          </p:nvSpPr>
          <p:spPr bwMode="auto">
            <a:xfrm>
              <a:off x="9078439" y="1082029"/>
              <a:ext cx="221179" cy="221178"/>
            </a:xfrm>
            <a:custGeom>
              <a:avLst/>
              <a:gdLst>
                <a:gd name="T0" fmla="*/ 35 w 69"/>
                <a:gd name="T1" fmla="*/ 0 h 69"/>
                <a:gd name="T2" fmla="*/ 0 w 69"/>
                <a:gd name="T3" fmla="*/ 35 h 69"/>
                <a:gd name="T4" fmla="*/ 35 w 69"/>
                <a:gd name="T5" fmla="*/ 69 h 69"/>
                <a:gd name="T6" fmla="*/ 69 w 69"/>
                <a:gd name="T7" fmla="*/ 35 h 69"/>
                <a:gd name="T8" fmla="*/ 35 w 69"/>
                <a:gd name="T9" fmla="*/ 0 h 69"/>
                <a:gd name="T10" fmla="*/ 35 w 69"/>
                <a:gd name="T11" fmla="*/ 62 h 69"/>
                <a:gd name="T12" fmla="*/ 7 w 69"/>
                <a:gd name="T13" fmla="*/ 35 h 69"/>
                <a:gd name="T14" fmla="*/ 35 w 69"/>
                <a:gd name="T15" fmla="*/ 7 h 69"/>
                <a:gd name="T16" fmla="*/ 62 w 69"/>
                <a:gd name="T17" fmla="*/ 35 h 69"/>
                <a:gd name="T18" fmla="*/ 35 w 69"/>
                <a:gd name="T19" fmla="*/ 62 h 69"/>
                <a:gd name="T20" fmla="*/ 22 w 69"/>
                <a:gd name="T21" fmla="*/ 24 h 69"/>
                <a:gd name="T22" fmla="*/ 37 w 69"/>
                <a:gd name="T23" fmla="*/ 35 h 69"/>
                <a:gd name="T24" fmla="*/ 22 w 69"/>
                <a:gd name="T25" fmla="*/ 45 h 69"/>
                <a:gd name="T26" fmla="*/ 22 w 69"/>
                <a:gd name="T27" fmla="*/ 24 h 69"/>
                <a:gd name="T28" fmla="*/ 39 w 69"/>
                <a:gd name="T29" fmla="*/ 24 h 69"/>
                <a:gd name="T30" fmla="*/ 54 w 69"/>
                <a:gd name="T31" fmla="*/ 35 h 69"/>
                <a:gd name="T32" fmla="*/ 39 w 69"/>
                <a:gd name="T33" fmla="*/ 45 h 69"/>
                <a:gd name="T34" fmla="*/ 39 w 69"/>
                <a:gd name="T3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3"/>
                    <a:pt x="16" y="69"/>
                    <a:pt x="35" y="69"/>
                  </a:cubicBezTo>
                  <a:cubicBezTo>
                    <a:pt x="53" y="69"/>
                    <a:pt x="69" y="53"/>
                    <a:pt x="69" y="35"/>
                  </a:cubicBezTo>
                  <a:cubicBezTo>
                    <a:pt x="69" y="16"/>
                    <a:pt x="53" y="0"/>
                    <a:pt x="35" y="0"/>
                  </a:cubicBezTo>
                  <a:close/>
                  <a:moveTo>
                    <a:pt x="35" y="62"/>
                  </a:moveTo>
                  <a:cubicBezTo>
                    <a:pt x="19" y="62"/>
                    <a:pt x="7" y="50"/>
                    <a:pt x="7" y="35"/>
                  </a:cubicBezTo>
                  <a:cubicBezTo>
                    <a:pt x="7" y="19"/>
                    <a:pt x="19" y="7"/>
                    <a:pt x="35" y="7"/>
                  </a:cubicBezTo>
                  <a:cubicBezTo>
                    <a:pt x="50" y="7"/>
                    <a:pt x="62" y="19"/>
                    <a:pt x="62" y="35"/>
                  </a:cubicBezTo>
                  <a:cubicBezTo>
                    <a:pt x="62" y="50"/>
                    <a:pt x="50" y="62"/>
                    <a:pt x="35" y="62"/>
                  </a:cubicBezTo>
                  <a:close/>
                  <a:moveTo>
                    <a:pt x="22" y="24"/>
                  </a:moveTo>
                  <a:cubicBezTo>
                    <a:pt x="37" y="35"/>
                    <a:pt x="37" y="35"/>
                    <a:pt x="37" y="35"/>
                  </a:cubicBezTo>
                  <a:cubicBezTo>
                    <a:pt x="22" y="45"/>
                    <a:pt x="22" y="45"/>
                    <a:pt x="22" y="45"/>
                  </a:cubicBezTo>
                  <a:lnTo>
                    <a:pt x="22" y="24"/>
                  </a:lnTo>
                  <a:close/>
                  <a:moveTo>
                    <a:pt x="39" y="24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5" name="Freeform 162"/>
            <p:cNvSpPr>
              <a:spLocks/>
            </p:cNvSpPr>
            <p:nvPr/>
          </p:nvSpPr>
          <p:spPr bwMode="auto">
            <a:xfrm>
              <a:off x="8342483" y="3088291"/>
              <a:ext cx="242709" cy="252495"/>
            </a:xfrm>
            <a:custGeom>
              <a:avLst/>
              <a:gdLst>
                <a:gd name="T0" fmla="*/ 59 w 124"/>
                <a:gd name="T1" fmla="*/ 129 h 129"/>
                <a:gd name="T2" fmla="*/ 59 w 124"/>
                <a:gd name="T3" fmla="*/ 70 h 129"/>
                <a:gd name="T4" fmla="*/ 0 w 124"/>
                <a:gd name="T5" fmla="*/ 129 h 129"/>
                <a:gd name="T6" fmla="*/ 0 w 124"/>
                <a:gd name="T7" fmla="*/ 0 h 129"/>
                <a:gd name="T8" fmla="*/ 59 w 124"/>
                <a:gd name="T9" fmla="*/ 58 h 129"/>
                <a:gd name="T10" fmla="*/ 59 w 124"/>
                <a:gd name="T11" fmla="*/ 0 h 129"/>
                <a:gd name="T12" fmla="*/ 124 w 124"/>
                <a:gd name="T13" fmla="*/ 65 h 129"/>
                <a:gd name="T14" fmla="*/ 59 w 124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9">
                  <a:moveTo>
                    <a:pt x="59" y="129"/>
                  </a:moveTo>
                  <a:lnTo>
                    <a:pt x="59" y="70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59" y="58"/>
                  </a:lnTo>
                  <a:lnTo>
                    <a:pt x="59" y="0"/>
                  </a:lnTo>
                  <a:lnTo>
                    <a:pt x="124" y="65"/>
                  </a:lnTo>
                  <a:lnTo>
                    <a:pt x="59" y="129"/>
                  </a:lnTo>
                  <a:close/>
                </a:path>
              </a:pathLst>
            </a:custGeom>
            <a:solidFill>
              <a:srgbClr val="F37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6" name="Freeform 163"/>
            <p:cNvSpPr>
              <a:spLocks noEditPoints="1"/>
            </p:cNvSpPr>
            <p:nvPr/>
          </p:nvSpPr>
          <p:spPr bwMode="auto">
            <a:xfrm>
              <a:off x="8575405" y="2205535"/>
              <a:ext cx="256411" cy="254453"/>
            </a:xfrm>
            <a:custGeom>
              <a:avLst/>
              <a:gdLst>
                <a:gd name="T0" fmla="*/ 0 w 131"/>
                <a:gd name="T1" fmla="*/ 130 h 130"/>
                <a:gd name="T2" fmla="*/ 66 w 131"/>
                <a:gd name="T3" fmla="*/ 130 h 130"/>
                <a:gd name="T4" fmla="*/ 66 w 131"/>
                <a:gd name="T5" fmla="*/ 0 h 130"/>
                <a:gd name="T6" fmla="*/ 0 w 131"/>
                <a:gd name="T7" fmla="*/ 0 h 130"/>
                <a:gd name="T8" fmla="*/ 0 w 131"/>
                <a:gd name="T9" fmla="*/ 130 h 130"/>
                <a:gd name="T10" fmla="*/ 41 w 131"/>
                <a:gd name="T11" fmla="*/ 16 h 130"/>
                <a:gd name="T12" fmla="*/ 58 w 131"/>
                <a:gd name="T13" fmla="*/ 16 h 130"/>
                <a:gd name="T14" fmla="*/ 58 w 131"/>
                <a:gd name="T15" fmla="*/ 32 h 130"/>
                <a:gd name="T16" fmla="*/ 41 w 131"/>
                <a:gd name="T17" fmla="*/ 32 h 130"/>
                <a:gd name="T18" fmla="*/ 41 w 131"/>
                <a:gd name="T19" fmla="*/ 16 h 130"/>
                <a:gd name="T20" fmla="*/ 41 w 131"/>
                <a:gd name="T21" fmla="*/ 49 h 130"/>
                <a:gd name="T22" fmla="*/ 58 w 131"/>
                <a:gd name="T23" fmla="*/ 49 h 130"/>
                <a:gd name="T24" fmla="*/ 58 w 131"/>
                <a:gd name="T25" fmla="*/ 65 h 130"/>
                <a:gd name="T26" fmla="*/ 41 w 131"/>
                <a:gd name="T27" fmla="*/ 65 h 130"/>
                <a:gd name="T28" fmla="*/ 41 w 131"/>
                <a:gd name="T29" fmla="*/ 49 h 130"/>
                <a:gd name="T30" fmla="*/ 41 w 131"/>
                <a:gd name="T31" fmla="*/ 81 h 130"/>
                <a:gd name="T32" fmla="*/ 58 w 131"/>
                <a:gd name="T33" fmla="*/ 81 h 130"/>
                <a:gd name="T34" fmla="*/ 58 w 131"/>
                <a:gd name="T35" fmla="*/ 98 h 130"/>
                <a:gd name="T36" fmla="*/ 41 w 131"/>
                <a:gd name="T37" fmla="*/ 98 h 130"/>
                <a:gd name="T38" fmla="*/ 41 w 131"/>
                <a:gd name="T39" fmla="*/ 81 h 130"/>
                <a:gd name="T40" fmla="*/ 9 w 131"/>
                <a:gd name="T41" fmla="*/ 16 h 130"/>
                <a:gd name="T42" fmla="*/ 25 w 131"/>
                <a:gd name="T43" fmla="*/ 16 h 130"/>
                <a:gd name="T44" fmla="*/ 25 w 131"/>
                <a:gd name="T45" fmla="*/ 32 h 130"/>
                <a:gd name="T46" fmla="*/ 9 w 131"/>
                <a:gd name="T47" fmla="*/ 32 h 130"/>
                <a:gd name="T48" fmla="*/ 9 w 131"/>
                <a:gd name="T49" fmla="*/ 16 h 130"/>
                <a:gd name="T50" fmla="*/ 9 w 131"/>
                <a:gd name="T51" fmla="*/ 49 h 130"/>
                <a:gd name="T52" fmla="*/ 25 w 131"/>
                <a:gd name="T53" fmla="*/ 49 h 130"/>
                <a:gd name="T54" fmla="*/ 25 w 131"/>
                <a:gd name="T55" fmla="*/ 65 h 130"/>
                <a:gd name="T56" fmla="*/ 9 w 131"/>
                <a:gd name="T57" fmla="*/ 65 h 130"/>
                <a:gd name="T58" fmla="*/ 9 w 131"/>
                <a:gd name="T59" fmla="*/ 49 h 130"/>
                <a:gd name="T60" fmla="*/ 9 w 131"/>
                <a:gd name="T61" fmla="*/ 81 h 130"/>
                <a:gd name="T62" fmla="*/ 25 w 131"/>
                <a:gd name="T63" fmla="*/ 81 h 130"/>
                <a:gd name="T64" fmla="*/ 25 w 131"/>
                <a:gd name="T65" fmla="*/ 98 h 130"/>
                <a:gd name="T66" fmla="*/ 9 w 131"/>
                <a:gd name="T67" fmla="*/ 98 h 130"/>
                <a:gd name="T68" fmla="*/ 9 w 131"/>
                <a:gd name="T69" fmla="*/ 81 h 130"/>
                <a:gd name="T70" fmla="*/ 74 w 131"/>
                <a:gd name="T71" fmla="*/ 41 h 130"/>
                <a:gd name="T72" fmla="*/ 131 w 131"/>
                <a:gd name="T73" fmla="*/ 41 h 130"/>
                <a:gd name="T74" fmla="*/ 131 w 131"/>
                <a:gd name="T75" fmla="*/ 49 h 130"/>
                <a:gd name="T76" fmla="*/ 74 w 131"/>
                <a:gd name="T77" fmla="*/ 49 h 130"/>
                <a:gd name="T78" fmla="*/ 74 w 131"/>
                <a:gd name="T79" fmla="*/ 41 h 130"/>
                <a:gd name="T80" fmla="*/ 74 w 131"/>
                <a:gd name="T81" fmla="*/ 130 h 130"/>
                <a:gd name="T82" fmla="*/ 90 w 131"/>
                <a:gd name="T83" fmla="*/ 130 h 130"/>
                <a:gd name="T84" fmla="*/ 90 w 131"/>
                <a:gd name="T85" fmla="*/ 98 h 130"/>
                <a:gd name="T86" fmla="*/ 115 w 131"/>
                <a:gd name="T87" fmla="*/ 98 h 130"/>
                <a:gd name="T88" fmla="*/ 115 w 131"/>
                <a:gd name="T89" fmla="*/ 130 h 130"/>
                <a:gd name="T90" fmla="*/ 131 w 131"/>
                <a:gd name="T91" fmla="*/ 130 h 130"/>
                <a:gd name="T92" fmla="*/ 131 w 131"/>
                <a:gd name="T93" fmla="*/ 57 h 130"/>
                <a:gd name="T94" fmla="*/ 74 w 131"/>
                <a:gd name="T95" fmla="*/ 57 h 130"/>
                <a:gd name="T96" fmla="*/ 74 w 131"/>
                <a:gd name="T9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30">
                  <a:moveTo>
                    <a:pt x="0" y="130"/>
                  </a:moveTo>
                  <a:lnTo>
                    <a:pt x="66" y="130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130"/>
                  </a:lnTo>
                  <a:close/>
                  <a:moveTo>
                    <a:pt x="41" y="16"/>
                  </a:moveTo>
                  <a:lnTo>
                    <a:pt x="58" y="16"/>
                  </a:lnTo>
                  <a:lnTo>
                    <a:pt x="58" y="32"/>
                  </a:lnTo>
                  <a:lnTo>
                    <a:pt x="41" y="32"/>
                  </a:lnTo>
                  <a:lnTo>
                    <a:pt x="41" y="16"/>
                  </a:lnTo>
                  <a:close/>
                  <a:moveTo>
                    <a:pt x="41" y="49"/>
                  </a:moveTo>
                  <a:lnTo>
                    <a:pt x="58" y="49"/>
                  </a:lnTo>
                  <a:lnTo>
                    <a:pt x="58" y="65"/>
                  </a:lnTo>
                  <a:lnTo>
                    <a:pt x="41" y="65"/>
                  </a:lnTo>
                  <a:lnTo>
                    <a:pt x="41" y="49"/>
                  </a:lnTo>
                  <a:close/>
                  <a:moveTo>
                    <a:pt x="41" y="81"/>
                  </a:moveTo>
                  <a:lnTo>
                    <a:pt x="58" y="81"/>
                  </a:lnTo>
                  <a:lnTo>
                    <a:pt x="58" y="98"/>
                  </a:lnTo>
                  <a:lnTo>
                    <a:pt x="41" y="98"/>
                  </a:lnTo>
                  <a:lnTo>
                    <a:pt x="41" y="81"/>
                  </a:lnTo>
                  <a:close/>
                  <a:moveTo>
                    <a:pt x="9" y="16"/>
                  </a:moveTo>
                  <a:lnTo>
                    <a:pt x="25" y="16"/>
                  </a:lnTo>
                  <a:lnTo>
                    <a:pt x="25" y="32"/>
                  </a:lnTo>
                  <a:lnTo>
                    <a:pt x="9" y="32"/>
                  </a:lnTo>
                  <a:lnTo>
                    <a:pt x="9" y="16"/>
                  </a:lnTo>
                  <a:close/>
                  <a:moveTo>
                    <a:pt x="9" y="49"/>
                  </a:moveTo>
                  <a:lnTo>
                    <a:pt x="25" y="49"/>
                  </a:lnTo>
                  <a:lnTo>
                    <a:pt x="25" y="65"/>
                  </a:lnTo>
                  <a:lnTo>
                    <a:pt x="9" y="65"/>
                  </a:lnTo>
                  <a:lnTo>
                    <a:pt x="9" y="49"/>
                  </a:lnTo>
                  <a:close/>
                  <a:moveTo>
                    <a:pt x="9" y="81"/>
                  </a:moveTo>
                  <a:lnTo>
                    <a:pt x="25" y="81"/>
                  </a:lnTo>
                  <a:lnTo>
                    <a:pt x="25" y="98"/>
                  </a:lnTo>
                  <a:lnTo>
                    <a:pt x="9" y="98"/>
                  </a:lnTo>
                  <a:lnTo>
                    <a:pt x="9" y="81"/>
                  </a:lnTo>
                  <a:close/>
                  <a:moveTo>
                    <a:pt x="74" y="41"/>
                  </a:moveTo>
                  <a:lnTo>
                    <a:pt x="131" y="41"/>
                  </a:lnTo>
                  <a:lnTo>
                    <a:pt x="131" y="49"/>
                  </a:lnTo>
                  <a:lnTo>
                    <a:pt x="74" y="49"/>
                  </a:lnTo>
                  <a:lnTo>
                    <a:pt x="74" y="41"/>
                  </a:lnTo>
                  <a:close/>
                  <a:moveTo>
                    <a:pt x="74" y="130"/>
                  </a:moveTo>
                  <a:lnTo>
                    <a:pt x="90" y="130"/>
                  </a:lnTo>
                  <a:lnTo>
                    <a:pt x="90" y="98"/>
                  </a:lnTo>
                  <a:lnTo>
                    <a:pt x="115" y="98"/>
                  </a:lnTo>
                  <a:lnTo>
                    <a:pt x="115" y="130"/>
                  </a:lnTo>
                  <a:lnTo>
                    <a:pt x="131" y="130"/>
                  </a:lnTo>
                  <a:lnTo>
                    <a:pt x="131" y="57"/>
                  </a:lnTo>
                  <a:lnTo>
                    <a:pt x="74" y="57"/>
                  </a:lnTo>
                  <a:lnTo>
                    <a:pt x="74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7" name="Freeform 164"/>
            <p:cNvSpPr>
              <a:spLocks noEditPoints="1"/>
            </p:cNvSpPr>
            <p:nvPr/>
          </p:nvSpPr>
          <p:spPr bwMode="auto">
            <a:xfrm>
              <a:off x="8688930" y="2636148"/>
              <a:ext cx="146800" cy="154628"/>
            </a:xfrm>
            <a:custGeom>
              <a:avLst/>
              <a:gdLst>
                <a:gd name="T0" fmla="*/ 43 w 46"/>
                <a:gd name="T1" fmla="*/ 29 h 48"/>
                <a:gd name="T2" fmla="*/ 46 w 46"/>
                <a:gd name="T3" fmla="*/ 16 h 48"/>
                <a:gd name="T4" fmla="*/ 41 w 46"/>
                <a:gd name="T5" fmla="*/ 8 h 48"/>
                <a:gd name="T6" fmla="*/ 37 w 46"/>
                <a:gd name="T7" fmla="*/ 9 h 48"/>
                <a:gd name="T8" fmla="*/ 28 w 46"/>
                <a:gd name="T9" fmla="*/ 0 h 48"/>
                <a:gd name="T10" fmla="*/ 18 w 46"/>
                <a:gd name="T11" fmla="*/ 0 h 48"/>
                <a:gd name="T12" fmla="*/ 17 w 46"/>
                <a:gd name="T13" fmla="*/ 4 h 48"/>
                <a:gd name="T14" fmla="*/ 4 w 46"/>
                <a:gd name="T15" fmla="*/ 8 h 48"/>
                <a:gd name="T16" fmla="*/ 0 w 46"/>
                <a:gd name="T17" fmla="*/ 16 h 48"/>
                <a:gd name="T18" fmla="*/ 3 w 46"/>
                <a:gd name="T19" fmla="*/ 19 h 48"/>
                <a:gd name="T20" fmla="*/ 0 w 46"/>
                <a:gd name="T21" fmla="*/ 32 h 48"/>
                <a:gd name="T22" fmla="*/ 4 w 46"/>
                <a:gd name="T23" fmla="*/ 40 h 48"/>
                <a:gd name="T24" fmla="*/ 9 w 46"/>
                <a:gd name="T25" fmla="*/ 39 h 48"/>
                <a:gd name="T26" fmla="*/ 18 w 46"/>
                <a:gd name="T27" fmla="*/ 48 h 48"/>
                <a:gd name="T28" fmla="*/ 28 w 46"/>
                <a:gd name="T29" fmla="*/ 48 h 48"/>
                <a:gd name="T30" fmla="*/ 29 w 46"/>
                <a:gd name="T31" fmla="*/ 44 h 48"/>
                <a:gd name="T32" fmla="*/ 41 w 46"/>
                <a:gd name="T33" fmla="*/ 40 h 48"/>
                <a:gd name="T34" fmla="*/ 46 w 46"/>
                <a:gd name="T35" fmla="*/ 32 h 48"/>
                <a:gd name="T36" fmla="*/ 43 w 46"/>
                <a:gd name="T37" fmla="*/ 29 h 48"/>
                <a:gd name="T38" fmla="*/ 23 w 46"/>
                <a:gd name="T39" fmla="*/ 34 h 48"/>
                <a:gd name="T40" fmla="*/ 13 w 46"/>
                <a:gd name="T41" fmla="*/ 24 h 48"/>
                <a:gd name="T42" fmla="*/ 23 w 46"/>
                <a:gd name="T43" fmla="*/ 14 h 48"/>
                <a:gd name="T44" fmla="*/ 33 w 46"/>
                <a:gd name="T45" fmla="*/ 24 h 48"/>
                <a:gd name="T46" fmla="*/ 23 w 46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48">
                  <a:moveTo>
                    <a:pt x="43" y="29"/>
                  </a:moveTo>
                  <a:cubicBezTo>
                    <a:pt x="40" y="24"/>
                    <a:pt x="42" y="19"/>
                    <a:pt x="46" y="1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39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7" y="4"/>
                  </a:cubicBezTo>
                  <a:cubicBezTo>
                    <a:pt x="14" y="9"/>
                    <a:pt x="9" y="10"/>
                    <a:pt x="4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2" y="18"/>
                    <a:pt x="3" y="19"/>
                  </a:cubicBezTo>
                  <a:cubicBezTo>
                    <a:pt x="6" y="24"/>
                    <a:pt x="4" y="29"/>
                    <a:pt x="0" y="3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7" y="39"/>
                    <a:pt x="9" y="39"/>
                  </a:cubicBezTo>
                  <a:cubicBezTo>
                    <a:pt x="14" y="39"/>
                    <a:pt x="18" y="43"/>
                    <a:pt x="1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1" y="39"/>
                    <a:pt x="37" y="38"/>
                    <a:pt x="41" y="40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8" y="34"/>
                    <a:pt x="13" y="29"/>
                    <a:pt x="13" y="24"/>
                  </a:cubicBezTo>
                  <a:cubicBezTo>
                    <a:pt x="13" y="19"/>
                    <a:pt x="18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8" name="Freeform 166"/>
            <p:cNvSpPr>
              <a:spLocks noEditPoints="1"/>
            </p:cNvSpPr>
            <p:nvPr/>
          </p:nvSpPr>
          <p:spPr bwMode="auto">
            <a:xfrm>
              <a:off x="8371843" y="3567836"/>
              <a:ext cx="107654" cy="207477"/>
            </a:xfrm>
            <a:custGeom>
              <a:avLst/>
              <a:gdLst>
                <a:gd name="T0" fmla="*/ 23 w 34"/>
                <a:gd name="T1" fmla="*/ 64 h 65"/>
                <a:gd name="T2" fmla="*/ 23 w 34"/>
                <a:gd name="T3" fmla="*/ 64 h 65"/>
                <a:gd name="T4" fmla="*/ 33 w 34"/>
                <a:gd name="T5" fmla="*/ 50 h 65"/>
                <a:gd name="T6" fmla="*/ 30 w 34"/>
                <a:gd name="T7" fmla="*/ 34 h 65"/>
                <a:gd name="T8" fmla="*/ 15 w 34"/>
                <a:gd name="T9" fmla="*/ 24 h 65"/>
                <a:gd name="T10" fmla="*/ 15 w 34"/>
                <a:gd name="T11" fmla="*/ 24 h 65"/>
                <a:gd name="T12" fmla="*/ 14 w 34"/>
                <a:gd name="T13" fmla="*/ 25 h 65"/>
                <a:gd name="T14" fmla="*/ 15 w 34"/>
                <a:gd name="T15" fmla="*/ 30 h 65"/>
                <a:gd name="T16" fmla="*/ 16 w 34"/>
                <a:gd name="T17" fmla="*/ 30 h 65"/>
                <a:gd name="T18" fmla="*/ 17 w 34"/>
                <a:gd name="T19" fmla="*/ 30 h 65"/>
                <a:gd name="T20" fmla="*/ 24 w 34"/>
                <a:gd name="T21" fmla="*/ 35 h 65"/>
                <a:gd name="T22" fmla="*/ 27 w 34"/>
                <a:gd name="T23" fmla="*/ 51 h 65"/>
                <a:gd name="T24" fmla="*/ 22 w 34"/>
                <a:gd name="T25" fmla="*/ 59 h 65"/>
                <a:gd name="T26" fmla="*/ 22 w 34"/>
                <a:gd name="T27" fmla="*/ 59 h 65"/>
                <a:gd name="T28" fmla="*/ 14 w 34"/>
                <a:gd name="T29" fmla="*/ 53 h 65"/>
                <a:gd name="T30" fmla="*/ 13 w 34"/>
                <a:gd name="T31" fmla="*/ 46 h 65"/>
                <a:gd name="T32" fmla="*/ 6 w 34"/>
                <a:gd name="T33" fmla="*/ 44 h 65"/>
                <a:gd name="T34" fmla="*/ 8 w 34"/>
                <a:gd name="T35" fmla="*/ 54 h 65"/>
                <a:gd name="T36" fmla="*/ 23 w 34"/>
                <a:gd name="T37" fmla="*/ 64 h 65"/>
                <a:gd name="T38" fmla="*/ 19 w 34"/>
                <a:gd name="T39" fmla="*/ 42 h 65"/>
                <a:gd name="T40" fmla="*/ 20 w 34"/>
                <a:gd name="T41" fmla="*/ 41 h 65"/>
                <a:gd name="T42" fmla="*/ 19 w 34"/>
                <a:gd name="T43" fmla="*/ 35 h 65"/>
                <a:gd name="T44" fmla="*/ 18 w 34"/>
                <a:gd name="T45" fmla="*/ 36 h 65"/>
                <a:gd name="T46" fmla="*/ 17 w 34"/>
                <a:gd name="T47" fmla="*/ 36 h 65"/>
                <a:gd name="T48" fmla="*/ 10 w 34"/>
                <a:gd name="T49" fmla="*/ 31 h 65"/>
                <a:gd name="T50" fmla="*/ 7 w 34"/>
                <a:gd name="T51" fmla="*/ 15 h 65"/>
                <a:gd name="T52" fmla="*/ 12 w 34"/>
                <a:gd name="T53" fmla="*/ 7 h 65"/>
                <a:gd name="T54" fmla="*/ 12 w 34"/>
                <a:gd name="T55" fmla="*/ 7 h 65"/>
                <a:gd name="T56" fmla="*/ 20 w 34"/>
                <a:gd name="T57" fmla="*/ 13 h 65"/>
                <a:gd name="T58" fmla="*/ 21 w 34"/>
                <a:gd name="T59" fmla="*/ 20 h 65"/>
                <a:gd name="T60" fmla="*/ 28 w 34"/>
                <a:gd name="T61" fmla="*/ 22 h 65"/>
                <a:gd name="T62" fmla="*/ 26 w 34"/>
                <a:gd name="T63" fmla="*/ 12 h 65"/>
                <a:gd name="T64" fmla="*/ 11 w 34"/>
                <a:gd name="T65" fmla="*/ 2 h 65"/>
                <a:gd name="T66" fmla="*/ 11 w 34"/>
                <a:gd name="T67" fmla="*/ 2 h 65"/>
                <a:gd name="T68" fmla="*/ 1 w 34"/>
                <a:gd name="T69" fmla="*/ 16 h 65"/>
                <a:gd name="T70" fmla="*/ 4 w 34"/>
                <a:gd name="T71" fmla="*/ 32 h 65"/>
                <a:gd name="T72" fmla="*/ 19 w 34"/>
                <a:gd name="T73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65">
                  <a:moveTo>
                    <a:pt x="23" y="64"/>
                  </a:moveTo>
                  <a:cubicBezTo>
                    <a:pt x="23" y="64"/>
                    <a:pt x="23" y="64"/>
                    <a:pt x="23" y="64"/>
                  </a:cubicBezTo>
                  <a:cubicBezTo>
                    <a:pt x="30" y="63"/>
                    <a:pt x="34" y="56"/>
                    <a:pt x="33" y="50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27"/>
                    <a:pt x="22" y="23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0" y="29"/>
                    <a:pt x="24" y="32"/>
                    <a:pt x="24" y="35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8" y="54"/>
                    <a:pt x="26" y="58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8" y="59"/>
                    <a:pt x="15" y="57"/>
                    <a:pt x="14" y="53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0" y="46"/>
                    <a:pt x="8" y="45"/>
                    <a:pt x="6" y="4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61"/>
                    <a:pt x="16" y="65"/>
                    <a:pt x="23" y="64"/>
                  </a:cubicBezTo>
                  <a:close/>
                  <a:moveTo>
                    <a:pt x="19" y="42"/>
                  </a:moveTo>
                  <a:cubicBezTo>
                    <a:pt x="19" y="41"/>
                    <a:pt x="20" y="41"/>
                    <a:pt x="20" y="41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4" y="37"/>
                    <a:pt x="10" y="34"/>
                    <a:pt x="10" y="3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8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6" y="7"/>
                    <a:pt x="19" y="9"/>
                    <a:pt x="20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4" y="20"/>
                    <a:pt x="26" y="21"/>
                    <a:pt x="28" y="2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5"/>
                    <a:pt x="18" y="0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4" y="3"/>
                    <a:pt x="0" y="10"/>
                    <a:pt x="1" y="16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8"/>
                    <a:pt x="12" y="43"/>
                    <a:pt x="1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9" name="Freeform 167"/>
            <p:cNvSpPr>
              <a:spLocks/>
            </p:cNvSpPr>
            <p:nvPr/>
          </p:nvSpPr>
          <p:spPr bwMode="auto">
            <a:xfrm>
              <a:off x="8448179" y="1575276"/>
              <a:ext cx="293599" cy="293599"/>
            </a:xfrm>
            <a:custGeom>
              <a:avLst/>
              <a:gdLst>
                <a:gd name="T0" fmla="*/ 29 w 92"/>
                <a:gd name="T1" fmla="*/ 17 h 92"/>
                <a:gd name="T2" fmla="*/ 92 w 92"/>
                <a:gd name="T3" fmla="*/ 0 h 92"/>
                <a:gd name="T4" fmla="*/ 92 w 92"/>
                <a:gd name="T5" fmla="*/ 6 h 92"/>
                <a:gd name="T6" fmla="*/ 92 w 92"/>
                <a:gd name="T7" fmla="*/ 17 h 92"/>
                <a:gd name="T8" fmla="*/ 92 w 92"/>
                <a:gd name="T9" fmla="*/ 66 h 92"/>
                <a:gd name="T10" fmla="*/ 72 w 92"/>
                <a:gd name="T11" fmla="*/ 80 h 92"/>
                <a:gd name="T12" fmla="*/ 52 w 92"/>
                <a:gd name="T13" fmla="*/ 66 h 92"/>
                <a:gd name="T14" fmla="*/ 72 w 92"/>
                <a:gd name="T15" fmla="*/ 52 h 92"/>
                <a:gd name="T16" fmla="*/ 81 w 92"/>
                <a:gd name="T17" fmla="*/ 53 h 92"/>
                <a:gd name="T18" fmla="*/ 81 w 92"/>
                <a:gd name="T19" fmla="*/ 23 h 92"/>
                <a:gd name="T20" fmla="*/ 41 w 92"/>
                <a:gd name="T21" fmla="*/ 34 h 92"/>
                <a:gd name="T22" fmla="*/ 41 w 92"/>
                <a:gd name="T23" fmla="*/ 78 h 92"/>
                <a:gd name="T24" fmla="*/ 21 w 92"/>
                <a:gd name="T25" fmla="*/ 92 h 92"/>
                <a:gd name="T26" fmla="*/ 0 w 92"/>
                <a:gd name="T27" fmla="*/ 78 h 92"/>
                <a:gd name="T28" fmla="*/ 21 w 92"/>
                <a:gd name="T29" fmla="*/ 63 h 92"/>
                <a:gd name="T30" fmla="*/ 29 w 92"/>
                <a:gd name="T31" fmla="*/ 65 h 92"/>
                <a:gd name="T32" fmla="*/ 29 w 92"/>
                <a:gd name="T33" fmla="*/ 34 h 92"/>
                <a:gd name="T34" fmla="*/ 29 w 92"/>
                <a:gd name="T35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29" y="17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74"/>
                    <a:pt x="83" y="80"/>
                    <a:pt x="72" y="80"/>
                  </a:cubicBezTo>
                  <a:cubicBezTo>
                    <a:pt x="61" y="80"/>
                    <a:pt x="52" y="74"/>
                    <a:pt x="52" y="66"/>
                  </a:cubicBezTo>
                  <a:cubicBezTo>
                    <a:pt x="52" y="58"/>
                    <a:pt x="61" y="52"/>
                    <a:pt x="72" y="52"/>
                  </a:cubicBezTo>
                  <a:cubicBezTo>
                    <a:pt x="75" y="52"/>
                    <a:pt x="78" y="52"/>
                    <a:pt x="81" y="5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86"/>
                    <a:pt x="32" y="92"/>
                    <a:pt x="21" y="92"/>
                  </a:cubicBezTo>
                  <a:cubicBezTo>
                    <a:pt x="9" y="92"/>
                    <a:pt x="0" y="86"/>
                    <a:pt x="0" y="78"/>
                  </a:cubicBezTo>
                  <a:cubicBezTo>
                    <a:pt x="0" y="70"/>
                    <a:pt x="9" y="63"/>
                    <a:pt x="21" y="63"/>
                  </a:cubicBezTo>
                  <a:cubicBezTo>
                    <a:pt x="24" y="63"/>
                    <a:pt x="27" y="64"/>
                    <a:pt x="29" y="65"/>
                  </a:cubicBezTo>
                  <a:cubicBezTo>
                    <a:pt x="29" y="34"/>
                    <a:pt x="29" y="34"/>
                    <a:pt x="29" y="34"/>
                  </a:cubicBezTo>
                  <a:lnTo>
                    <a:pt x="2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0" name="Freeform 168"/>
            <p:cNvSpPr>
              <a:spLocks noEditPoints="1"/>
            </p:cNvSpPr>
            <p:nvPr/>
          </p:nvSpPr>
          <p:spPr bwMode="auto">
            <a:xfrm>
              <a:off x="7763114" y="4108059"/>
              <a:ext cx="227050" cy="201704"/>
            </a:xfrm>
            <a:custGeom>
              <a:avLst/>
              <a:gdLst>
                <a:gd name="T0" fmla="*/ 30 w 71"/>
                <a:gd name="T1" fmla="*/ 0 h 63"/>
                <a:gd name="T2" fmla="*/ 30 w 71"/>
                <a:gd name="T3" fmla="*/ 0 h 63"/>
                <a:gd name="T4" fmla="*/ 59 w 71"/>
                <a:gd name="T5" fmla="*/ 23 h 63"/>
                <a:gd name="T6" fmla="*/ 30 w 71"/>
                <a:gd name="T7" fmla="*/ 47 h 63"/>
                <a:gd name="T8" fmla="*/ 25 w 71"/>
                <a:gd name="T9" fmla="*/ 47 h 63"/>
                <a:gd name="T10" fmla="*/ 4 w 71"/>
                <a:gd name="T11" fmla="*/ 55 h 63"/>
                <a:gd name="T12" fmla="*/ 4 w 71"/>
                <a:gd name="T13" fmla="*/ 53 h 63"/>
                <a:gd name="T14" fmla="*/ 11 w 71"/>
                <a:gd name="T15" fmla="*/ 44 h 63"/>
                <a:gd name="T16" fmla="*/ 11 w 71"/>
                <a:gd name="T17" fmla="*/ 42 h 63"/>
                <a:gd name="T18" fmla="*/ 0 w 71"/>
                <a:gd name="T19" fmla="*/ 23 h 63"/>
                <a:gd name="T20" fmla="*/ 30 w 71"/>
                <a:gd name="T21" fmla="*/ 0 h 63"/>
                <a:gd name="T22" fmla="*/ 62 w 71"/>
                <a:gd name="T23" fmla="*/ 53 h 63"/>
                <a:gd name="T24" fmla="*/ 67 w 71"/>
                <a:gd name="T25" fmla="*/ 61 h 63"/>
                <a:gd name="T26" fmla="*/ 67 w 71"/>
                <a:gd name="T27" fmla="*/ 63 h 63"/>
                <a:gd name="T28" fmla="*/ 50 w 71"/>
                <a:gd name="T29" fmla="*/ 56 h 63"/>
                <a:gd name="T30" fmla="*/ 46 w 71"/>
                <a:gd name="T31" fmla="*/ 56 h 63"/>
                <a:gd name="T32" fmla="*/ 30 w 71"/>
                <a:gd name="T33" fmla="*/ 52 h 63"/>
                <a:gd name="T34" fmla="*/ 54 w 71"/>
                <a:gd name="T35" fmla="*/ 44 h 63"/>
                <a:gd name="T36" fmla="*/ 61 w 71"/>
                <a:gd name="T37" fmla="*/ 35 h 63"/>
                <a:gd name="T38" fmla="*/ 64 w 71"/>
                <a:gd name="T39" fmla="*/ 23 h 63"/>
                <a:gd name="T40" fmla="*/ 64 w 71"/>
                <a:gd name="T41" fmla="*/ 22 h 63"/>
                <a:gd name="T42" fmla="*/ 71 w 71"/>
                <a:gd name="T43" fmla="*/ 36 h 63"/>
                <a:gd name="T44" fmla="*/ 62 w 71"/>
                <a:gd name="T45" fmla="*/ 52 h 63"/>
                <a:gd name="T46" fmla="*/ 62 w 71"/>
                <a:gd name="T47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63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59" y="10"/>
                    <a:pt x="59" y="23"/>
                  </a:cubicBezTo>
                  <a:cubicBezTo>
                    <a:pt x="59" y="37"/>
                    <a:pt x="46" y="47"/>
                    <a:pt x="30" y="47"/>
                  </a:cubicBezTo>
                  <a:cubicBezTo>
                    <a:pt x="28" y="47"/>
                    <a:pt x="27" y="47"/>
                    <a:pt x="25" y="47"/>
                  </a:cubicBezTo>
                  <a:cubicBezTo>
                    <a:pt x="19" y="53"/>
                    <a:pt x="11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8" y="51"/>
                    <a:pt x="11" y="48"/>
                    <a:pt x="11" y="44"/>
                  </a:cubicBezTo>
                  <a:cubicBezTo>
                    <a:pt x="11" y="43"/>
                    <a:pt x="11" y="43"/>
                    <a:pt x="11" y="42"/>
                  </a:cubicBezTo>
                  <a:cubicBezTo>
                    <a:pt x="4" y="38"/>
                    <a:pt x="0" y="31"/>
                    <a:pt x="0" y="23"/>
                  </a:cubicBezTo>
                  <a:cubicBezTo>
                    <a:pt x="0" y="10"/>
                    <a:pt x="13" y="0"/>
                    <a:pt x="30" y="0"/>
                  </a:cubicBezTo>
                  <a:close/>
                  <a:moveTo>
                    <a:pt x="62" y="53"/>
                  </a:moveTo>
                  <a:cubicBezTo>
                    <a:pt x="62" y="57"/>
                    <a:pt x="64" y="60"/>
                    <a:pt x="67" y="61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1" y="62"/>
                    <a:pt x="55" y="61"/>
                    <a:pt x="50" y="56"/>
                  </a:cubicBezTo>
                  <a:cubicBezTo>
                    <a:pt x="48" y="56"/>
                    <a:pt x="47" y="56"/>
                    <a:pt x="46" y="56"/>
                  </a:cubicBezTo>
                  <a:cubicBezTo>
                    <a:pt x="40" y="56"/>
                    <a:pt x="34" y="55"/>
                    <a:pt x="30" y="52"/>
                  </a:cubicBezTo>
                  <a:cubicBezTo>
                    <a:pt x="39" y="52"/>
                    <a:pt x="47" y="49"/>
                    <a:pt x="54" y="44"/>
                  </a:cubicBezTo>
                  <a:cubicBezTo>
                    <a:pt x="57" y="41"/>
                    <a:pt x="59" y="38"/>
                    <a:pt x="61" y="35"/>
                  </a:cubicBezTo>
                  <a:cubicBezTo>
                    <a:pt x="63" y="31"/>
                    <a:pt x="64" y="27"/>
                    <a:pt x="64" y="23"/>
                  </a:cubicBezTo>
                  <a:cubicBezTo>
                    <a:pt x="64" y="23"/>
                    <a:pt x="64" y="22"/>
                    <a:pt x="64" y="22"/>
                  </a:cubicBezTo>
                  <a:cubicBezTo>
                    <a:pt x="68" y="25"/>
                    <a:pt x="71" y="30"/>
                    <a:pt x="71" y="36"/>
                  </a:cubicBezTo>
                  <a:cubicBezTo>
                    <a:pt x="71" y="42"/>
                    <a:pt x="67" y="48"/>
                    <a:pt x="62" y="52"/>
                  </a:cubicBezTo>
                  <a:cubicBezTo>
                    <a:pt x="62" y="52"/>
                    <a:pt x="62" y="53"/>
                    <a:pt x="6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1" name="Freeform 169"/>
            <p:cNvSpPr>
              <a:spLocks/>
            </p:cNvSpPr>
            <p:nvPr/>
          </p:nvSpPr>
          <p:spPr bwMode="auto">
            <a:xfrm>
              <a:off x="7947103" y="3679405"/>
              <a:ext cx="207477" cy="207477"/>
            </a:xfrm>
            <a:custGeom>
              <a:avLst/>
              <a:gdLst>
                <a:gd name="T0" fmla="*/ 65 w 65"/>
                <a:gd name="T1" fmla="*/ 24 h 65"/>
                <a:gd name="T2" fmla="*/ 41 w 65"/>
                <a:gd name="T3" fmla="*/ 24 h 65"/>
                <a:gd name="T4" fmla="*/ 50 w 65"/>
                <a:gd name="T5" fmla="*/ 15 h 65"/>
                <a:gd name="T6" fmla="*/ 33 w 65"/>
                <a:gd name="T7" fmla="*/ 8 h 65"/>
                <a:gd name="T8" fmla="*/ 16 w 65"/>
                <a:gd name="T9" fmla="*/ 15 h 65"/>
                <a:gd name="T10" fmla="*/ 9 w 65"/>
                <a:gd name="T11" fmla="*/ 32 h 65"/>
                <a:gd name="T12" fmla="*/ 16 w 65"/>
                <a:gd name="T13" fmla="*/ 49 h 65"/>
                <a:gd name="T14" fmla="*/ 33 w 65"/>
                <a:gd name="T15" fmla="*/ 56 h 65"/>
                <a:gd name="T16" fmla="*/ 50 w 65"/>
                <a:gd name="T17" fmla="*/ 49 h 65"/>
                <a:gd name="T18" fmla="*/ 51 w 65"/>
                <a:gd name="T19" fmla="*/ 48 h 65"/>
                <a:gd name="T20" fmla="*/ 57 w 65"/>
                <a:gd name="T21" fmla="*/ 54 h 65"/>
                <a:gd name="T22" fmla="*/ 33 w 65"/>
                <a:gd name="T23" fmla="*/ 65 h 65"/>
                <a:gd name="T24" fmla="*/ 0 w 65"/>
                <a:gd name="T25" fmla="*/ 32 h 65"/>
                <a:gd name="T26" fmla="*/ 33 w 65"/>
                <a:gd name="T27" fmla="*/ 0 h 65"/>
                <a:gd name="T28" fmla="*/ 56 w 65"/>
                <a:gd name="T29" fmla="*/ 9 h 65"/>
                <a:gd name="T30" fmla="*/ 65 w 65"/>
                <a:gd name="T31" fmla="*/ 0 h 65"/>
                <a:gd name="T32" fmla="*/ 65 w 65"/>
                <a:gd name="T33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65" y="24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5" y="10"/>
                    <a:pt x="39" y="8"/>
                    <a:pt x="33" y="8"/>
                  </a:cubicBezTo>
                  <a:cubicBezTo>
                    <a:pt x="26" y="8"/>
                    <a:pt x="20" y="10"/>
                    <a:pt x="16" y="15"/>
                  </a:cubicBezTo>
                  <a:cubicBezTo>
                    <a:pt x="11" y="20"/>
                    <a:pt x="9" y="26"/>
                    <a:pt x="9" y="32"/>
                  </a:cubicBezTo>
                  <a:cubicBezTo>
                    <a:pt x="9" y="39"/>
                    <a:pt x="11" y="45"/>
                    <a:pt x="16" y="49"/>
                  </a:cubicBezTo>
                  <a:cubicBezTo>
                    <a:pt x="20" y="54"/>
                    <a:pt x="26" y="56"/>
                    <a:pt x="33" y="56"/>
                  </a:cubicBezTo>
                  <a:cubicBezTo>
                    <a:pt x="39" y="56"/>
                    <a:pt x="45" y="54"/>
                    <a:pt x="50" y="49"/>
                  </a:cubicBezTo>
                  <a:cubicBezTo>
                    <a:pt x="50" y="49"/>
                    <a:pt x="51" y="49"/>
                    <a:pt x="51" y="48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1" y="60"/>
                    <a:pt x="43" y="65"/>
                    <a:pt x="33" y="65"/>
                  </a:cubicBezTo>
                  <a:cubicBezTo>
                    <a:pt x="15" y="65"/>
                    <a:pt x="0" y="50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42" y="0"/>
                    <a:pt x="50" y="4"/>
                    <a:pt x="56" y="9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6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2" name="Freeform 171"/>
            <p:cNvSpPr>
              <a:spLocks noEditPoints="1"/>
            </p:cNvSpPr>
            <p:nvPr/>
          </p:nvSpPr>
          <p:spPr bwMode="auto">
            <a:xfrm>
              <a:off x="8704589" y="1177939"/>
              <a:ext cx="172245" cy="170287"/>
            </a:xfrm>
            <a:custGeom>
              <a:avLst/>
              <a:gdLst>
                <a:gd name="T0" fmla="*/ 27 w 54"/>
                <a:gd name="T1" fmla="*/ 0 h 53"/>
                <a:gd name="T2" fmla="*/ 0 w 54"/>
                <a:gd name="T3" fmla="*/ 26 h 53"/>
                <a:gd name="T4" fmla="*/ 27 w 54"/>
                <a:gd name="T5" fmla="*/ 53 h 53"/>
                <a:gd name="T6" fmla="*/ 54 w 54"/>
                <a:gd name="T7" fmla="*/ 26 h 53"/>
                <a:gd name="T8" fmla="*/ 27 w 54"/>
                <a:gd name="T9" fmla="*/ 0 h 53"/>
                <a:gd name="T10" fmla="*/ 16 w 54"/>
                <a:gd name="T11" fmla="*/ 43 h 53"/>
                <a:gd name="T12" fmla="*/ 17 w 54"/>
                <a:gd name="T13" fmla="*/ 38 h 53"/>
                <a:gd name="T14" fmla="*/ 7 w 54"/>
                <a:gd name="T15" fmla="*/ 24 h 53"/>
                <a:gd name="T16" fmla="*/ 13 w 54"/>
                <a:gd name="T17" fmla="*/ 12 h 53"/>
                <a:gd name="T18" fmla="*/ 27 w 54"/>
                <a:gd name="T19" fmla="*/ 6 h 53"/>
                <a:gd name="T20" fmla="*/ 41 w 54"/>
                <a:gd name="T21" fmla="*/ 12 h 53"/>
                <a:gd name="T22" fmla="*/ 47 w 54"/>
                <a:gd name="T23" fmla="*/ 24 h 53"/>
                <a:gd name="T24" fmla="*/ 37 w 54"/>
                <a:gd name="T25" fmla="*/ 38 h 53"/>
                <a:gd name="T26" fmla="*/ 38 w 54"/>
                <a:gd name="T27" fmla="*/ 43 h 53"/>
                <a:gd name="T28" fmla="*/ 27 w 54"/>
                <a:gd name="T29" fmla="*/ 46 h 53"/>
                <a:gd name="T30" fmla="*/ 16 w 54"/>
                <a:gd name="T31" fmla="*/ 43 h 53"/>
                <a:gd name="T32" fmla="*/ 29 w 54"/>
                <a:gd name="T33" fmla="*/ 33 h 53"/>
                <a:gd name="T34" fmla="*/ 30 w 54"/>
                <a:gd name="T35" fmla="*/ 35 h 53"/>
                <a:gd name="T36" fmla="*/ 30 w 54"/>
                <a:gd name="T37" fmla="*/ 38 h 53"/>
                <a:gd name="T38" fmla="*/ 28 w 54"/>
                <a:gd name="T39" fmla="*/ 40 h 53"/>
                <a:gd name="T40" fmla="*/ 25 w 54"/>
                <a:gd name="T41" fmla="*/ 40 h 53"/>
                <a:gd name="T42" fmla="*/ 23 w 54"/>
                <a:gd name="T43" fmla="*/ 38 h 53"/>
                <a:gd name="T44" fmla="*/ 23 w 54"/>
                <a:gd name="T45" fmla="*/ 35 h 53"/>
                <a:gd name="T46" fmla="*/ 25 w 54"/>
                <a:gd name="T47" fmla="*/ 33 h 53"/>
                <a:gd name="T48" fmla="*/ 26 w 54"/>
                <a:gd name="T49" fmla="*/ 10 h 53"/>
                <a:gd name="T50" fmla="*/ 28 w 54"/>
                <a:gd name="T51" fmla="*/ 10 h 53"/>
                <a:gd name="T52" fmla="*/ 29 w 54"/>
                <a:gd name="T5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2" y="53"/>
                    <a:pt x="54" y="41"/>
                    <a:pt x="54" y="26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16" y="43"/>
                  </a:moveTo>
                  <a:cubicBezTo>
                    <a:pt x="16" y="42"/>
                    <a:pt x="17" y="40"/>
                    <a:pt x="17" y="38"/>
                  </a:cubicBezTo>
                  <a:cubicBezTo>
                    <a:pt x="17" y="32"/>
                    <a:pt x="13" y="26"/>
                    <a:pt x="7" y="24"/>
                  </a:cubicBezTo>
                  <a:cubicBezTo>
                    <a:pt x="7" y="20"/>
                    <a:pt x="9" y="15"/>
                    <a:pt x="13" y="12"/>
                  </a:cubicBezTo>
                  <a:cubicBezTo>
                    <a:pt x="16" y="8"/>
                    <a:pt x="21" y="6"/>
                    <a:pt x="27" y="6"/>
                  </a:cubicBezTo>
                  <a:cubicBezTo>
                    <a:pt x="32" y="6"/>
                    <a:pt x="37" y="8"/>
                    <a:pt x="41" y="12"/>
                  </a:cubicBezTo>
                  <a:cubicBezTo>
                    <a:pt x="44" y="15"/>
                    <a:pt x="46" y="20"/>
                    <a:pt x="47" y="24"/>
                  </a:cubicBezTo>
                  <a:cubicBezTo>
                    <a:pt x="41" y="26"/>
                    <a:pt x="37" y="32"/>
                    <a:pt x="37" y="38"/>
                  </a:cubicBezTo>
                  <a:cubicBezTo>
                    <a:pt x="37" y="40"/>
                    <a:pt x="37" y="42"/>
                    <a:pt x="38" y="43"/>
                  </a:cubicBezTo>
                  <a:cubicBezTo>
                    <a:pt x="35" y="45"/>
                    <a:pt x="31" y="46"/>
                    <a:pt x="27" y="46"/>
                  </a:cubicBezTo>
                  <a:cubicBezTo>
                    <a:pt x="23" y="46"/>
                    <a:pt x="19" y="45"/>
                    <a:pt x="16" y="43"/>
                  </a:cubicBezTo>
                  <a:close/>
                  <a:moveTo>
                    <a:pt x="29" y="33"/>
                  </a:moveTo>
                  <a:cubicBezTo>
                    <a:pt x="30" y="33"/>
                    <a:pt x="30" y="34"/>
                    <a:pt x="30" y="3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4" y="40"/>
                    <a:pt x="23" y="39"/>
                    <a:pt x="23" y="38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4" y="33"/>
                    <a:pt x="25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3" name="Freeform 174"/>
            <p:cNvSpPr>
              <a:spLocks noEditPoints="1"/>
            </p:cNvSpPr>
            <p:nvPr/>
          </p:nvSpPr>
          <p:spPr bwMode="auto">
            <a:xfrm>
              <a:off x="7489088" y="3493458"/>
              <a:ext cx="201705" cy="199648"/>
            </a:xfrm>
            <a:custGeom>
              <a:avLst/>
              <a:gdLst>
                <a:gd name="T0" fmla="*/ 32 w 63"/>
                <a:gd name="T1" fmla="*/ 62 h 62"/>
                <a:gd name="T2" fmla="*/ 0 w 63"/>
                <a:gd name="T3" fmla="*/ 31 h 62"/>
                <a:gd name="T4" fmla="*/ 32 w 63"/>
                <a:gd name="T5" fmla="*/ 0 h 62"/>
                <a:gd name="T6" fmla="*/ 63 w 63"/>
                <a:gd name="T7" fmla="*/ 31 h 62"/>
                <a:gd name="T8" fmla="*/ 32 w 63"/>
                <a:gd name="T9" fmla="*/ 62 h 62"/>
                <a:gd name="T10" fmla="*/ 58 w 63"/>
                <a:gd name="T11" fmla="*/ 36 h 62"/>
                <a:gd name="T12" fmla="*/ 41 w 63"/>
                <a:gd name="T13" fmla="*/ 34 h 62"/>
                <a:gd name="T14" fmla="*/ 46 w 63"/>
                <a:gd name="T15" fmla="*/ 53 h 62"/>
                <a:gd name="T16" fmla="*/ 58 w 63"/>
                <a:gd name="T17" fmla="*/ 36 h 62"/>
                <a:gd name="T18" fmla="*/ 42 w 63"/>
                <a:gd name="T19" fmla="*/ 56 h 62"/>
                <a:gd name="T20" fmla="*/ 36 w 63"/>
                <a:gd name="T21" fmla="*/ 36 h 62"/>
                <a:gd name="T22" fmla="*/ 36 w 63"/>
                <a:gd name="T23" fmla="*/ 36 h 62"/>
                <a:gd name="T24" fmla="*/ 15 w 63"/>
                <a:gd name="T25" fmla="*/ 52 h 62"/>
                <a:gd name="T26" fmla="*/ 32 w 63"/>
                <a:gd name="T27" fmla="*/ 58 h 62"/>
                <a:gd name="T28" fmla="*/ 42 w 63"/>
                <a:gd name="T29" fmla="*/ 56 h 62"/>
                <a:gd name="T30" fmla="*/ 12 w 63"/>
                <a:gd name="T31" fmla="*/ 49 h 62"/>
                <a:gd name="T32" fmla="*/ 33 w 63"/>
                <a:gd name="T33" fmla="*/ 32 h 62"/>
                <a:gd name="T34" fmla="*/ 34 w 63"/>
                <a:gd name="T35" fmla="*/ 31 h 62"/>
                <a:gd name="T36" fmla="*/ 32 w 63"/>
                <a:gd name="T37" fmla="*/ 27 h 62"/>
                <a:gd name="T38" fmla="*/ 5 w 63"/>
                <a:gd name="T39" fmla="*/ 31 h 62"/>
                <a:gd name="T40" fmla="*/ 5 w 63"/>
                <a:gd name="T41" fmla="*/ 31 h 62"/>
                <a:gd name="T42" fmla="*/ 12 w 63"/>
                <a:gd name="T43" fmla="*/ 49 h 62"/>
                <a:gd name="T44" fmla="*/ 5 w 63"/>
                <a:gd name="T45" fmla="*/ 26 h 62"/>
                <a:gd name="T46" fmla="*/ 30 w 63"/>
                <a:gd name="T47" fmla="*/ 23 h 62"/>
                <a:gd name="T48" fmla="*/ 20 w 63"/>
                <a:gd name="T49" fmla="*/ 7 h 62"/>
                <a:gd name="T50" fmla="*/ 5 w 63"/>
                <a:gd name="T51" fmla="*/ 26 h 62"/>
                <a:gd name="T52" fmla="*/ 25 w 63"/>
                <a:gd name="T53" fmla="*/ 6 h 62"/>
                <a:gd name="T54" fmla="*/ 35 w 63"/>
                <a:gd name="T55" fmla="*/ 21 h 62"/>
                <a:gd name="T56" fmla="*/ 49 w 63"/>
                <a:gd name="T57" fmla="*/ 12 h 62"/>
                <a:gd name="T58" fmla="*/ 32 w 63"/>
                <a:gd name="T59" fmla="*/ 5 h 62"/>
                <a:gd name="T60" fmla="*/ 25 w 63"/>
                <a:gd name="T61" fmla="*/ 6 h 62"/>
                <a:gd name="T62" fmla="*/ 52 w 63"/>
                <a:gd name="T63" fmla="*/ 15 h 62"/>
                <a:gd name="T64" fmla="*/ 37 w 63"/>
                <a:gd name="T65" fmla="*/ 25 h 62"/>
                <a:gd name="T66" fmla="*/ 39 w 63"/>
                <a:gd name="T67" fmla="*/ 29 h 62"/>
                <a:gd name="T68" fmla="*/ 40 w 63"/>
                <a:gd name="T69" fmla="*/ 30 h 62"/>
                <a:gd name="T70" fmla="*/ 58 w 63"/>
                <a:gd name="T71" fmla="*/ 31 h 62"/>
                <a:gd name="T72" fmla="*/ 52 w 63"/>
                <a:gd name="T73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" h="62">
                  <a:moveTo>
                    <a:pt x="32" y="62"/>
                  </a:moveTo>
                  <a:cubicBezTo>
                    <a:pt x="14" y="62"/>
                    <a:pt x="0" y="49"/>
                    <a:pt x="0" y="31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1"/>
                  </a:cubicBezTo>
                  <a:cubicBezTo>
                    <a:pt x="63" y="49"/>
                    <a:pt x="49" y="62"/>
                    <a:pt x="32" y="62"/>
                  </a:cubicBezTo>
                  <a:close/>
                  <a:moveTo>
                    <a:pt x="58" y="36"/>
                  </a:moveTo>
                  <a:cubicBezTo>
                    <a:pt x="57" y="35"/>
                    <a:pt x="50" y="33"/>
                    <a:pt x="41" y="34"/>
                  </a:cubicBezTo>
                  <a:cubicBezTo>
                    <a:pt x="45" y="44"/>
                    <a:pt x="46" y="52"/>
                    <a:pt x="46" y="53"/>
                  </a:cubicBezTo>
                  <a:cubicBezTo>
                    <a:pt x="52" y="49"/>
                    <a:pt x="57" y="43"/>
                    <a:pt x="58" y="36"/>
                  </a:cubicBezTo>
                  <a:close/>
                  <a:moveTo>
                    <a:pt x="42" y="56"/>
                  </a:moveTo>
                  <a:cubicBezTo>
                    <a:pt x="41" y="54"/>
                    <a:pt x="40" y="45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21" y="41"/>
                    <a:pt x="16" y="51"/>
                    <a:pt x="15" y="52"/>
                  </a:cubicBezTo>
                  <a:cubicBezTo>
                    <a:pt x="20" y="56"/>
                    <a:pt x="25" y="58"/>
                    <a:pt x="32" y="58"/>
                  </a:cubicBezTo>
                  <a:cubicBezTo>
                    <a:pt x="35" y="58"/>
                    <a:pt x="39" y="57"/>
                    <a:pt x="42" y="56"/>
                  </a:cubicBezTo>
                  <a:close/>
                  <a:moveTo>
                    <a:pt x="12" y="49"/>
                  </a:moveTo>
                  <a:cubicBezTo>
                    <a:pt x="12" y="48"/>
                    <a:pt x="20" y="36"/>
                    <a:pt x="33" y="32"/>
                  </a:cubicBezTo>
                  <a:cubicBezTo>
                    <a:pt x="34" y="32"/>
                    <a:pt x="34" y="31"/>
                    <a:pt x="34" y="31"/>
                  </a:cubicBezTo>
                  <a:cubicBezTo>
                    <a:pt x="34" y="30"/>
                    <a:pt x="33" y="28"/>
                    <a:pt x="32" y="27"/>
                  </a:cubicBezTo>
                  <a:cubicBezTo>
                    <a:pt x="19" y="31"/>
                    <a:pt x="6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8"/>
                    <a:pt x="8" y="44"/>
                    <a:pt x="12" y="49"/>
                  </a:cubicBezTo>
                  <a:close/>
                  <a:moveTo>
                    <a:pt x="5" y="26"/>
                  </a:moveTo>
                  <a:cubicBezTo>
                    <a:pt x="7" y="26"/>
                    <a:pt x="18" y="26"/>
                    <a:pt x="30" y="23"/>
                  </a:cubicBezTo>
                  <a:cubicBezTo>
                    <a:pt x="26" y="15"/>
                    <a:pt x="21" y="8"/>
                    <a:pt x="20" y="7"/>
                  </a:cubicBezTo>
                  <a:cubicBezTo>
                    <a:pt x="13" y="11"/>
                    <a:pt x="7" y="18"/>
                    <a:pt x="5" y="26"/>
                  </a:cubicBezTo>
                  <a:close/>
                  <a:moveTo>
                    <a:pt x="25" y="6"/>
                  </a:moveTo>
                  <a:cubicBezTo>
                    <a:pt x="26" y="7"/>
                    <a:pt x="31" y="13"/>
                    <a:pt x="35" y="21"/>
                  </a:cubicBezTo>
                  <a:cubicBezTo>
                    <a:pt x="45" y="18"/>
                    <a:pt x="49" y="12"/>
                    <a:pt x="49" y="12"/>
                  </a:cubicBezTo>
                  <a:cubicBezTo>
                    <a:pt x="44" y="7"/>
                    <a:pt x="38" y="5"/>
                    <a:pt x="32" y="5"/>
                  </a:cubicBezTo>
                  <a:cubicBezTo>
                    <a:pt x="29" y="5"/>
                    <a:pt x="27" y="5"/>
                    <a:pt x="25" y="6"/>
                  </a:cubicBezTo>
                  <a:close/>
                  <a:moveTo>
                    <a:pt x="52" y="15"/>
                  </a:moveTo>
                  <a:cubicBezTo>
                    <a:pt x="52" y="15"/>
                    <a:pt x="47" y="21"/>
                    <a:pt x="37" y="25"/>
                  </a:cubicBezTo>
                  <a:cubicBezTo>
                    <a:pt x="38" y="26"/>
                    <a:pt x="38" y="28"/>
                    <a:pt x="39" y="29"/>
                  </a:cubicBezTo>
                  <a:cubicBezTo>
                    <a:pt x="39" y="29"/>
                    <a:pt x="39" y="30"/>
                    <a:pt x="40" y="30"/>
                  </a:cubicBezTo>
                  <a:cubicBezTo>
                    <a:pt x="48" y="29"/>
                    <a:pt x="57" y="31"/>
                    <a:pt x="58" y="31"/>
                  </a:cubicBezTo>
                  <a:cubicBezTo>
                    <a:pt x="58" y="25"/>
                    <a:pt x="56" y="19"/>
                    <a:pt x="5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4" name="Freeform 175"/>
            <p:cNvSpPr>
              <a:spLocks noEditPoints="1"/>
            </p:cNvSpPr>
            <p:nvPr/>
          </p:nvSpPr>
          <p:spPr bwMode="auto">
            <a:xfrm>
              <a:off x="7424496" y="4556288"/>
              <a:ext cx="207477" cy="182031"/>
            </a:xfrm>
            <a:custGeom>
              <a:avLst/>
              <a:gdLst>
                <a:gd name="T0" fmla="*/ 65 w 65"/>
                <a:gd name="T1" fmla="*/ 19 h 57"/>
                <a:gd name="T2" fmla="*/ 47 w 65"/>
                <a:gd name="T3" fmla="*/ 0 h 57"/>
                <a:gd name="T4" fmla="*/ 32 w 65"/>
                <a:gd name="T5" fmla="*/ 6 h 57"/>
                <a:gd name="T6" fmla="*/ 18 w 65"/>
                <a:gd name="T7" fmla="*/ 0 h 57"/>
                <a:gd name="T8" fmla="*/ 0 w 65"/>
                <a:gd name="T9" fmla="*/ 19 h 57"/>
                <a:gd name="T10" fmla="*/ 6 w 65"/>
                <a:gd name="T11" fmla="*/ 33 h 57"/>
                <a:gd name="T12" fmla="*/ 6 w 65"/>
                <a:gd name="T13" fmla="*/ 33 h 57"/>
                <a:gd name="T14" fmla="*/ 26 w 65"/>
                <a:gd name="T15" fmla="*/ 53 h 57"/>
                <a:gd name="T16" fmla="*/ 32 w 65"/>
                <a:gd name="T17" fmla="*/ 57 h 57"/>
                <a:gd name="T18" fmla="*/ 39 w 65"/>
                <a:gd name="T19" fmla="*/ 53 h 57"/>
                <a:gd name="T20" fmla="*/ 59 w 65"/>
                <a:gd name="T21" fmla="*/ 33 h 57"/>
                <a:gd name="T22" fmla="*/ 59 w 65"/>
                <a:gd name="T23" fmla="*/ 33 h 57"/>
                <a:gd name="T24" fmla="*/ 65 w 65"/>
                <a:gd name="T25" fmla="*/ 19 h 57"/>
                <a:gd name="T26" fmla="*/ 54 w 65"/>
                <a:gd name="T27" fmla="*/ 27 h 57"/>
                <a:gd name="T28" fmla="*/ 33 w 65"/>
                <a:gd name="T29" fmla="*/ 47 h 57"/>
                <a:gd name="T30" fmla="*/ 32 w 65"/>
                <a:gd name="T31" fmla="*/ 48 h 57"/>
                <a:gd name="T32" fmla="*/ 32 w 65"/>
                <a:gd name="T33" fmla="*/ 47 h 57"/>
                <a:gd name="T34" fmla="*/ 11 w 65"/>
                <a:gd name="T35" fmla="*/ 27 h 57"/>
                <a:gd name="T36" fmla="*/ 8 w 65"/>
                <a:gd name="T37" fmla="*/ 19 h 57"/>
                <a:gd name="T38" fmla="*/ 18 w 65"/>
                <a:gd name="T39" fmla="*/ 8 h 57"/>
                <a:gd name="T40" fmla="*/ 26 w 65"/>
                <a:gd name="T41" fmla="*/ 11 h 57"/>
                <a:gd name="T42" fmla="*/ 32 w 65"/>
                <a:gd name="T43" fmla="*/ 18 h 57"/>
                <a:gd name="T44" fmla="*/ 39 w 65"/>
                <a:gd name="T45" fmla="*/ 11 h 57"/>
                <a:gd name="T46" fmla="*/ 47 w 65"/>
                <a:gd name="T47" fmla="*/ 8 h 57"/>
                <a:gd name="T48" fmla="*/ 57 w 65"/>
                <a:gd name="T49" fmla="*/ 19 h 57"/>
                <a:gd name="T50" fmla="*/ 54 w 65"/>
                <a:gd name="T51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7">
                  <a:moveTo>
                    <a:pt x="65" y="19"/>
                  </a:moveTo>
                  <a:cubicBezTo>
                    <a:pt x="65" y="8"/>
                    <a:pt x="57" y="0"/>
                    <a:pt x="47" y="0"/>
                  </a:cubicBezTo>
                  <a:cubicBezTo>
                    <a:pt x="41" y="0"/>
                    <a:pt x="36" y="2"/>
                    <a:pt x="32" y="6"/>
                  </a:cubicBezTo>
                  <a:cubicBezTo>
                    <a:pt x="29" y="2"/>
                    <a:pt x="24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4"/>
                    <a:pt x="2" y="29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8" y="55"/>
                    <a:pt x="30" y="57"/>
                    <a:pt x="32" y="57"/>
                  </a:cubicBezTo>
                  <a:cubicBezTo>
                    <a:pt x="35" y="57"/>
                    <a:pt x="37" y="55"/>
                    <a:pt x="39" y="5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3" y="29"/>
                    <a:pt x="65" y="24"/>
                    <a:pt x="65" y="19"/>
                  </a:cubicBezTo>
                  <a:close/>
                  <a:moveTo>
                    <a:pt x="54" y="2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8"/>
                    <a:pt x="32" y="48"/>
                  </a:cubicBezTo>
                  <a:cubicBezTo>
                    <a:pt x="32" y="48"/>
                    <a:pt x="32" y="47"/>
                    <a:pt x="32" y="4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4"/>
                    <a:pt x="8" y="22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2" y="8"/>
                    <a:pt x="24" y="9"/>
                    <a:pt x="26" y="11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1" y="9"/>
                    <a:pt x="43" y="8"/>
                    <a:pt x="47" y="8"/>
                  </a:cubicBezTo>
                  <a:cubicBezTo>
                    <a:pt x="52" y="8"/>
                    <a:pt x="57" y="13"/>
                    <a:pt x="57" y="19"/>
                  </a:cubicBezTo>
                  <a:cubicBezTo>
                    <a:pt x="57" y="22"/>
                    <a:pt x="56" y="24"/>
                    <a:pt x="5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5" name="Freeform 177"/>
            <p:cNvSpPr>
              <a:spLocks noEditPoints="1"/>
            </p:cNvSpPr>
            <p:nvPr/>
          </p:nvSpPr>
          <p:spPr bwMode="auto">
            <a:xfrm>
              <a:off x="7725924" y="4971241"/>
              <a:ext cx="150715" cy="154628"/>
            </a:xfrm>
            <a:custGeom>
              <a:avLst/>
              <a:gdLst>
                <a:gd name="T0" fmla="*/ 43 w 47"/>
                <a:gd name="T1" fmla="*/ 29 h 48"/>
                <a:gd name="T2" fmla="*/ 47 w 47"/>
                <a:gd name="T3" fmla="*/ 16 h 48"/>
                <a:gd name="T4" fmla="*/ 42 w 47"/>
                <a:gd name="T5" fmla="*/ 8 h 48"/>
                <a:gd name="T6" fmla="*/ 37 w 47"/>
                <a:gd name="T7" fmla="*/ 9 h 48"/>
                <a:gd name="T8" fmla="*/ 28 w 47"/>
                <a:gd name="T9" fmla="*/ 0 h 48"/>
                <a:gd name="T10" fmla="*/ 19 w 47"/>
                <a:gd name="T11" fmla="*/ 0 h 48"/>
                <a:gd name="T12" fmla="*/ 18 w 47"/>
                <a:gd name="T13" fmla="*/ 5 h 48"/>
                <a:gd name="T14" fmla="*/ 5 w 47"/>
                <a:gd name="T15" fmla="*/ 8 h 48"/>
                <a:gd name="T16" fmla="*/ 0 w 47"/>
                <a:gd name="T17" fmla="*/ 16 h 48"/>
                <a:gd name="T18" fmla="*/ 4 w 47"/>
                <a:gd name="T19" fmla="*/ 20 h 48"/>
                <a:gd name="T20" fmla="*/ 0 w 47"/>
                <a:gd name="T21" fmla="*/ 32 h 48"/>
                <a:gd name="T22" fmla="*/ 5 w 47"/>
                <a:gd name="T23" fmla="*/ 40 h 48"/>
                <a:gd name="T24" fmla="*/ 10 w 47"/>
                <a:gd name="T25" fmla="*/ 39 h 48"/>
                <a:gd name="T26" fmla="*/ 19 w 47"/>
                <a:gd name="T27" fmla="*/ 48 h 48"/>
                <a:gd name="T28" fmla="*/ 28 w 47"/>
                <a:gd name="T29" fmla="*/ 48 h 48"/>
                <a:gd name="T30" fmla="*/ 29 w 47"/>
                <a:gd name="T31" fmla="*/ 44 h 48"/>
                <a:gd name="T32" fmla="*/ 42 w 47"/>
                <a:gd name="T33" fmla="*/ 40 h 48"/>
                <a:gd name="T34" fmla="*/ 47 w 47"/>
                <a:gd name="T35" fmla="*/ 32 h 48"/>
                <a:gd name="T36" fmla="*/ 43 w 47"/>
                <a:gd name="T37" fmla="*/ 29 h 48"/>
                <a:gd name="T38" fmla="*/ 23 w 47"/>
                <a:gd name="T39" fmla="*/ 34 h 48"/>
                <a:gd name="T40" fmla="*/ 14 w 47"/>
                <a:gd name="T41" fmla="*/ 24 h 48"/>
                <a:gd name="T42" fmla="*/ 23 w 47"/>
                <a:gd name="T43" fmla="*/ 14 h 48"/>
                <a:gd name="T44" fmla="*/ 33 w 47"/>
                <a:gd name="T45" fmla="*/ 24 h 48"/>
                <a:gd name="T46" fmla="*/ 23 w 47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48">
                  <a:moveTo>
                    <a:pt x="43" y="29"/>
                  </a:moveTo>
                  <a:cubicBezTo>
                    <a:pt x="41" y="24"/>
                    <a:pt x="42" y="19"/>
                    <a:pt x="47" y="16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39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8" y="3"/>
                    <a:pt x="18" y="5"/>
                  </a:cubicBezTo>
                  <a:cubicBezTo>
                    <a:pt x="15" y="9"/>
                    <a:pt x="9" y="11"/>
                    <a:pt x="5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3" y="18"/>
                    <a:pt x="4" y="20"/>
                  </a:cubicBezTo>
                  <a:cubicBezTo>
                    <a:pt x="6" y="24"/>
                    <a:pt x="5" y="30"/>
                    <a:pt x="0" y="3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0"/>
                    <a:pt x="8" y="39"/>
                    <a:pt x="10" y="39"/>
                  </a:cubicBezTo>
                  <a:cubicBezTo>
                    <a:pt x="15" y="39"/>
                    <a:pt x="19" y="43"/>
                    <a:pt x="1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9" y="45"/>
                    <a:pt x="29" y="44"/>
                  </a:cubicBezTo>
                  <a:cubicBezTo>
                    <a:pt x="32" y="39"/>
                    <a:pt x="38" y="38"/>
                    <a:pt x="42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8" y="34"/>
                    <a:pt x="14" y="30"/>
                    <a:pt x="14" y="24"/>
                  </a:cubicBezTo>
                  <a:cubicBezTo>
                    <a:pt x="14" y="19"/>
                    <a:pt x="18" y="14"/>
                    <a:pt x="23" y="14"/>
                  </a:cubicBezTo>
                  <a:cubicBezTo>
                    <a:pt x="29" y="14"/>
                    <a:pt x="33" y="19"/>
                    <a:pt x="33" y="24"/>
                  </a:cubicBezTo>
                  <a:cubicBezTo>
                    <a:pt x="33" y="30"/>
                    <a:pt x="29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6" name="Freeform 178"/>
            <p:cNvSpPr>
              <a:spLocks noEditPoints="1"/>
            </p:cNvSpPr>
            <p:nvPr/>
          </p:nvSpPr>
          <p:spPr bwMode="auto">
            <a:xfrm>
              <a:off x="6888188" y="4926222"/>
              <a:ext cx="248581" cy="250538"/>
            </a:xfrm>
            <a:custGeom>
              <a:avLst/>
              <a:gdLst>
                <a:gd name="T0" fmla="*/ 67 w 127"/>
                <a:gd name="T1" fmla="*/ 0 h 128"/>
                <a:gd name="T2" fmla="*/ 55 w 127"/>
                <a:gd name="T3" fmla="*/ 13 h 128"/>
                <a:gd name="T4" fmla="*/ 67 w 127"/>
                <a:gd name="T5" fmla="*/ 25 h 128"/>
                <a:gd name="T6" fmla="*/ 39 w 127"/>
                <a:gd name="T7" fmla="*/ 56 h 128"/>
                <a:gd name="T8" fmla="*/ 11 w 127"/>
                <a:gd name="T9" fmla="*/ 56 h 128"/>
                <a:gd name="T10" fmla="*/ 32 w 127"/>
                <a:gd name="T11" fmla="*/ 79 h 128"/>
                <a:gd name="T12" fmla="*/ 0 w 127"/>
                <a:gd name="T13" fmla="*/ 123 h 128"/>
                <a:gd name="T14" fmla="*/ 0 w 127"/>
                <a:gd name="T15" fmla="*/ 128 h 128"/>
                <a:gd name="T16" fmla="*/ 5 w 127"/>
                <a:gd name="T17" fmla="*/ 128 h 128"/>
                <a:gd name="T18" fmla="*/ 49 w 127"/>
                <a:gd name="T19" fmla="*/ 93 h 128"/>
                <a:gd name="T20" fmla="*/ 72 w 127"/>
                <a:gd name="T21" fmla="*/ 116 h 128"/>
                <a:gd name="T22" fmla="*/ 72 w 127"/>
                <a:gd name="T23" fmla="*/ 88 h 128"/>
                <a:gd name="T24" fmla="*/ 103 w 127"/>
                <a:gd name="T25" fmla="*/ 61 h 128"/>
                <a:gd name="T26" fmla="*/ 114 w 127"/>
                <a:gd name="T27" fmla="*/ 72 h 128"/>
                <a:gd name="T28" fmla="*/ 127 w 127"/>
                <a:gd name="T29" fmla="*/ 61 h 128"/>
                <a:gd name="T30" fmla="*/ 67 w 127"/>
                <a:gd name="T31" fmla="*/ 0 h 128"/>
                <a:gd name="T32" fmla="*/ 55 w 127"/>
                <a:gd name="T33" fmla="*/ 69 h 128"/>
                <a:gd name="T34" fmla="*/ 47 w 127"/>
                <a:gd name="T35" fmla="*/ 61 h 128"/>
                <a:gd name="T36" fmla="*/ 75 w 127"/>
                <a:gd name="T37" fmla="*/ 33 h 128"/>
                <a:gd name="T38" fmla="*/ 83 w 127"/>
                <a:gd name="T39" fmla="*/ 41 h 128"/>
                <a:gd name="T40" fmla="*/ 55 w 127"/>
                <a:gd name="T41" fmla="*/ 6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8">
                  <a:moveTo>
                    <a:pt x="67" y="0"/>
                  </a:moveTo>
                  <a:lnTo>
                    <a:pt x="55" y="13"/>
                  </a:lnTo>
                  <a:lnTo>
                    <a:pt x="67" y="25"/>
                  </a:lnTo>
                  <a:lnTo>
                    <a:pt x="39" y="56"/>
                  </a:lnTo>
                  <a:lnTo>
                    <a:pt x="11" y="56"/>
                  </a:lnTo>
                  <a:lnTo>
                    <a:pt x="32" y="79"/>
                  </a:lnTo>
                  <a:lnTo>
                    <a:pt x="0" y="123"/>
                  </a:lnTo>
                  <a:lnTo>
                    <a:pt x="0" y="128"/>
                  </a:lnTo>
                  <a:lnTo>
                    <a:pt x="5" y="128"/>
                  </a:lnTo>
                  <a:lnTo>
                    <a:pt x="49" y="93"/>
                  </a:lnTo>
                  <a:lnTo>
                    <a:pt x="72" y="116"/>
                  </a:lnTo>
                  <a:lnTo>
                    <a:pt x="72" y="88"/>
                  </a:lnTo>
                  <a:lnTo>
                    <a:pt x="103" y="61"/>
                  </a:lnTo>
                  <a:lnTo>
                    <a:pt x="114" y="72"/>
                  </a:lnTo>
                  <a:lnTo>
                    <a:pt x="127" y="61"/>
                  </a:lnTo>
                  <a:lnTo>
                    <a:pt x="67" y="0"/>
                  </a:lnTo>
                  <a:close/>
                  <a:moveTo>
                    <a:pt x="55" y="69"/>
                  </a:moveTo>
                  <a:lnTo>
                    <a:pt x="47" y="61"/>
                  </a:lnTo>
                  <a:lnTo>
                    <a:pt x="75" y="33"/>
                  </a:lnTo>
                  <a:lnTo>
                    <a:pt x="83" y="41"/>
                  </a:lnTo>
                  <a:lnTo>
                    <a:pt x="5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7" name="Freeform 179"/>
            <p:cNvSpPr>
              <a:spLocks noEditPoints="1"/>
            </p:cNvSpPr>
            <p:nvPr/>
          </p:nvSpPr>
          <p:spPr bwMode="auto">
            <a:xfrm>
              <a:off x="6868614" y="4354682"/>
              <a:ext cx="182032" cy="185946"/>
            </a:xfrm>
            <a:custGeom>
              <a:avLst/>
              <a:gdLst>
                <a:gd name="T0" fmla="*/ 57 w 57"/>
                <a:gd name="T1" fmla="*/ 29 h 58"/>
                <a:gd name="T2" fmla="*/ 28 w 57"/>
                <a:gd name="T3" fmla="*/ 58 h 58"/>
                <a:gd name="T4" fmla="*/ 0 w 57"/>
                <a:gd name="T5" fmla="*/ 29 h 58"/>
                <a:gd name="T6" fmla="*/ 28 w 57"/>
                <a:gd name="T7" fmla="*/ 0 h 58"/>
                <a:gd name="T8" fmla="*/ 57 w 57"/>
                <a:gd name="T9" fmla="*/ 29 h 58"/>
                <a:gd name="T10" fmla="*/ 5 w 57"/>
                <a:gd name="T11" fmla="*/ 29 h 58"/>
                <a:gd name="T12" fmla="*/ 28 w 57"/>
                <a:gd name="T13" fmla="*/ 52 h 58"/>
                <a:gd name="T14" fmla="*/ 52 w 57"/>
                <a:gd name="T15" fmla="*/ 29 h 58"/>
                <a:gd name="T16" fmla="*/ 28 w 57"/>
                <a:gd name="T17" fmla="*/ 6 h 58"/>
                <a:gd name="T18" fmla="*/ 5 w 57"/>
                <a:gd name="T19" fmla="*/ 29 h 58"/>
                <a:gd name="T20" fmla="*/ 31 w 57"/>
                <a:gd name="T21" fmla="*/ 12 h 58"/>
                <a:gd name="T22" fmla="*/ 45 w 57"/>
                <a:gd name="T23" fmla="*/ 26 h 58"/>
                <a:gd name="T24" fmla="*/ 45 w 57"/>
                <a:gd name="T25" fmla="*/ 31 h 58"/>
                <a:gd name="T26" fmla="*/ 40 w 57"/>
                <a:gd name="T27" fmla="*/ 31 h 58"/>
                <a:gd name="T28" fmla="*/ 32 w 57"/>
                <a:gd name="T29" fmla="*/ 23 h 58"/>
                <a:gd name="T30" fmla="*/ 32 w 57"/>
                <a:gd name="T31" fmla="*/ 43 h 58"/>
                <a:gd name="T32" fmla="*/ 28 w 57"/>
                <a:gd name="T33" fmla="*/ 47 h 58"/>
                <a:gd name="T34" fmla="*/ 25 w 57"/>
                <a:gd name="T35" fmla="*/ 43 h 58"/>
                <a:gd name="T36" fmla="*/ 25 w 57"/>
                <a:gd name="T37" fmla="*/ 23 h 58"/>
                <a:gd name="T38" fmla="*/ 17 w 57"/>
                <a:gd name="T39" fmla="*/ 31 h 58"/>
                <a:gd name="T40" fmla="*/ 12 w 57"/>
                <a:gd name="T41" fmla="*/ 31 h 58"/>
                <a:gd name="T42" fmla="*/ 11 w 57"/>
                <a:gd name="T43" fmla="*/ 29 h 58"/>
                <a:gd name="T44" fmla="*/ 12 w 57"/>
                <a:gd name="T45" fmla="*/ 26 h 58"/>
                <a:gd name="T46" fmla="*/ 26 w 57"/>
                <a:gd name="T47" fmla="*/ 12 h 58"/>
                <a:gd name="T48" fmla="*/ 31 w 57"/>
                <a:gd name="T4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58">
                  <a:moveTo>
                    <a:pt x="57" y="29"/>
                  </a:move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4" y="0"/>
                    <a:pt x="57" y="13"/>
                    <a:pt x="57" y="29"/>
                  </a:cubicBezTo>
                  <a:close/>
                  <a:moveTo>
                    <a:pt x="5" y="29"/>
                  </a:moveTo>
                  <a:cubicBezTo>
                    <a:pt x="5" y="42"/>
                    <a:pt x="16" y="52"/>
                    <a:pt x="28" y="52"/>
                  </a:cubicBezTo>
                  <a:cubicBezTo>
                    <a:pt x="41" y="52"/>
                    <a:pt x="52" y="42"/>
                    <a:pt x="52" y="29"/>
                  </a:cubicBezTo>
                  <a:cubicBezTo>
                    <a:pt x="52" y="16"/>
                    <a:pt x="41" y="6"/>
                    <a:pt x="28" y="6"/>
                  </a:cubicBezTo>
                  <a:cubicBezTo>
                    <a:pt x="16" y="6"/>
                    <a:pt x="5" y="16"/>
                    <a:pt x="5" y="29"/>
                  </a:cubicBezTo>
                  <a:close/>
                  <a:moveTo>
                    <a:pt x="31" y="12"/>
                  </a:moveTo>
                  <a:cubicBezTo>
                    <a:pt x="45" y="26"/>
                    <a:pt x="45" y="26"/>
                    <a:pt x="45" y="26"/>
                  </a:cubicBezTo>
                  <a:cubicBezTo>
                    <a:pt x="47" y="28"/>
                    <a:pt x="47" y="30"/>
                    <a:pt x="45" y="31"/>
                  </a:cubicBezTo>
                  <a:cubicBezTo>
                    <a:pt x="44" y="33"/>
                    <a:pt x="42" y="33"/>
                    <a:pt x="40" y="31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5"/>
                    <a:pt x="30" y="47"/>
                    <a:pt x="28" y="47"/>
                  </a:cubicBezTo>
                  <a:cubicBezTo>
                    <a:pt x="26" y="47"/>
                    <a:pt x="25" y="45"/>
                    <a:pt x="25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5" y="33"/>
                    <a:pt x="13" y="33"/>
                    <a:pt x="12" y="31"/>
                  </a:cubicBezTo>
                  <a:cubicBezTo>
                    <a:pt x="11" y="31"/>
                    <a:pt x="11" y="30"/>
                    <a:pt x="11" y="29"/>
                  </a:cubicBezTo>
                  <a:cubicBezTo>
                    <a:pt x="11" y="28"/>
                    <a:pt x="11" y="27"/>
                    <a:pt x="12" y="2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1"/>
                    <a:pt x="30" y="11"/>
                    <a:pt x="3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8" name="Freeform 185"/>
            <p:cNvSpPr>
              <a:spLocks noEditPoints="1"/>
            </p:cNvSpPr>
            <p:nvPr/>
          </p:nvSpPr>
          <p:spPr bwMode="auto">
            <a:xfrm>
              <a:off x="6958652" y="3260536"/>
              <a:ext cx="287728" cy="160501"/>
            </a:xfrm>
            <a:custGeom>
              <a:avLst/>
              <a:gdLst>
                <a:gd name="T0" fmla="*/ 83 w 90"/>
                <a:gd name="T1" fmla="*/ 46 h 50"/>
                <a:gd name="T2" fmla="*/ 85 w 90"/>
                <a:gd name="T3" fmla="*/ 36 h 50"/>
                <a:gd name="T4" fmla="*/ 87 w 90"/>
                <a:gd name="T5" fmla="*/ 27 h 50"/>
                <a:gd name="T6" fmla="*/ 89 w 90"/>
                <a:gd name="T7" fmla="*/ 16 h 50"/>
                <a:gd name="T8" fmla="*/ 86 w 90"/>
                <a:gd name="T9" fmla="*/ 10 h 50"/>
                <a:gd name="T10" fmla="*/ 64 w 90"/>
                <a:gd name="T11" fmla="*/ 1 h 50"/>
                <a:gd name="T12" fmla="*/ 57 w 90"/>
                <a:gd name="T13" fmla="*/ 3 h 50"/>
                <a:gd name="T14" fmla="*/ 52 w 90"/>
                <a:gd name="T15" fmla="*/ 13 h 50"/>
                <a:gd name="T16" fmla="*/ 51 w 90"/>
                <a:gd name="T17" fmla="*/ 14 h 50"/>
                <a:gd name="T18" fmla="*/ 15 w 90"/>
                <a:gd name="T19" fmla="*/ 6 h 50"/>
                <a:gd name="T20" fmla="*/ 0 w 90"/>
                <a:gd name="T21" fmla="*/ 13 h 50"/>
                <a:gd name="T22" fmla="*/ 8 w 90"/>
                <a:gd name="T23" fmla="*/ 25 h 50"/>
                <a:gd name="T24" fmla="*/ 12 w 90"/>
                <a:gd name="T25" fmla="*/ 22 h 50"/>
                <a:gd name="T26" fmla="*/ 17 w 90"/>
                <a:gd name="T27" fmla="*/ 30 h 50"/>
                <a:gd name="T28" fmla="*/ 25 w 90"/>
                <a:gd name="T29" fmla="*/ 25 h 50"/>
                <a:gd name="T30" fmla="*/ 30 w 90"/>
                <a:gd name="T31" fmla="*/ 33 h 50"/>
                <a:gd name="T32" fmla="*/ 38 w 90"/>
                <a:gd name="T33" fmla="*/ 28 h 50"/>
                <a:gd name="T34" fmla="*/ 43 w 90"/>
                <a:gd name="T35" fmla="*/ 35 h 50"/>
                <a:gd name="T36" fmla="*/ 47 w 90"/>
                <a:gd name="T37" fmla="*/ 33 h 50"/>
                <a:gd name="T38" fmla="*/ 47 w 90"/>
                <a:gd name="T39" fmla="*/ 34 h 50"/>
                <a:gd name="T40" fmla="*/ 48 w 90"/>
                <a:gd name="T41" fmla="*/ 45 h 50"/>
                <a:gd name="T42" fmla="*/ 54 w 90"/>
                <a:gd name="T43" fmla="*/ 50 h 50"/>
                <a:gd name="T44" fmla="*/ 78 w 90"/>
                <a:gd name="T45" fmla="*/ 50 h 50"/>
                <a:gd name="T46" fmla="*/ 83 w 90"/>
                <a:gd name="T47" fmla="*/ 46 h 50"/>
                <a:gd name="T48" fmla="*/ 17 w 90"/>
                <a:gd name="T49" fmla="*/ 15 h 50"/>
                <a:gd name="T50" fmla="*/ 18 w 90"/>
                <a:gd name="T51" fmla="*/ 11 h 50"/>
                <a:gd name="T52" fmla="*/ 49 w 90"/>
                <a:gd name="T53" fmla="*/ 17 h 50"/>
                <a:gd name="T54" fmla="*/ 48 w 90"/>
                <a:gd name="T55" fmla="*/ 22 h 50"/>
                <a:gd name="T56" fmla="*/ 17 w 90"/>
                <a:gd name="T57" fmla="*/ 15 h 50"/>
                <a:gd name="T58" fmla="*/ 73 w 90"/>
                <a:gd name="T59" fmla="*/ 45 h 50"/>
                <a:gd name="T60" fmla="*/ 69 w 90"/>
                <a:gd name="T61" fmla="*/ 44 h 50"/>
                <a:gd name="T62" fmla="*/ 67 w 90"/>
                <a:gd name="T63" fmla="*/ 41 h 50"/>
                <a:gd name="T64" fmla="*/ 73 w 90"/>
                <a:gd name="T65" fmla="*/ 14 h 50"/>
                <a:gd name="T66" fmla="*/ 75 w 90"/>
                <a:gd name="T67" fmla="*/ 12 h 50"/>
                <a:gd name="T68" fmla="*/ 80 w 90"/>
                <a:gd name="T69" fmla="*/ 13 h 50"/>
                <a:gd name="T70" fmla="*/ 82 w 90"/>
                <a:gd name="T71" fmla="*/ 16 h 50"/>
                <a:gd name="T72" fmla="*/ 76 w 90"/>
                <a:gd name="T73" fmla="*/ 43 h 50"/>
                <a:gd name="T74" fmla="*/ 73 w 90"/>
                <a:gd name="T75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0" h="50">
                  <a:moveTo>
                    <a:pt x="83" y="4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86" y="33"/>
                    <a:pt x="87" y="29"/>
                    <a:pt x="87" y="27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4"/>
                    <a:pt x="88" y="11"/>
                    <a:pt x="86" y="1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2" y="0"/>
                    <a:pt x="59" y="1"/>
                    <a:pt x="57" y="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1" y="13"/>
                    <a:pt x="51" y="13"/>
                    <a:pt x="51" y="1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4"/>
                    <a:pt x="47" y="34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9" y="48"/>
                    <a:pt x="51" y="50"/>
                    <a:pt x="54" y="5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80" y="50"/>
                    <a:pt x="83" y="48"/>
                    <a:pt x="83" y="46"/>
                  </a:cubicBezTo>
                  <a:close/>
                  <a:moveTo>
                    <a:pt x="17" y="15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22"/>
                    <a:pt x="48" y="22"/>
                    <a:pt x="48" y="22"/>
                  </a:cubicBezTo>
                  <a:lnTo>
                    <a:pt x="17" y="15"/>
                  </a:lnTo>
                  <a:close/>
                  <a:moveTo>
                    <a:pt x="73" y="45"/>
                  </a:moveTo>
                  <a:cubicBezTo>
                    <a:pt x="69" y="44"/>
                    <a:pt x="69" y="44"/>
                    <a:pt x="69" y="44"/>
                  </a:cubicBezTo>
                  <a:cubicBezTo>
                    <a:pt x="67" y="44"/>
                    <a:pt x="67" y="42"/>
                    <a:pt x="67" y="41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3"/>
                    <a:pt x="74" y="12"/>
                    <a:pt x="75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3"/>
                    <a:pt x="82" y="15"/>
                    <a:pt x="82" y="16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4"/>
                    <a:pt x="74" y="45"/>
                    <a:pt x="7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9" name="Freeform 186"/>
            <p:cNvSpPr>
              <a:spLocks noEditPoints="1"/>
            </p:cNvSpPr>
            <p:nvPr/>
          </p:nvSpPr>
          <p:spPr bwMode="auto">
            <a:xfrm>
              <a:off x="7696565" y="835405"/>
              <a:ext cx="207477" cy="205519"/>
            </a:xfrm>
            <a:custGeom>
              <a:avLst/>
              <a:gdLst>
                <a:gd name="T0" fmla="*/ 0 w 65"/>
                <a:gd name="T1" fmla="*/ 32 h 64"/>
                <a:gd name="T2" fmla="*/ 65 w 65"/>
                <a:gd name="T3" fmla="*/ 32 h 64"/>
                <a:gd name="T4" fmla="*/ 51 w 65"/>
                <a:gd name="T5" fmla="*/ 42 h 64"/>
                <a:gd name="T6" fmla="*/ 60 w 65"/>
                <a:gd name="T7" fmla="*/ 34 h 64"/>
                <a:gd name="T8" fmla="*/ 51 w 65"/>
                <a:gd name="T9" fmla="*/ 42 h 64"/>
                <a:gd name="T10" fmla="*/ 13 w 65"/>
                <a:gd name="T11" fmla="*/ 30 h 64"/>
                <a:gd name="T12" fmla="*/ 7 w 65"/>
                <a:gd name="T13" fmla="*/ 21 h 64"/>
                <a:gd name="T14" fmla="*/ 46 w 65"/>
                <a:gd name="T15" fmla="*/ 21 h 64"/>
                <a:gd name="T16" fmla="*/ 35 w 65"/>
                <a:gd name="T17" fmla="*/ 30 h 64"/>
                <a:gd name="T18" fmla="*/ 46 w 65"/>
                <a:gd name="T19" fmla="*/ 21 h 64"/>
                <a:gd name="T20" fmla="*/ 35 w 65"/>
                <a:gd name="T21" fmla="*/ 4 h 64"/>
                <a:gd name="T22" fmla="*/ 42 w 65"/>
                <a:gd name="T23" fmla="*/ 11 h 64"/>
                <a:gd name="T24" fmla="*/ 35 w 65"/>
                <a:gd name="T25" fmla="*/ 17 h 64"/>
                <a:gd name="T26" fmla="*/ 27 w 65"/>
                <a:gd name="T27" fmla="*/ 6 h 64"/>
                <a:gd name="T28" fmla="*/ 30 w 65"/>
                <a:gd name="T29" fmla="*/ 17 h 64"/>
                <a:gd name="T30" fmla="*/ 23 w 65"/>
                <a:gd name="T31" fmla="*/ 11 h 64"/>
                <a:gd name="T32" fmla="*/ 30 w 65"/>
                <a:gd name="T33" fmla="*/ 30 h 64"/>
                <a:gd name="T34" fmla="*/ 19 w 65"/>
                <a:gd name="T35" fmla="*/ 21 h 64"/>
                <a:gd name="T36" fmla="*/ 7 w 65"/>
                <a:gd name="T37" fmla="*/ 42 h 64"/>
                <a:gd name="T38" fmla="*/ 13 w 65"/>
                <a:gd name="T39" fmla="*/ 34 h 64"/>
                <a:gd name="T40" fmla="*/ 7 w 65"/>
                <a:gd name="T41" fmla="*/ 42 h 64"/>
                <a:gd name="T42" fmla="*/ 30 w 65"/>
                <a:gd name="T43" fmla="*/ 34 h 64"/>
                <a:gd name="T44" fmla="*/ 19 w 65"/>
                <a:gd name="T45" fmla="*/ 42 h 64"/>
                <a:gd name="T46" fmla="*/ 30 w 65"/>
                <a:gd name="T47" fmla="*/ 47 h 64"/>
                <a:gd name="T48" fmla="*/ 27 w 65"/>
                <a:gd name="T49" fmla="*/ 58 h 64"/>
                <a:gd name="T50" fmla="*/ 20 w 65"/>
                <a:gd name="T51" fmla="*/ 47 h 64"/>
                <a:gd name="T52" fmla="*/ 42 w 65"/>
                <a:gd name="T53" fmla="*/ 52 h 64"/>
                <a:gd name="T54" fmla="*/ 35 w 65"/>
                <a:gd name="T55" fmla="*/ 59 h 64"/>
                <a:gd name="T56" fmla="*/ 45 w 65"/>
                <a:gd name="T57" fmla="*/ 47 h 64"/>
                <a:gd name="T58" fmla="*/ 35 w 65"/>
                <a:gd name="T59" fmla="*/ 42 h 64"/>
                <a:gd name="T60" fmla="*/ 47 w 65"/>
                <a:gd name="T61" fmla="*/ 34 h 64"/>
                <a:gd name="T62" fmla="*/ 35 w 65"/>
                <a:gd name="T63" fmla="*/ 42 h 64"/>
                <a:gd name="T64" fmla="*/ 51 w 65"/>
                <a:gd name="T65" fmla="*/ 21 h 64"/>
                <a:gd name="T66" fmla="*/ 60 w 65"/>
                <a:gd name="T67" fmla="*/ 30 h 64"/>
                <a:gd name="T68" fmla="*/ 56 w 65"/>
                <a:gd name="T69" fmla="*/ 17 h 64"/>
                <a:gd name="T70" fmla="*/ 44 w 65"/>
                <a:gd name="T71" fmla="*/ 7 h 64"/>
                <a:gd name="T72" fmla="*/ 56 w 65"/>
                <a:gd name="T73" fmla="*/ 17 h 64"/>
                <a:gd name="T74" fmla="*/ 20 w 65"/>
                <a:gd name="T75" fmla="*/ 7 h 64"/>
                <a:gd name="T76" fmla="*/ 9 w 65"/>
                <a:gd name="T77" fmla="*/ 17 h 64"/>
                <a:gd name="T78" fmla="*/ 9 w 65"/>
                <a:gd name="T79" fmla="*/ 47 h 64"/>
                <a:gd name="T80" fmla="*/ 20 w 65"/>
                <a:gd name="T81" fmla="*/ 57 h 64"/>
                <a:gd name="T82" fmla="*/ 9 w 65"/>
                <a:gd name="T83" fmla="*/ 47 h 64"/>
                <a:gd name="T84" fmla="*/ 44 w 65"/>
                <a:gd name="T85" fmla="*/ 57 h 64"/>
                <a:gd name="T86" fmla="*/ 56 w 65"/>
                <a:gd name="T87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" h="64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4"/>
                    <a:pt x="32" y="64"/>
                  </a:cubicBezTo>
                  <a:cubicBezTo>
                    <a:pt x="50" y="64"/>
                    <a:pt x="65" y="49"/>
                    <a:pt x="65" y="32"/>
                  </a:cubicBezTo>
                  <a:cubicBezTo>
                    <a:pt x="65" y="14"/>
                    <a:pt x="50" y="0"/>
                    <a:pt x="32" y="0"/>
                  </a:cubicBezTo>
                  <a:close/>
                  <a:moveTo>
                    <a:pt x="51" y="42"/>
                  </a:moveTo>
                  <a:cubicBezTo>
                    <a:pt x="51" y="40"/>
                    <a:pt x="52" y="37"/>
                    <a:pt x="52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7"/>
                    <a:pt x="59" y="40"/>
                    <a:pt x="58" y="42"/>
                  </a:cubicBezTo>
                  <a:lnTo>
                    <a:pt x="51" y="42"/>
                  </a:lnTo>
                  <a:close/>
                  <a:moveTo>
                    <a:pt x="14" y="21"/>
                  </a:moveTo>
                  <a:cubicBezTo>
                    <a:pt x="14" y="24"/>
                    <a:pt x="13" y="27"/>
                    <a:pt x="13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27"/>
                    <a:pt x="6" y="24"/>
                    <a:pt x="7" y="21"/>
                  </a:cubicBezTo>
                  <a:lnTo>
                    <a:pt x="14" y="21"/>
                  </a:lnTo>
                  <a:close/>
                  <a:moveTo>
                    <a:pt x="46" y="21"/>
                  </a:moveTo>
                  <a:cubicBezTo>
                    <a:pt x="47" y="24"/>
                    <a:pt x="47" y="27"/>
                    <a:pt x="47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1"/>
                    <a:pt x="35" y="21"/>
                    <a:pt x="35" y="21"/>
                  </a:cubicBezTo>
                  <a:lnTo>
                    <a:pt x="46" y="21"/>
                  </a:lnTo>
                  <a:close/>
                  <a:moveTo>
                    <a:pt x="35" y="17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36" y="5"/>
                    <a:pt x="37" y="5"/>
                    <a:pt x="38" y="6"/>
                  </a:cubicBezTo>
                  <a:cubicBezTo>
                    <a:pt x="39" y="7"/>
                    <a:pt x="41" y="9"/>
                    <a:pt x="42" y="11"/>
                  </a:cubicBezTo>
                  <a:cubicBezTo>
                    <a:pt x="43" y="13"/>
                    <a:pt x="44" y="15"/>
                    <a:pt x="4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  <a:moveTo>
                    <a:pt x="23" y="11"/>
                  </a:moveTo>
                  <a:cubicBezTo>
                    <a:pt x="24" y="9"/>
                    <a:pt x="26" y="7"/>
                    <a:pt x="27" y="6"/>
                  </a:cubicBezTo>
                  <a:cubicBezTo>
                    <a:pt x="28" y="5"/>
                    <a:pt x="29" y="5"/>
                    <a:pt x="30" y="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5"/>
                    <a:pt x="22" y="13"/>
                    <a:pt x="23" y="11"/>
                  </a:cubicBezTo>
                  <a:close/>
                  <a:moveTo>
                    <a:pt x="30" y="21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27"/>
                    <a:pt x="18" y="24"/>
                    <a:pt x="19" y="21"/>
                  </a:cubicBezTo>
                  <a:lnTo>
                    <a:pt x="30" y="21"/>
                  </a:lnTo>
                  <a:close/>
                  <a:moveTo>
                    <a:pt x="7" y="42"/>
                  </a:moveTo>
                  <a:cubicBezTo>
                    <a:pt x="6" y="40"/>
                    <a:pt x="5" y="37"/>
                    <a:pt x="5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7"/>
                    <a:pt x="14" y="40"/>
                    <a:pt x="14" y="42"/>
                  </a:cubicBezTo>
                  <a:lnTo>
                    <a:pt x="7" y="42"/>
                  </a:lnTo>
                  <a:close/>
                  <a:moveTo>
                    <a:pt x="18" y="34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0"/>
                    <a:pt x="18" y="37"/>
                    <a:pt x="18" y="34"/>
                  </a:cubicBezTo>
                  <a:close/>
                  <a:moveTo>
                    <a:pt x="30" y="47"/>
                  </a:moveTo>
                  <a:cubicBezTo>
                    <a:pt x="30" y="59"/>
                    <a:pt x="30" y="59"/>
                    <a:pt x="30" y="59"/>
                  </a:cubicBezTo>
                  <a:cubicBezTo>
                    <a:pt x="29" y="59"/>
                    <a:pt x="28" y="58"/>
                    <a:pt x="27" y="58"/>
                  </a:cubicBezTo>
                  <a:cubicBezTo>
                    <a:pt x="26" y="57"/>
                    <a:pt x="24" y="55"/>
                    <a:pt x="23" y="52"/>
                  </a:cubicBezTo>
                  <a:cubicBezTo>
                    <a:pt x="22" y="51"/>
                    <a:pt x="21" y="49"/>
                    <a:pt x="20" y="47"/>
                  </a:cubicBezTo>
                  <a:cubicBezTo>
                    <a:pt x="30" y="47"/>
                    <a:pt x="30" y="47"/>
                    <a:pt x="30" y="47"/>
                  </a:cubicBezTo>
                  <a:close/>
                  <a:moveTo>
                    <a:pt x="42" y="52"/>
                  </a:moveTo>
                  <a:cubicBezTo>
                    <a:pt x="41" y="55"/>
                    <a:pt x="39" y="57"/>
                    <a:pt x="38" y="58"/>
                  </a:cubicBezTo>
                  <a:cubicBezTo>
                    <a:pt x="37" y="58"/>
                    <a:pt x="36" y="59"/>
                    <a:pt x="35" y="59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4" y="49"/>
                    <a:pt x="43" y="51"/>
                    <a:pt x="42" y="52"/>
                  </a:cubicBezTo>
                  <a:close/>
                  <a:moveTo>
                    <a:pt x="35" y="42"/>
                  </a:moveTo>
                  <a:cubicBezTo>
                    <a:pt x="35" y="34"/>
                    <a:pt x="35" y="34"/>
                    <a:pt x="35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7"/>
                    <a:pt x="47" y="40"/>
                    <a:pt x="46" y="42"/>
                  </a:cubicBezTo>
                  <a:lnTo>
                    <a:pt x="35" y="42"/>
                  </a:lnTo>
                  <a:close/>
                  <a:moveTo>
                    <a:pt x="52" y="30"/>
                  </a:moveTo>
                  <a:cubicBezTo>
                    <a:pt x="52" y="27"/>
                    <a:pt x="51" y="24"/>
                    <a:pt x="51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9" y="24"/>
                    <a:pt x="60" y="27"/>
                    <a:pt x="60" y="30"/>
                  </a:cubicBezTo>
                  <a:lnTo>
                    <a:pt x="52" y="30"/>
                  </a:lnTo>
                  <a:close/>
                  <a:moveTo>
                    <a:pt x="56" y="17"/>
                  </a:moveTo>
                  <a:cubicBezTo>
                    <a:pt x="50" y="17"/>
                    <a:pt x="50" y="17"/>
                    <a:pt x="50" y="17"/>
                  </a:cubicBezTo>
                  <a:cubicBezTo>
                    <a:pt x="48" y="13"/>
                    <a:pt x="47" y="9"/>
                    <a:pt x="44" y="7"/>
                  </a:cubicBezTo>
                  <a:cubicBezTo>
                    <a:pt x="47" y="8"/>
                    <a:pt x="50" y="10"/>
                    <a:pt x="52" y="12"/>
                  </a:cubicBezTo>
                  <a:cubicBezTo>
                    <a:pt x="54" y="14"/>
                    <a:pt x="55" y="15"/>
                    <a:pt x="56" y="17"/>
                  </a:cubicBezTo>
                  <a:close/>
                  <a:moveTo>
                    <a:pt x="13" y="12"/>
                  </a:moveTo>
                  <a:cubicBezTo>
                    <a:pt x="15" y="10"/>
                    <a:pt x="18" y="8"/>
                    <a:pt x="20" y="7"/>
                  </a:cubicBezTo>
                  <a:cubicBezTo>
                    <a:pt x="18" y="9"/>
                    <a:pt x="17" y="13"/>
                    <a:pt x="15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5"/>
                    <a:pt x="11" y="14"/>
                    <a:pt x="13" y="12"/>
                  </a:cubicBezTo>
                  <a:close/>
                  <a:moveTo>
                    <a:pt x="9" y="47"/>
                  </a:moveTo>
                  <a:cubicBezTo>
                    <a:pt x="15" y="47"/>
                    <a:pt x="15" y="47"/>
                    <a:pt x="15" y="47"/>
                  </a:cubicBezTo>
                  <a:cubicBezTo>
                    <a:pt x="17" y="51"/>
                    <a:pt x="18" y="54"/>
                    <a:pt x="20" y="57"/>
                  </a:cubicBezTo>
                  <a:cubicBezTo>
                    <a:pt x="18" y="55"/>
                    <a:pt x="15" y="54"/>
                    <a:pt x="13" y="51"/>
                  </a:cubicBezTo>
                  <a:cubicBezTo>
                    <a:pt x="11" y="50"/>
                    <a:pt x="10" y="48"/>
                    <a:pt x="9" y="47"/>
                  </a:cubicBezTo>
                  <a:close/>
                  <a:moveTo>
                    <a:pt x="52" y="51"/>
                  </a:moveTo>
                  <a:cubicBezTo>
                    <a:pt x="50" y="54"/>
                    <a:pt x="47" y="55"/>
                    <a:pt x="44" y="57"/>
                  </a:cubicBezTo>
                  <a:cubicBezTo>
                    <a:pt x="47" y="54"/>
                    <a:pt x="48" y="51"/>
                    <a:pt x="50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8"/>
                    <a:pt x="54" y="50"/>
                    <a:pt x="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0" name="Freeform 194"/>
            <p:cNvSpPr>
              <a:spLocks noEditPoints="1"/>
            </p:cNvSpPr>
            <p:nvPr/>
          </p:nvSpPr>
          <p:spPr bwMode="auto">
            <a:xfrm>
              <a:off x="8217214" y="5047577"/>
              <a:ext cx="191818" cy="195733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1 h 61"/>
                <a:gd name="T4" fmla="*/ 30 w 60"/>
                <a:gd name="T5" fmla="*/ 61 h 61"/>
                <a:gd name="T6" fmla="*/ 60 w 60"/>
                <a:gd name="T7" fmla="*/ 31 h 61"/>
                <a:gd name="T8" fmla="*/ 30 w 60"/>
                <a:gd name="T9" fmla="*/ 0 h 61"/>
                <a:gd name="T10" fmla="*/ 30 w 60"/>
                <a:gd name="T11" fmla="*/ 55 h 61"/>
                <a:gd name="T12" fmla="*/ 5 w 60"/>
                <a:gd name="T13" fmla="*/ 31 h 61"/>
                <a:gd name="T14" fmla="*/ 30 w 60"/>
                <a:gd name="T15" fmla="*/ 6 h 61"/>
                <a:gd name="T16" fmla="*/ 55 w 60"/>
                <a:gd name="T17" fmla="*/ 31 h 61"/>
                <a:gd name="T18" fmla="*/ 30 w 60"/>
                <a:gd name="T19" fmla="*/ 55 h 61"/>
                <a:gd name="T20" fmla="*/ 26 w 60"/>
                <a:gd name="T21" fmla="*/ 15 h 61"/>
                <a:gd name="T22" fmla="*/ 34 w 60"/>
                <a:gd name="T23" fmla="*/ 15 h 61"/>
                <a:gd name="T24" fmla="*/ 34 w 60"/>
                <a:gd name="T25" fmla="*/ 23 h 61"/>
                <a:gd name="T26" fmla="*/ 26 w 60"/>
                <a:gd name="T27" fmla="*/ 23 h 61"/>
                <a:gd name="T28" fmla="*/ 26 w 60"/>
                <a:gd name="T29" fmla="*/ 15 h 61"/>
                <a:gd name="T30" fmla="*/ 38 w 60"/>
                <a:gd name="T31" fmla="*/ 46 h 61"/>
                <a:gd name="T32" fmla="*/ 22 w 60"/>
                <a:gd name="T33" fmla="*/ 46 h 61"/>
                <a:gd name="T34" fmla="*/ 22 w 60"/>
                <a:gd name="T35" fmla="*/ 42 h 61"/>
                <a:gd name="T36" fmla="*/ 26 w 60"/>
                <a:gd name="T37" fmla="*/ 42 h 61"/>
                <a:gd name="T38" fmla="*/ 26 w 60"/>
                <a:gd name="T39" fmla="*/ 31 h 61"/>
                <a:gd name="T40" fmla="*/ 22 w 60"/>
                <a:gd name="T41" fmla="*/ 31 h 61"/>
                <a:gd name="T42" fmla="*/ 22 w 60"/>
                <a:gd name="T43" fmla="*/ 27 h 61"/>
                <a:gd name="T44" fmla="*/ 34 w 60"/>
                <a:gd name="T45" fmla="*/ 27 h 61"/>
                <a:gd name="T46" fmla="*/ 34 w 60"/>
                <a:gd name="T47" fmla="*/ 42 h 61"/>
                <a:gd name="T48" fmla="*/ 38 w 60"/>
                <a:gd name="T49" fmla="*/ 42 h 61"/>
                <a:gd name="T50" fmla="*/ 38 w 60"/>
                <a:gd name="T5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47"/>
                    <a:pt x="13" y="61"/>
                    <a:pt x="30" y="61"/>
                  </a:cubicBezTo>
                  <a:cubicBezTo>
                    <a:pt x="47" y="61"/>
                    <a:pt x="60" y="47"/>
                    <a:pt x="60" y="31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5"/>
                  </a:moveTo>
                  <a:cubicBezTo>
                    <a:pt x="16" y="55"/>
                    <a:pt x="5" y="44"/>
                    <a:pt x="5" y="31"/>
                  </a:cubicBezTo>
                  <a:cubicBezTo>
                    <a:pt x="5" y="17"/>
                    <a:pt x="16" y="6"/>
                    <a:pt x="30" y="6"/>
                  </a:cubicBezTo>
                  <a:cubicBezTo>
                    <a:pt x="44" y="6"/>
                    <a:pt x="55" y="17"/>
                    <a:pt x="55" y="31"/>
                  </a:cubicBezTo>
                  <a:cubicBezTo>
                    <a:pt x="55" y="44"/>
                    <a:pt x="44" y="55"/>
                    <a:pt x="30" y="55"/>
                  </a:cubicBezTo>
                  <a:close/>
                  <a:moveTo>
                    <a:pt x="26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15"/>
                  </a:lnTo>
                  <a:close/>
                  <a:moveTo>
                    <a:pt x="38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3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1" name="Freeform 196"/>
            <p:cNvSpPr>
              <a:spLocks noEditPoints="1"/>
            </p:cNvSpPr>
            <p:nvPr/>
          </p:nvSpPr>
          <p:spPr bwMode="auto">
            <a:xfrm>
              <a:off x="7085879" y="5474274"/>
              <a:ext cx="221179" cy="219221"/>
            </a:xfrm>
            <a:custGeom>
              <a:avLst/>
              <a:gdLst>
                <a:gd name="T0" fmla="*/ 35 w 69"/>
                <a:gd name="T1" fmla="*/ 0 h 69"/>
                <a:gd name="T2" fmla="*/ 0 w 69"/>
                <a:gd name="T3" fmla="*/ 35 h 69"/>
                <a:gd name="T4" fmla="*/ 35 w 69"/>
                <a:gd name="T5" fmla="*/ 69 h 69"/>
                <a:gd name="T6" fmla="*/ 69 w 69"/>
                <a:gd name="T7" fmla="*/ 35 h 69"/>
                <a:gd name="T8" fmla="*/ 35 w 69"/>
                <a:gd name="T9" fmla="*/ 0 h 69"/>
                <a:gd name="T10" fmla="*/ 55 w 69"/>
                <a:gd name="T11" fmla="*/ 30 h 69"/>
                <a:gd name="T12" fmla="*/ 36 w 69"/>
                <a:gd name="T13" fmla="*/ 56 h 69"/>
                <a:gd name="T14" fmla="*/ 28 w 69"/>
                <a:gd name="T15" fmla="*/ 52 h 69"/>
                <a:gd name="T16" fmla="*/ 21 w 69"/>
                <a:gd name="T17" fmla="*/ 32 h 69"/>
                <a:gd name="T18" fmla="*/ 16 w 69"/>
                <a:gd name="T19" fmla="*/ 33 h 69"/>
                <a:gd name="T20" fmla="*/ 14 w 69"/>
                <a:gd name="T21" fmla="*/ 31 h 69"/>
                <a:gd name="T22" fmla="*/ 27 w 69"/>
                <a:gd name="T23" fmla="*/ 22 h 69"/>
                <a:gd name="T24" fmla="*/ 34 w 69"/>
                <a:gd name="T25" fmla="*/ 36 h 69"/>
                <a:gd name="T26" fmla="*/ 37 w 69"/>
                <a:gd name="T27" fmla="*/ 44 h 69"/>
                <a:gd name="T28" fmla="*/ 43 w 69"/>
                <a:gd name="T29" fmla="*/ 36 h 69"/>
                <a:gd name="T30" fmla="*/ 38 w 69"/>
                <a:gd name="T31" fmla="*/ 31 h 69"/>
                <a:gd name="T32" fmla="*/ 55 w 69"/>
                <a:gd name="T33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69"/>
                    <a:pt x="35" y="69"/>
                  </a:cubicBezTo>
                  <a:cubicBezTo>
                    <a:pt x="54" y="69"/>
                    <a:pt x="69" y="54"/>
                    <a:pt x="69" y="35"/>
                  </a:cubicBezTo>
                  <a:cubicBezTo>
                    <a:pt x="69" y="16"/>
                    <a:pt x="54" y="0"/>
                    <a:pt x="35" y="0"/>
                  </a:cubicBezTo>
                  <a:close/>
                  <a:moveTo>
                    <a:pt x="55" y="30"/>
                  </a:moveTo>
                  <a:cubicBezTo>
                    <a:pt x="53" y="43"/>
                    <a:pt x="40" y="54"/>
                    <a:pt x="36" y="56"/>
                  </a:cubicBezTo>
                  <a:cubicBezTo>
                    <a:pt x="32" y="58"/>
                    <a:pt x="29" y="55"/>
                    <a:pt x="28" y="52"/>
                  </a:cubicBezTo>
                  <a:cubicBezTo>
                    <a:pt x="26" y="49"/>
                    <a:pt x="22" y="33"/>
                    <a:pt x="21" y="32"/>
                  </a:cubicBezTo>
                  <a:cubicBezTo>
                    <a:pt x="19" y="30"/>
                    <a:pt x="16" y="33"/>
                    <a:pt x="16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21" y="23"/>
                    <a:pt x="27" y="22"/>
                  </a:cubicBezTo>
                  <a:cubicBezTo>
                    <a:pt x="32" y="21"/>
                    <a:pt x="32" y="30"/>
                    <a:pt x="34" y="36"/>
                  </a:cubicBezTo>
                  <a:cubicBezTo>
                    <a:pt x="35" y="41"/>
                    <a:pt x="36" y="44"/>
                    <a:pt x="37" y="44"/>
                  </a:cubicBezTo>
                  <a:cubicBezTo>
                    <a:pt x="38" y="44"/>
                    <a:pt x="40" y="41"/>
                    <a:pt x="43" y="36"/>
                  </a:cubicBezTo>
                  <a:cubicBezTo>
                    <a:pt x="45" y="32"/>
                    <a:pt x="42" y="28"/>
                    <a:pt x="38" y="31"/>
                  </a:cubicBezTo>
                  <a:cubicBezTo>
                    <a:pt x="40" y="20"/>
                    <a:pt x="57" y="17"/>
                    <a:pt x="5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2" name="Freeform 206"/>
            <p:cNvSpPr>
              <a:spLocks noEditPoints="1"/>
            </p:cNvSpPr>
            <p:nvPr/>
          </p:nvSpPr>
          <p:spPr bwMode="auto">
            <a:xfrm>
              <a:off x="10199988" y="5985138"/>
              <a:ext cx="381680" cy="338617"/>
            </a:xfrm>
            <a:custGeom>
              <a:avLst/>
              <a:gdLst>
                <a:gd name="T0" fmla="*/ 50 w 119"/>
                <a:gd name="T1" fmla="*/ 0 h 106"/>
                <a:gd name="T2" fmla="*/ 50 w 119"/>
                <a:gd name="T3" fmla="*/ 0 h 106"/>
                <a:gd name="T4" fmla="*/ 99 w 119"/>
                <a:gd name="T5" fmla="*/ 40 h 106"/>
                <a:gd name="T6" fmla="*/ 50 w 119"/>
                <a:gd name="T7" fmla="*/ 81 h 106"/>
                <a:gd name="T8" fmla="*/ 42 w 119"/>
                <a:gd name="T9" fmla="*/ 80 h 106"/>
                <a:gd name="T10" fmla="*/ 7 w 119"/>
                <a:gd name="T11" fmla="*/ 93 h 106"/>
                <a:gd name="T12" fmla="*/ 7 w 119"/>
                <a:gd name="T13" fmla="*/ 90 h 106"/>
                <a:gd name="T14" fmla="*/ 19 w 119"/>
                <a:gd name="T15" fmla="*/ 74 h 106"/>
                <a:gd name="T16" fmla="*/ 18 w 119"/>
                <a:gd name="T17" fmla="*/ 72 h 106"/>
                <a:gd name="T18" fmla="*/ 0 w 119"/>
                <a:gd name="T19" fmla="*/ 40 h 106"/>
                <a:gd name="T20" fmla="*/ 50 w 119"/>
                <a:gd name="T21" fmla="*/ 0 h 106"/>
                <a:gd name="T22" fmla="*/ 103 w 119"/>
                <a:gd name="T23" fmla="*/ 90 h 106"/>
                <a:gd name="T24" fmla="*/ 113 w 119"/>
                <a:gd name="T25" fmla="*/ 104 h 106"/>
                <a:gd name="T26" fmla="*/ 113 w 119"/>
                <a:gd name="T27" fmla="*/ 106 h 106"/>
                <a:gd name="T28" fmla="*/ 83 w 119"/>
                <a:gd name="T29" fmla="*/ 95 h 106"/>
                <a:gd name="T30" fmla="*/ 76 w 119"/>
                <a:gd name="T31" fmla="*/ 96 h 106"/>
                <a:gd name="T32" fmla="*/ 50 w 119"/>
                <a:gd name="T33" fmla="*/ 88 h 106"/>
                <a:gd name="T34" fmla="*/ 90 w 119"/>
                <a:gd name="T35" fmla="*/ 75 h 106"/>
                <a:gd name="T36" fmla="*/ 103 w 119"/>
                <a:gd name="T37" fmla="*/ 60 h 106"/>
                <a:gd name="T38" fmla="*/ 107 w 119"/>
                <a:gd name="T39" fmla="*/ 40 h 106"/>
                <a:gd name="T40" fmla="*/ 107 w 119"/>
                <a:gd name="T41" fmla="*/ 37 h 106"/>
                <a:gd name="T42" fmla="*/ 119 w 119"/>
                <a:gd name="T43" fmla="*/ 61 h 106"/>
                <a:gd name="T44" fmla="*/ 103 w 119"/>
                <a:gd name="T45" fmla="*/ 88 h 106"/>
                <a:gd name="T46" fmla="*/ 103 w 119"/>
                <a:gd name="T47" fmla="*/ 9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9" h="10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7" y="0"/>
                    <a:pt x="99" y="18"/>
                    <a:pt x="99" y="40"/>
                  </a:cubicBezTo>
                  <a:cubicBezTo>
                    <a:pt x="99" y="63"/>
                    <a:pt x="77" y="81"/>
                    <a:pt x="50" y="81"/>
                  </a:cubicBezTo>
                  <a:cubicBezTo>
                    <a:pt x="47" y="81"/>
                    <a:pt x="44" y="80"/>
                    <a:pt x="42" y="80"/>
                  </a:cubicBezTo>
                  <a:cubicBezTo>
                    <a:pt x="31" y="91"/>
                    <a:pt x="19" y="93"/>
                    <a:pt x="7" y="93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13" y="87"/>
                    <a:pt x="19" y="81"/>
                    <a:pt x="19" y="74"/>
                  </a:cubicBezTo>
                  <a:cubicBezTo>
                    <a:pt x="19" y="73"/>
                    <a:pt x="19" y="72"/>
                    <a:pt x="18" y="72"/>
                  </a:cubicBezTo>
                  <a:cubicBezTo>
                    <a:pt x="7" y="64"/>
                    <a:pt x="0" y="53"/>
                    <a:pt x="0" y="40"/>
                  </a:cubicBezTo>
                  <a:cubicBezTo>
                    <a:pt x="0" y="18"/>
                    <a:pt x="22" y="0"/>
                    <a:pt x="50" y="0"/>
                  </a:cubicBezTo>
                  <a:close/>
                  <a:moveTo>
                    <a:pt x="103" y="90"/>
                  </a:moveTo>
                  <a:cubicBezTo>
                    <a:pt x="103" y="96"/>
                    <a:pt x="107" y="101"/>
                    <a:pt x="113" y="104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02" y="106"/>
                    <a:pt x="92" y="104"/>
                    <a:pt x="83" y="95"/>
                  </a:cubicBezTo>
                  <a:cubicBezTo>
                    <a:pt x="81" y="95"/>
                    <a:pt x="79" y="96"/>
                    <a:pt x="76" y="96"/>
                  </a:cubicBezTo>
                  <a:cubicBezTo>
                    <a:pt x="66" y="96"/>
                    <a:pt x="57" y="93"/>
                    <a:pt x="50" y="88"/>
                  </a:cubicBezTo>
                  <a:cubicBezTo>
                    <a:pt x="65" y="88"/>
                    <a:pt x="79" y="84"/>
                    <a:pt x="90" y="75"/>
                  </a:cubicBezTo>
                  <a:cubicBezTo>
                    <a:pt x="95" y="71"/>
                    <a:pt x="100" y="65"/>
                    <a:pt x="103" y="60"/>
                  </a:cubicBezTo>
                  <a:cubicBezTo>
                    <a:pt x="106" y="54"/>
                    <a:pt x="107" y="47"/>
                    <a:pt x="107" y="40"/>
                  </a:cubicBezTo>
                  <a:cubicBezTo>
                    <a:pt x="107" y="39"/>
                    <a:pt x="107" y="38"/>
                    <a:pt x="107" y="37"/>
                  </a:cubicBezTo>
                  <a:cubicBezTo>
                    <a:pt x="115" y="43"/>
                    <a:pt x="119" y="52"/>
                    <a:pt x="119" y="61"/>
                  </a:cubicBezTo>
                  <a:cubicBezTo>
                    <a:pt x="119" y="72"/>
                    <a:pt x="113" y="82"/>
                    <a:pt x="103" y="88"/>
                  </a:cubicBezTo>
                  <a:cubicBezTo>
                    <a:pt x="103" y="89"/>
                    <a:pt x="103" y="89"/>
                    <a:pt x="103" y="90"/>
                  </a:cubicBezTo>
                  <a:close/>
                </a:path>
              </a:pathLst>
            </a:custGeom>
            <a:solidFill>
              <a:srgbClr val="60B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3" name="Freeform 207"/>
            <p:cNvSpPr>
              <a:spLocks noEditPoints="1"/>
            </p:cNvSpPr>
            <p:nvPr/>
          </p:nvSpPr>
          <p:spPr bwMode="auto">
            <a:xfrm>
              <a:off x="9976852" y="5491891"/>
              <a:ext cx="223135" cy="225092"/>
            </a:xfrm>
            <a:custGeom>
              <a:avLst/>
              <a:gdLst>
                <a:gd name="T0" fmla="*/ 35 w 70"/>
                <a:gd name="T1" fmla="*/ 0 h 70"/>
                <a:gd name="T2" fmla="*/ 0 w 70"/>
                <a:gd name="T3" fmla="*/ 35 h 70"/>
                <a:gd name="T4" fmla="*/ 35 w 70"/>
                <a:gd name="T5" fmla="*/ 70 h 70"/>
                <a:gd name="T6" fmla="*/ 70 w 70"/>
                <a:gd name="T7" fmla="*/ 35 h 70"/>
                <a:gd name="T8" fmla="*/ 35 w 70"/>
                <a:gd name="T9" fmla="*/ 0 h 70"/>
                <a:gd name="T10" fmla="*/ 29 w 70"/>
                <a:gd name="T11" fmla="*/ 57 h 70"/>
                <a:gd name="T12" fmla="*/ 14 w 70"/>
                <a:gd name="T13" fmla="*/ 38 h 70"/>
                <a:gd name="T14" fmla="*/ 21 w 70"/>
                <a:gd name="T15" fmla="*/ 31 h 70"/>
                <a:gd name="T16" fmla="*/ 29 w 70"/>
                <a:gd name="T17" fmla="*/ 41 h 70"/>
                <a:gd name="T18" fmla="*/ 54 w 70"/>
                <a:gd name="T19" fmla="*/ 21 h 70"/>
                <a:gd name="T20" fmla="*/ 57 w 70"/>
                <a:gd name="T21" fmla="*/ 24 h 70"/>
                <a:gd name="T22" fmla="*/ 29 w 70"/>
                <a:gd name="T23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ubicBezTo>
                    <a:pt x="54" y="70"/>
                    <a:pt x="70" y="54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29" y="57"/>
                  </a:moveTo>
                  <a:cubicBezTo>
                    <a:pt x="14" y="38"/>
                    <a:pt x="14" y="38"/>
                    <a:pt x="14" y="38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7" y="24"/>
                    <a:pt x="57" y="24"/>
                    <a:pt x="57" y="24"/>
                  </a:cubicBezTo>
                  <a:lnTo>
                    <a:pt x="2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4" name="Freeform 208"/>
            <p:cNvSpPr>
              <a:spLocks noEditPoints="1"/>
            </p:cNvSpPr>
            <p:nvPr/>
          </p:nvSpPr>
          <p:spPr bwMode="auto">
            <a:xfrm>
              <a:off x="8892492" y="5863783"/>
              <a:ext cx="275984" cy="313173"/>
            </a:xfrm>
            <a:custGeom>
              <a:avLst/>
              <a:gdLst>
                <a:gd name="T0" fmla="*/ 55 w 86"/>
                <a:gd name="T1" fmla="*/ 14 h 98"/>
                <a:gd name="T2" fmla="*/ 55 w 86"/>
                <a:gd name="T3" fmla="*/ 27 h 98"/>
                <a:gd name="T4" fmla="*/ 65 w 86"/>
                <a:gd name="T5" fmla="*/ 33 h 98"/>
                <a:gd name="T6" fmla="*/ 74 w 86"/>
                <a:gd name="T7" fmla="*/ 55 h 98"/>
                <a:gd name="T8" fmla="*/ 65 w 86"/>
                <a:gd name="T9" fmla="*/ 77 h 98"/>
                <a:gd name="T10" fmla="*/ 43 w 86"/>
                <a:gd name="T11" fmla="*/ 85 h 98"/>
                <a:gd name="T12" fmla="*/ 22 w 86"/>
                <a:gd name="T13" fmla="*/ 77 h 98"/>
                <a:gd name="T14" fmla="*/ 13 w 86"/>
                <a:gd name="T15" fmla="*/ 55 h 98"/>
                <a:gd name="T16" fmla="*/ 22 w 86"/>
                <a:gd name="T17" fmla="*/ 33 h 98"/>
                <a:gd name="T18" fmla="*/ 31 w 86"/>
                <a:gd name="T19" fmla="*/ 27 h 98"/>
                <a:gd name="T20" fmla="*/ 31 w 86"/>
                <a:gd name="T21" fmla="*/ 14 h 98"/>
                <a:gd name="T22" fmla="*/ 0 w 86"/>
                <a:gd name="T23" fmla="*/ 55 h 98"/>
                <a:gd name="T24" fmla="*/ 43 w 86"/>
                <a:gd name="T25" fmla="*/ 98 h 98"/>
                <a:gd name="T26" fmla="*/ 86 w 86"/>
                <a:gd name="T27" fmla="*/ 55 h 98"/>
                <a:gd name="T28" fmla="*/ 55 w 86"/>
                <a:gd name="T29" fmla="*/ 14 h 98"/>
                <a:gd name="T30" fmla="*/ 37 w 86"/>
                <a:gd name="T31" fmla="*/ 0 h 98"/>
                <a:gd name="T32" fmla="*/ 49 w 86"/>
                <a:gd name="T33" fmla="*/ 0 h 98"/>
                <a:gd name="T34" fmla="*/ 49 w 86"/>
                <a:gd name="T35" fmla="*/ 49 h 98"/>
                <a:gd name="T36" fmla="*/ 37 w 86"/>
                <a:gd name="T37" fmla="*/ 49 h 98"/>
                <a:gd name="T38" fmla="*/ 37 w 86"/>
                <a:gd name="T3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98">
                  <a:moveTo>
                    <a:pt x="55" y="14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9" y="28"/>
                    <a:pt x="62" y="31"/>
                    <a:pt x="65" y="33"/>
                  </a:cubicBezTo>
                  <a:cubicBezTo>
                    <a:pt x="71" y="39"/>
                    <a:pt x="74" y="47"/>
                    <a:pt x="74" y="55"/>
                  </a:cubicBezTo>
                  <a:cubicBezTo>
                    <a:pt x="74" y="63"/>
                    <a:pt x="71" y="71"/>
                    <a:pt x="65" y="77"/>
                  </a:cubicBezTo>
                  <a:cubicBezTo>
                    <a:pt x="59" y="82"/>
                    <a:pt x="51" y="85"/>
                    <a:pt x="43" y="85"/>
                  </a:cubicBezTo>
                  <a:cubicBezTo>
                    <a:pt x="35" y="85"/>
                    <a:pt x="27" y="82"/>
                    <a:pt x="22" y="77"/>
                  </a:cubicBezTo>
                  <a:cubicBezTo>
                    <a:pt x="16" y="71"/>
                    <a:pt x="13" y="63"/>
                    <a:pt x="13" y="55"/>
                  </a:cubicBezTo>
                  <a:cubicBezTo>
                    <a:pt x="13" y="47"/>
                    <a:pt x="16" y="39"/>
                    <a:pt x="22" y="33"/>
                  </a:cubicBezTo>
                  <a:cubicBezTo>
                    <a:pt x="24" y="31"/>
                    <a:pt x="27" y="28"/>
                    <a:pt x="31" y="27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3" y="19"/>
                    <a:pt x="0" y="36"/>
                    <a:pt x="0" y="55"/>
                  </a:cubicBezTo>
                  <a:cubicBezTo>
                    <a:pt x="0" y="79"/>
                    <a:pt x="20" y="98"/>
                    <a:pt x="43" y="98"/>
                  </a:cubicBezTo>
                  <a:cubicBezTo>
                    <a:pt x="67" y="98"/>
                    <a:pt x="86" y="79"/>
                    <a:pt x="86" y="55"/>
                  </a:cubicBezTo>
                  <a:cubicBezTo>
                    <a:pt x="86" y="36"/>
                    <a:pt x="73" y="19"/>
                    <a:pt x="55" y="14"/>
                  </a:cubicBezTo>
                  <a:close/>
                  <a:moveTo>
                    <a:pt x="3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5" name="Freeform 209"/>
            <p:cNvSpPr>
              <a:spLocks/>
            </p:cNvSpPr>
            <p:nvPr/>
          </p:nvSpPr>
          <p:spPr bwMode="auto">
            <a:xfrm>
              <a:off x="8549960" y="6186742"/>
              <a:ext cx="371892" cy="311215"/>
            </a:xfrm>
            <a:custGeom>
              <a:avLst/>
              <a:gdLst>
                <a:gd name="T0" fmla="*/ 57 w 116"/>
                <a:gd name="T1" fmla="*/ 1 h 97"/>
                <a:gd name="T2" fmla="*/ 48 w 116"/>
                <a:gd name="T3" fmla="*/ 8 h 97"/>
                <a:gd name="T4" fmla="*/ 55 w 116"/>
                <a:gd name="T5" fmla="*/ 18 h 97"/>
                <a:gd name="T6" fmla="*/ 85 w 116"/>
                <a:gd name="T7" fmla="*/ 22 h 97"/>
                <a:gd name="T8" fmla="*/ 5 w 116"/>
                <a:gd name="T9" fmla="*/ 81 h 97"/>
                <a:gd name="T10" fmla="*/ 3 w 116"/>
                <a:gd name="T11" fmla="*/ 93 h 97"/>
                <a:gd name="T12" fmla="*/ 8 w 116"/>
                <a:gd name="T13" fmla="*/ 96 h 97"/>
                <a:gd name="T14" fmla="*/ 15 w 116"/>
                <a:gd name="T15" fmla="*/ 95 h 97"/>
                <a:gd name="T16" fmla="*/ 95 w 116"/>
                <a:gd name="T17" fmla="*/ 36 h 97"/>
                <a:gd name="T18" fmla="*/ 90 w 116"/>
                <a:gd name="T19" fmla="*/ 66 h 97"/>
                <a:gd name="T20" fmla="*/ 97 w 116"/>
                <a:gd name="T21" fmla="*/ 76 h 97"/>
                <a:gd name="T22" fmla="*/ 107 w 116"/>
                <a:gd name="T23" fmla="*/ 69 h 97"/>
                <a:gd name="T24" fmla="*/ 116 w 116"/>
                <a:gd name="T25" fmla="*/ 10 h 97"/>
                <a:gd name="T26" fmla="*/ 57 w 116"/>
                <a:gd name="T27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" h="97">
                  <a:moveTo>
                    <a:pt x="57" y="1"/>
                  </a:moveTo>
                  <a:cubicBezTo>
                    <a:pt x="53" y="0"/>
                    <a:pt x="48" y="3"/>
                    <a:pt x="48" y="8"/>
                  </a:cubicBezTo>
                  <a:cubicBezTo>
                    <a:pt x="47" y="13"/>
                    <a:pt x="50" y="17"/>
                    <a:pt x="55" y="18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1" y="84"/>
                    <a:pt x="0" y="89"/>
                    <a:pt x="3" y="93"/>
                  </a:cubicBezTo>
                  <a:cubicBezTo>
                    <a:pt x="4" y="95"/>
                    <a:pt x="6" y="96"/>
                    <a:pt x="8" y="96"/>
                  </a:cubicBezTo>
                  <a:cubicBezTo>
                    <a:pt x="10" y="97"/>
                    <a:pt x="13" y="96"/>
                    <a:pt x="15" y="95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71"/>
                    <a:pt x="93" y="75"/>
                    <a:pt x="97" y="76"/>
                  </a:cubicBezTo>
                  <a:cubicBezTo>
                    <a:pt x="102" y="76"/>
                    <a:pt x="106" y="73"/>
                    <a:pt x="107" y="69"/>
                  </a:cubicBezTo>
                  <a:cubicBezTo>
                    <a:pt x="116" y="10"/>
                    <a:pt x="116" y="10"/>
                    <a:pt x="116" y="10"/>
                  </a:cubicBezTo>
                  <a:lnTo>
                    <a:pt x="5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6" name="Freeform 210"/>
            <p:cNvSpPr>
              <a:spLocks noEditPoints="1"/>
            </p:cNvSpPr>
            <p:nvPr/>
          </p:nvSpPr>
          <p:spPr bwMode="auto">
            <a:xfrm>
              <a:off x="9379868" y="5728727"/>
              <a:ext cx="319045" cy="342532"/>
            </a:xfrm>
            <a:custGeom>
              <a:avLst/>
              <a:gdLst>
                <a:gd name="T0" fmla="*/ 90 w 100"/>
                <a:gd name="T1" fmla="*/ 0 h 107"/>
                <a:gd name="T2" fmla="*/ 10 w 100"/>
                <a:gd name="T3" fmla="*/ 0 h 107"/>
                <a:gd name="T4" fmla="*/ 0 w 100"/>
                <a:gd name="T5" fmla="*/ 10 h 107"/>
                <a:gd name="T6" fmla="*/ 0 w 100"/>
                <a:gd name="T7" fmla="*/ 97 h 107"/>
                <a:gd name="T8" fmla="*/ 10 w 100"/>
                <a:gd name="T9" fmla="*/ 107 h 107"/>
                <a:gd name="T10" fmla="*/ 90 w 100"/>
                <a:gd name="T11" fmla="*/ 107 h 107"/>
                <a:gd name="T12" fmla="*/ 100 w 100"/>
                <a:gd name="T13" fmla="*/ 97 h 107"/>
                <a:gd name="T14" fmla="*/ 100 w 100"/>
                <a:gd name="T15" fmla="*/ 10 h 107"/>
                <a:gd name="T16" fmla="*/ 90 w 100"/>
                <a:gd name="T17" fmla="*/ 0 h 107"/>
                <a:gd name="T18" fmla="*/ 86 w 100"/>
                <a:gd name="T19" fmla="*/ 93 h 107"/>
                <a:gd name="T20" fmla="*/ 13 w 100"/>
                <a:gd name="T21" fmla="*/ 93 h 107"/>
                <a:gd name="T22" fmla="*/ 13 w 100"/>
                <a:gd name="T23" fmla="*/ 13 h 107"/>
                <a:gd name="T24" fmla="*/ 86 w 100"/>
                <a:gd name="T25" fmla="*/ 13 h 107"/>
                <a:gd name="T26" fmla="*/ 86 w 100"/>
                <a:gd name="T27" fmla="*/ 93 h 107"/>
                <a:gd name="T28" fmla="*/ 26 w 100"/>
                <a:gd name="T29" fmla="*/ 47 h 107"/>
                <a:gd name="T30" fmla="*/ 73 w 100"/>
                <a:gd name="T31" fmla="*/ 47 h 107"/>
                <a:gd name="T32" fmla="*/ 73 w 100"/>
                <a:gd name="T33" fmla="*/ 53 h 107"/>
                <a:gd name="T34" fmla="*/ 26 w 100"/>
                <a:gd name="T35" fmla="*/ 53 h 107"/>
                <a:gd name="T36" fmla="*/ 26 w 100"/>
                <a:gd name="T37" fmla="*/ 47 h 107"/>
                <a:gd name="T38" fmla="*/ 26 w 100"/>
                <a:gd name="T39" fmla="*/ 60 h 107"/>
                <a:gd name="T40" fmla="*/ 73 w 100"/>
                <a:gd name="T41" fmla="*/ 60 h 107"/>
                <a:gd name="T42" fmla="*/ 73 w 100"/>
                <a:gd name="T43" fmla="*/ 67 h 107"/>
                <a:gd name="T44" fmla="*/ 26 w 100"/>
                <a:gd name="T45" fmla="*/ 67 h 107"/>
                <a:gd name="T46" fmla="*/ 26 w 100"/>
                <a:gd name="T47" fmla="*/ 60 h 107"/>
                <a:gd name="T48" fmla="*/ 26 w 100"/>
                <a:gd name="T49" fmla="*/ 73 h 107"/>
                <a:gd name="T50" fmla="*/ 73 w 100"/>
                <a:gd name="T51" fmla="*/ 73 h 107"/>
                <a:gd name="T52" fmla="*/ 73 w 100"/>
                <a:gd name="T53" fmla="*/ 80 h 107"/>
                <a:gd name="T54" fmla="*/ 26 w 100"/>
                <a:gd name="T55" fmla="*/ 80 h 107"/>
                <a:gd name="T56" fmla="*/ 26 w 100"/>
                <a:gd name="T57" fmla="*/ 73 h 107"/>
                <a:gd name="T58" fmla="*/ 26 w 100"/>
                <a:gd name="T59" fmla="*/ 33 h 107"/>
                <a:gd name="T60" fmla="*/ 73 w 100"/>
                <a:gd name="T61" fmla="*/ 33 h 107"/>
                <a:gd name="T62" fmla="*/ 73 w 100"/>
                <a:gd name="T63" fmla="*/ 40 h 107"/>
                <a:gd name="T64" fmla="*/ 26 w 100"/>
                <a:gd name="T65" fmla="*/ 40 h 107"/>
                <a:gd name="T66" fmla="*/ 26 w 100"/>
                <a:gd name="T67" fmla="*/ 3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107">
                  <a:moveTo>
                    <a:pt x="9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7"/>
                    <a:pt x="1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5" y="107"/>
                    <a:pt x="100" y="102"/>
                    <a:pt x="100" y="9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5"/>
                    <a:pt x="95" y="0"/>
                    <a:pt x="90" y="0"/>
                  </a:cubicBezTo>
                  <a:close/>
                  <a:moveTo>
                    <a:pt x="86" y="93"/>
                  </a:moveTo>
                  <a:cubicBezTo>
                    <a:pt x="13" y="93"/>
                    <a:pt x="13" y="93"/>
                    <a:pt x="13" y="9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86" y="13"/>
                    <a:pt x="86" y="13"/>
                    <a:pt x="86" y="13"/>
                  </a:cubicBezTo>
                  <a:lnTo>
                    <a:pt x="86" y="93"/>
                  </a:lnTo>
                  <a:close/>
                  <a:moveTo>
                    <a:pt x="26" y="47"/>
                  </a:moveTo>
                  <a:cubicBezTo>
                    <a:pt x="73" y="47"/>
                    <a:pt x="73" y="47"/>
                    <a:pt x="73" y="47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26" y="53"/>
                    <a:pt x="26" y="53"/>
                    <a:pt x="26" y="53"/>
                  </a:cubicBezTo>
                  <a:lnTo>
                    <a:pt x="26" y="47"/>
                  </a:lnTo>
                  <a:close/>
                  <a:moveTo>
                    <a:pt x="26" y="60"/>
                  </a:moveTo>
                  <a:cubicBezTo>
                    <a:pt x="73" y="60"/>
                    <a:pt x="73" y="60"/>
                    <a:pt x="73" y="60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26" y="67"/>
                    <a:pt x="26" y="67"/>
                    <a:pt x="26" y="67"/>
                  </a:cubicBezTo>
                  <a:lnTo>
                    <a:pt x="26" y="60"/>
                  </a:lnTo>
                  <a:close/>
                  <a:moveTo>
                    <a:pt x="26" y="73"/>
                  </a:moveTo>
                  <a:cubicBezTo>
                    <a:pt x="73" y="73"/>
                    <a:pt x="73" y="73"/>
                    <a:pt x="73" y="73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26" y="80"/>
                    <a:pt x="26" y="80"/>
                    <a:pt x="26" y="80"/>
                  </a:cubicBezTo>
                  <a:lnTo>
                    <a:pt x="26" y="73"/>
                  </a:lnTo>
                  <a:close/>
                  <a:moveTo>
                    <a:pt x="26" y="33"/>
                  </a:moveTo>
                  <a:cubicBezTo>
                    <a:pt x="73" y="33"/>
                    <a:pt x="73" y="33"/>
                    <a:pt x="73" y="33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26" y="33"/>
                  </a:lnTo>
                  <a:close/>
                </a:path>
              </a:pathLst>
            </a:custGeom>
            <a:solidFill>
              <a:srgbClr val="F6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7" name="Freeform 211"/>
            <p:cNvSpPr>
              <a:spLocks/>
            </p:cNvSpPr>
            <p:nvPr/>
          </p:nvSpPr>
          <p:spPr bwMode="auto">
            <a:xfrm>
              <a:off x="9781119" y="5771788"/>
              <a:ext cx="366021" cy="364063"/>
            </a:xfrm>
            <a:custGeom>
              <a:avLst/>
              <a:gdLst>
                <a:gd name="T0" fmla="*/ 86 w 114"/>
                <a:gd name="T1" fmla="*/ 72 h 114"/>
                <a:gd name="T2" fmla="*/ 66 w 114"/>
                <a:gd name="T3" fmla="*/ 52 h 114"/>
                <a:gd name="T4" fmla="*/ 114 w 114"/>
                <a:gd name="T5" fmla="*/ 16 h 114"/>
                <a:gd name="T6" fmla="*/ 100 w 114"/>
                <a:gd name="T7" fmla="*/ 2 h 114"/>
                <a:gd name="T8" fmla="*/ 40 w 114"/>
                <a:gd name="T9" fmla="*/ 26 h 114"/>
                <a:gd name="T10" fmla="*/ 21 w 114"/>
                <a:gd name="T11" fmla="*/ 7 h 114"/>
                <a:gd name="T12" fmla="*/ 4 w 114"/>
                <a:gd name="T13" fmla="*/ 4 h 114"/>
                <a:gd name="T14" fmla="*/ 7 w 114"/>
                <a:gd name="T15" fmla="*/ 21 h 114"/>
                <a:gd name="T16" fmla="*/ 26 w 114"/>
                <a:gd name="T17" fmla="*/ 40 h 114"/>
                <a:gd name="T18" fmla="*/ 2 w 114"/>
                <a:gd name="T19" fmla="*/ 100 h 114"/>
                <a:gd name="T20" fmla="*/ 16 w 114"/>
                <a:gd name="T21" fmla="*/ 114 h 114"/>
                <a:gd name="T22" fmla="*/ 52 w 114"/>
                <a:gd name="T23" fmla="*/ 66 h 114"/>
                <a:gd name="T24" fmla="*/ 72 w 114"/>
                <a:gd name="T25" fmla="*/ 86 h 114"/>
                <a:gd name="T26" fmla="*/ 72 w 114"/>
                <a:gd name="T27" fmla="*/ 114 h 114"/>
                <a:gd name="T28" fmla="*/ 86 w 114"/>
                <a:gd name="T29" fmla="*/ 114 h 114"/>
                <a:gd name="T30" fmla="*/ 93 w 114"/>
                <a:gd name="T31" fmla="*/ 93 h 114"/>
                <a:gd name="T32" fmla="*/ 114 w 114"/>
                <a:gd name="T33" fmla="*/ 86 h 114"/>
                <a:gd name="T34" fmla="*/ 114 w 114"/>
                <a:gd name="T35" fmla="*/ 72 h 114"/>
                <a:gd name="T36" fmla="*/ 86 w 114"/>
                <a:gd name="T37" fmla="*/ 7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114">
                  <a:moveTo>
                    <a:pt x="86" y="72"/>
                  </a:moveTo>
                  <a:cubicBezTo>
                    <a:pt x="66" y="52"/>
                    <a:pt x="66" y="52"/>
                    <a:pt x="66" y="52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6" y="2"/>
                    <a:pt x="8" y="0"/>
                    <a:pt x="4" y="4"/>
                  </a:cubicBezTo>
                  <a:cubicBezTo>
                    <a:pt x="0" y="8"/>
                    <a:pt x="2" y="16"/>
                    <a:pt x="7" y="2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86" y="72"/>
                    <a:pt x="86" y="72"/>
                    <a:pt x="8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8" name="Freeform 212"/>
            <p:cNvSpPr>
              <a:spLocks/>
            </p:cNvSpPr>
            <p:nvPr/>
          </p:nvSpPr>
          <p:spPr bwMode="auto">
            <a:xfrm>
              <a:off x="9804607" y="6221974"/>
              <a:ext cx="344490" cy="281855"/>
            </a:xfrm>
            <a:custGeom>
              <a:avLst/>
              <a:gdLst>
                <a:gd name="T0" fmla="*/ 108 w 108"/>
                <a:gd name="T1" fmla="*/ 11 h 88"/>
                <a:gd name="T2" fmla="*/ 96 w 108"/>
                <a:gd name="T3" fmla="*/ 14 h 88"/>
                <a:gd name="T4" fmla="*/ 105 w 108"/>
                <a:gd name="T5" fmla="*/ 2 h 88"/>
                <a:gd name="T6" fmla="*/ 91 w 108"/>
                <a:gd name="T7" fmla="*/ 7 h 88"/>
                <a:gd name="T8" fmla="*/ 75 w 108"/>
                <a:gd name="T9" fmla="*/ 0 h 88"/>
                <a:gd name="T10" fmla="*/ 53 w 108"/>
                <a:gd name="T11" fmla="*/ 22 h 88"/>
                <a:gd name="T12" fmla="*/ 54 w 108"/>
                <a:gd name="T13" fmla="*/ 27 h 88"/>
                <a:gd name="T14" fmla="*/ 8 w 108"/>
                <a:gd name="T15" fmla="*/ 4 h 88"/>
                <a:gd name="T16" fmla="*/ 5 w 108"/>
                <a:gd name="T17" fmla="*/ 15 h 88"/>
                <a:gd name="T18" fmla="*/ 15 w 108"/>
                <a:gd name="T19" fmla="*/ 34 h 88"/>
                <a:gd name="T20" fmla="*/ 5 w 108"/>
                <a:gd name="T21" fmla="*/ 31 h 88"/>
                <a:gd name="T22" fmla="*/ 5 w 108"/>
                <a:gd name="T23" fmla="*/ 31 h 88"/>
                <a:gd name="T24" fmla="*/ 23 w 108"/>
                <a:gd name="T25" fmla="*/ 53 h 88"/>
                <a:gd name="T26" fmla="*/ 17 w 108"/>
                <a:gd name="T27" fmla="*/ 54 h 88"/>
                <a:gd name="T28" fmla="*/ 13 w 108"/>
                <a:gd name="T29" fmla="*/ 53 h 88"/>
                <a:gd name="T30" fmla="*/ 33 w 108"/>
                <a:gd name="T31" fmla="*/ 69 h 88"/>
                <a:gd name="T32" fmla="*/ 6 w 108"/>
                <a:gd name="T33" fmla="*/ 78 h 88"/>
                <a:gd name="T34" fmla="*/ 0 w 108"/>
                <a:gd name="T35" fmla="*/ 78 h 88"/>
                <a:gd name="T36" fmla="*/ 34 w 108"/>
                <a:gd name="T37" fmla="*/ 88 h 88"/>
                <a:gd name="T38" fmla="*/ 97 w 108"/>
                <a:gd name="T39" fmla="*/ 25 h 88"/>
                <a:gd name="T40" fmla="*/ 97 w 108"/>
                <a:gd name="T41" fmla="*/ 22 h 88"/>
                <a:gd name="T42" fmla="*/ 108 w 108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88">
                  <a:moveTo>
                    <a:pt x="108" y="11"/>
                  </a:moveTo>
                  <a:cubicBezTo>
                    <a:pt x="104" y="12"/>
                    <a:pt x="100" y="13"/>
                    <a:pt x="96" y="14"/>
                  </a:cubicBezTo>
                  <a:cubicBezTo>
                    <a:pt x="100" y="11"/>
                    <a:pt x="104" y="7"/>
                    <a:pt x="105" y="2"/>
                  </a:cubicBezTo>
                  <a:cubicBezTo>
                    <a:pt x="101" y="4"/>
                    <a:pt x="96" y="6"/>
                    <a:pt x="91" y="7"/>
                  </a:cubicBezTo>
                  <a:cubicBezTo>
                    <a:pt x="87" y="3"/>
                    <a:pt x="81" y="0"/>
                    <a:pt x="75" y="0"/>
                  </a:cubicBezTo>
                  <a:cubicBezTo>
                    <a:pt x="63" y="0"/>
                    <a:pt x="53" y="10"/>
                    <a:pt x="53" y="22"/>
                  </a:cubicBezTo>
                  <a:cubicBezTo>
                    <a:pt x="53" y="24"/>
                    <a:pt x="53" y="26"/>
                    <a:pt x="54" y="27"/>
                  </a:cubicBezTo>
                  <a:cubicBezTo>
                    <a:pt x="35" y="26"/>
                    <a:pt x="19" y="18"/>
                    <a:pt x="8" y="4"/>
                  </a:cubicBezTo>
                  <a:cubicBezTo>
                    <a:pt x="6" y="7"/>
                    <a:pt x="5" y="11"/>
                    <a:pt x="5" y="15"/>
                  </a:cubicBezTo>
                  <a:cubicBezTo>
                    <a:pt x="5" y="23"/>
                    <a:pt x="9" y="30"/>
                    <a:pt x="15" y="34"/>
                  </a:cubicBezTo>
                  <a:cubicBezTo>
                    <a:pt x="11" y="34"/>
                    <a:pt x="8" y="33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42"/>
                    <a:pt x="12" y="51"/>
                    <a:pt x="23" y="53"/>
                  </a:cubicBezTo>
                  <a:cubicBezTo>
                    <a:pt x="21" y="53"/>
                    <a:pt x="19" y="54"/>
                    <a:pt x="17" y="54"/>
                  </a:cubicBezTo>
                  <a:cubicBezTo>
                    <a:pt x="15" y="54"/>
                    <a:pt x="14" y="54"/>
                    <a:pt x="13" y="53"/>
                  </a:cubicBezTo>
                  <a:cubicBezTo>
                    <a:pt x="15" y="62"/>
                    <a:pt x="23" y="69"/>
                    <a:pt x="33" y="69"/>
                  </a:cubicBezTo>
                  <a:cubicBezTo>
                    <a:pt x="26" y="75"/>
                    <a:pt x="16" y="78"/>
                    <a:pt x="6" y="78"/>
                  </a:cubicBezTo>
                  <a:cubicBezTo>
                    <a:pt x="4" y="78"/>
                    <a:pt x="2" y="78"/>
                    <a:pt x="0" y="78"/>
                  </a:cubicBezTo>
                  <a:cubicBezTo>
                    <a:pt x="10" y="84"/>
                    <a:pt x="22" y="88"/>
                    <a:pt x="34" y="88"/>
                  </a:cubicBezTo>
                  <a:cubicBezTo>
                    <a:pt x="75" y="88"/>
                    <a:pt x="97" y="54"/>
                    <a:pt x="97" y="25"/>
                  </a:cubicBezTo>
                  <a:cubicBezTo>
                    <a:pt x="97" y="24"/>
                    <a:pt x="97" y="23"/>
                    <a:pt x="97" y="22"/>
                  </a:cubicBezTo>
                  <a:cubicBezTo>
                    <a:pt x="102" y="19"/>
                    <a:pt x="105" y="15"/>
                    <a:pt x="10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9" name="Freeform 213"/>
            <p:cNvSpPr>
              <a:spLocks/>
            </p:cNvSpPr>
            <p:nvPr/>
          </p:nvSpPr>
          <p:spPr bwMode="auto">
            <a:xfrm>
              <a:off x="10315471" y="6398133"/>
              <a:ext cx="242709" cy="252495"/>
            </a:xfrm>
            <a:custGeom>
              <a:avLst/>
              <a:gdLst>
                <a:gd name="T0" fmla="*/ 66 w 124"/>
                <a:gd name="T1" fmla="*/ 0 h 129"/>
                <a:gd name="T2" fmla="*/ 66 w 124"/>
                <a:gd name="T3" fmla="*/ 59 h 129"/>
                <a:gd name="T4" fmla="*/ 124 w 124"/>
                <a:gd name="T5" fmla="*/ 0 h 129"/>
                <a:gd name="T6" fmla="*/ 124 w 124"/>
                <a:gd name="T7" fmla="*/ 129 h 129"/>
                <a:gd name="T8" fmla="*/ 66 w 124"/>
                <a:gd name="T9" fmla="*/ 70 h 129"/>
                <a:gd name="T10" fmla="*/ 66 w 124"/>
                <a:gd name="T11" fmla="*/ 129 h 129"/>
                <a:gd name="T12" fmla="*/ 0 w 124"/>
                <a:gd name="T13" fmla="*/ 64 h 129"/>
                <a:gd name="T14" fmla="*/ 66 w 124"/>
                <a:gd name="T1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9">
                  <a:moveTo>
                    <a:pt x="66" y="0"/>
                  </a:moveTo>
                  <a:lnTo>
                    <a:pt x="66" y="59"/>
                  </a:lnTo>
                  <a:lnTo>
                    <a:pt x="124" y="0"/>
                  </a:lnTo>
                  <a:lnTo>
                    <a:pt x="124" y="129"/>
                  </a:lnTo>
                  <a:lnTo>
                    <a:pt x="66" y="70"/>
                  </a:lnTo>
                  <a:lnTo>
                    <a:pt x="66" y="129"/>
                  </a:lnTo>
                  <a:lnTo>
                    <a:pt x="0" y="64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0" name="Freeform 214"/>
            <p:cNvSpPr>
              <a:spLocks noEditPoints="1"/>
            </p:cNvSpPr>
            <p:nvPr/>
          </p:nvSpPr>
          <p:spPr bwMode="auto">
            <a:xfrm>
              <a:off x="9877029" y="6449024"/>
              <a:ext cx="366021" cy="364063"/>
            </a:xfrm>
            <a:custGeom>
              <a:avLst/>
              <a:gdLst>
                <a:gd name="T0" fmla="*/ 0 w 114"/>
                <a:gd name="T1" fmla="*/ 83 h 114"/>
                <a:gd name="T2" fmla="*/ 10 w 114"/>
                <a:gd name="T3" fmla="*/ 93 h 114"/>
                <a:gd name="T4" fmla="*/ 30 w 114"/>
                <a:gd name="T5" fmla="*/ 73 h 114"/>
                <a:gd name="T6" fmla="*/ 41 w 114"/>
                <a:gd name="T7" fmla="*/ 84 h 114"/>
                <a:gd name="T8" fmla="*/ 21 w 114"/>
                <a:gd name="T9" fmla="*/ 104 h 114"/>
                <a:gd name="T10" fmla="*/ 31 w 114"/>
                <a:gd name="T11" fmla="*/ 114 h 114"/>
                <a:gd name="T12" fmla="*/ 51 w 114"/>
                <a:gd name="T13" fmla="*/ 94 h 114"/>
                <a:gd name="T14" fmla="*/ 64 w 114"/>
                <a:gd name="T15" fmla="*/ 107 h 114"/>
                <a:gd name="T16" fmla="*/ 74 w 114"/>
                <a:gd name="T17" fmla="*/ 97 h 114"/>
                <a:gd name="T18" fmla="*/ 17 w 114"/>
                <a:gd name="T19" fmla="*/ 40 h 114"/>
                <a:gd name="T20" fmla="*/ 7 w 114"/>
                <a:gd name="T21" fmla="*/ 50 h 114"/>
                <a:gd name="T22" fmla="*/ 20 w 114"/>
                <a:gd name="T23" fmla="*/ 63 h 114"/>
                <a:gd name="T24" fmla="*/ 0 w 114"/>
                <a:gd name="T25" fmla="*/ 83 h 114"/>
                <a:gd name="T26" fmla="*/ 84 w 114"/>
                <a:gd name="T27" fmla="*/ 30 h 114"/>
                <a:gd name="T28" fmla="*/ 26 w 114"/>
                <a:gd name="T29" fmla="*/ 39 h 114"/>
                <a:gd name="T30" fmla="*/ 75 w 114"/>
                <a:gd name="T31" fmla="*/ 88 h 114"/>
                <a:gd name="T32" fmla="*/ 84 w 114"/>
                <a:gd name="T33" fmla="*/ 30 h 114"/>
                <a:gd name="T34" fmla="*/ 93 w 114"/>
                <a:gd name="T35" fmla="*/ 35 h 114"/>
                <a:gd name="T36" fmla="*/ 79 w 114"/>
                <a:gd name="T37" fmla="*/ 21 h 114"/>
                <a:gd name="T38" fmla="*/ 100 w 114"/>
                <a:gd name="T39" fmla="*/ 0 h 114"/>
                <a:gd name="T40" fmla="*/ 114 w 114"/>
                <a:gd name="T41" fmla="*/ 14 h 114"/>
                <a:gd name="T42" fmla="*/ 93 w 114"/>
                <a:gd name="T43" fmla="*/ 3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4" h="114">
                  <a:moveTo>
                    <a:pt x="0" y="8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20" y="63"/>
                    <a:pt x="20" y="63"/>
                    <a:pt x="20" y="63"/>
                  </a:cubicBezTo>
                  <a:lnTo>
                    <a:pt x="0" y="83"/>
                  </a:lnTo>
                  <a:close/>
                  <a:moveTo>
                    <a:pt x="84" y="30"/>
                  </a:moveTo>
                  <a:cubicBezTo>
                    <a:pt x="65" y="12"/>
                    <a:pt x="41" y="26"/>
                    <a:pt x="26" y="39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88" y="73"/>
                    <a:pt x="102" y="49"/>
                    <a:pt x="84" y="30"/>
                  </a:cubicBezTo>
                  <a:close/>
                  <a:moveTo>
                    <a:pt x="93" y="35"/>
                  </a:moveTo>
                  <a:cubicBezTo>
                    <a:pt x="79" y="21"/>
                    <a:pt x="79" y="21"/>
                    <a:pt x="79" y="2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14" y="14"/>
                    <a:pt x="114" y="14"/>
                    <a:pt x="114" y="14"/>
                  </a:cubicBezTo>
                  <a:lnTo>
                    <a:pt x="9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1" name="Freeform 215"/>
            <p:cNvSpPr>
              <a:spLocks noEditPoints="1"/>
            </p:cNvSpPr>
            <p:nvPr/>
          </p:nvSpPr>
          <p:spPr bwMode="auto">
            <a:xfrm>
              <a:off x="8986444" y="6147595"/>
              <a:ext cx="366021" cy="358191"/>
            </a:xfrm>
            <a:custGeom>
              <a:avLst/>
              <a:gdLst>
                <a:gd name="T0" fmla="*/ 110 w 115"/>
                <a:gd name="T1" fmla="*/ 36 h 112"/>
                <a:gd name="T2" fmla="*/ 86 w 115"/>
                <a:gd name="T3" fmla="*/ 1 h 112"/>
                <a:gd name="T4" fmla="*/ 86 w 115"/>
                <a:gd name="T5" fmla="*/ 1 h 112"/>
                <a:gd name="T6" fmla="*/ 77 w 115"/>
                <a:gd name="T7" fmla="*/ 4 h 112"/>
                <a:gd name="T8" fmla="*/ 32 w 115"/>
                <a:gd name="T9" fmla="*/ 39 h 112"/>
                <a:gd name="T10" fmla="*/ 36 w 115"/>
                <a:gd name="T11" fmla="*/ 56 h 112"/>
                <a:gd name="T12" fmla="*/ 42 w 115"/>
                <a:gd name="T13" fmla="*/ 73 h 112"/>
                <a:gd name="T14" fmla="*/ 98 w 115"/>
                <a:gd name="T15" fmla="*/ 81 h 112"/>
                <a:gd name="T16" fmla="*/ 106 w 115"/>
                <a:gd name="T17" fmla="*/ 78 h 112"/>
                <a:gd name="T18" fmla="*/ 106 w 115"/>
                <a:gd name="T19" fmla="*/ 79 h 112"/>
                <a:gd name="T20" fmla="*/ 110 w 115"/>
                <a:gd name="T21" fmla="*/ 36 h 112"/>
                <a:gd name="T22" fmla="*/ 102 w 115"/>
                <a:gd name="T23" fmla="*/ 73 h 112"/>
                <a:gd name="T24" fmla="*/ 99 w 115"/>
                <a:gd name="T25" fmla="*/ 73 h 112"/>
                <a:gd name="T26" fmla="*/ 93 w 115"/>
                <a:gd name="T27" fmla="*/ 67 h 112"/>
                <a:gd name="T28" fmla="*/ 83 w 115"/>
                <a:gd name="T29" fmla="*/ 43 h 112"/>
                <a:gd name="T30" fmla="*/ 80 w 115"/>
                <a:gd name="T31" fmla="*/ 18 h 112"/>
                <a:gd name="T32" fmla="*/ 82 w 115"/>
                <a:gd name="T33" fmla="*/ 10 h 112"/>
                <a:gd name="T34" fmla="*/ 84 w 115"/>
                <a:gd name="T35" fmla="*/ 8 h 112"/>
                <a:gd name="T36" fmla="*/ 87 w 115"/>
                <a:gd name="T37" fmla="*/ 9 h 112"/>
                <a:gd name="T38" fmla="*/ 93 w 115"/>
                <a:gd name="T39" fmla="*/ 15 h 112"/>
                <a:gd name="T40" fmla="*/ 103 w 115"/>
                <a:gd name="T41" fmla="*/ 38 h 112"/>
                <a:gd name="T42" fmla="*/ 106 w 115"/>
                <a:gd name="T43" fmla="*/ 63 h 112"/>
                <a:gd name="T44" fmla="*/ 104 w 115"/>
                <a:gd name="T45" fmla="*/ 71 h 112"/>
                <a:gd name="T46" fmla="*/ 102 w 115"/>
                <a:gd name="T47" fmla="*/ 73 h 112"/>
                <a:gd name="T48" fmla="*/ 28 w 115"/>
                <a:gd name="T49" fmla="*/ 58 h 112"/>
                <a:gd name="T50" fmla="*/ 25 w 115"/>
                <a:gd name="T51" fmla="*/ 42 h 112"/>
                <a:gd name="T52" fmla="*/ 11 w 115"/>
                <a:gd name="T53" fmla="*/ 47 h 112"/>
                <a:gd name="T54" fmla="*/ 4 w 115"/>
                <a:gd name="T55" fmla="*/ 49 h 112"/>
                <a:gd name="T56" fmla="*/ 0 w 115"/>
                <a:gd name="T57" fmla="*/ 61 h 112"/>
                <a:gd name="T58" fmla="*/ 3 w 115"/>
                <a:gd name="T59" fmla="*/ 70 h 112"/>
                <a:gd name="T60" fmla="*/ 11 w 115"/>
                <a:gd name="T61" fmla="*/ 78 h 112"/>
                <a:gd name="T62" fmla="*/ 19 w 115"/>
                <a:gd name="T63" fmla="*/ 76 h 112"/>
                <a:gd name="T64" fmla="*/ 34 w 115"/>
                <a:gd name="T65" fmla="*/ 73 h 112"/>
                <a:gd name="T66" fmla="*/ 28 w 115"/>
                <a:gd name="T67" fmla="*/ 58 h 112"/>
                <a:gd name="T68" fmla="*/ 47 w 115"/>
                <a:gd name="T69" fmla="*/ 77 h 112"/>
                <a:gd name="T70" fmla="*/ 32 w 115"/>
                <a:gd name="T71" fmla="*/ 78 h 112"/>
                <a:gd name="T72" fmla="*/ 50 w 115"/>
                <a:gd name="T73" fmla="*/ 110 h 112"/>
                <a:gd name="T74" fmla="*/ 54 w 115"/>
                <a:gd name="T75" fmla="*/ 111 h 112"/>
                <a:gd name="T76" fmla="*/ 66 w 115"/>
                <a:gd name="T77" fmla="*/ 102 h 112"/>
                <a:gd name="T78" fmla="*/ 66 w 115"/>
                <a:gd name="T79" fmla="*/ 98 h 112"/>
                <a:gd name="T80" fmla="*/ 47 w 115"/>
                <a:gd name="T81" fmla="*/ 77 h 112"/>
                <a:gd name="T82" fmla="*/ 96 w 115"/>
                <a:gd name="T83" fmla="*/ 53 h 112"/>
                <a:gd name="T84" fmla="*/ 95 w 115"/>
                <a:gd name="T85" fmla="*/ 53 h 112"/>
                <a:gd name="T86" fmla="*/ 93 w 115"/>
                <a:gd name="T87" fmla="*/ 51 h 112"/>
                <a:gd name="T88" fmla="*/ 89 w 115"/>
                <a:gd name="T89" fmla="*/ 42 h 112"/>
                <a:gd name="T90" fmla="*/ 88 w 115"/>
                <a:gd name="T91" fmla="*/ 32 h 112"/>
                <a:gd name="T92" fmla="*/ 89 w 115"/>
                <a:gd name="T93" fmla="*/ 29 h 112"/>
                <a:gd name="T94" fmla="*/ 90 w 115"/>
                <a:gd name="T95" fmla="*/ 28 h 112"/>
                <a:gd name="T96" fmla="*/ 91 w 115"/>
                <a:gd name="T97" fmla="*/ 29 h 112"/>
                <a:gd name="T98" fmla="*/ 93 w 115"/>
                <a:gd name="T99" fmla="*/ 31 h 112"/>
                <a:gd name="T100" fmla="*/ 97 w 115"/>
                <a:gd name="T101" fmla="*/ 40 h 112"/>
                <a:gd name="T102" fmla="*/ 98 w 115"/>
                <a:gd name="T103" fmla="*/ 49 h 112"/>
                <a:gd name="T104" fmla="*/ 97 w 115"/>
                <a:gd name="T105" fmla="*/ 52 h 112"/>
                <a:gd name="T106" fmla="*/ 96 w 115"/>
                <a:gd name="T107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12">
                  <a:moveTo>
                    <a:pt x="110" y="36"/>
                  </a:moveTo>
                  <a:cubicBezTo>
                    <a:pt x="104" y="15"/>
                    <a:pt x="93" y="0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60" y="25"/>
                    <a:pt x="32" y="39"/>
                  </a:cubicBezTo>
                  <a:cubicBezTo>
                    <a:pt x="33" y="44"/>
                    <a:pt x="34" y="50"/>
                    <a:pt x="36" y="56"/>
                  </a:cubicBezTo>
                  <a:cubicBezTo>
                    <a:pt x="37" y="63"/>
                    <a:pt x="39" y="68"/>
                    <a:pt x="42" y="73"/>
                  </a:cubicBezTo>
                  <a:cubicBezTo>
                    <a:pt x="73" y="71"/>
                    <a:pt x="98" y="81"/>
                    <a:pt x="98" y="81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6" y="79"/>
                    <a:pt x="106" y="79"/>
                  </a:cubicBezTo>
                  <a:cubicBezTo>
                    <a:pt x="114" y="76"/>
                    <a:pt x="115" y="57"/>
                    <a:pt x="110" y="36"/>
                  </a:cubicBezTo>
                  <a:close/>
                  <a:moveTo>
                    <a:pt x="102" y="73"/>
                  </a:moveTo>
                  <a:cubicBezTo>
                    <a:pt x="101" y="74"/>
                    <a:pt x="99" y="73"/>
                    <a:pt x="99" y="73"/>
                  </a:cubicBezTo>
                  <a:cubicBezTo>
                    <a:pt x="97" y="71"/>
                    <a:pt x="95" y="69"/>
                    <a:pt x="93" y="67"/>
                  </a:cubicBezTo>
                  <a:cubicBezTo>
                    <a:pt x="89" y="61"/>
                    <a:pt x="85" y="53"/>
                    <a:pt x="83" y="43"/>
                  </a:cubicBezTo>
                  <a:cubicBezTo>
                    <a:pt x="80" y="34"/>
                    <a:pt x="79" y="25"/>
                    <a:pt x="80" y="18"/>
                  </a:cubicBezTo>
                  <a:cubicBezTo>
                    <a:pt x="80" y="15"/>
                    <a:pt x="81" y="12"/>
                    <a:pt x="82" y="10"/>
                  </a:cubicBezTo>
                  <a:cubicBezTo>
                    <a:pt x="82" y="10"/>
                    <a:pt x="83" y="8"/>
                    <a:pt x="84" y="8"/>
                  </a:cubicBezTo>
                  <a:cubicBezTo>
                    <a:pt x="85" y="8"/>
                    <a:pt x="87" y="9"/>
                    <a:pt x="87" y="9"/>
                  </a:cubicBezTo>
                  <a:cubicBezTo>
                    <a:pt x="89" y="10"/>
                    <a:pt x="91" y="12"/>
                    <a:pt x="93" y="15"/>
                  </a:cubicBezTo>
                  <a:cubicBezTo>
                    <a:pt x="97" y="20"/>
                    <a:pt x="101" y="29"/>
                    <a:pt x="103" y="38"/>
                  </a:cubicBezTo>
                  <a:cubicBezTo>
                    <a:pt x="106" y="47"/>
                    <a:pt x="107" y="56"/>
                    <a:pt x="106" y="63"/>
                  </a:cubicBezTo>
                  <a:cubicBezTo>
                    <a:pt x="105" y="67"/>
                    <a:pt x="105" y="69"/>
                    <a:pt x="104" y="71"/>
                  </a:cubicBezTo>
                  <a:cubicBezTo>
                    <a:pt x="103" y="72"/>
                    <a:pt x="103" y="73"/>
                    <a:pt x="102" y="73"/>
                  </a:cubicBezTo>
                  <a:close/>
                  <a:moveTo>
                    <a:pt x="28" y="58"/>
                  </a:moveTo>
                  <a:cubicBezTo>
                    <a:pt x="27" y="53"/>
                    <a:pt x="26" y="47"/>
                    <a:pt x="25" y="42"/>
                  </a:cubicBezTo>
                  <a:cubicBezTo>
                    <a:pt x="20" y="44"/>
                    <a:pt x="16" y="46"/>
                    <a:pt x="11" y="47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8"/>
                    <a:pt x="19" y="76"/>
                  </a:cubicBezTo>
                  <a:cubicBezTo>
                    <a:pt x="24" y="75"/>
                    <a:pt x="28" y="74"/>
                    <a:pt x="34" y="73"/>
                  </a:cubicBezTo>
                  <a:cubicBezTo>
                    <a:pt x="32" y="69"/>
                    <a:pt x="30" y="64"/>
                    <a:pt x="28" y="58"/>
                  </a:cubicBezTo>
                  <a:close/>
                  <a:moveTo>
                    <a:pt x="47" y="77"/>
                  </a:moveTo>
                  <a:cubicBezTo>
                    <a:pt x="32" y="78"/>
                    <a:pt x="32" y="78"/>
                    <a:pt x="32" y="78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1" y="112"/>
                    <a:pt x="53" y="112"/>
                    <a:pt x="54" y="111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7" y="101"/>
                    <a:pt x="67" y="99"/>
                    <a:pt x="66" y="98"/>
                  </a:cubicBezTo>
                  <a:lnTo>
                    <a:pt x="47" y="77"/>
                  </a:lnTo>
                  <a:close/>
                  <a:moveTo>
                    <a:pt x="96" y="53"/>
                  </a:moveTo>
                  <a:cubicBezTo>
                    <a:pt x="96" y="53"/>
                    <a:pt x="95" y="53"/>
                    <a:pt x="95" y="53"/>
                  </a:cubicBezTo>
                  <a:cubicBezTo>
                    <a:pt x="94" y="53"/>
                    <a:pt x="94" y="52"/>
                    <a:pt x="93" y="51"/>
                  </a:cubicBezTo>
                  <a:cubicBezTo>
                    <a:pt x="91" y="49"/>
                    <a:pt x="90" y="45"/>
                    <a:pt x="89" y="42"/>
                  </a:cubicBezTo>
                  <a:cubicBezTo>
                    <a:pt x="88" y="38"/>
                    <a:pt x="88" y="35"/>
                    <a:pt x="88" y="32"/>
                  </a:cubicBezTo>
                  <a:cubicBezTo>
                    <a:pt x="88" y="31"/>
                    <a:pt x="88" y="30"/>
                    <a:pt x="89" y="29"/>
                  </a:cubicBezTo>
                  <a:cubicBezTo>
                    <a:pt x="89" y="29"/>
                    <a:pt x="89" y="28"/>
                    <a:pt x="90" y="28"/>
                  </a:cubicBezTo>
                  <a:cubicBezTo>
                    <a:pt x="90" y="28"/>
                    <a:pt x="90" y="28"/>
                    <a:pt x="91" y="29"/>
                  </a:cubicBezTo>
                  <a:cubicBezTo>
                    <a:pt x="91" y="29"/>
                    <a:pt x="92" y="30"/>
                    <a:pt x="93" y="31"/>
                  </a:cubicBezTo>
                  <a:cubicBezTo>
                    <a:pt x="94" y="33"/>
                    <a:pt x="96" y="36"/>
                    <a:pt x="97" y="40"/>
                  </a:cubicBezTo>
                  <a:cubicBezTo>
                    <a:pt x="98" y="43"/>
                    <a:pt x="98" y="47"/>
                    <a:pt x="98" y="49"/>
                  </a:cubicBezTo>
                  <a:cubicBezTo>
                    <a:pt x="98" y="51"/>
                    <a:pt x="98" y="52"/>
                    <a:pt x="97" y="52"/>
                  </a:cubicBezTo>
                  <a:cubicBezTo>
                    <a:pt x="97" y="53"/>
                    <a:pt x="97" y="53"/>
                    <a:pt x="9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2" name="Freeform 216"/>
            <p:cNvSpPr>
              <a:spLocks noEditPoints="1"/>
            </p:cNvSpPr>
            <p:nvPr/>
          </p:nvSpPr>
          <p:spPr bwMode="auto">
            <a:xfrm>
              <a:off x="9420971" y="6157383"/>
              <a:ext cx="334704" cy="336661"/>
            </a:xfrm>
            <a:custGeom>
              <a:avLst/>
              <a:gdLst>
                <a:gd name="T0" fmla="*/ 100 w 105"/>
                <a:gd name="T1" fmla="*/ 29 h 105"/>
                <a:gd name="T2" fmla="*/ 71 w 105"/>
                <a:gd name="T3" fmla="*/ 26 h 105"/>
                <a:gd name="T4" fmla="*/ 88 w 105"/>
                <a:gd name="T5" fmla="*/ 9 h 105"/>
                <a:gd name="T6" fmla="*/ 82 w 105"/>
                <a:gd name="T7" fmla="*/ 3 h 105"/>
                <a:gd name="T8" fmla="*/ 59 w 105"/>
                <a:gd name="T9" fmla="*/ 26 h 105"/>
                <a:gd name="T10" fmla="*/ 52 w 105"/>
                <a:gd name="T11" fmla="*/ 26 h 105"/>
                <a:gd name="T12" fmla="*/ 52 w 105"/>
                <a:gd name="T13" fmla="*/ 26 h 105"/>
                <a:gd name="T14" fmla="*/ 26 w 105"/>
                <a:gd name="T15" fmla="*/ 0 h 105"/>
                <a:gd name="T16" fmla="*/ 19 w 105"/>
                <a:gd name="T17" fmla="*/ 6 h 105"/>
                <a:gd name="T18" fmla="*/ 39 w 105"/>
                <a:gd name="T19" fmla="*/ 26 h 105"/>
                <a:gd name="T20" fmla="*/ 4 w 105"/>
                <a:gd name="T21" fmla="*/ 29 h 105"/>
                <a:gd name="T22" fmla="*/ 0 w 105"/>
                <a:gd name="T23" fmla="*/ 65 h 105"/>
                <a:gd name="T24" fmla="*/ 4 w 105"/>
                <a:gd name="T25" fmla="*/ 101 h 105"/>
                <a:gd name="T26" fmla="*/ 52 w 105"/>
                <a:gd name="T27" fmla="*/ 105 h 105"/>
                <a:gd name="T28" fmla="*/ 100 w 105"/>
                <a:gd name="T29" fmla="*/ 101 h 105"/>
                <a:gd name="T30" fmla="*/ 105 w 105"/>
                <a:gd name="T31" fmla="*/ 65 h 105"/>
                <a:gd name="T32" fmla="*/ 100 w 105"/>
                <a:gd name="T33" fmla="*/ 29 h 105"/>
                <a:gd name="T34" fmla="*/ 88 w 105"/>
                <a:gd name="T35" fmla="*/ 89 h 105"/>
                <a:gd name="T36" fmla="*/ 52 w 105"/>
                <a:gd name="T37" fmla="*/ 92 h 105"/>
                <a:gd name="T38" fmla="*/ 16 w 105"/>
                <a:gd name="T39" fmla="*/ 89 h 105"/>
                <a:gd name="T40" fmla="*/ 13 w 105"/>
                <a:gd name="T41" fmla="*/ 65 h 105"/>
                <a:gd name="T42" fmla="*/ 16 w 105"/>
                <a:gd name="T43" fmla="*/ 41 h 105"/>
                <a:gd name="T44" fmla="*/ 52 w 105"/>
                <a:gd name="T45" fmla="*/ 39 h 105"/>
                <a:gd name="T46" fmla="*/ 88 w 105"/>
                <a:gd name="T47" fmla="*/ 41 h 105"/>
                <a:gd name="T48" fmla="*/ 92 w 105"/>
                <a:gd name="T49" fmla="*/ 65 h 105"/>
                <a:gd name="T50" fmla="*/ 88 w 105"/>
                <a:gd name="T51" fmla="*/ 8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5">
                  <a:moveTo>
                    <a:pt x="100" y="29"/>
                  </a:moveTo>
                  <a:cubicBezTo>
                    <a:pt x="91" y="28"/>
                    <a:pt x="82" y="27"/>
                    <a:pt x="71" y="26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7" y="26"/>
                    <a:pt x="54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27" y="27"/>
                    <a:pt x="15" y="28"/>
                    <a:pt x="4" y="29"/>
                  </a:cubicBezTo>
                  <a:cubicBezTo>
                    <a:pt x="1" y="40"/>
                    <a:pt x="0" y="52"/>
                    <a:pt x="0" y="65"/>
                  </a:cubicBezTo>
                  <a:cubicBezTo>
                    <a:pt x="0" y="78"/>
                    <a:pt x="1" y="90"/>
                    <a:pt x="4" y="101"/>
                  </a:cubicBezTo>
                  <a:cubicBezTo>
                    <a:pt x="19" y="104"/>
                    <a:pt x="35" y="105"/>
                    <a:pt x="52" y="105"/>
                  </a:cubicBezTo>
                  <a:cubicBezTo>
                    <a:pt x="69" y="105"/>
                    <a:pt x="86" y="104"/>
                    <a:pt x="100" y="101"/>
                  </a:cubicBezTo>
                  <a:cubicBezTo>
                    <a:pt x="103" y="90"/>
                    <a:pt x="105" y="78"/>
                    <a:pt x="105" y="65"/>
                  </a:cubicBezTo>
                  <a:cubicBezTo>
                    <a:pt x="105" y="52"/>
                    <a:pt x="103" y="40"/>
                    <a:pt x="100" y="29"/>
                  </a:cubicBezTo>
                  <a:close/>
                  <a:moveTo>
                    <a:pt x="88" y="89"/>
                  </a:moveTo>
                  <a:cubicBezTo>
                    <a:pt x="77" y="91"/>
                    <a:pt x="65" y="92"/>
                    <a:pt x="52" y="92"/>
                  </a:cubicBezTo>
                  <a:cubicBezTo>
                    <a:pt x="39" y="92"/>
                    <a:pt x="27" y="91"/>
                    <a:pt x="16" y="89"/>
                  </a:cubicBezTo>
                  <a:cubicBezTo>
                    <a:pt x="14" y="82"/>
                    <a:pt x="13" y="74"/>
                    <a:pt x="13" y="65"/>
                  </a:cubicBezTo>
                  <a:cubicBezTo>
                    <a:pt x="13" y="57"/>
                    <a:pt x="14" y="49"/>
                    <a:pt x="16" y="41"/>
                  </a:cubicBezTo>
                  <a:cubicBezTo>
                    <a:pt x="27" y="40"/>
                    <a:pt x="39" y="39"/>
                    <a:pt x="52" y="39"/>
                  </a:cubicBezTo>
                  <a:cubicBezTo>
                    <a:pt x="65" y="39"/>
                    <a:pt x="77" y="40"/>
                    <a:pt x="88" y="41"/>
                  </a:cubicBezTo>
                  <a:cubicBezTo>
                    <a:pt x="90" y="49"/>
                    <a:pt x="92" y="57"/>
                    <a:pt x="92" y="65"/>
                  </a:cubicBezTo>
                  <a:cubicBezTo>
                    <a:pt x="92" y="74"/>
                    <a:pt x="90" y="82"/>
                    <a:pt x="88" y="89"/>
                  </a:cubicBezTo>
                  <a:close/>
                </a:path>
              </a:pathLst>
            </a:custGeom>
            <a:solidFill>
              <a:srgbClr val="F37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3" name="Freeform 217"/>
            <p:cNvSpPr>
              <a:spLocks/>
            </p:cNvSpPr>
            <p:nvPr/>
          </p:nvSpPr>
          <p:spPr bwMode="auto">
            <a:xfrm>
              <a:off x="9372038" y="6560592"/>
              <a:ext cx="409082" cy="230965"/>
            </a:xfrm>
            <a:custGeom>
              <a:avLst/>
              <a:gdLst>
                <a:gd name="T0" fmla="*/ 128 w 128"/>
                <a:gd name="T1" fmla="*/ 50 h 72"/>
                <a:gd name="T2" fmla="*/ 112 w 128"/>
                <a:gd name="T3" fmla="*/ 29 h 72"/>
                <a:gd name="T4" fmla="*/ 82 w 128"/>
                <a:gd name="T5" fmla="*/ 0 h 72"/>
                <a:gd name="T6" fmla="*/ 58 w 128"/>
                <a:gd name="T7" fmla="*/ 11 h 72"/>
                <a:gd name="T8" fmla="*/ 45 w 128"/>
                <a:gd name="T9" fmla="*/ 4 h 72"/>
                <a:gd name="T10" fmla="*/ 29 w 128"/>
                <a:gd name="T11" fmla="*/ 21 h 72"/>
                <a:gd name="T12" fmla="*/ 29 w 128"/>
                <a:gd name="T13" fmla="*/ 23 h 72"/>
                <a:gd name="T14" fmla="*/ 24 w 128"/>
                <a:gd name="T15" fmla="*/ 23 h 72"/>
                <a:gd name="T16" fmla="*/ 0 w 128"/>
                <a:gd name="T17" fmla="*/ 47 h 72"/>
                <a:gd name="T18" fmla="*/ 24 w 128"/>
                <a:gd name="T19" fmla="*/ 72 h 72"/>
                <a:gd name="T20" fmla="*/ 106 w 128"/>
                <a:gd name="T21" fmla="*/ 72 h 72"/>
                <a:gd name="T22" fmla="*/ 106 w 128"/>
                <a:gd name="T23" fmla="*/ 72 h 72"/>
                <a:gd name="T24" fmla="*/ 128 w 128"/>
                <a:gd name="T25" fmla="*/ 5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72">
                  <a:moveTo>
                    <a:pt x="128" y="50"/>
                  </a:moveTo>
                  <a:cubicBezTo>
                    <a:pt x="128" y="39"/>
                    <a:pt x="121" y="31"/>
                    <a:pt x="112" y="29"/>
                  </a:cubicBezTo>
                  <a:cubicBezTo>
                    <a:pt x="111" y="12"/>
                    <a:pt x="98" y="0"/>
                    <a:pt x="82" y="0"/>
                  </a:cubicBezTo>
                  <a:cubicBezTo>
                    <a:pt x="72" y="0"/>
                    <a:pt x="64" y="4"/>
                    <a:pt x="58" y="11"/>
                  </a:cubicBezTo>
                  <a:cubicBezTo>
                    <a:pt x="55" y="7"/>
                    <a:pt x="51" y="4"/>
                    <a:pt x="45" y="4"/>
                  </a:cubicBezTo>
                  <a:cubicBezTo>
                    <a:pt x="36" y="4"/>
                    <a:pt x="29" y="12"/>
                    <a:pt x="29" y="21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7" y="23"/>
                    <a:pt x="26" y="23"/>
                    <a:pt x="24" y="23"/>
                  </a:cubicBezTo>
                  <a:cubicBezTo>
                    <a:pt x="11" y="23"/>
                    <a:pt x="0" y="34"/>
                    <a:pt x="0" y="47"/>
                  </a:cubicBezTo>
                  <a:cubicBezTo>
                    <a:pt x="0" y="61"/>
                    <a:pt x="11" y="72"/>
                    <a:pt x="24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18" y="71"/>
                    <a:pt x="128" y="62"/>
                    <a:pt x="12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4" name="Freeform 218"/>
            <p:cNvSpPr>
              <a:spLocks noEditPoints="1"/>
            </p:cNvSpPr>
            <p:nvPr/>
          </p:nvSpPr>
          <p:spPr bwMode="auto">
            <a:xfrm>
              <a:off x="8992317" y="6560592"/>
              <a:ext cx="281855" cy="230965"/>
            </a:xfrm>
            <a:custGeom>
              <a:avLst/>
              <a:gdLst>
                <a:gd name="T0" fmla="*/ 0 w 88"/>
                <a:gd name="T1" fmla="*/ 0 h 72"/>
                <a:gd name="T2" fmla="*/ 0 w 88"/>
                <a:gd name="T3" fmla="*/ 72 h 72"/>
                <a:gd name="T4" fmla="*/ 88 w 88"/>
                <a:gd name="T5" fmla="*/ 72 h 72"/>
                <a:gd name="T6" fmla="*/ 88 w 88"/>
                <a:gd name="T7" fmla="*/ 0 h 72"/>
                <a:gd name="T8" fmla="*/ 0 w 88"/>
                <a:gd name="T9" fmla="*/ 0 h 72"/>
                <a:gd name="T10" fmla="*/ 83 w 88"/>
                <a:gd name="T11" fmla="*/ 66 h 72"/>
                <a:gd name="T12" fmla="*/ 5 w 88"/>
                <a:gd name="T13" fmla="*/ 66 h 72"/>
                <a:gd name="T14" fmla="*/ 5 w 88"/>
                <a:gd name="T15" fmla="*/ 5 h 72"/>
                <a:gd name="T16" fmla="*/ 83 w 88"/>
                <a:gd name="T17" fmla="*/ 5 h 72"/>
                <a:gd name="T18" fmla="*/ 83 w 88"/>
                <a:gd name="T19" fmla="*/ 66 h 72"/>
                <a:gd name="T20" fmla="*/ 61 w 88"/>
                <a:gd name="T21" fmla="*/ 19 h 72"/>
                <a:gd name="T22" fmla="*/ 69 w 88"/>
                <a:gd name="T23" fmla="*/ 27 h 72"/>
                <a:gd name="T24" fmla="*/ 77 w 88"/>
                <a:gd name="T25" fmla="*/ 19 h 72"/>
                <a:gd name="T26" fmla="*/ 69 w 88"/>
                <a:gd name="T27" fmla="*/ 11 h 72"/>
                <a:gd name="T28" fmla="*/ 61 w 88"/>
                <a:gd name="T29" fmla="*/ 19 h 72"/>
                <a:gd name="T30" fmla="*/ 77 w 88"/>
                <a:gd name="T31" fmla="*/ 60 h 72"/>
                <a:gd name="T32" fmla="*/ 11 w 88"/>
                <a:gd name="T33" fmla="*/ 60 h 72"/>
                <a:gd name="T34" fmla="*/ 27 w 88"/>
                <a:gd name="T35" fmla="*/ 16 h 72"/>
                <a:gd name="T36" fmla="*/ 50 w 88"/>
                <a:gd name="T37" fmla="*/ 44 h 72"/>
                <a:gd name="T38" fmla="*/ 61 w 88"/>
                <a:gd name="T39" fmla="*/ 36 h 72"/>
                <a:gd name="T40" fmla="*/ 77 w 88"/>
                <a:gd name="T41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0" y="0"/>
                  </a:lnTo>
                  <a:close/>
                  <a:moveTo>
                    <a:pt x="83" y="66"/>
                  </a:moveTo>
                  <a:cubicBezTo>
                    <a:pt x="5" y="66"/>
                    <a:pt x="5" y="66"/>
                    <a:pt x="5" y="6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83" y="5"/>
                    <a:pt x="83" y="5"/>
                    <a:pt x="83" y="5"/>
                  </a:cubicBezTo>
                  <a:lnTo>
                    <a:pt x="83" y="66"/>
                  </a:lnTo>
                  <a:close/>
                  <a:moveTo>
                    <a:pt x="61" y="19"/>
                  </a:moveTo>
                  <a:cubicBezTo>
                    <a:pt x="61" y="24"/>
                    <a:pt x="64" y="27"/>
                    <a:pt x="69" y="27"/>
                  </a:cubicBezTo>
                  <a:cubicBezTo>
                    <a:pt x="74" y="27"/>
                    <a:pt x="77" y="24"/>
                    <a:pt x="77" y="19"/>
                  </a:cubicBezTo>
                  <a:cubicBezTo>
                    <a:pt x="77" y="14"/>
                    <a:pt x="74" y="11"/>
                    <a:pt x="69" y="11"/>
                  </a:cubicBezTo>
                  <a:cubicBezTo>
                    <a:pt x="64" y="11"/>
                    <a:pt x="61" y="14"/>
                    <a:pt x="61" y="19"/>
                  </a:cubicBezTo>
                  <a:close/>
                  <a:moveTo>
                    <a:pt x="77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61" y="36"/>
                    <a:pt x="61" y="36"/>
                    <a:pt x="61" y="36"/>
                  </a:cubicBezTo>
                  <a:lnTo>
                    <a:pt x="77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5" name="Freeform 219"/>
            <p:cNvSpPr>
              <a:spLocks noEditPoints="1"/>
            </p:cNvSpPr>
            <p:nvPr/>
          </p:nvSpPr>
          <p:spPr bwMode="auto">
            <a:xfrm>
              <a:off x="8583234" y="6505787"/>
              <a:ext cx="272069" cy="275983"/>
            </a:xfrm>
            <a:custGeom>
              <a:avLst/>
              <a:gdLst>
                <a:gd name="T0" fmla="*/ 57 w 85"/>
                <a:gd name="T1" fmla="*/ 59 h 86"/>
                <a:gd name="T2" fmla="*/ 82 w 85"/>
                <a:gd name="T3" fmla="*/ 47 h 86"/>
                <a:gd name="T4" fmla="*/ 82 w 85"/>
                <a:gd name="T5" fmla="*/ 59 h 86"/>
                <a:gd name="T6" fmla="*/ 66 w 85"/>
                <a:gd name="T7" fmla="*/ 67 h 86"/>
                <a:gd name="T8" fmla="*/ 59 w 85"/>
                <a:gd name="T9" fmla="*/ 84 h 86"/>
                <a:gd name="T10" fmla="*/ 47 w 85"/>
                <a:gd name="T11" fmla="*/ 84 h 86"/>
                <a:gd name="T12" fmla="*/ 57 w 85"/>
                <a:gd name="T13" fmla="*/ 59 h 86"/>
                <a:gd name="T14" fmla="*/ 24 w 85"/>
                <a:gd name="T15" fmla="*/ 85 h 86"/>
                <a:gd name="T16" fmla="*/ 39 w 85"/>
                <a:gd name="T17" fmla="*/ 42 h 86"/>
                <a:gd name="T18" fmla="*/ 81 w 85"/>
                <a:gd name="T19" fmla="*/ 23 h 86"/>
                <a:gd name="T20" fmla="*/ 81 w 85"/>
                <a:gd name="T21" fmla="*/ 35 h 86"/>
                <a:gd name="T22" fmla="*/ 81 w 85"/>
                <a:gd name="T23" fmla="*/ 35 h 86"/>
                <a:gd name="T24" fmla="*/ 48 w 85"/>
                <a:gd name="T25" fmla="*/ 51 h 86"/>
                <a:gd name="T26" fmla="*/ 36 w 85"/>
                <a:gd name="T27" fmla="*/ 85 h 86"/>
                <a:gd name="T28" fmla="*/ 24 w 85"/>
                <a:gd name="T29" fmla="*/ 85 h 86"/>
                <a:gd name="T30" fmla="*/ 49 w 85"/>
                <a:gd name="T31" fmla="*/ 7 h 86"/>
                <a:gd name="T32" fmla="*/ 80 w 85"/>
                <a:gd name="T33" fmla="*/ 0 h 86"/>
                <a:gd name="T34" fmla="*/ 80 w 85"/>
                <a:gd name="T35" fmla="*/ 0 h 86"/>
                <a:gd name="T36" fmla="*/ 80 w 85"/>
                <a:gd name="T37" fmla="*/ 12 h 86"/>
                <a:gd name="T38" fmla="*/ 31 w 85"/>
                <a:gd name="T39" fmla="*/ 34 h 86"/>
                <a:gd name="T40" fmla="*/ 12 w 85"/>
                <a:gd name="T41" fmla="*/ 86 h 86"/>
                <a:gd name="T42" fmla="*/ 0 w 85"/>
                <a:gd name="T43" fmla="*/ 86 h 86"/>
                <a:gd name="T44" fmla="*/ 5 w 85"/>
                <a:gd name="T45" fmla="*/ 55 h 86"/>
                <a:gd name="T46" fmla="*/ 22 w 85"/>
                <a:gd name="T47" fmla="*/ 26 h 86"/>
                <a:gd name="T48" fmla="*/ 49 w 85"/>
                <a:gd name="T49" fmla="*/ 7 h 86"/>
                <a:gd name="T50" fmla="*/ 75 w 85"/>
                <a:gd name="T51" fmla="*/ 83 h 86"/>
                <a:gd name="T52" fmla="*/ 83 w 85"/>
                <a:gd name="T53" fmla="*/ 83 h 86"/>
                <a:gd name="T54" fmla="*/ 83 w 85"/>
                <a:gd name="T55" fmla="*/ 74 h 86"/>
                <a:gd name="T56" fmla="*/ 74 w 85"/>
                <a:gd name="T57" fmla="*/ 75 h 86"/>
                <a:gd name="T58" fmla="*/ 75 w 85"/>
                <a:gd name="T59" fmla="*/ 8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" h="86">
                  <a:moveTo>
                    <a:pt x="57" y="59"/>
                  </a:moveTo>
                  <a:cubicBezTo>
                    <a:pt x="64" y="51"/>
                    <a:pt x="73" y="48"/>
                    <a:pt x="82" y="47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76" y="59"/>
                    <a:pt x="70" y="62"/>
                    <a:pt x="66" y="67"/>
                  </a:cubicBezTo>
                  <a:cubicBezTo>
                    <a:pt x="61" y="71"/>
                    <a:pt x="59" y="78"/>
                    <a:pt x="59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75"/>
                    <a:pt x="50" y="66"/>
                    <a:pt x="57" y="59"/>
                  </a:cubicBezTo>
                  <a:close/>
                  <a:moveTo>
                    <a:pt x="24" y="85"/>
                  </a:moveTo>
                  <a:cubicBezTo>
                    <a:pt x="23" y="69"/>
                    <a:pt x="29" y="54"/>
                    <a:pt x="39" y="42"/>
                  </a:cubicBezTo>
                  <a:cubicBezTo>
                    <a:pt x="50" y="31"/>
                    <a:pt x="65" y="24"/>
                    <a:pt x="81" y="23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69" y="36"/>
                    <a:pt x="57" y="41"/>
                    <a:pt x="48" y="51"/>
                  </a:cubicBezTo>
                  <a:cubicBezTo>
                    <a:pt x="40" y="60"/>
                    <a:pt x="35" y="72"/>
                    <a:pt x="36" y="85"/>
                  </a:cubicBezTo>
                  <a:lnTo>
                    <a:pt x="24" y="85"/>
                  </a:lnTo>
                  <a:close/>
                  <a:moveTo>
                    <a:pt x="49" y="7"/>
                  </a:moveTo>
                  <a:cubicBezTo>
                    <a:pt x="59" y="3"/>
                    <a:pt x="69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61" y="12"/>
                    <a:pt x="44" y="20"/>
                    <a:pt x="31" y="34"/>
                  </a:cubicBezTo>
                  <a:cubicBezTo>
                    <a:pt x="18" y="48"/>
                    <a:pt x="11" y="67"/>
                    <a:pt x="12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75"/>
                    <a:pt x="1" y="65"/>
                    <a:pt x="5" y="55"/>
                  </a:cubicBezTo>
                  <a:cubicBezTo>
                    <a:pt x="9" y="44"/>
                    <a:pt x="14" y="35"/>
                    <a:pt x="22" y="26"/>
                  </a:cubicBezTo>
                  <a:cubicBezTo>
                    <a:pt x="30" y="18"/>
                    <a:pt x="39" y="12"/>
                    <a:pt x="49" y="7"/>
                  </a:cubicBezTo>
                  <a:close/>
                  <a:moveTo>
                    <a:pt x="75" y="83"/>
                  </a:moveTo>
                  <a:cubicBezTo>
                    <a:pt x="77" y="85"/>
                    <a:pt x="81" y="85"/>
                    <a:pt x="83" y="83"/>
                  </a:cubicBezTo>
                  <a:cubicBezTo>
                    <a:pt x="85" y="80"/>
                    <a:pt x="85" y="77"/>
                    <a:pt x="83" y="74"/>
                  </a:cubicBezTo>
                  <a:cubicBezTo>
                    <a:pt x="80" y="72"/>
                    <a:pt x="77" y="72"/>
                    <a:pt x="74" y="75"/>
                  </a:cubicBezTo>
                  <a:cubicBezTo>
                    <a:pt x="72" y="77"/>
                    <a:pt x="72" y="81"/>
                    <a:pt x="7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6" name="Freeform 227"/>
            <p:cNvSpPr>
              <a:spLocks noEditPoints="1"/>
            </p:cNvSpPr>
            <p:nvPr/>
          </p:nvSpPr>
          <p:spPr bwMode="auto">
            <a:xfrm>
              <a:off x="7782165" y="3068712"/>
              <a:ext cx="230965" cy="227050"/>
            </a:xfrm>
            <a:custGeom>
              <a:avLst/>
              <a:gdLst>
                <a:gd name="T0" fmla="*/ 14 w 72"/>
                <a:gd name="T1" fmla="*/ 35 h 71"/>
                <a:gd name="T2" fmla="*/ 14 w 72"/>
                <a:gd name="T3" fmla="*/ 33 h 71"/>
                <a:gd name="T4" fmla="*/ 1 w 72"/>
                <a:gd name="T5" fmla="*/ 29 h 71"/>
                <a:gd name="T6" fmla="*/ 0 w 72"/>
                <a:gd name="T7" fmla="*/ 35 h 71"/>
                <a:gd name="T8" fmla="*/ 11 w 72"/>
                <a:gd name="T9" fmla="*/ 62 h 71"/>
                <a:gd name="T10" fmla="*/ 19 w 72"/>
                <a:gd name="T11" fmla="*/ 51 h 71"/>
                <a:gd name="T12" fmla="*/ 14 w 72"/>
                <a:gd name="T13" fmla="*/ 35 h 71"/>
                <a:gd name="T14" fmla="*/ 58 w 72"/>
                <a:gd name="T15" fmla="*/ 35 h 71"/>
                <a:gd name="T16" fmla="*/ 53 w 72"/>
                <a:gd name="T17" fmla="*/ 51 h 71"/>
                <a:gd name="T18" fmla="*/ 61 w 72"/>
                <a:gd name="T19" fmla="*/ 62 h 71"/>
                <a:gd name="T20" fmla="*/ 72 w 72"/>
                <a:gd name="T21" fmla="*/ 35 h 71"/>
                <a:gd name="T22" fmla="*/ 71 w 72"/>
                <a:gd name="T23" fmla="*/ 29 h 71"/>
                <a:gd name="T24" fmla="*/ 58 w 72"/>
                <a:gd name="T25" fmla="*/ 33 h 71"/>
                <a:gd name="T26" fmla="*/ 58 w 72"/>
                <a:gd name="T27" fmla="*/ 35 h 71"/>
                <a:gd name="T28" fmla="*/ 40 w 72"/>
                <a:gd name="T29" fmla="*/ 13 h 71"/>
                <a:gd name="T30" fmla="*/ 56 w 72"/>
                <a:gd name="T31" fmla="*/ 24 h 71"/>
                <a:gd name="T32" fmla="*/ 68 w 72"/>
                <a:gd name="T33" fmla="*/ 20 h 71"/>
                <a:gd name="T34" fmla="*/ 40 w 72"/>
                <a:gd name="T35" fmla="*/ 0 h 71"/>
                <a:gd name="T36" fmla="*/ 40 w 72"/>
                <a:gd name="T37" fmla="*/ 13 h 71"/>
                <a:gd name="T38" fmla="*/ 16 w 72"/>
                <a:gd name="T39" fmla="*/ 24 h 71"/>
                <a:gd name="T40" fmla="*/ 31 w 72"/>
                <a:gd name="T41" fmla="*/ 13 h 71"/>
                <a:gd name="T42" fmla="*/ 31 w 72"/>
                <a:gd name="T43" fmla="*/ 0 h 71"/>
                <a:gd name="T44" fmla="*/ 3 w 72"/>
                <a:gd name="T45" fmla="*/ 20 h 71"/>
                <a:gd name="T46" fmla="*/ 16 w 72"/>
                <a:gd name="T47" fmla="*/ 24 h 71"/>
                <a:gd name="T48" fmla="*/ 45 w 72"/>
                <a:gd name="T49" fmla="*/ 56 h 71"/>
                <a:gd name="T50" fmla="*/ 36 w 72"/>
                <a:gd name="T51" fmla="*/ 58 h 71"/>
                <a:gd name="T52" fmla="*/ 27 w 72"/>
                <a:gd name="T53" fmla="*/ 56 h 71"/>
                <a:gd name="T54" fmla="*/ 19 w 72"/>
                <a:gd name="T55" fmla="*/ 67 h 71"/>
                <a:gd name="T56" fmla="*/ 36 w 72"/>
                <a:gd name="T57" fmla="*/ 71 h 71"/>
                <a:gd name="T58" fmla="*/ 53 w 72"/>
                <a:gd name="T59" fmla="*/ 67 h 71"/>
                <a:gd name="T60" fmla="*/ 45 w 72"/>
                <a:gd name="T61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71">
                  <a:moveTo>
                    <a:pt x="14" y="35"/>
                  </a:moveTo>
                  <a:cubicBezTo>
                    <a:pt x="14" y="35"/>
                    <a:pt x="14" y="34"/>
                    <a:pt x="14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3"/>
                    <a:pt x="0" y="35"/>
                  </a:cubicBezTo>
                  <a:cubicBezTo>
                    <a:pt x="0" y="46"/>
                    <a:pt x="4" y="55"/>
                    <a:pt x="11" y="6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7"/>
                    <a:pt x="14" y="41"/>
                    <a:pt x="14" y="35"/>
                  </a:cubicBezTo>
                  <a:close/>
                  <a:moveTo>
                    <a:pt x="58" y="35"/>
                  </a:moveTo>
                  <a:cubicBezTo>
                    <a:pt x="58" y="41"/>
                    <a:pt x="56" y="47"/>
                    <a:pt x="53" y="51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8" y="55"/>
                    <a:pt x="72" y="46"/>
                    <a:pt x="72" y="35"/>
                  </a:cubicBezTo>
                  <a:cubicBezTo>
                    <a:pt x="72" y="33"/>
                    <a:pt x="72" y="31"/>
                    <a:pt x="71" y="29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5"/>
                    <a:pt x="58" y="35"/>
                  </a:cubicBezTo>
                  <a:close/>
                  <a:moveTo>
                    <a:pt x="40" y="13"/>
                  </a:moveTo>
                  <a:cubicBezTo>
                    <a:pt x="47" y="15"/>
                    <a:pt x="52" y="19"/>
                    <a:pt x="56" y="24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3" y="9"/>
                    <a:pt x="53" y="1"/>
                    <a:pt x="40" y="0"/>
                  </a:cubicBezTo>
                  <a:lnTo>
                    <a:pt x="40" y="13"/>
                  </a:lnTo>
                  <a:close/>
                  <a:moveTo>
                    <a:pt x="16" y="24"/>
                  </a:moveTo>
                  <a:cubicBezTo>
                    <a:pt x="20" y="19"/>
                    <a:pt x="25" y="15"/>
                    <a:pt x="31" y="1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1"/>
                    <a:pt x="9" y="9"/>
                    <a:pt x="3" y="20"/>
                  </a:cubicBezTo>
                  <a:lnTo>
                    <a:pt x="16" y="24"/>
                  </a:lnTo>
                  <a:close/>
                  <a:moveTo>
                    <a:pt x="45" y="56"/>
                  </a:moveTo>
                  <a:cubicBezTo>
                    <a:pt x="42" y="57"/>
                    <a:pt x="39" y="58"/>
                    <a:pt x="36" y="58"/>
                  </a:cubicBezTo>
                  <a:cubicBezTo>
                    <a:pt x="33" y="58"/>
                    <a:pt x="30" y="57"/>
                    <a:pt x="27" y="5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4" y="70"/>
                    <a:pt x="30" y="71"/>
                    <a:pt x="36" y="71"/>
                  </a:cubicBezTo>
                  <a:cubicBezTo>
                    <a:pt x="42" y="71"/>
                    <a:pt x="48" y="70"/>
                    <a:pt x="53" y="67"/>
                  </a:cubicBezTo>
                  <a:lnTo>
                    <a:pt x="4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7" name="Freeform 229"/>
            <p:cNvSpPr>
              <a:spLocks noEditPoints="1"/>
            </p:cNvSpPr>
            <p:nvPr/>
          </p:nvSpPr>
          <p:spPr bwMode="auto">
            <a:xfrm>
              <a:off x="8409033" y="762985"/>
              <a:ext cx="189861" cy="187904"/>
            </a:xfrm>
            <a:custGeom>
              <a:avLst/>
              <a:gdLst>
                <a:gd name="T0" fmla="*/ 30 w 59"/>
                <a:gd name="T1" fmla="*/ 0 h 59"/>
                <a:gd name="T2" fmla="*/ 0 w 59"/>
                <a:gd name="T3" fmla="*/ 29 h 59"/>
                <a:gd name="T4" fmla="*/ 30 w 59"/>
                <a:gd name="T5" fmla="*/ 59 h 59"/>
                <a:gd name="T6" fmla="*/ 59 w 59"/>
                <a:gd name="T7" fmla="*/ 29 h 59"/>
                <a:gd name="T8" fmla="*/ 30 w 59"/>
                <a:gd name="T9" fmla="*/ 0 h 59"/>
                <a:gd name="T10" fmla="*/ 47 w 59"/>
                <a:gd name="T11" fmla="*/ 25 h 59"/>
                <a:gd name="T12" fmla="*/ 31 w 59"/>
                <a:gd name="T13" fmla="*/ 47 h 59"/>
                <a:gd name="T14" fmla="*/ 24 w 59"/>
                <a:gd name="T15" fmla="*/ 44 h 59"/>
                <a:gd name="T16" fmla="*/ 18 w 59"/>
                <a:gd name="T17" fmla="*/ 27 h 59"/>
                <a:gd name="T18" fmla="*/ 14 w 59"/>
                <a:gd name="T19" fmla="*/ 28 h 59"/>
                <a:gd name="T20" fmla="*/ 12 w 59"/>
                <a:gd name="T21" fmla="*/ 26 h 59"/>
                <a:gd name="T22" fmla="*/ 23 w 59"/>
                <a:gd name="T23" fmla="*/ 18 h 59"/>
                <a:gd name="T24" fmla="*/ 29 w 59"/>
                <a:gd name="T25" fmla="*/ 30 h 59"/>
                <a:gd name="T26" fmla="*/ 32 w 59"/>
                <a:gd name="T27" fmla="*/ 37 h 59"/>
                <a:gd name="T28" fmla="*/ 36 w 59"/>
                <a:gd name="T29" fmla="*/ 31 h 59"/>
                <a:gd name="T30" fmla="*/ 32 w 59"/>
                <a:gd name="T31" fmla="*/ 26 h 59"/>
                <a:gd name="T32" fmla="*/ 47 w 59"/>
                <a:gd name="T33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0" y="13"/>
                    <a:pt x="0" y="29"/>
                  </a:cubicBezTo>
                  <a:cubicBezTo>
                    <a:pt x="0" y="45"/>
                    <a:pt x="14" y="59"/>
                    <a:pt x="30" y="59"/>
                  </a:cubicBezTo>
                  <a:cubicBezTo>
                    <a:pt x="46" y="59"/>
                    <a:pt x="59" y="45"/>
                    <a:pt x="59" y="29"/>
                  </a:cubicBezTo>
                  <a:cubicBezTo>
                    <a:pt x="59" y="13"/>
                    <a:pt x="46" y="0"/>
                    <a:pt x="30" y="0"/>
                  </a:cubicBezTo>
                  <a:close/>
                  <a:moveTo>
                    <a:pt x="47" y="25"/>
                  </a:moveTo>
                  <a:cubicBezTo>
                    <a:pt x="45" y="36"/>
                    <a:pt x="34" y="45"/>
                    <a:pt x="31" y="47"/>
                  </a:cubicBezTo>
                  <a:cubicBezTo>
                    <a:pt x="28" y="49"/>
                    <a:pt x="25" y="46"/>
                    <a:pt x="24" y="44"/>
                  </a:cubicBezTo>
                  <a:cubicBezTo>
                    <a:pt x="22" y="42"/>
                    <a:pt x="19" y="28"/>
                    <a:pt x="18" y="27"/>
                  </a:cubicBezTo>
                  <a:cubicBezTo>
                    <a:pt x="17" y="25"/>
                    <a:pt x="14" y="28"/>
                    <a:pt x="14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8" y="19"/>
                    <a:pt x="23" y="18"/>
                  </a:cubicBezTo>
                  <a:cubicBezTo>
                    <a:pt x="28" y="17"/>
                    <a:pt x="28" y="25"/>
                    <a:pt x="29" y="30"/>
                  </a:cubicBezTo>
                  <a:cubicBezTo>
                    <a:pt x="30" y="34"/>
                    <a:pt x="31" y="37"/>
                    <a:pt x="32" y="37"/>
                  </a:cubicBezTo>
                  <a:cubicBezTo>
                    <a:pt x="33" y="37"/>
                    <a:pt x="34" y="34"/>
                    <a:pt x="36" y="31"/>
                  </a:cubicBezTo>
                  <a:cubicBezTo>
                    <a:pt x="39" y="27"/>
                    <a:pt x="36" y="23"/>
                    <a:pt x="32" y="26"/>
                  </a:cubicBezTo>
                  <a:cubicBezTo>
                    <a:pt x="34" y="16"/>
                    <a:pt x="49" y="14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2056610" y="2757442"/>
            <a:ext cx="3201805" cy="547693"/>
            <a:chOff x="1690067" y="2861409"/>
            <a:chExt cx="3201805" cy="547693"/>
          </a:xfrm>
        </p:grpSpPr>
        <p:sp>
          <p:nvSpPr>
            <p:cNvPr id="239" name="MH_SubTitle_3"/>
            <p:cNvSpPr/>
            <p:nvPr>
              <p:custDataLst>
                <p:tags r:id="rId4"/>
              </p:custDataLst>
            </p:nvPr>
          </p:nvSpPr>
          <p:spPr>
            <a:xfrm>
              <a:off x="2372510" y="2915806"/>
              <a:ext cx="2519362" cy="363538"/>
            </a:xfrm>
            <a:prstGeom prst="rect">
              <a:avLst/>
            </a:prstGeom>
          </p:spPr>
          <p:txBody>
            <a:bodyPr>
              <a:no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000" smtClean="0">
                  <a:solidFill>
                    <a:schemeClr val="accent2"/>
                  </a:solidFill>
                </a:rPr>
                <a:t>引进新思维</a:t>
              </a:r>
              <a:endParaRPr lang="zh-CN" altLang="en-US" sz="2000" dirty="0">
                <a:solidFill>
                  <a:schemeClr val="accent2"/>
                </a:solidFill>
              </a:endParaRPr>
            </a:p>
          </p:txBody>
        </p:sp>
        <p:sp>
          <p:nvSpPr>
            <p:cNvPr id="240" name="菱形 239"/>
            <p:cNvSpPr/>
            <p:nvPr/>
          </p:nvSpPr>
          <p:spPr>
            <a:xfrm>
              <a:off x="1690067" y="2861409"/>
              <a:ext cx="547693" cy="547693"/>
            </a:xfrm>
            <a:prstGeom prst="diamond">
              <a:avLst/>
            </a:prstGeom>
            <a:solidFill>
              <a:srgbClr val="29B9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1</a:t>
              </a:r>
              <a:endParaRPr lang="zh-CN" altLang="en-US" sz="2400" b="1" dirty="0"/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2051367" y="3515008"/>
            <a:ext cx="3201805" cy="547693"/>
            <a:chOff x="1684824" y="3618975"/>
            <a:chExt cx="3201805" cy="547693"/>
          </a:xfrm>
        </p:grpSpPr>
        <p:sp>
          <p:nvSpPr>
            <p:cNvPr id="242" name="MH_SubTitle_3"/>
            <p:cNvSpPr/>
            <p:nvPr>
              <p:custDataLst>
                <p:tags r:id="rId3"/>
              </p:custDataLst>
            </p:nvPr>
          </p:nvSpPr>
          <p:spPr>
            <a:xfrm>
              <a:off x="2367267" y="3673372"/>
              <a:ext cx="2519362" cy="363538"/>
            </a:xfrm>
            <a:prstGeom prst="rect">
              <a:avLst/>
            </a:prstGeom>
          </p:spPr>
          <p:txBody>
            <a:bodyPr>
              <a:no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000" smtClean="0">
                  <a:solidFill>
                    <a:schemeClr val="accent2"/>
                  </a:solidFill>
                </a:rPr>
                <a:t>引进新打法</a:t>
              </a:r>
              <a:endParaRPr lang="zh-CN" altLang="en-US" sz="2000" dirty="0">
                <a:solidFill>
                  <a:schemeClr val="accent2"/>
                </a:solidFill>
              </a:endParaRPr>
            </a:p>
          </p:txBody>
        </p:sp>
        <p:sp>
          <p:nvSpPr>
            <p:cNvPr id="243" name="菱形 242"/>
            <p:cNvSpPr/>
            <p:nvPr/>
          </p:nvSpPr>
          <p:spPr>
            <a:xfrm>
              <a:off x="1684824" y="3618975"/>
              <a:ext cx="547693" cy="547693"/>
            </a:xfrm>
            <a:prstGeom prst="diamond">
              <a:avLst/>
            </a:prstGeom>
            <a:solidFill>
              <a:srgbClr val="F37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2</a:t>
              </a:r>
              <a:endParaRPr lang="zh-CN" altLang="en-US" sz="2400" b="1" dirty="0"/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2046124" y="4272574"/>
            <a:ext cx="3201805" cy="547693"/>
            <a:chOff x="1679581" y="4376541"/>
            <a:chExt cx="3201805" cy="547693"/>
          </a:xfrm>
        </p:grpSpPr>
        <p:sp>
          <p:nvSpPr>
            <p:cNvPr id="245" name="MH_SubTitle_3"/>
            <p:cNvSpPr/>
            <p:nvPr>
              <p:custDataLst>
                <p:tags r:id="rId2"/>
              </p:custDataLst>
            </p:nvPr>
          </p:nvSpPr>
          <p:spPr>
            <a:xfrm>
              <a:off x="2362024" y="4430938"/>
              <a:ext cx="2519362" cy="363538"/>
            </a:xfrm>
            <a:prstGeom prst="rect">
              <a:avLst/>
            </a:prstGeom>
          </p:spPr>
          <p:txBody>
            <a:bodyPr>
              <a:no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000" smtClean="0">
                  <a:solidFill>
                    <a:schemeClr val="accent2"/>
                  </a:solidFill>
                </a:rPr>
                <a:t>品质上台阶</a:t>
              </a:r>
              <a:endParaRPr lang="zh-CN" altLang="en-US" sz="2000" dirty="0">
                <a:solidFill>
                  <a:schemeClr val="accent2"/>
                </a:solidFill>
              </a:endParaRPr>
            </a:p>
          </p:txBody>
        </p:sp>
        <p:sp>
          <p:nvSpPr>
            <p:cNvPr id="246" name="菱形 245"/>
            <p:cNvSpPr/>
            <p:nvPr/>
          </p:nvSpPr>
          <p:spPr>
            <a:xfrm>
              <a:off x="1679581" y="4376541"/>
              <a:ext cx="547693" cy="547693"/>
            </a:xfrm>
            <a:prstGeom prst="diamond">
              <a:avLst/>
            </a:prstGeom>
            <a:solidFill>
              <a:srgbClr val="F6D1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3</a:t>
              </a:r>
              <a:endParaRPr lang="zh-CN" altLang="en-US" sz="2400" b="1" dirty="0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2040881" y="5030140"/>
            <a:ext cx="3201805" cy="547693"/>
            <a:chOff x="1674338" y="5134107"/>
            <a:chExt cx="3201805" cy="547693"/>
          </a:xfrm>
        </p:grpSpPr>
        <p:sp>
          <p:nvSpPr>
            <p:cNvPr id="248" name="MH_SubTitle_3"/>
            <p:cNvSpPr/>
            <p:nvPr>
              <p:custDataLst>
                <p:tags r:id="rId1"/>
              </p:custDataLst>
            </p:nvPr>
          </p:nvSpPr>
          <p:spPr>
            <a:xfrm>
              <a:off x="2356781" y="5188504"/>
              <a:ext cx="2519362" cy="363538"/>
            </a:xfrm>
            <a:prstGeom prst="rect">
              <a:avLst/>
            </a:prstGeom>
          </p:spPr>
          <p:txBody>
            <a:bodyPr>
              <a:no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000" smtClean="0">
                  <a:solidFill>
                    <a:schemeClr val="accent2"/>
                  </a:solidFill>
                </a:rPr>
                <a:t>实业根基稳</a:t>
              </a:r>
              <a:endParaRPr lang="zh-CN" altLang="en-US" sz="2000" dirty="0">
                <a:solidFill>
                  <a:schemeClr val="accent2"/>
                </a:solidFill>
              </a:endParaRPr>
            </a:p>
          </p:txBody>
        </p:sp>
        <p:sp>
          <p:nvSpPr>
            <p:cNvPr id="249" name="菱形 248"/>
            <p:cNvSpPr/>
            <p:nvPr/>
          </p:nvSpPr>
          <p:spPr>
            <a:xfrm>
              <a:off x="1674338" y="5134107"/>
              <a:ext cx="547693" cy="547693"/>
            </a:xfrm>
            <a:prstGeom prst="diamond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4</a:t>
              </a:r>
              <a:endParaRPr lang="zh-CN" altLang="en-US" sz="2400" b="1" dirty="0"/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0" y="2209"/>
            <a:ext cx="1782176" cy="1566615"/>
            <a:chOff x="8642426" y="0"/>
            <a:chExt cx="3549574" cy="3120240"/>
          </a:xfrm>
        </p:grpSpPr>
        <p:sp>
          <p:nvSpPr>
            <p:cNvPr id="251" name="等腰三角形 250"/>
            <p:cNvSpPr/>
            <p:nvPr/>
          </p:nvSpPr>
          <p:spPr>
            <a:xfrm rot="10800000">
              <a:off x="8642426" y="0"/>
              <a:ext cx="2834176" cy="2443255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10800000">
              <a:off x="9680197" y="409884"/>
              <a:ext cx="2511803" cy="2165347"/>
            </a:xfrm>
            <a:prstGeom prst="triangle">
              <a:avLst/>
            </a:prstGeom>
            <a:solidFill>
              <a:srgbClr val="F6D1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10800000">
              <a:off x="10395479" y="828847"/>
              <a:ext cx="1753168" cy="1511353"/>
            </a:xfrm>
            <a:prstGeom prst="triangle">
              <a:avLst/>
            </a:prstGeom>
            <a:solidFill>
              <a:srgbClr val="29B9A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10800000">
              <a:off x="9476306" y="1872596"/>
              <a:ext cx="661965" cy="57065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10800000">
              <a:off x="11133812" y="2292361"/>
              <a:ext cx="230499" cy="198706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10800000">
              <a:off x="10426113" y="2921534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10800000">
              <a:off x="10381044" y="2409890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10800000">
              <a:off x="10656612" y="2542187"/>
              <a:ext cx="401359" cy="345999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10800000">
              <a:off x="9113617" y="1393204"/>
              <a:ext cx="230499" cy="198706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1303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9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020355" y="4823765"/>
            <a:ext cx="1086204" cy="1131663"/>
          </a:xfrm>
          <a:custGeom>
            <a:avLst/>
            <a:gdLst>
              <a:gd name="T0" fmla="*/ 0 w 952500"/>
              <a:gd name="T1" fmla="*/ 0 h 1054100"/>
              <a:gd name="T2" fmla="*/ 54108 w 952500"/>
              <a:gd name="T3" fmla="*/ 98115 h 1054100"/>
              <a:gd name="T4" fmla="*/ 135269 w 952500"/>
              <a:gd name="T5" fmla="*/ 82747 h 1054100"/>
              <a:gd name="T6" fmla="*/ 0 w 952500"/>
              <a:gd name="T7" fmla="*/ 0 h 1054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2500" h="1054100">
                <a:moveTo>
                  <a:pt x="0" y="0"/>
                </a:moveTo>
                <a:lnTo>
                  <a:pt x="381000" y="1054100"/>
                </a:lnTo>
                <a:lnTo>
                  <a:pt x="952500" y="889000"/>
                </a:lnTo>
                <a:lnTo>
                  <a:pt x="0" y="0"/>
                </a:lnTo>
                <a:close/>
              </a:path>
            </a:pathLst>
          </a:custGeom>
          <a:solidFill>
            <a:srgbClr val="F37063"/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14" name="任意多边形 10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965325" y="1368966"/>
            <a:ext cx="8134569" cy="4383097"/>
          </a:xfrm>
          <a:custGeom>
            <a:avLst/>
            <a:gdLst>
              <a:gd name="T0" fmla="*/ 0 w 5397138"/>
              <a:gd name="T1" fmla="*/ 0 h 2908300"/>
              <a:gd name="T2" fmla="*/ 5399672 w 5397138"/>
              <a:gd name="T3" fmla="*/ 540657 h 2908300"/>
              <a:gd name="T4" fmla="*/ 4853677 w 5397138"/>
              <a:gd name="T5" fmla="*/ 2654300 h 2908300"/>
              <a:gd name="T6" fmla="*/ 838592 w 5397138"/>
              <a:gd name="T7" fmla="*/ 2908300 h 2908300"/>
              <a:gd name="T8" fmla="*/ 0 w 5397138"/>
              <a:gd name="T9" fmla="*/ 0 h 29083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397138" h="2908300">
                <a:moveTo>
                  <a:pt x="0" y="0"/>
                </a:moveTo>
                <a:lnTo>
                  <a:pt x="5397138" y="540657"/>
                </a:lnTo>
                <a:lnTo>
                  <a:pt x="4851400" y="2654300"/>
                </a:lnTo>
                <a:lnTo>
                  <a:pt x="838200" y="2908300"/>
                </a:lnTo>
                <a:lnTo>
                  <a:pt x="0" y="0"/>
                </a:lnTo>
                <a:close/>
              </a:path>
            </a:pathLst>
          </a:custGeom>
          <a:solidFill>
            <a:srgbClr val="29B9A7">
              <a:alpha val="76077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15" name="任意多边形 1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635231" y="1254125"/>
            <a:ext cx="7840290" cy="4229976"/>
          </a:xfrm>
          <a:custGeom>
            <a:avLst/>
            <a:gdLst>
              <a:gd name="T0" fmla="*/ 0 w 5202646"/>
              <a:gd name="T1" fmla="*/ 622498 h 2806338"/>
              <a:gd name="T2" fmla="*/ 5199790 w 5202646"/>
              <a:gd name="T3" fmla="*/ 0 h 2806338"/>
              <a:gd name="T4" fmla="*/ 4099846 w 5202646"/>
              <a:gd name="T5" fmla="*/ 2694468 h 2806338"/>
              <a:gd name="T6" fmla="*/ 368097 w 5202646"/>
              <a:gd name="T7" fmla="*/ 2808872 h 2806338"/>
              <a:gd name="T8" fmla="*/ 0 w 5202646"/>
              <a:gd name="T9" fmla="*/ 622498 h 28063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02646" h="2806338">
                <a:moveTo>
                  <a:pt x="0" y="621938"/>
                </a:moveTo>
                <a:lnTo>
                  <a:pt x="5202646" y="0"/>
                </a:lnTo>
                <a:lnTo>
                  <a:pt x="4102100" y="2692038"/>
                </a:lnTo>
                <a:lnTo>
                  <a:pt x="368300" y="2806338"/>
                </a:lnTo>
                <a:lnTo>
                  <a:pt x="0" y="621938"/>
                </a:lnTo>
                <a:close/>
              </a:path>
            </a:pathLst>
          </a:custGeom>
          <a:solidFill>
            <a:srgbClr val="F6D15C">
              <a:alpha val="91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16" name="任意多边形 12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9808008" y="4546233"/>
            <a:ext cx="667514" cy="842167"/>
          </a:xfrm>
          <a:custGeom>
            <a:avLst/>
            <a:gdLst>
              <a:gd name="T0" fmla="*/ 0 w 292100"/>
              <a:gd name="T1" fmla="*/ 235066 h 368300"/>
              <a:gd name="T2" fmla="*/ 5383193 w 292100"/>
              <a:gd name="T3" fmla="*/ 0 h 368300"/>
              <a:gd name="T4" fmla="*/ 1404316 w 292100"/>
              <a:gd name="T5" fmla="*/ 6816859 h 368300"/>
              <a:gd name="T6" fmla="*/ 0 w 292100"/>
              <a:gd name="T7" fmla="*/ 235066 h 3683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2100" h="368300">
                <a:moveTo>
                  <a:pt x="0" y="12700"/>
                </a:moveTo>
                <a:lnTo>
                  <a:pt x="292100" y="0"/>
                </a:lnTo>
                <a:lnTo>
                  <a:pt x="76200" y="368300"/>
                </a:lnTo>
                <a:lnTo>
                  <a:pt x="0" y="12700"/>
                </a:lnTo>
                <a:close/>
              </a:path>
            </a:pathLst>
          </a:custGeom>
          <a:solidFill>
            <a:srgbClr val="60B5FE"/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17" name="任意多边形 13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8721804" y="5541521"/>
            <a:ext cx="1220185" cy="430654"/>
          </a:xfrm>
          <a:custGeom>
            <a:avLst/>
            <a:gdLst>
              <a:gd name="T0" fmla="*/ 0 w 647700"/>
              <a:gd name="T1" fmla="*/ 242235 h 228600"/>
              <a:gd name="T2" fmla="*/ 3088475 w 647700"/>
              <a:gd name="T3" fmla="*/ 0 h 228600"/>
              <a:gd name="T4" fmla="*/ 302794 w 647700"/>
              <a:gd name="T5" fmla="*/ 1090051 h 228600"/>
              <a:gd name="T6" fmla="*/ 0 w 647700"/>
              <a:gd name="T7" fmla="*/ 242235 h 228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47700" h="228600">
                <a:moveTo>
                  <a:pt x="0" y="50800"/>
                </a:moveTo>
                <a:lnTo>
                  <a:pt x="647700" y="0"/>
                </a:lnTo>
                <a:lnTo>
                  <a:pt x="63500" y="228600"/>
                </a:lnTo>
                <a:lnTo>
                  <a:pt x="0" y="5080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18" name="任意多边形 15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3647269" y="2864292"/>
            <a:ext cx="5383171" cy="842167"/>
          </a:xfrm>
          <a:custGeom>
            <a:avLst/>
            <a:gdLst>
              <a:gd name="T0" fmla="*/ 0 w 3456384"/>
              <a:gd name="T1" fmla="*/ 23 h 3882329"/>
              <a:gd name="T2" fmla="*/ 4209859 w 3456384"/>
              <a:gd name="T3" fmla="*/ 23 h 3882329"/>
              <a:gd name="T4" fmla="*/ 0 w 3456384"/>
              <a:gd name="T5" fmla="*/ 23 h 3882329"/>
              <a:gd name="T6" fmla="*/ 0 w 3456384"/>
              <a:gd name="T7" fmla="*/ 0 h 3882329"/>
              <a:gd name="T8" fmla="*/ 4209859 w 3456384"/>
              <a:gd name="T9" fmla="*/ 0 h 3882329"/>
              <a:gd name="T10" fmla="*/ 0 w 3456384"/>
              <a:gd name="T11" fmla="*/ 0 h 388232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56384"/>
              <a:gd name="T19" fmla="*/ 0 h 3882329"/>
              <a:gd name="T20" fmla="*/ 3456384 w 3456384"/>
              <a:gd name="T21" fmla="*/ 3882329 h 388232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56384" h="3882329">
                <a:moveTo>
                  <a:pt x="0" y="3882329"/>
                </a:moveTo>
                <a:lnTo>
                  <a:pt x="3456384" y="3882329"/>
                </a:lnTo>
                <a:lnTo>
                  <a:pt x="0" y="3882329"/>
                </a:lnTo>
                <a:close/>
                <a:moveTo>
                  <a:pt x="0" y="0"/>
                </a:moveTo>
                <a:lnTo>
                  <a:pt x="3456384" y="0"/>
                </a:lnTo>
                <a:lnTo>
                  <a:pt x="0" y="0"/>
                </a:lnTo>
                <a:close/>
              </a:path>
            </a:pathLst>
          </a:custGeom>
          <a:solidFill>
            <a:srgbClr val="B80000"/>
          </a:solidFill>
          <a:ln w="9525">
            <a:solidFill>
              <a:srgbClr val="DEEBF7">
                <a:alpha val="87057"/>
              </a:srgbClr>
            </a:solidFill>
            <a:bevel/>
            <a:headEnd/>
            <a:tailEnd/>
          </a:ln>
        </p:spPr>
        <p:txBody>
          <a:bodyPr lIns="0" tIns="72000" rIns="0" bIns="3600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FFFFFF"/>
                </a:solidFill>
                <a:latin typeface="+mn-lt"/>
                <a:ea typeface="+mn-ea"/>
              </a:rPr>
              <a:t>竞岗优势</a:t>
            </a:r>
            <a:endParaRPr lang="en-US" altLang="zh-CN" sz="3200" b="1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66203" y="2402627"/>
            <a:ext cx="2345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smtClean="0">
                <a:solidFill>
                  <a:schemeClr val="bg1"/>
                </a:solidFill>
                <a:latin typeface="+mj-lt"/>
              </a:rPr>
              <a:t>PART THREE</a:t>
            </a:r>
            <a:endParaRPr lang="zh-CN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98375" y="3884335"/>
            <a:ext cx="1819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+mj-lt"/>
              </a:rPr>
              <a:t>专业素质良好</a:t>
            </a:r>
            <a:endParaRPr lang="zh-CN" altLang="en-US" sz="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98374" y="4320760"/>
            <a:ext cx="1748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</a:rPr>
              <a:t>工作态度严谨</a:t>
            </a:r>
            <a:endParaRPr lang="zh-CN" altLang="en-US" sz="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418212" y="4320760"/>
            <a:ext cx="1721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+mj-lt"/>
              </a:rPr>
              <a:t>存在的问题</a:t>
            </a:r>
            <a:endParaRPr lang="zh-CN" altLang="en-US" sz="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418212" y="3888116"/>
            <a:ext cx="1973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+mj-lt"/>
              </a:rPr>
              <a:t>业绩优秀稳定</a:t>
            </a:r>
            <a:endParaRPr lang="zh-CN" altLang="en-US" sz="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598373" y="4748517"/>
            <a:ext cx="1748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</a:rPr>
              <a:t>问题改善措施</a:t>
            </a:r>
            <a:endParaRPr lang="zh-CN" altLang="en-US" sz="200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5660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8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5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/>
      <p:bldP spid="21" grpId="0"/>
      <p:bldP spid="24" grpId="0"/>
      <p:bldP spid="25" grpId="0"/>
      <p:bldP spid="26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17447" y="569663"/>
            <a:ext cx="2732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zh-CN" altLang="en-US"/>
              <a:t>专业素质良好</a:t>
            </a:r>
          </a:p>
        </p:txBody>
      </p:sp>
      <p:grpSp>
        <p:nvGrpSpPr>
          <p:cNvPr id="24" name="组合 23"/>
          <p:cNvGrpSpPr/>
          <p:nvPr/>
        </p:nvGrpSpPr>
        <p:grpSpPr>
          <a:xfrm rot="16200000">
            <a:off x="11100962" y="6293144"/>
            <a:ext cx="304803" cy="855396"/>
            <a:chOff x="8892480" y="411510"/>
            <a:chExt cx="251520" cy="705863"/>
          </a:xfrm>
        </p:grpSpPr>
        <p:sp>
          <p:nvSpPr>
            <p:cNvPr id="25" name="矩形 24"/>
            <p:cNvSpPr/>
            <p:nvPr/>
          </p:nvSpPr>
          <p:spPr>
            <a:xfrm>
              <a:off x="8892480" y="411510"/>
              <a:ext cx="251520" cy="661800"/>
            </a:xfrm>
            <a:prstGeom prst="rect">
              <a:avLst/>
            </a:prstGeom>
            <a:solidFill>
              <a:srgbClr val="394A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 rot="5400000">
              <a:off x="8668887" y="660297"/>
              <a:ext cx="704622" cy="20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smtClean="0">
                  <a:solidFill>
                    <a:schemeClr val="bg1"/>
                  </a:solidFill>
                </a:rPr>
                <a:t>PAGE   14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964240" y="818664"/>
              <a:ext cx="108000" cy="8629"/>
              <a:chOff x="8953171" y="847239"/>
              <a:chExt cx="130138" cy="8629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8953171" y="855868"/>
                <a:ext cx="130138" cy="0"/>
              </a:xfrm>
              <a:prstGeom prst="line">
                <a:avLst/>
              </a:prstGeom>
              <a:ln w="3175">
                <a:solidFill>
                  <a:srgbClr val="283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8953171" y="847239"/>
                <a:ext cx="1301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0" name="Group 130"/>
          <p:cNvGrpSpPr/>
          <p:nvPr/>
        </p:nvGrpSpPr>
        <p:grpSpPr>
          <a:xfrm>
            <a:off x="7007782" y="1656229"/>
            <a:ext cx="1880262" cy="2278603"/>
            <a:chOff x="9683156" y="2245342"/>
            <a:chExt cx="1880262" cy="2278603"/>
          </a:xfrm>
          <a:effectLst>
            <a:outerShdw blurRad="368300" dir="13500000" sy="23000" kx="1200000" algn="br" rotWithShape="0">
              <a:prstClr val="black">
                <a:alpha val="25000"/>
              </a:prstClr>
            </a:outerShdw>
          </a:effectLst>
        </p:grpSpPr>
        <p:sp>
          <p:nvSpPr>
            <p:cNvPr id="251" name="Freeform 132"/>
            <p:cNvSpPr>
              <a:spLocks/>
            </p:cNvSpPr>
            <p:nvPr/>
          </p:nvSpPr>
          <p:spPr bwMode="auto">
            <a:xfrm>
              <a:off x="9697382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rgbClr val="F6D1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2" name="Oval 6"/>
            <p:cNvSpPr>
              <a:spLocks noChangeArrowheads="1"/>
            </p:cNvSpPr>
            <p:nvPr/>
          </p:nvSpPr>
          <p:spPr bwMode="auto">
            <a:xfrm>
              <a:off x="9683156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53" name="Group 143"/>
          <p:cNvGrpSpPr/>
          <p:nvPr/>
        </p:nvGrpSpPr>
        <p:grpSpPr>
          <a:xfrm>
            <a:off x="4462335" y="2319281"/>
            <a:ext cx="1880262" cy="2278603"/>
            <a:chOff x="4666657" y="2245342"/>
            <a:chExt cx="1880262" cy="2278603"/>
          </a:xfrm>
          <a:effectLst>
            <a:outerShdw blurRad="368300" dir="13500000" sy="23000" kx="1200000" algn="br" rotWithShape="0">
              <a:prstClr val="black">
                <a:alpha val="25000"/>
              </a:prstClr>
            </a:outerShdw>
          </a:effectLst>
        </p:grpSpPr>
        <p:sp>
          <p:nvSpPr>
            <p:cNvPr id="254" name="Freeform 144"/>
            <p:cNvSpPr>
              <a:spLocks/>
            </p:cNvSpPr>
            <p:nvPr/>
          </p:nvSpPr>
          <p:spPr bwMode="auto">
            <a:xfrm>
              <a:off x="4680883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rgbClr val="F370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5" name="Oval 6"/>
            <p:cNvSpPr>
              <a:spLocks noChangeArrowheads="1"/>
            </p:cNvSpPr>
            <p:nvPr/>
          </p:nvSpPr>
          <p:spPr bwMode="auto">
            <a:xfrm>
              <a:off x="4666657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56" name="Group 154"/>
          <p:cNvGrpSpPr/>
          <p:nvPr/>
        </p:nvGrpSpPr>
        <p:grpSpPr>
          <a:xfrm>
            <a:off x="2145953" y="3031589"/>
            <a:ext cx="1880262" cy="2278603"/>
            <a:chOff x="7146332" y="2245342"/>
            <a:chExt cx="1880262" cy="2278603"/>
          </a:xfrm>
          <a:effectLst>
            <a:outerShdw blurRad="368300" dir="13500000" sy="23000" kx="1200000" algn="br" rotWithShape="0">
              <a:prstClr val="black">
                <a:alpha val="25000"/>
              </a:prstClr>
            </a:outerShdw>
          </a:effectLst>
        </p:grpSpPr>
        <p:sp>
          <p:nvSpPr>
            <p:cNvPr id="257" name="Freeform 155"/>
            <p:cNvSpPr>
              <a:spLocks/>
            </p:cNvSpPr>
            <p:nvPr/>
          </p:nvSpPr>
          <p:spPr bwMode="auto">
            <a:xfrm>
              <a:off x="7160558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rgbClr val="29B9A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8" name="Oval 6"/>
            <p:cNvSpPr>
              <a:spLocks noChangeArrowheads="1"/>
            </p:cNvSpPr>
            <p:nvPr/>
          </p:nvSpPr>
          <p:spPr bwMode="auto">
            <a:xfrm>
              <a:off x="7146332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9" name="TextBox 158"/>
          <p:cNvSpPr txBox="1"/>
          <p:nvPr/>
        </p:nvSpPr>
        <p:spPr>
          <a:xfrm>
            <a:off x="2610525" y="2318325"/>
            <a:ext cx="904415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id-ID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rPr>
              <a:t>01</a:t>
            </a:r>
            <a:endParaRPr lang="id-ID" sz="8000" b="1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60" name="TextBox 165"/>
          <p:cNvSpPr txBox="1"/>
          <p:nvPr/>
        </p:nvSpPr>
        <p:spPr>
          <a:xfrm>
            <a:off x="4844461" y="1606394"/>
            <a:ext cx="1116011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id-ID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rPr>
              <a:t>02</a:t>
            </a:r>
            <a:endParaRPr lang="id-ID" sz="8000" b="1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61" name="TextBox 166"/>
          <p:cNvSpPr txBox="1"/>
          <p:nvPr/>
        </p:nvSpPr>
        <p:spPr>
          <a:xfrm>
            <a:off x="7389907" y="971183"/>
            <a:ext cx="1135247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id-ID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rPr>
              <a:t>03</a:t>
            </a:r>
            <a:endParaRPr lang="id-ID" sz="8000" b="1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62" name="Freeform 167"/>
          <p:cNvSpPr>
            <a:spLocks noEditPoints="1"/>
          </p:cNvSpPr>
          <p:nvPr/>
        </p:nvSpPr>
        <p:spPr bwMode="auto">
          <a:xfrm>
            <a:off x="7793965" y="2781304"/>
            <a:ext cx="327129" cy="230225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63" name="Freeform 168"/>
          <p:cNvSpPr>
            <a:spLocks noEditPoints="1"/>
          </p:cNvSpPr>
          <p:nvPr/>
        </p:nvSpPr>
        <p:spPr bwMode="auto">
          <a:xfrm>
            <a:off x="5280238" y="3365046"/>
            <a:ext cx="310152" cy="309573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64" name="Group 169"/>
          <p:cNvGrpSpPr/>
          <p:nvPr/>
        </p:nvGrpSpPr>
        <p:grpSpPr>
          <a:xfrm flipH="1">
            <a:off x="2866049" y="4077215"/>
            <a:ext cx="393365" cy="398951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265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6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7" name="Freeform 14"/>
          <p:cNvSpPr>
            <a:spLocks noEditPoints="1"/>
          </p:cNvSpPr>
          <p:nvPr/>
        </p:nvSpPr>
        <p:spPr bwMode="auto">
          <a:xfrm>
            <a:off x="2866049" y="1827500"/>
            <a:ext cx="388007" cy="389269"/>
          </a:xfrm>
          <a:custGeom>
            <a:avLst/>
            <a:gdLst>
              <a:gd name="T0" fmla="*/ 128 w 257"/>
              <a:gd name="T1" fmla="*/ 0 h 258"/>
              <a:gd name="T2" fmla="*/ 0 w 257"/>
              <a:gd name="T3" fmla="*/ 129 h 258"/>
              <a:gd name="T4" fmla="*/ 128 w 257"/>
              <a:gd name="T5" fmla="*/ 258 h 258"/>
              <a:gd name="T6" fmla="*/ 257 w 257"/>
              <a:gd name="T7" fmla="*/ 129 h 258"/>
              <a:gd name="T8" fmla="*/ 128 w 257"/>
              <a:gd name="T9" fmla="*/ 0 h 258"/>
              <a:gd name="T10" fmla="*/ 183 w 257"/>
              <a:gd name="T11" fmla="*/ 132 h 258"/>
              <a:gd name="T12" fmla="*/ 167 w 257"/>
              <a:gd name="T13" fmla="*/ 147 h 258"/>
              <a:gd name="T14" fmla="*/ 109 w 257"/>
              <a:gd name="T15" fmla="*/ 205 h 258"/>
              <a:gd name="T16" fmla="*/ 104 w 257"/>
              <a:gd name="T17" fmla="*/ 205 h 258"/>
              <a:gd name="T18" fmla="*/ 88 w 257"/>
              <a:gd name="T19" fmla="*/ 190 h 258"/>
              <a:gd name="T20" fmla="*/ 88 w 257"/>
              <a:gd name="T21" fmla="*/ 184 h 258"/>
              <a:gd name="T22" fmla="*/ 143 w 257"/>
              <a:gd name="T23" fmla="*/ 129 h 258"/>
              <a:gd name="T24" fmla="*/ 88 w 257"/>
              <a:gd name="T25" fmla="*/ 73 h 258"/>
              <a:gd name="T26" fmla="*/ 88 w 257"/>
              <a:gd name="T27" fmla="*/ 68 h 258"/>
              <a:gd name="T28" fmla="*/ 104 w 257"/>
              <a:gd name="T29" fmla="*/ 52 h 258"/>
              <a:gd name="T30" fmla="*/ 109 w 257"/>
              <a:gd name="T31" fmla="*/ 52 h 258"/>
              <a:gd name="T32" fmla="*/ 167 w 257"/>
              <a:gd name="T33" fmla="*/ 110 h 258"/>
              <a:gd name="T34" fmla="*/ 183 w 257"/>
              <a:gd name="T35" fmla="*/ 126 h 258"/>
              <a:gd name="T36" fmla="*/ 183 w 257"/>
              <a:gd name="T37" fmla="*/ 132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57" h="258">
                <a:moveTo>
                  <a:pt x="128" y="0"/>
                </a:moveTo>
                <a:cubicBezTo>
                  <a:pt x="57" y="0"/>
                  <a:pt x="0" y="58"/>
                  <a:pt x="0" y="129"/>
                </a:cubicBezTo>
                <a:cubicBezTo>
                  <a:pt x="0" y="200"/>
                  <a:pt x="57" y="258"/>
                  <a:pt x="128" y="258"/>
                </a:cubicBezTo>
                <a:cubicBezTo>
                  <a:pt x="200" y="258"/>
                  <a:pt x="257" y="200"/>
                  <a:pt x="257" y="129"/>
                </a:cubicBezTo>
                <a:cubicBezTo>
                  <a:pt x="257" y="58"/>
                  <a:pt x="200" y="0"/>
                  <a:pt x="128" y="0"/>
                </a:cubicBezTo>
                <a:close/>
                <a:moveTo>
                  <a:pt x="183" y="132"/>
                </a:moveTo>
                <a:cubicBezTo>
                  <a:pt x="167" y="147"/>
                  <a:pt x="167" y="147"/>
                  <a:pt x="167" y="147"/>
                </a:cubicBezTo>
                <a:cubicBezTo>
                  <a:pt x="109" y="205"/>
                  <a:pt x="109" y="205"/>
                  <a:pt x="109" y="205"/>
                </a:cubicBezTo>
                <a:cubicBezTo>
                  <a:pt x="108" y="207"/>
                  <a:pt x="105" y="207"/>
                  <a:pt x="104" y="205"/>
                </a:cubicBezTo>
                <a:cubicBezTo>
                  <a:pt x="88" y="190"/>
                  <a:pt x="88" y="190"/>
                  <a:pt x="88" y="190"/>
                </a:cubicBezTo>
                <a:cubicBezTo>
                  <a:pt x="86" y="188"/>
                  <a:pt x="86" y="185"/>
                  <a:pt x="88" y="184"/>
                </a:cubicBezTo>
                <a:cubicBezTo>
                  <a:pt x="143" y="129"/>
                  <a:pt x="143" y="129"/>
                  <a:pt x="143" y="129"/>
                </a:cubicBezTo>
                <a:cubicBezTo>
                  <a:pt x="88" y="73"/>
                  <a:pt x="88" y="73"/>
                  <a:pt x="88" y="73"/>
                </a:cubicBezTo>
                <a:cubicBezTo>
                  <a:pt x="86" y="72"/>
                  <a:pt x="86" y="69"/>
                  <a:pt x="88" y="68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5" y="50"/>
                  <a:pt x="108" y="50"/>
                  <a:pt x="109" y="52"/>
                </a:cubicBezTo>
                <a:cubicBezTo>
                  <a:pt x="167" y="110"/>
                  <a:pt x="167" y="110"/>
                  <a:pt x="167" y="110"/>
                </a:cubicBezTo>
                <a:cubicBezTo>
                  <a:pt x="183" y="126"/>
                  <a:pt x="183" y="126"/>
                  <a:pt x="183" y="126"/>
                </a:cubicBezTo>
                <a:cubicBezTo>
                  <a:pt x="185" y="127"/>
                  <a:pt x="185" y="130"/>
                  <a:pt x="183" y="132"/>
                </a:cubicBezTo>
                <a:close/>
              </a:path>
            </a:pathLst>
          </a:custGeom>
          <a:solidFill>
            <a:srgbClr val="29B9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68" name="Freeform 14"/>
          <p:cNvSpPr>
            <a:spLocks noEditPoints="1"/>
          </p:cNvSpPr>
          <p:nvPr/>
        </p:nvSpPr>
        <p:spPr bwMode="auto">
          <a:xfrm>
            <a:off x="5185410" y="1165373"/>
            <a:ext cx="388007" cy="389269"/>
          </a:xfrm>
          <a:custGeom>
            <a:avLst/>
            <a:gdLst>
              <a:gd name="T0" fmla="*/ 128 w 257"/>
              <a:gd name="T1" fmla="*/ 0 h 258"/>
              <a:gd name="T2" fmla="*/ 0 w 257"/>
              <a:gd name="T3" fmla="*/ 129 h 258"/>
              <a:gd name="T4" fmla="*/ 128 w 257"/>
              <a:gd name="T5" fmla="*/ 258 h 258"/>
              <a:gd name="T6" fmla="*/ 257 w 257"/>
              <a:gd name="T7" fmla="*/ 129 h 258"/>
              <a:gd name="T8" fmla="*/ 128 w 257"/>
              <a:gd name="T9" fmla="*/ 0 h 258"/>
              <a:gd name="T10" fmla="*/ 183 w 257"/>
              <a:gd name="T11" fmla="*/ 132 h 258"/>
              <a:gd name="T12" fmla="*/ 167 w 257"/>
              <a:gd name="T13" fmla="*/ 147 h 258"/>
              <a:gd name="T14" fmla="*/ 109 w 257"/>
              <a:gd name="T15" fmla="*/ 205 h 258"/>
              <a:gd name="T16" fmla="*/ 104 w 257"/>
              <a:gd name="T17" fmla="*/ 205 h 258"/>
              <a:gd name="T18" fmla="*/ 88 w 257"/>
              <a:gd name="T19" fmla="*/ 190 h 258"/>
              <a:gd name="T20" fmla="*/ 88 w 257"/>
              <a:gd name="T21" fmla="*/ 184 h 258"/>
              <a:gd name="T22" fmla="*/ 143 w 257"/>
              <a:gd name="T23" fmla="*/ 129 h 258"/>
              <a:gd name="T24" fmla="*/ 88 w 257"/>
              <a:gd name="T25" fmla="*/ 73 h 258"/>
              <a:gd name="T26" fmla="*/ 88 w 257"/>
              <a:gd name="T27" fmla="*/ 68 h 258"/>
              <a:gd name="T28" fmla="*/ 104 w 257"/>
              <a:gd name="T29" fmla="*/ 52 h 258"/>
              <a:gd name="T30" fmla="*/ 109 w 257"/>
              <a:gd name="T31" fmla="*/ 52 h 258"/>
              <a:gd name="T32" fmla="*/ 167 w 257"/>
              <a:gd name="T33" fmla="*/ 110 h 258"/>
              <a:gd name="T34" fmla="*/ 183 w 257"/>
              <a:gd name="T35" fmla="*/ 126 h 258"/>
              <a:gd name="T36" fmla="*/ 183 w 257"/>
              <a:gd name="T37" fmla="*/ 132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57" h="258">
                <a:moveTo>
                  <a:pt x="128" y="0"/>
                </a:moveTo>
                <a:cubicBezTo>
                  <a:pt x="57" y="0"/>
                  <a:pt x="0" y="58"/>
                  <a:pt x="0" y="129"/>
                </a:cubicBezTo>
                <a:cubicBezTo>
                  <a:pt x="0" y="200"/>
                  <a:pt x="57" y="258"/>
                  <a:pt x="128" y="258"/>
                </a:cubicBezTo>
                <a:cubicBezTo>
                  <a:pt x="200" y="258"/>
                  <a:pt x="257" y="200"/>
                  <a:pt x="257" y="129"/>
                </a:cubicBezTo>
                <a:cubicBezTo>
                  <a:pt x="257" y="58"/>
                  <a:pt x="200" y="0"/>
                  <a:pt x="128" y="0"/>
                </a:cubicBezTo>
                <a:close/>
                <a:moveTo>
                  <a:pt x="183" y="132"/>
                </a:moveTo>
                <a:cubicBezTo>
                  <a:pt x="167" y="147"/>
                  <a:pt x="167" y="147"/>
                  <a:pt x="167" y="147"/>
                </a:cubicBezTo>
                <a:cubicBezTo>
                  <a:pt x="109" y="205"/>
                  <a:pt x="109" y="205"/>
                  <a:pt x="109" y="205"/>
                </a:cubicBezTo>
                <a:cubicBezTo>
                  <a:pt x="108" y="207"/>
                  <a:pt x="105" y="207"/>
                  <a:pt x="104" y="205"/>
                </a:cubicBezTo>
                <a:cubicBezTo>
                  <a:pt x="88" y="190"/>
                  <a:pt x="88" y="190"/>
                  <a:pt x="88" y="190"/>
                </a:cubicBezTo>
                <a:cubicBezTo>
                  <a:pt x="86" y="188"/>
                  <a:pt x="86" y="185"/>
                  <a:pt x="88" y="184"/>
                </a:cubicBezTo>
                <a:cubicBezTo>
                  <a:pt x="143" y="129"/>
                  <a:pt x="143" y="129"/>
                  <a:pt x="143" y="129"/>
                </a:cubicBezTo>
                <a:cubicBezTo>
                  <a:pt x="88" y="73"/>
                  <a:pt x="88" y="73"/>
                  <a:pt x="88" y="73"/>
                </a:cubicBezTo>
                <a:cubicBezTo>
                  <a:pt x="86" y="72"/>
                  <a:pt x="86" y="69"/>
                  <a:pt x="88" y="68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5" y="50"/>
                  <a:pt x="108" y="50"/>
                  <a:pt x="109" y="52"/>
                </a:cubicBezTo>
                <a:cubicBezTo>
                  <a:pt x="167" y="110"/>
                  <a:pt x="167" y="110"/>
                  <a:pt x="167" y="110"/>
                </a:cubicBezTo>
                <a:cubicBezTo>
                  <a:pt x="183" y="126"/>
                  <a:pt x="183" y="126"/>
                  <a:pt x="183" y="126"/>
                </a:cubicBezTo>
                <a:cubicBezTo>
                  <a:pt x="185" y="127"/>
                  <a:pt x="185" y="130"/>
                  <a:pt x="183" y="132"/>
                </a:cubicBezTo>
                <a:close/>
              </a:path>
            </a:pathLst>
          </a:custGeom>
          <a:solidFill>
            <a:srgbClr val="F370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69" name="Freeform 14"/>
          <p:cNvSpPr>
            <a:spLocks noEditPoints="1"/>
          </p:cNvSpPr>
          <p:nvPr/>
        </p:nvSpPr>
        <p:spPr bwMode="auto">
          <a:xfrm>
            <a:off x="7748062" y="508000"/>
            <a:ext cx="388007" cy="389269"/>
          </a:xfrm>
          <a:custGeom>
            <a:avLst/>
            <a:gdLst>
              <a:gd name="T0" fmla="*/ 128 w 257"/>
              <a:gd name="T1" fmla="*/ 0 h 258"/>
              <a:gd name="T2" fmla="*/ 0 w 257"/>
              <a:gd name="T3" fmla="*/ 129 h 258"/>
              <a:gd name="T4" fmla="*/ 128 w 257"/>
              <a:gd name="T5" fmla="*/ 258 h 258"/>
              <a:gd name="T6" fmla="*/ 257 w 257"/>
              <a:gd name="T7" fmla="*/ 129 h 258"/>
              <a:gd name="T8" fmla="*/ 128 w 257"/>
              <a:gd name="T9" fmla="*/ 0 h 258"/>
              <a:gd name="T10" fmla="*/ 183 w 257"/>
              <a:gd name="T11" fmla="*/ 132 h 258"/>
              <a:gd name="T12" fmla="*/ 167 w 257"/>
              <a:gd name="T13" fmla="*/ 147 h 258"/>
              <a:gd name="T14" fmla="*/ 109 w 257"/>
              <a:gd name="T15" fmla="*/ 205 h 258"/>
              <a:gd name="T16" fmla="*/ 104 w 257"/>
              <a:gd name="T17" fmla="*/ 205 h 258"/>
              <a:gd name="T18" fmla="*/ 88 w 257"/>
              <a:gd name="T19" fmla="*/ 190 h 258"/>
              <a:gd name="T20" fmla="*/ 88 w 257"/>
              <a:gd name="T21" fmla="*/ 184 h 258"/>
              <a:gd name="T22" fmla="*/ 143 w 257"/>
              <a:gd name="T23" fmla="*/ 129 h 258"/>
              <a:gd name="T24" fmla="*/ 88 w 257"/>
              <a:gd name="T25" fmla="*/ 73 h 258"/>
              <a:gd name="T26" fmla="*/ 88 w 257"/>
              <a:gd name="T27" fmla="*/ 68 h 258"/>
              <a:gd name="T28" fmla="*/ 104 w 257"/>
              <a:gd name="T29" fmla="*/ 52 h 258"/>
              <a:gd name="T30" fmla="*/ 109 w 257"/>
              <a:gd name="T31" fmla="*/ 52 h 258"/>
              <a:gd name="T32" fmla="*/ 167 w 257"/>
              <a:gd name="T33" fmla="*/ 110 h 258"/>
              <a:gd name="T34" fmla="*/ 183 w 257"/>
              <a:gd name="T35" fmla="*/ 126 h 258"/>
              <a:gd name="T36" fmla="*/ 183 w 257"/>
              <a:gd name="T37" fmla="*/ 132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57" h="258">
                <a:moveTo>
                  <a:pt x="128" y="0"/>
                </a:moveTo>
                <a:cubicBezTo>
                  <a:pt x="57" y="0"/>
                  <a:pt x="0" y="58"/>
                  <a:pt x="0" y="129"/>
                </a:cubicBezTo>
                <a:cubicBezTo>
                  <a:pt x="0" y="200"/>
                  <a:pt x="57" y="258"/>
                  <a:pt x="128" y="258"/>
                </a:cubicBezTo>
                <a:cubicBezTo>
                  <a:pt x="200" y="258"/>
                  <a:pt x="257" y="200"/>
                  <a:pt x="257" y="129"/>
                </a:cubicBezTo>
                <a:cubicBezTo>
                  <a:pt x="257" y="58"/>
                  <a:pt x="200" y="0"/>
                  <a:pt x="128" y="0"/>
                </a:cubicBezTo>
                <a:close/>
                <a:moveTo>
                  <a:pt x="183" y="132"/>
                </a:moveTo>
                <a:cubicBezTo>
                  <a:pt x="167" y="147"/>
                  <a:pt x="167" y="147"/>
                  <a:pt x="167" y="147"/>
                </a:cubicBezTo>
                <a:cubicBezTo>
                  <a:pt x="109" y="205"/>
                  <a:pt x="109" y="205"/>
                  <a:pt x="109" y="205"/>
                </a:cubicBezTo>
                <a:cubicBezTo>
                  <a:pt x="108" y="207"/>
                  <a:pt x="105" y="207"/>
                  <a:pt x="104" y="205"/>
                </a:cubicBezTo>
                <a:cubicBezTo>
                  <a:pt x="88" y="190"/>
                  <a:pt x="88" y="190"/>
                  <a:pt x="88" y="190"/>
                </a:cubicBezTo>
                <a:cubicBezTo>
                  <a:pt x="86" y="188"/>
                  <a:pt x="86" y="185"/>
                  <a:pt x="88" y="184"/>
                </a:cubicBezTo>
                <a:cubicBezTo>
                  <a:pt x="143" y="129"/>
                  <a:pt x="143" y="129"/>
                  <a:pt x="143" y="129"/>
                </a:cubicBezTo>
                <a:cubicBezTo>
                  <a:pt x="88" y="73"/>
                  <a:pt x="88" y="73"/>
                  <a:pt x="88" y="73"/>
                </a:cubicBezTo>
                <a:cubicBezTo>
                  <a:pt x="86" y="72"/>
                  <a:pt x="86" y="69"/>
                  <a:pt x="88" y="68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5" y="50"/>
                  <a:pt x="108" y="50"/>
                  <a:pt x="109" y="52"/>
                </a:cubicBezTo>
                <a:cubicBezTo>
                  <a:pt x="167" y="110"/>
                  <a:pt x="167" y="110"/>
                  <a:pt x="167" y="110"/>
                </a:cubicBezTo>
                <a:cubicBezTo>
                  <a:pt x="183" y="126"/>
                  <a:pt x="183" y="126"/>
                  <a:pt x="183" y="126"/>
                </a:cubicBezTo>
                <a:cubicBezTo>
                  <a:pt x="185" y="127"/>
                  <a:pt x="185" y="130"/>
                  <a:pt x="183" y="132"/>
                </a:cubicBezTo>
                <a:close/>
              </a:path>
            </a:pathLst>
          </a:custGeom>
          <a:solidFill>
            <a:srgbClr val="F6D1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0" name="TextBox 176"/>
          <p:cNvSpPr txBox="1"/>
          <p:nvPr/>
        </p:nvSpPr>
        <p:spPr>
          <a:xfrm>
            <a:off x="3560212" y="511287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29B9A7"/>
                </a:solidFill>
              </a:rPr>
              <a:t>专业技术能力</a:t>
            </a:r>
            <a:endParaRPr lang="id-ID" sz="2000" b="1" dirty="0">
              <a:solidFill>
                <a:srgbClr val="29B9A7"/>
              </a:solidFill>
            </a:endParaRPr>
          </a:p>
        </p:txBody>
      </p:sp>
      <p:sp>
        <p:nvSpPr>
          <p:cNvPr id="271" name="TextBox 177"/>
          <p:cNvSpPr txBox="1"/>
          <p:nvPr/>
        </p:nvSpPr>
        <p:spPr>
          <a:xfrm>
            <a:off x="3548854" y="5589023"/>
            <a:ext cx="20278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smtClean="0">
                <a:solidFill>
                  <a:schemeClr val="bg2">
                    <a:lumMod val="25000"/>
                  </a:schemeClr>
                </a:solidFill>
              </a:rPr>
              <a:t>多年的行业积累，让我在某技术方面拥有一定的操作能力</a:t>
            </a:r>
            <a:endParaRPr lang="en-US" sz="1400" b="1" dirty="0">
              <a:solidFill>
                <a:schemeClr val="bg2">
                  <a:lumMod val="25000"/>
                </a:schemeClr>
              </a:solidFill>
              <a:latin typeface="Signika Negative" pitchFamily="2" charset="0"/>
            </a:endParaRPr>
          </a:p>
        </p:txBody>
      </p:sp>
      <p:cxnSp>
        <p:nvCxnSpPr>
          <p:cNvPr id="272" name="Straight Connector 178"/>
          <p:cNvCxnSpPr/>
          <p:nvPr/>
        </p:nvCxnSpPr>
        <p:spPr>
          <a:xfrm flipV="1">
            <a:off x="3481141" y="5007535"/>
            <a:ext cx="0" cy="122293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3" name="TextBox 176"/>
          <p:cNvSpPr txBox="1"/>
          <p:nvPr/>
        </p:nvSpPr>
        <p:spPr>
          <a:xfrm>
            <a:off x="5892251" y="445271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F37063"/>
                </a:solidFill>
              </a:rPr>
              <a:t>管理协调能力</a:t>
            </a:r>
            <a:endParaRPr lang="id-ID" sz="2000" b="1" dirty="0">
              <a:solidFill>
                <a:srgbClr val="F37063"/>
              </a:solidFill>
            </a:endParaRPr>
          </a:p>
        </p:txBody>
      </p:sp>
      <p:sp>
        <p:nvSpPr>
          <p:cNvPr id="274" name="TextBox 177"/>
          <p:cNvSpPr txBox="1"/>
          <p:nvPr/>
        </p:nvSpPr>
        <p:spPr>
          <a:xfrm>
            <a:off x="5880893" y="4928858"/>
            <a:ext cx="20278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>
                <a:solidFill>
                  <a:schemeClr val="bg2">
                    <a:lumMod val="25000"/>
                  </a:schemeClr>
                </a:solidFill>
              </a:rPr>
              <a:t>担任过项目经理，对于团队组织、管理协调有一定的认识，并取得一些成绩</a:t>
            </a:r>
            <a:r>
              <a:rPr lang="zh-CN" altLang="en-US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b="1" dirty="0">
              <a:solidFill>
                <a:schemeClr val="bg1">
                  <a:lumMod val="50000"/>
                </a:schemeClr>
              </a:solidFill>
              <a:latin typeface="Signika Negative" pitchFamily="2" charset="0"/>
            </a:endParaRPr>
          </a:p>
        </p:txBody>
      </p:sp>
      <p:cxnSp>
        <p:nvCxnSpPr>
          <p:cNvPr id="275" name="Straight Connector 178"/>
          <p:cNvCxnSpPr/>
          <p:nvPr/>
        </p:nvCxnSpPr>
        <p:spPr>
          <a:xfrm flipV="1">
            <a:off x="5813180" y="4347370"/>
            <a:ext cx="0" cy="1524512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" name="TextBox 176"/>
          <p:cNvSpPr txBox="1"/>
          <p:nvPr/>
        </p:nvSpPr>
        <p:spPr>
          <a:xfrm>
            <a:off x="8356867" y="373477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F6D15C"/>
                </a:solidFill>
              </a:rPr>
              <a:t>领导开拓能力</a:t>
            </a:r>
            <a:endParaRPr lang="id-ID" sz="2000" b="1" dirty="0">
              <a:solidFill>
                <a:srgbClr val="F6D15C"/>
              </a:solidFill>
            </a:endParaRPr>
          </a:p>
        </p:txBody>
      </p:sp>
      <p:sp>
        <p:nvSpPr>
          <p:cNvPr id="277" name="TextBox 177"/>
          <p:cNvSpPr txBox="1"/>
          <p:nvPr/>
        </p:nvSpPr>
        <p:spPr>
          <a:xfrm>
            <a:off x="8345509" y="4210923"/>
            <a:ext cx="21521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smtClean="0">
                <a:solidFill>
                  <a:schemeClr val="bg2">
                    <a:lumMod val="25000"/>
                  </a:schemeClr>
                </a:solidFill>
              </a:rPr>
              <a:t>年轻有激情，有一颗奋发向上的心和渴望成功的欲望，敢于开拓，懂得领导团队一起实现目标。</a:t>
            </a:r>
            <a:endParaRPr 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278" name="Straight Connector 178"/>
          <p:cNvCxnSpPr/>
          <p:nvPr/>
        </p:nvCxnSpPr>
        <p:spPr>
          <a:xfrm flipV="1">
            <a:off x="8277796" y="3629435"/>
            <a:ext cx="0" cy="1535595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0" y="2209"/>
            <a:ext cx="1782176" cy="1566615"/>
            <a:chOff x="8642426" y="0"/>
            <a:chExt cx="3549574" cy="3120240"/>
          </a:xfrm>
        </p:grpSpPr>
        <p:sp>
          <p:nvSpPr>
            <p:cNvPr id="42" name="等腰三角形 41"/>
            <p:cNvSpPr/>
            <p:nvPr/>
          </p:nvSpPr>
          <p:spPr>
            <a:xfrm rot="10800000">
              <a:off x="8642426" y="0"/>
              <a:ext cx="2834176" cy="2443255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9680197" y="409884"/>
              <a:ext cx="2511803" cy="2165347"/>
            </a:xfrm>
            <a:prstGeom prst="triangle">
              <a:avLst/>
            </a:prstGeom>
            <a:solidFill>
              <a:srgbClr val="F6D1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rot="10800000">
              <a:off x="10395479" y="828847"/>
              <a:ext cx="1753168" cy="1511353"/>
            </a:xfrm>
            <a:prstGeom prst="triangle">
              <a:avLst/>
            </a:prstGeom>
            <a:solidFill>
              <a:srgbClr val="29B9A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10800000">
              <a:off x="9476306" y="1872596"/>
              <a:ext cx="661965" cy="57065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 rot="10800000">
              <a:off x="11133812" y="2292361"/>
              <a:ext cx="230499" cy="198706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10800000">
              <a:off x="10426113" y="2921534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0800000">
              <a:off x="10381044" y="2409890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 rot="10800000">
              <a:off x="10656612" y="2542187"/>
              <a:ext cx="401359" cy="345999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10800000">
              <a:off x="9113617" y="1393204"/>
              <a:ext cx="230499" cy="198706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837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" grpId="0"/>
      <p:bldP spid="260" grpId="0"/>
      <p:bldP spid="261" grpId="0"/>
      <p:bldP spid="262" grpId="0" animBg="1"/>
      <p:bldP spid="263" grpId="0" animBg="1"/>
      <p:bldP spid="267" grpId="0" animBg="1"/>
      <p:bldP spid="268" grpId="0" animBg="1"/>
      <p:bldP spid="269" grpId="0" animBg="1"/>
      <p:bldP spid="270" grpId="0"/>
      <p:bldP spid="271" grpId="0"/>
      <p:bldP spid="273" grpId="0"/>
      <p:bldP spid="274" grpId="0"/>
      <p:bldP spid="276" grpId="0"/>
      <p:bldP spid="2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17447" y="569663"/>
            <a:ext cx="2732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zh-CN" altLang="en-US"/>
              <a:t>业绩优秀稳定</a:t>
            </a:r>
          </a:p>
        </p:txBody>
      </p:sp>
      <p:grpSp>
        <p:nvGrpSpPr>
          <p:cNvPr id="24" name="组合 23"/>
          <p:cNvGrpSpPr/>
          <p:nvPr/>
        </p:nvGrpSpPr>
        <p:grpSpPr>
          <a:xfrm rot="16200000">
            <a:off x="11100962" y="6293144"/>
            <a:ext cx="304803" cy="855396"/>
            <a:chOff x="8892480" y="411510"/>
            <a:chExt cx="251520" cy="705863"/>
          </a:xfrm>
        </p:grpSpPr>
        <p:sp>
          <p:nvSpPr>
            <p:cNvPr id="25" name="矩形 24"/>
            <p:cNvSpPr/>
            <p:nvPr/>
          </p:nvSpPr>
          <p:spPr>
            <a:xfrm>
              <a:off x="8892480" y="411510"/>
              <a:ext cx="251520" cy="661800"/>
            </a:xfrm>
            <a:prstGeom prst="rect">
              <a:avLst/>
            </a:prstGeom>
            <a:solidFill>
              <a:srgbClr val="394A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 rot="5400000">
              <a:off x="8668887" y="660297"/>
              <a:ext cx="704622" cy="20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smtClean="0">
                  <a:solidFill>
                    <a:schemeClr val="bg1"/>
                  </a:solidFill>
                </a:rPr>
                <a:t>PAGE   15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964240" y="818664"/>
              <a:ext cx="108000" cy="8629"/>
              <a:chOff x="8953171" y="847239"/>
              <a:chExt cx="130138" cy="8629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8953171" y="855868"/>
                <a:ext cx="130138" cy="0"/>
              </a:xfrm>
              <a:prstGeom prst="line">
                <a:avLst/>
              </a:prstGeom>
              <a:ln w="3175">
                <a:solidFill>
                  <a:srgbClr val="283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8953171" y="847239"/>
                <a:ext cx="1301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MH_Title_1"/>
          <p:cNvSpPr/>
          <p:nvPr>
            <p:custDataLst>
              <p:tags r:id="rId1"/>
            </p:custDataLst>
          </p:nvPr>
        </p:nvSpPr>
        <p:spPr>
          <a:xfrm>
            <a:off x="2405624" y="1998196"/>
            <a:ext cx="1322387" cy="3449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>
              <a:defRPr/>
            </a:pPr>
            <a:r>
              <a:rPr lang="zh-CN" altLang="en-US" sz="2800" b="1" smtClean="0">
                <a:solidFill>
                  <a:srgbClr val="29B9A7"/>
                </a:solidFill>
              </a:rPr>
              <a:t>业绩稳定</a:t>
            </a:r>
            <a:endParaRPr lang="zh-CN" altLang="en-US" sz="2800" b="1" dirty="0">
              <a:solidFill>
                <a:srgbClr val="29B9A7"/>
              </a:solidFill>
            </a:endParaRPr>
          </a:p>
        </p:txBody>
      </p:sp>
      <p:sp>
        <p:nvSpPr>
          <p:cNvPr id="42" name="MH_Other_1"/>
          <p:cNvSpPr/>
          <p:nvPr>
            <p:custDataLst>
              <p:tags r:id="rId2"/>
            </p:custDataLst>
          </p:nvPr>
        </p:nvSpPr>
        <p:spPr>
          <a:xfrm>
            <a:off x="3728011" y="1742610"/>
            <a:ext cx="161925" cy="3959225"/>
          </a:xfrm>
          <a:prstGeom prst="rect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44" name="MH_Other_3"/>
          <p:cNvSpPr/>
          <p:nvPr>
            <p:custDataLst>
              <p:tags r:id="rId3"/>
            </p:custDataLst>
          </p:nvPr>
        </p:nvSpPr>
        <p:spPr>
          <a:xfrm>
            <a:off x="3740711" y="1926760"/>
            <a:ext cx="136525" cy="134937"/>
          </a:xfrm>
          <a:prstGeom prst="ellipse">
            <a:avLst/>
          </a:prstGeom>
          <a:solidFill>
            <a:srgbClr val="29B9A7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grpSp>
        <p:nvGrpSpPr>
          <p:cNvPr id="3" name="组合 2"/>
          <p:cNvGrpSpPr/>
          <p:nvPr/>
        </p:nvGrpSpPr>
        <p:grpSpPr>
          <a:xfrm>
            <a:off x="3877235" y="1872784"/>
            <a:ext cx="868364" cy="508000"/>
            <a:chOff x="3877235" y="1872784"/>
            <a:chExt cx="868364" cy="508000"/>
          </a:xfrm>
        </p:grpSpPr>
        <p:cxnSp>
          <p:nvCxnSpPr>
            <p:cNvPr id="43" name="MH_Other_2"/>
            <p:cNvCxnSpPr>
              <a:stCxn id="44" idx="6"/>
            </p:cNvCxnSpPr>
            <p:nvPr>
              <p:custDataLst>
                <p:tags r:id="rId10"/>
              </p:custDataLst>
            </p:nvPr>
          </p:nvCxnSpPr>
          <p:spPr>
            <a:xfrm>
              <a:off x="3877235" y="1995021"/>
              <a:ext cx="444500" cy="147638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MH_Other_4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4213786" y="1872784"/>
              <a:ext cx="531813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29B9A7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01</a:t>
              </a:r>
              <a:endParaRPr lang="zh-CN" altLang="en-US" sz="1200" b="1">
                <a:solidFill>
                  <a:srgbClr val="29B9A7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47" name="MH_Other_6"/>
          <p:cNvSpPr/>
          <p:nvPr>
            <p:custDataLst>
              <p:tags r:id="rId4"/>
            </p:custDataLst>
          </p:nvPr>
        </p:nvSpPr>
        <p:spPr>
          <a:xfrm>
            <a:off x="3740711" y="3296771"/>
            <a:ext cx="136525" cy="134938"/>
          </a:xfrm>
          <a:prstGeom prst="ellipse">
            <a:avLst/>
          </a:prstGeom>
          <a:solidFill>
            <a:srgbClr val="F37063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grpSp>
        <p:nvGrpSpPr>
          <p:cNvPr id="4" name="组合 3"/>
          <p:cNvGrpSpPr/>
          <p:nvPr/>
        </p:nvGrpSpPr>
        <p:grpSpPr>
          <a:xfrm>
            <a:off x="3877235" y="3242796"/>
            <a:ext cx="868364" cy="508000"/>
            <a:chOff x="3877235" y="3242796"/>
            <a:chExt cx="868364" cy="508000"/>
          </a:xfrm>
        </p:grpSpPr>
        <p:cxnSp>
          <p:nvCxnSpPr>
            <p:cNvPr id="46" name="MH_Other_5"/>
            <p:cNvCxnSpPr>
              <a:stCxn id="47" idx="6"/>
            </p:cNvCxnSpPr>
            <p:nvPr>
              <p:custDataLst>
                <p:tags r:id="rId8"/>
              </p:custDataLst>
            </p:nvPr>
          </p:nvCxnSpPr>
          <p:spPr>
            <a:xfrm>
              <a:off x="3877235" y="3365035"/>
              <a:ext cx="444500" cy="147637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MH_Other_7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213786" y="3242796"/>
              <a:ext cx="531813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37063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02</a:t>
              </a:r>
              <a:endParaRPr lang="zh-CN" altLang="en-US" sz="1200" b="1">
                <a:solidFill>
                  <a:srgbClr val="F37063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50" name="MH_Other_9"/>
          <p:cNvSpPr/>
          <p:nvPr>
            <p:custDataLst>
              <p:tags r:id="rId5"/>
            </p:custDataLst>
          </p:nvPr>
        </p:nvSpPr>
        <p:spPr>
          <a:xfrm>
            <a:off x="3740711" y="4666785"/>
            <a:ext cx="136525" cy="134937"/>
          </a:xfrm>
          <a:prstGeom prst="ellipse">
            <a:avLst/>
          </a:prstGeom>
          <a:solidFill>
            <a:srgbClr val="60B5FE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grpSp>
        <p:nvGrpSpPr>
          <p:cNvPr id="5" name="组合 4"/>
          <p:cNvGrpSpPr/>
          <p:nvPr/>
        </p:nvGrpSpPr>
        <p:grpSpPr>
          <a:xfrm>
            <a:off x="3877235" y="4612809"/>
            <a:ext cx="868364" cy="508000"/>
            <a:chOff x="3877235" y="4612809"/>
            <a:chExt cx="868364" cy="508000"/>
          </a:xfrm>
        </p:grpSpPr>
        <p:cxnSp>
          <p:nvCxnSpPr>
            <p:cNvPr id="49" name="MH_Other_8"/>
            <p:cNvCxnSpPr>
              <a:stCxn id="50" idx="6"/>
            </p:cNvCxnSpPr>
            <p:nvPr>
              <p:custDataLst>
                <p:tags r:id="rId6"/>
              </p:custDataLst>
            </p:nvPr>
          </p:nvCxnSpPr>
          <p:spPr>
            <a:xfrm>
              <a:off x="3877235" y="4735046"/>
              <a:ext cx="444500" cy="147638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MH_Other_10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4213786" y="4612809"/>
              <a:ext cx="531813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60B5F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03</a:t>
              </a:r>
              <a:endParaRPr lang="zh-CN" altLang="en-US" sz="1200" b="1">
                <a:solidFill>
                  <a:srgbClr val="60B5F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849905" y="1926760"/>
            <a:ext cx="3917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accent2"/>
                </a:solidFill>
                <a:latin typeface="+mn-ea"/>
              </a:rPr>
              <a:t>2014</a:t>
            </a:r>
            <a:r>
              <a:rPr lang="zh-CN" altLang="en-US" smtClean="0">
                <a:solidFill>
                  <a:schemeClr val="accent2"/>
                </a:solidFill>
                <a:latin typeface="+mn-ea"/>
              </a:rPr>
              <a:t>年开始，销售业绩突破</a:t>
            </a:r>
            <a:r>
              <a:rPr lang="en-US" altLang="zh-CN" smtClean="0">
                <a:solidFill>
                  <a:schemeClr val="accent2"/>
                </a:solidFill>
                <a:latin typeface="+mn-ea"/>
              </a:rPr>
              <a:t>500</a:t>
            </a:r>
            <a:r>
              <a:rPr lang="zh-CN" altLang="en-US" smtClean="0">
                <a:solidFill>
                  <a:schemeClr val="accent2"/>
                </a:solidFill>
                <a:latin typeface="+mn-ea"/>
              </a:rPr>
              <a:t>万，实现存利润</a:t>
            </a:r>
            <a:r>
              <a:rPr lang="en-US" altLang="zh-CN" smtClean="0">
                <a:solidFill>
                  <a:schemeClr val="accent2"/>
                </a:solidFill>
                <a:latin typeface="+mn-ea"/>
              </a:rPr>
              <a:t>200</a:t>
            </a:r>
            <a:r>
              <a:rPr lang="zh-CN" altLang="en-US" smtClean="0">
                <a:solidFill>
                  <a:schemeClr val="accent2"/>
                </a:solidFill>
                <a:latin typeface="+mn-ea"/>
              </a:rPr>
              <a:t>万，业绩排名前三。</a:t>
            </a:r>
            <a:endParaRPr lang="zh-CN" altLang="en-US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849905" y="3296771"/>
            <a:ext cx="4132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accent2"/>
                </a:solidFill>
                <a:latin typeface="+mn-ea"/>
              </a:rPr>
              <a:t>5</a:t>
            </a:r>
            <a:r>
              <a:rPr lang="zh-CN" altLang="en-US" smtClean="0">
                <a:solidFill>
                  <a:schemeClr val="accent2"/>
                </a:solidFill>
                <a:latin typeface="+mn-ea"/>
              </a:rPr>
              <a:t>年的从业经验，逐渐总结出一套行之有效营销方法，并通过实践的检验。</a:t>
            </a:r>
            <a:endParaRPr lang="zh-CN" altLang="en-US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849905" y="4666782"/>
            <a:ext cx="4132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accent2"/>
                </a:solidFill>
                <a:latin typeface="+mn-ea"/>
              </a:rPr>
              <a:t>坚持开拓新客户和维系老客户两手抓，尽一切努力促进业绩增长。</a:t>
            </a:r>
            <a:endParaRPr lang="zh-CN" altLang="en-US">
              <a:solidFill>
                <a:schemeClr val="accent2"/>
              </a:solidFill>
              <a:latin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0" y="2209"/>
            <a:ext cx="1782176" cy="1566615"/>
            <a:chOff x="8642426" y="0"/>
            <a:chExt cx="3549574" cy="3120240"/>
          </a:xfrm>
        </p:grpSpPr>
        <p:sp>
          <p:nvSpPr>
            <p:cNvPr id="31" name="等腰三角形 30"/>
            <p:cNvSpPr/>
            <p:nvPr/>
          </p:nvSpPr>
          <p:spPr>
            <a:xfrm rot="10800000">
              <a:off x="8642426" y="0"/>
              <a:ext cx="2834176" cy="2443255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9680197" y="409884"/>
              <a:ext cx="2511803" cy="2165347"/>
            </a:xfrm>
            <a:prstGeom prst="triangle">
              <a:avLst/>
            </a:prstGeom>
            <a:solidFill>
              <a:srgbClr val="F6D1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10395479" y="828847"/>
              <a:ext cx="1753168" cy="1511353"/>
            </a:xfrm>
            <a:prstGeom prst="triangle">
              <a:avLst/>
            </a:prstGeom>
            <a:solidFill>
              <a:srgbClr val="29B9A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rot="10800000">
              <a:off x="9476306" y="1872596"/>
              <a:ext cx="661965" cy="57065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 rot="10800000">
              <a:off x="11133812" y="2292361"/>
              <a:ext cx="230499" cy="198706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10800000">
              <a:off x="10426113" y="2921534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0800000">
              <a:off x="10381044" y="2409890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10800000">
              <a:off x="10656612" y="2542187"/>
              <a:ext cx="401359" cy="345999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10800000">
              <a:off x="9113617" y="1393204"/>
              <a:ext cx="230499" cy="198706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243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6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1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65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8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35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850"/>
                            </p:stCondLst>
                            <p:childTnLst>
                              <p:par>
                                <p:cTn id="5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 animBg="1"/>
      <p:bldP spid="44" grpId="0" animBg="1"/>
      <p:bldP spid="47" grpId="0" animBg="1"/>
      <p:bldP spid="50" grpId="0" animBg="1"/>
      <p:bldP spid="2" grpId="0"/>
      <p:bldP spid="54" grpId="0"/>
      <p:bldP spid="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17447" y="569663"/>
            <a:ext cx="2732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zh-CN" altLang="en-US"/>
              <a:t>存在的问题</a:t>
            </a:r>
          </a:p>
        </p:txBody>
      </p:sp>
      <p:grpSp>
        <p:nvGrpSpPr>
          <p:cNvPr id="24" name="组合 23"/>
          <p:cNvGrpSpPr/>
          <p:nvPr/>
        </p:nvGrpSpPr>
        <p:grpSpPr>
          <a:xfrm rot="16200000">
            <a:off x="11100962" y="6293144"/>
            <a:ext cx="304803" cy="855396"/>
            <a:chOff x="8892480" y="411510"/>
            <a:chExt cx="251520" cy="705863"/>
          </a:xfrm>
        </p:grpSpPr>
        <p:sp>
          <p:nvSpPr>
            <p:cNvPr id="25" name="矩形 24"/>
            <p:cNvSpPr/>
            <p:nvPr/>
          </p:nvSpPr>
          <p:spPr>
            <a:xfrm>
              <a:off x="8892480" y="411510"/>
              <a:ext cx="251520" cy="661800"/>
            </a:xfrm>
            <a:prstGeom prst="rect">
              <a:avLst/>
            </a:prstGeom>
            <a:solidFill>
              <a:srgbClr val="394A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 rot="5400000">
              <a:off x="8668887" y="660297"/>
              <a:ext cx="704622" cy="20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smtClean="0">
                  <a:solidFill>
                    <a:schemeClr val="bg1"/>
                  </a:solidFill>
                </a:rPr>
                <a:t>PAGE   16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964240" y="818664"/>
              <a:ext cx="108000" cy="8629"/>
              <a:chOff x="8953171" y="847239"/>
              <a:chExt cx="130138" cy="8629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8953171" y="855868"/>
                <a:ext cx="130138" cy="0"/>
              </a:xfrm>
              <a:prstGeom prst="line">
                <a:avLst/>
              </a:prstGeom>
              <a:ln w="3175">
                <a:solidFill>
                  <a:srgbClr val="283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8953171" y="847239"/>
                <a:ext cx="1301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562" y="2024078"/>
            <a:ext cx="3840909" cy="38409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25035" y="1755136"/>
            <a:ext cx="1828800" cy="537883"/>
          </a:xfrm>
          <a:prstGeom prst="rect">
            <a:avLst/>
          </a:prstGeom>
          <a:solidFill>
            <a:srgbClr val="60B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脾气有些暴躁</a:t>
            </a:r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5325035" y="2411420"/>
            <a:ext cx="50829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</a:rPr>
              <a:t>请</a:t>
            </a:r>
            <a:r>
              <a:rPr lang="zh-CN" altLang="en-US" dirty="0" smtClean="0">
                <a:solidFill>
                  <a:schemeClr val="accent2"/>
                </a:solidFill>
              </a:rPr>
              <a:t>在此处输入您的文字，或者通过复制您的文本后在此处选择粘贴，并且选择只保留</a:t>
            </a:r>
            <a:r>
              <a:rPr lang="zh-CN" altLang="en-US" smtClean="0">
                <a:solidFill>
                  <a:schemeClr val="accent2"/>
                </a:solidFill>
              </a:rPr>
              <a:t>文字。</a:t>
            </a:r>
            <a:endParaRPr lang="en-US" altLang="zh-CN" dirty="0" smtClean="0">
              <a:solidFill>
                <a:schemeClr val="accent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325035" y="3176152"/>
            <a:ext cx="1828800" cy="537883"/>
          </a:xfrm>
          <a:prstGeom prst="rect">
            <a:avLst/>
          </a:prstGeom>
          <a:solidFill>
            <a:srgbClr val="F6D1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管理能力需加强</a:t>
            </a:r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325035" y="3832436"/>
            <a:ext cx="50829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</a:rPr>
              <a:t>请</a:t>
            </a:r>
            <a:r>
              <a:rPr lang="zh-CN" altLang="en-US" dirty="0" smtClean="0">
                <a:solidFill>
                  <a:schemeClr val="accent2"/>
                </a:solidFill>
              </a:rPr>
              <a:t>在此处输入您的文字，或者通过复制您的文本后在此处选择粘贴，并且选择只保留</a:t>
            </a:r>
            <a:r>
              <a:rPr lang="zh-CN" altLang="en-US" smtClean="0">
                <a:solidFill>
                  <a:schemeClr val="accent2"/>
                </a:solidFill>
              </a:rPr>
              <a:t>文字。</a:t>
            </a:r>
            <a:endParaRPr lang="en-US" altLang="zh-CN" dirty="0" smtClean="0">
              <a:solidFill>
                <a:schemeClr val="accent2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325035" y="4597168"/>
            <a:ext cx="1828800" cy="537883"/>
          </a:xfrm>
          <a:prstGeom prst="rect">
            <a:avLst/>
          </a:prstGeom>
          <a:solidFill>
            <a:srgbClr val="F37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销售技巧需提高</a:t>
            </a:r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325035" y="5253452"/>
            <a:ext cx="50829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</a:rPr>
              <a:t>请</a:t>
            </a:r>
            <a:r>
              <a:rPr lang="zh-CN" altLang="en-US" dirty="0" smtClean="0">
                <a:solidFill>
                  <a:schemeClr val="accent2"/>
                </a:solidFill>
              </a:rPr>
              <a:t>在此处输入您的文字，或者通过复制您的文本后在此处选择粘贴，并且选择只保留</a:t>
            </a:r>
            <a:r>
              <a:rPr lang="zh-CN" altLang="en-US" smtClean="0">
                <a:solidFill>
                  <a:schemeClr val="accent2"/>
                </a:solidFill>
              </a:rPr>
              <a:t>文字。</a:t>
            </a:r>
            <a:endParaRPr lang="en-US" altLang="zh-CN" dirty="0" smtClean="0">
              <a:solidFill>
                <a:schemeClr val="accent2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0" y="2209"/>
            <a:ext cx="1782176" cy="1566615"/>
            <a:chOff x="8642426" y="0"/>
            <a:chExt cx="3549574" cy="3120240"/>
          </a:xfrm>
        </p:grpSpPr>
        <p:sp>
          <p:nvSpPr>
            <p:cNvPr id="20" name="等腰三角形 19"/>
            <p:cNvSpPr/>
            <p:nvPr/>
          </p:nvSpPr>
          <p:spPr>
            <a:xfrm rot="10800000">
              <a:off x="8642426" y="0"/>
              <a:ext cx="2834176" cy="2443255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0800000">
              <a:off x="9680197" y="409884"/>
              <a:ext cx="2511803" cy="2165347"/>
            </a:xfrm>
            <a:prstGeom prst="triangle">
              <a:avLst/>
            </a:prstGeom>
            <a:solidFill>
              <a:srgbClr val="F6D1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10395479" y="828847"/>
              <a:ext cx="1753168" cy="1511353"/>
            </a:xfrm>
            <a:prstGeom prst="triangle">
              <a:avLst/>
            </a:prstGeom>
            <a:solidFill>
              <a:srgbClr val="29B9A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0800000">
              <a:off x="9476306" y="1872596"/>
              <a:ext cx="661965" cy="57065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10800000">
              <a:off x="11133812" y="2292361"/>
              <a:ext cx="230499" cy="198706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0800000">
              <a:off x="10426113" y="2921534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10800000">
              <a:off x="10381044" y="2409890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10800000">
              <a:off x="10656612" y="2542187"/>
              <a:ext cx="401359" cy="345999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9113617" y="1393204"/>
              <a:ext cx="230499" cy="198706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3005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1" grpId="0"/>
      <p:bldP spid="32" grpId="0" animBg="1"/>
      <p:bldP spid="33" grpId="0"/>
      <p:bldP spid="34" grpId="0" animBg="1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17447" y="569663"/>
            <a:ext cx="2732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accent2"/>
                </a:solidFill>
                <a:latin typeface="+mj-lt"/>
              </a:rPr>
              <a:t>问题改善措施</a:t>
            </a:r>
            <a:endParaRPr lang="zh-CN" altLang="en-US" sz="2800" b="1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24" name="组合 23"/>
          <p:cNvGrpSpPr/>
          <p:nvPr/>
        </p:nvGrpSpPr>
        <p:grpSpPr>
          <a:xfrm rot="16200000">
            <a:off x="11100962" y="6293144"/>
            <a:ext cx="304803" cy="855396"/>
            <a:chOff x="8892480" y="411510"/>
            <a:chExt cx="251520" cy="705863"/>
          </a:xfrm>
        </p:grpSpPr>
        <p:sp>
          <p:nvSpPr>
            <p:cNvPr id="25" name="矩形 24"/>
            <p:cNvSpPr/>
            <p:nvPr/>
          </p:nvSpPr>
          <p:spPr>
            <a:xfrm>
              <a:off x="8892480" y="411510"/>
              <a:ext cx="251520" cy="661800"/>
            </a:xfrm>
            <a:prstGeom prst="rect">
              <a:avLst/>
            </a:prstGeom>
            <a:solidFill>
              <a:srgbClr val="394A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 rot="5400000">
              <a:off x="8668887" y="660297"/>
              <a:ext cx="704622" cy="20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smtClean="0">
                  <a:solidFill>
                    <a:schemeClr val="bg1"/>
                  </a:solidFill>
                </a:rPr>
                <a:t>PAGE   17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964240" y="818664"/>
              <a:ext cx="108000" cy="8629"/>
              <a:chOff x="8953171" y="847239"/>
              <a:chExt cx="130138" cy="8629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8953171" y="855868"/>
                <a:ext cx="130138" cy="0"/>
              </a:xfrm>
              <a:prstGeom prst="line">
                <a:avLst/>
              </a:prstGeom>
              <a:ln w="3175">
                <a:solidFill>
                  <a:srgbClr val="283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8953171" y="847239"/>
                <a:ext cx="1301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MH_Other_1"/>
          <p:cNvSpPr/>
          <p:nvPr>
            <p:custDataLst>
              <p:tags r:id="rId1"/>
            </p:custDataLst>
          </p:nvPr>
        </p:nvSpPr>
        <p:spPr>
          <a:xfrm>
            <a:off x="1428237" y="2895534"/>
            <a:ext cx="8900832" cy="189913"/>
          </a:xfrm>
          <a:prstGeom prst="rect">
            <a:avLst/>
          </a:prstGeom>
          <a:solidFill>
            <a:srgbClr val="60B5FE"/>
          </a:solidFill>
          <a:ln w="25400" cap="flat" cmpd="sng" algn="ctr">
            <a:noFill/>
            <a:prstDash val="solid"/>
          </a:ln>
          <a:effectLst/>
        </p:spPr>
        <p:txBody>
          <a:bodyPr lIns="68580" tIns="34291" rIns="68580" bIns="34291" anchor="ctr"/>
          <a:lstStyle/>
          <a:p>
            <a:pPr algn="ctr">
              <a:defRPr/>
            </a:pPr>
            <a:endParaRPr lang="zh-CN" altLang="en-US" sz="1351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526509" y="1370853"/>
            <a:ext cx="1890172" cy="2619368"/>
            <a:chOff x="2634085" y="1299135"/>
            <a:chExt cx="1890172" cy="2619368"/>
          </a:xfrm>
        </p:grpSpPr>
        <p:sp>
          <p:nvSpPr>
            <p:cNvPr id="21" name="MH_Other_2"/>
            <p:cNvSpPr/>
            <p:nvPr>
              <p:custDataLst>
                <p:tags r:id="rId10"/>
              </p:custDataLst>
            </p:nvPr>
          </p:nvSpPr>
          <p:spPr>
            <a:xfrm>
              <a:off x="2712916" y="2413530"/>
              <a:ext cx="1539012" cy="410284"/>
            </a:xfrm>
            <a:custGeom>
              <a:avLst/>
              <a:gdLst>
                <a:gd name="connsiteX0" fmla="*/ 0 w 1039961"/>
                <a:gd name="connsiteY0" fmla="*/ 0 h 361590"/>
                <a:gd name="connsiteX1" fmla="*/ 1039961 w 1039961"/>
                <a:gd name="connsiteY1" fmla="*/ 0 h 361590"/>
                <a:gd name="connsiteX2" fmla="*/ 1039961 w 1039961"/>
                <a:gd name="connsiteY2" fmla="*/ 361590 h 361590"/>
                <a:gd name="connsiteX3" fmla="*/ 0 w 1039961"/>
                <a:gd name="connsiteY3" fmla="*/ 361590 h 361590"/>
                <a:gd name="connsiteX4" fmla="*/ 0 w 1039961"/>
                <a:gd name="connsiteY4" fmla="*/ 0 h 361590"/>
                <a:gd name="connsiteX0" fmla="*/ 323850 w 1363811"/>
                <a:gd name="connsiteY0" fmla="*/ 0 h 361590"/>
                <a:gd name="connsiteX1" fmla="*/ 1363811 w 1363811"/>
                <a:gd name="connsiteY1" fmla="*/ 0 h 361590"/>
                <a:gd name="connsiteX2" fmla="*/ 1363811 w 1363811"/>
                <a:gd name="connsiteY2" fmla="*/ 361590 h 361590"/>
                <a:gd name="connsiteX3" fmla="*/ 0 w 1363811"/>
                <a:gd name="connsiteY3" fmla="*/ 361590 h 361590"/>
                <a:gd name="connsiteX4" fmla="*/ 323850 w 1363811"/>
                <a:gd name="connsiteY4" fmla="*/ 0 h 361590"/>
                <a:gd name="connsiteX0" fmla="*/ 339725 w 1363811"/>
                <a:gd name="connsiteY0" fmla="*/ 0 h 361590"/>
                <a:gd name="connsiteX1" fmla="*/ 1363811 w 1363811"/>
                <a:gd name="connsiteY1" fmla="*/ 0 h 361590"/>
                <a:gd name="connsiteX2" fmla="*/ 1363811 w 1363811"/>
                <a:gd name="connsiteY2" fmla="*/ 361590 h 361590"/>
                <a:gd name="connsiteX3" fmla="*/ 0 w 1363811"/>
                <a:gd name="connsiteY3" fmla="*/ 361590 h 361590"/>
                <a:gd name="connsiteX4" fmla="*/ 339725 w 1363811"/>
                <a:gd name="connsiteY4" fmla="*/ 0 h 361590"/>
                <a:gd name="connsiteX0" fmla="*/ 374650 w 1363811"/>
                <a:gd name="connsiteY0" fmla="*/ 12700 h 361590"/>
                <a:gd name="connsiteX1" fmla="*/ 1363811 w 1363811"/>
                <a:gd name="connsiteY1" fmla="*/ 0 h 361590"/>
                <a:gd name="connsiteX2" fmla="*/ 1363811 w 1363811"/>
                <a:gd name="connsiteY2" fmla="*/ 361590 h 361590"/>
                <a:gd name="connsiteX3" fmla="*/ 0 w 1363811"/>
                <a:gd name="connsiteY3" fmla="*/ 361590 h 361590"/>
                <a:gd name="connsiteX4" fmla="*/ 374650 w 1363811"/>
                <a:gd name="connsiteY4" fmla="*/ 12700 h 361590"/>
                <a:gd name="connsiteX0" fmla="*/ 352425 w 1363811"/>
                <a:gd name="connsiteY0" fmla="*/ 0 h 364765"/>
                <a:gd name="connsiteX1" fmla="*/ 1363811 w 1363811"/>
                <a:gd name="connsiteY1" fmla="*/ 3175 h 364765"/>
                <a:gd name="connsiteX2" fmla="*/ 1363811 w 1363811"/>
                <a:gd name="connsiteY2" fmla="*/ 364765 h 364765"/>
                <a:gd name="connsiteX3" fmla="*/ 0 w 1363811"/>
                <a:gd name="connsiteY3" fmla="*/ 364765 h 364765"/>
                <a:gd name="connsiteX4" fmla="*/ 352425 w 1363811"/>
                <a:gd name="connsiteY4" fmla="*/ 0 h 36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3811" h="364765">
                  <a:moveTo>
                    <a:pt x="352425" y="0"/>
                  </a:moveTo>
                  <a:lnTo>
                    <a:pt x="1363811" y="3175"/>
                  </a:lnTo>
                  <a:lnTo>
                    <a:pt x="1363811" y="364765"/>
                  </a:lnTo>
                  <a:lnTo>
                    <a:pt x="0" y="364765"/>
                  </a:lnTo>
                  <a:lnTo>
                    <a:pt x="3524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MH_Other_3"/>
            <p:cNvSpPr/>
            <p:nvPr>
              <p:custDataLst>
                <p:tags r:id="rId11"/>
              </p:custDataLst>
            </p:nvPr>
          </p:nvSpPr>
          <p:spPr>
            <a:xfrm flipV="1">
              <a:off x="3060493" y="3013729"/>
              <a:ext cx="852817" cy="904774"/>
            </a:xfrm>
            <a:prstGeom prst="triangle">
              <a:avLst/>
            </a:prstGeom>
            <a:solidFill>
              <a:sysClr val="window" lastClr="FFFFFF">
                <a:lumMod val="6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1" rIns="68580" bIns="34291" anchor="ctr"/>
            <a:lstStyle/>
            <a:p>
              <a:pPr algn="ctr">
                <a:defRPr/>
              </a:pPr>
              <a:endParaRPr lang="zh-CN" altLang="en-US" sz="135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3" name="MH_SubTitle_1"/>
            <p:cNvSpPr/>
            <p:nvPr>
              <p:custDataLst>
                <p:tags r:id="rId12"/>
              </p:custDataLst>
            </p:nvPr>
          </p:nvSpPr>
          <p:spPr>
            <a:xfrm>
              <a:off x="2634085" y="2212869"/>
              <a:ext cx="1890172" cy="1644719"/>
            </a:xfrm>
            <a:custGeom>
              <a:avLst/>
              <a:gdLst>
                <a:gd name="connsiteX0" fmla="*/ 0 w 1674186"/>
                <a:gd name="connsiteY0" fmla="*/ 0 h 1458162"/>
                <a:gd name="connsiteX1" fmla="*/ 1674186 w 1674186"/>
                <a:gd name="connsiteY1" fmla="*/ 0 h 1458162"/>
                <a:gd name="connsiteX2" fmla="*/ 807276 w 1674186"/>
                <a:gd name="connsiteY2" fmla="*/ 1458162 h 145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4186" h="1458162">
                  <a:moveTo>
                    <a:pt x="0" y="0"/>
                  </a:moveTo>
                  <a:lnTo>
                    <a:pt x="1674186" y="0"/>
                  </a:lnTo>
                  <a:lnTo>
                    <a:pt x="807276" y="1458162"/>
                  </a:lnTo>
                  <a:close/>
                </a:path>
              </a:pathLst>
            </a:custGeom>
            <a:solidFill>
              <a:srgbClr val="29B9A7"/>
            </a:solidFill>
            <a:ln w="25400" cap="flat" cmpd="sng" algn="ctr">
              <a:noFill/>
              <a:prstDash val="solid"/>
            </a:ln>
            <a:effectLst/>
          </p:spPr>
          <p:txBody>
            <a:bodyPr vert="eaVert" lIns="68580" tIns="34291" rIns="68580" bIns="34291" anchor="ctr">
              <a:normAutofit/>
            </a:bodyPr>
            <a:lstStyle/>
            <a:p>
              <a:pPr algn="ctr">
                <a:defRPr/>
              </a:pPr>
              <a:endParaRPr lang="zh-CN" altLang="en-US" sz="2000" kern="0" dirty="0">
                <a:solidFill>
                  <a:srgbClr val="FFFFFF"/>
                </a:solidFill>
              </a:endParaRPr>
            </a:p>
          </p:txBody>
        </p:sp>
        <p:sp>
          <p:nvSpPr>
            <p:cNvPr id="36" name="MH_Other_8"/>
            <p:cNvSpPr/>
            <p:nvPr>
              <p:custDataLst>
                <p:tags r:id="rId13"/>
              </p:custDataLst>
            </p:nvPr>
          </p:nvSpPr>
          <p:spPr>
            <a:xfrm flipH="1">
              <a:off x="3081993" y="1299135"/>
              <a:ext cx="1160978" cy="1125145"/>
            </a:xfrm>
            <a:custGeom>
              <a:avLst/>
              <a:gdLst>
                <a:gd name="connsiteX0" fmla="*/ 0 w 1048062"/>
                <a:gd name="connsiteY0" fmla="*/ 987343 h 987343"/>
                <a:gd name="connsiteX1" fmla="*/ 0 w 1048062"/>
                <a:gd name="connsiteY1" fmla="*/ 0 h 987343"/>
                <a:gd name="connsiteX2" fmla="*/ 1048062 w 1048062"/>
                <a:gd name="connsiteY2" fmla="*/ 987343 h 987343"/>
                <a:gd name="connsiteX3" fmla="*/ 0 w 1048062"/>
                <a:gd name="connsiteY3" fmla="*/ 987343 h 987343"/>
                <a:gd name="connsiteX0" fmla="*/ 0 w 1029012"/>
                <a:gd name="connsiteY0" fmla="*/ 987343 h 996868"/>
                <a:gd name="connsiteX1" fmla="*/ 0 w 1029012"/>
                <a:gd name="connsiteY1" fmla="*/ 0 h 996868"/>
                <a:gd name="connsiteX2" fmla="*/ 1029012 w 1029012"/>
                <a:gd name="connsiteY2" fmla="*/ 996868 h 996868"/>
                <a:gd name="connsiteX3" fmla="*/ 0 w 1029012"/>
                <a:gd name="connsiteY3" fmla="*/ 987343 h 99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9012" h="996868">
                  <a:moveTo>
                    <a:pt x="0" y="987343"/>
                  </a:moveTo>
                  <a:lnTo>
                    <a:pt x="0" y="0"/>
                  </a:lnTo>
                  <a:lnTo>
                    <a:pt x="1029012" y="996868"/>
                  </a:lnTo>
                  <a:lnTo>
                    <a:pt x="0" y="98734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88000" rIns="90000" bIns="0" anchor="ctr"/>
            <a:lstStyle/>
            <a:p>
              <a:pPr algn="r">
                <a:defRPr/>
              </a:pPr>
              <a:r>
                <a:rPr lang="en-US" altLang="zh-CN" sz="3200" b="1" dirty="0">
                  <a:solidFill>
                    <a:srgbClr val="FFFFFF"/>
                  </a:solidFill>
                </a:rPr>
                <a:t>01</a:t>
              </a:r>
              <a:endParaRPr lang="zh-CN" altLang="en-US" sz="3200" b="1" dirty="0">
                <a:solidFill>
                  <a:srgbClr val="FFFFFF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193075" y="2552062"/>
              <a:ext cx="8313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chemeClr val="bg1"/>
                  </a:solidFill>
                </a:rPr>
                <a:t>措施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126168" y="1370853"/>
            <a:ext cx="1890173" cy="2619368"/>
            <a:chOff x="5233744" y="1299135"/>
            <a:chExt cx="1890173" cy="2619368"/>
          </a:xfrm>
        </p:grpSpPr>
        <p:sp>
          <p:nvSpPr>
            <p:cNvPr id="39" name="MH_Other_4"/>
            <p:cNvSpPr/>
            <p:nvPr>
              <p:custDataLst>
                <p:tags r:id="rId6"/>
              </p:custDataLst>
            </p:nvPr>
          </p:nvSpPr>
          <p:spPr>
            <a:xfrm>
              <a:off x="5316159" y="2413530"/>
              <a:ext cx="1539013" cy="410284"/>
            </a:xfrm>
            <a:custGeom>
              <a:avLst/>
              <a:gdLst>
                <a:gd name="connsiteX0" fmla="*/ 0 w 1039961"/>
                <a:gd name="connsiteY0" fmla="*/ 0 h 361590"/>
                <a:gd name="connsiteX1" fmla="*/ 1039961 w 1039961"/>
                <a:gd name="connsiteY1" fmla="*/ 0 h 361590"/>
                <a:gd name="connsiteX2" fmla="*/ 1039961 w 1039961"/>
                <a:gd name="connsiteY2" fmla="*/ 361590 h 361590"/>
                <a:gd name="connsiteX3" fmla="*/ 0 w 1039961"/>
                <a:gd name="connsiteY3" fmla="*/ 361590 h 361590"/>
                <a:gd name="connsiteX4" fmla="*/ 0 w 1039961"/>
                <a:gd name="connsiteY4" fmla="*/ 0 h 361590"/>
                <a:gd name="connsiteX0" fmla="*/ 323850 w 1363811"/>
                <a:gd name="connsiteY0" fmla="*/ 0 h 361590"/>
                <a:gd name="connsiteX1" fmla="*/ 1363811 w 1363811"/>
                <a:gd name="connsiteY1" fmla="*/ 0 h 361590"/>
                <a:gd name="connsiteX2" fmla="*/ 1363811 w 1363811"/>
                <a:gd name="connsiteY2" fmla="*/ 361590 h 361590"/>
                <a:gd name="connsiteX3" fmla="*/ 0 w 1363811"/>
                <a:gd name="connsiteY3" fmla="*/ 361590 h 361590"/>
                <a:gd name="connsiteX4" fmla="*/ 323850 w 1363811"/>
                <a:gd name="connsiteY4" fmla="*/ 0 h 361590"/>
                <a:gd name="connsiteX0" fmla="*/ 339725 w 1363811"/>
                <a:gd name="connsiteY0" fmla="*/ 0 h 361590"/>
                <a:gd name="connsiteX1" fmla="*/ 1363811 w 1363811"/>
                <a:gd name="connsiteY1" fmla="*/ 0 h 361590"/>
                <a:gd name="connsiteX2" fmla="*/ 1363811 w 1363811"/>
                <a:gd name="connsiteY2" fmla="*/ 361590 h 361590"/>
                <a:gd name="connsiteX3" fmla="*/ 0 w 1363811"/>
                <a:gd name="connsiteY3" fmla="*/ 361590 h 361590"/>
                <a:gd name="connsiteX4" fmla="*/ 339725 w 1363811"/>
                <a:gd name="connsiteY4" fmla="*/ 0 h 361590"/>
                <a:gd name="connsiteX0" fmla="*/ 374650 w 1363811"/>
                <a:gd name="connsiteY0" fmla="*/ 12700 h 361590"/>
                <a:gd name="connsiteX1" fmla="*/ 1363811 w 1363811"/>
                <a:gd name="connsiteY1" fmla="*/ 0 h 361590"/>
                <a:gd name="connsiteX2" fmla="*/ 1363811 w 1363811"/>
                <a:gd name="connsiteY2" fmla="*/ 361590 h 361590"/>
                <a:gd name="connsiteX3" fmla="*/ 0 w 1363811"/>
                <a:gd name="connsiteY3" fmla="*/ 361590 h 361590"/>
                <a:gd name="connsiteX4" fmla="*/ 374650 w 1363811"/>
                <a:gd name="connsiteY4" fmla="*/ 12700 h 361590"/>
                <a:gd name="connsiteX0" fmla="*/ 352425 w 1363811"/>
                <a:gd name="connsiteY0" fmla="*/ 0 h 364765"/>
                <a:gd name="connsiteX1" fmla="*/ 1363811 w 1363811"/>
                <a:gd name="connsiteY1" fmla="*/ 3175 h 364765"/>
                <a:gd name="connsiteX2" fmla="*/ 1363811 w 1363811"/>
                <a:gd name="connsiteY2" fmla="*/ 364765 h 364765"/>
                <a:gd name="connsiteX3" fmla="*/ 0 w 1363811"/>
                <a:gd name="connsiteY3" fmla="*/ 364765 h 364765"/>
                <a:gd name="connsiteX4" fmla="*/ 352425 w 1363811"/>
                <a:gd name="connsiteY4" fmla="*/ 0 h 36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3811" h="364765">
                  <a:moveTo>
                    <a:pt x="352425" y="0"/>
                  </a:moveTo>
                  <a:lnTo>
                    <a:pt x="1363811" y="3175"/>
                  </a:lnTo>
                  <a:lnTo>
                    <a:pt x="1363811" y="364765"/>
                  </a:lnTo>
                  <a:lnTo>
                    <a:pt x="0" y="364765"/>
                  </a:lnTo>
                  <a:lnTo>
                    <a:pt x="3524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0" name="MH_Other_5"/>
            <p:cNvSpPr/>
            <p:nvPr>
              <p:custDataLst>
                <p:tags r:id="rId7"/>
              </p:custDataLst>
            </p:nvPr>
          </p:nvSpPr>
          <p:spPr>
            <a:xfrm flipV="1">
              <a:off x="5665527" y="3013729"/>
              <a:ext cx="852817" cy="904774"/>
            </a:xfrm>
            <a:prstGeom prst="triangle">
              <a:avLst/>
            </a:prstGeom>
            <a:solidFill>
              <a:sysClr val="window" lastClr="FFFFFF">
                <a:lumMod val="6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1" rIns="68580" bIns="34291" anchor="ctr"/>
            <a:lstStyle/>
            <a:p>
              <a:pPr algn="ctr">
                <a:defRPr/>
              </a:pPr>
              <a:endParaRPr lang="zh-CN" altLang="en-US" sz="135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1" name="MH_SubTitle_2"/>
            <p:cNvSpPr/>
            <p:nvPr>
              <p:custDataLst>
                <p:tags r:id="rId8"/>
              </p:custDataLst>
            </p:nvPr>
          </p:nvSpPr>
          <p:spPr>
            <a:xfrm>
              <a:off x="5233744" y="2212869"/>
              <a:ext cx="1890173" cy="1644719"/>
            </a:xfrm>
            <a:custGeom>
              <a:avLst/>
              <a:gdLst>
                <a:gd name="connsiteX0" fmla="*/ 0 w 1674186"/>
                <a:gd name="connsiteY0" fmla="*/ 0 h 1458162"/>
                <a:gd name="connsiteX1" fmla="*/ 1674186 w 1674186"/>
                <a:gd name="connsiteY1" fmla="*/ 0 h 1458162"/>
                <a:gd name="connsiteX2" fmla="*/ 807276 w 1674186"/>
                <a:gd name="connsiteY2" fmla="*/ 1458162 h 145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4186" h="1458162">
                  <a:moveTo>
                    <a:pt x="0" y="0"/>
                  </a:moveTo>
                  <a:lnTo>
                    <a:pt x="1674186" y="0"/>
                  </a:lnTo>
                  <a:lnTo>
                    <a:pt x="807276" y="1458162"/>
                  </a:lnTo>
                  <a:close/>
                </a:path>
              </a:pathLst>
            </a:custGeom>
            <a:solidFill>
              <a:srgbClr val="F37063"/>
            </a:solidFill>
            <a:ln w="25400" cap="flat" cmpd="sng" algn="ctr">
              <a:noFill/>
              <a:prstDash val="solid"/>
            </a:ln>
            <a:effectLst/>
          </p:spPr>
          <p:txBody>
            <a:bodyPr vert="eaVert" lIns="68580" tIns="34291" rIns="68580" bIns="34291" anchor="ctr">
              <a:normAutofit/>
            </a:bodyPr>
            <a:lstStyle/>
            <a:p>
              <a:pPr algn="ctr">
                <a:defRPr/>
              </a:pPr>
              <a:endParaRPr lang="zh-CN" altLang="en-US" sz="2000" kern="0" dirty="0">
                <a:solidFill>
                  <a:srgbClr val="FFFFFF"/>
                </a:solidFill>
              </a:endParaRPr>
            </a:p>
          </p:txBody>
        </p:sp>
        <p:sp>
          <p:nvSpPr>
            <p:cNvPr id="42" name="MH_Other_9"/>
            <p:cNvSpPr/>
            <p:nvPr>
              <p:custDataLst>
                <p:tags r:id="rId9"/>
              </p:custDataLst>
            </p:nvPr>
          </p:nvSpPr>
          <p:spPr>
            <a:xfrm flipH="1">
              <a:off x="5687027" y="1299135"/>
              <a:ext cx="1160978" cy="1125145"/>
            </a:xfrm>
            <a:custGeom>
              <a:avLst/>
              <a:gdLst>
                <a:gd name="connsiteX0" fmla="*/ 0 w 1048062"/>
                <a:gd name="connsiteY0" fmla="*/ 987343 h 987343"/>
                <a:gd name="connsiteX1" fmla="*/ 0 w 1048062"/>
                <a:gd name="connsiteY1" fmla="*/ 0 h 987343"/>
                <a:gd name="connsiteX2" fmla="*/ 1048062 w 1048062"/>
                <a:gd name="connsiteY2" fmla="*/ 987343 h 987343"/>
                <a:gd name="connsiteX3" fmla="*/ 0 w 1048062"/>
                <a:gd name="connsiteY3" fmla="*/ 987343 h 987343"/>
                <a:gd name="connsiteX0" fmla="*/ 0 w 1029012"/>
                <a:gd name="connsiteY0" fmla="*/ 987343 h 996868"/>
                <a:gd name="connsiteX1" fmla="*/ 0 w 1029012"/>
                <a:gd name="connsiteY1" fmla="*/ 0 h 996868"/>
                <a:gd name="connsiteX2" fmla="*/ 1029012 w 1029012"/>
                <a:gd name="connsiteY2" fmla="*/ 996868 h 996868"/>
                <a:gd name="connsiteX3" fmla="*/ 0 w 1029012"/>
                <a:gd name="connsiteY3" fmla="*/ 987343 h 99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9012" h="996868">
                  <a:moveTo>
                    <a:pt x="0" y="987343"/>
                  </a:moveTo>
                  <a:lnTo>
                    <a:pt x="0" y="0"/>
                  </a:lnTo>
                  <a:lnTo>
                    <a:pt x="1029012" y="996868"/>
                  </a:lnTo>
                  <a:lnTo>
                    <a:pt x="0" y="98734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88000" rIns="90000" bIns="0" anchor="ctr"/>
            <a:lstStyle/>
            <a:p>
              <a:pPr algn="r">
                <a:defRPr/>
              </a:pPr>
              <a:r>
                <a:rPr lang="en-US" altLang="zh-CN" sz="3200" b="1" dirty="0">
                  <a:solidFill>
                    <a:srgbClr val="FFFFFF"/>
                  </a:solidFill>
                </a:rPr>
                <a:t>02</a:t>
              </a:r>
              <a:endParaRPr lang="zh-CN" altLang="en-US" sz="3200" b="1" dirty="0">
                <a:solidFill>
                  <a:srgbClr val="FFFFFF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739881" y="2552061"/>
              <a:ext cx="8313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chemeClr val="bg1"/>
                  </a:solidFill>
                </a:rPr>
                <a:t>措施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725827" y="1370853"/>
            <a:ext cx="1890172" cy="2619368"/>
            <a:chOff x="7833403" y="1299135"/>
            <a:chExt cx="1890172" cy="2619368"/>
          </a:xfrm>
        </p:grpSpPr>
        <p:sp>
          <p:nvSpPr>
            <p:cNvPr id="45" name="MH_Other_6"/>
            <p:cNvSpPr/>
            <p:nvPr>
              <p:custDataLst>
                <p:tags r:id="rId2"/>
              </p:custDataLst>
            </p:nvPr>
          </p:nvSpPr>
          <p:spPr>
            <a:xfrm>
              <a:off x="7921194" y="2413530"/>
              <a:ext cx="1539013" cy="410284"/>
            </a:xfrm>
            <a:custGeom>
              <a:avLst/>
              <a:gdLst>
                <a:gd name="connsiteX0" fmla="*/ 0 w 1039961"/>
                <a:gd name="connsiteY0" fmla="*/ 0 h 361590"/>
                <a:gd name="connsiteX1" fmla="*/ 1039961 w 1039961"/>
                <a:gd name="connsiteY1" fmla="*/ 0 h 361590"/>
                <a:gd name="connsiteX2" fmla="*/ 1039961 w 1039961"/>
                <a:gd name="connsiteY2" fmla="*/ 361590 h 361590"/>
                <a:gd name="connsiteX3" fmla="*/ 0 w 1039961"/>
                <a:gd name="connsiteY3" fmla="*/ 361590 h 361590"/>
                <a:gd name="connsiteX4" fmla="*/ 0 w 1039961"/>
                <a:gd name="connsiteY4" fmla="*/ 0 h 361590"/>
                <a:gd name="connsiteX0" fmla="*/ 323850 w 1363811"/>
                <a:gd name="connsiteY0" fmla="*/ 0 h 361590"/>
                <a:gd name="connsiteX1" fmla="*/ 1363811 w 1363811"/>
                <a:gd name="connsiteY1" fmla="*/ 0 h 361590"/>
                <a:gd name="connsiteX2" fmla="*/ 1363811 w 1363811"/>
                <a:gd name="connsiteY2" fmla="*/ 361590 h 361590"/>
                <a:gd name="connsiteX3" fmla="*/ 0 w 1363811"/>
                <a:gd name="connsiteY3" fmla="*/ 361590 h 361590"/>
                <a:gd name="connsiteX4" fmla="*/ 323850 w 1363811"/>
                <a:gd name="connsiteY4" fmla="*/ 0 h 361590"/>
                <a:gd name="connsiteX0" fmla="*/ 339725 w 1363811"/>
                <a:gd name="connsiteY0" fmla="*/ 0 h 361590"/>
                <a:gd name="connsiteX1" fmla="*/ 1363811 w 1363811"/>
                <a:gd name="connsiteY1" fmla="*/ 0 h 361590"/>
                <a:gd name="connsiteX2" fmla="*/ 1363811 w 1363811"/>
                <a:gd name="connsiteY2" fmla="*/ 361590 h 361590"/>
                <a:gd name="connsiteX3" fmla="*/ 0 w 1363811"/>
                <a:gd name="connsiteY3" fmla="*/ 361590 h 361590"/>
                <a:gd name="connsiteX4" fmla="*/ 339725 w 1363811"/>
                <a:gd name="connsiteY4" fmla="*/ 0 h 361590"/>
                <a:gd name="connsiteX0" fmla="*/ 374650 w 1363811"/>
                <a:gd name="connsiteY0" fmla="*/ 12700 h 361590"/>
                <a:gd name="connsiteX1" fmla="*/ 1363811 w 1363811"/>
                <a:gd name="connsiteY1" fmla="*/ 0 h 361590"/>
                <a:gd name="connsiteX2" fmla="*/ 1363811 w 1363811"/>
                <a:gd name="connsiteY2" fmla="*/ 361590 h 361590"/>
                <a:gd name="connsiteX3" fmla="*/ 0 w 1363811"/>
                <a:gd name="connsiteY3" fmla="*/ 361590 h 361590"/>
                <a:gd name="connsiteX4" fmla="*/ 374650 w 1363811"/>
                <a:gd name="connsiteY4" fmla="*/ 12700 h 361590"/>
                <a:gd name="connsiteX0" fmla="*/ 352425 w 1363811"/>
                <a:gd name="connsiteY0" fmla="*/ 0 h 364765"/>
                <a:gd name="connsiteX1" fmla="*/ 1363811 w 1363811"/>
                <a:gd name="connsiteY1" fmla="*/ 3175 h 364765"/>
                <a:gd name="connsiteX2" fmla="*/ 1363811 w 1363811"/>
                <a:gd name="connsiteY2" fmla="*/ 364765 h 364765"/>
                <a:gd name="connsiteX3" fmla="*/ 0 w 1363811"/>
                <a:gd name="connsiteY3" fmla="*/ 364765 h 364765"/>
                <a:gd name="connsiteX4" fmla="*/ 352425 w 1363811"/>
                <a:gd name="connsiteY4" fmla="*/ 0 h 36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3811" h="364765">
                  <a:moveTo>
                    <a:pt x="352425" y="0"/>
                  </a:moveTo>
                  <a:lnTo>
                    <a:pt x="1363811" y="3175"/>
                  </a:lnTo>
                  <a:lnTo>
                    <a:pt x="1363811" y="364765"/>
                  </a:lnTo>
                  <a:lnTo>
                    <a:pt x="0" y="364765"/>
                  </a:lnTo>
                  <a:lnTo>
                    <a:pt x="3524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6" name="MH_Other_7"/>
            <p:cNvSpPr/>
            <p:nvPr>
              <p:custDataLst>
                <p:tags r:id="rId3"/>
              </p:custDataLst>
            </p:nvPr>
          </p:nvSpPr>
          <p:spPr>
            <a:xfrm flipV="1">
              <a:off x="8268769" y="3013729"/>
              <a:ext cx="854609" cy="904774"/>
            </a:xfrm>
            <a:prstGeom prst="triangle">
              <a:avLst/>
            </a:prstGeom>
            <a:solidFill>
              <a:sysClr val="window" lastClr="FFFFFF">
                <a:lumMod val="6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1" rIns="68580" bIns="34291" anchor="ctr"/>
            <a:lstStyle/>
            <a:p>
              <a:pPr algn="ctr">
                <a:defRPr/>
              </a:pPr>
              <a:endParaRPr lang="zh-CN" altLang="en-US" sz="135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7" name="MH_SubTitle_3"/>
            <p:cNvSpPr/>
            <p:nvPr>
              <p:custDataLst>
                <p:tags r:id="rId4"/>
              </p:custDataLst>
            </p:nvPr>
          </p:nvSpPr>
          <p:spPr>
            <a:xfrm>
              <a:off x="7833403" y="2212869"/>
              <a:ext cx="1890172" cy="1644719"/>
            </a:xfrm>
            <a:custGeom>
              <a:avLst/>
              <a:gdLst>
                <a:gd name="connsiteX0" fmla="*/ 0 w 1674186"/>
                <a:gd name="connsiteY0" fmla="*/ 0 h 1458162"/>
                <a:gd name="connsiteX1" fmla="*/ 1674186 w 1674186"/>
                <a:gd name="connsiteY1" fmla="*/ 0 h 1458162"/>
                <a:gd name="connsiteX2" fmla="*/ 807276 w 1674186"/>
                <a:gd name="connsiteY2" fmla="*/ 1458162 h 145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4186" h="1458162">
                  <a:moveTo>
                    <a:pt x="0" y="0"/>
                  </a:moveTo>
                  <a:lnTo>
                    <a:pt x="1674186" y="0"/>
                  </a:lnTo>
                  <a:lnTo>
                    <a:pt x="807276" y="1458162"/>
                  </a:lnTo>
                  <a:close/>
                </a:path>
              </a:pathLst>
            </a:custGeom>
            <a:solidFill>
              <a:srgbClr val="F6D15C"/>
            </a:solidFill>
            <a:ln w="25400" cap="flat" cmpd="sng" algn="ctr">
              <a:noFill/>
              <a:prstDash val="solid"/>
            </a:ln>
            <a:effectLst/>
          </p:spPr>
          <p:txBody>
            <a:bodyPr vert="eaVert" lIns="68580" tIns="34291" rIns="68580" bIns="34291" anchor="ctr">
              <a:normAutofit/>
            </a:bodyPr>
            <a:lstStyle/>
            <a:p>
              <a:pPr algn="ctr">
                <a:defRPr/>
              </a:pPr>
              <a:endParaRPr lang="zh-CN" altLang="en-US" sz="2000" kern="0" dirty="0">
                <a:solidFill>
                  <a:srgbClr val="FFFFFF"/>
                </a:solidFill>
              </a:endParaRPr>
            </a:p>
          </p:txBody>
        </p:sp>
        <p:sp>
          <p:nvSpPr>
            <p:cNvPr id="48" name="MH_Other_10"/>
            <p:cNvSpPr/>
            <p:nvPr>
              <p:custDataLst>
                <p:tags r:id="rId5"/>
              </p:custDataLst>
            </p:nvPr>
          </p:nvSpPr>
          <p:spPr>
            <a:xfrm flipH="1">
              <a:off x="8290269" y="1299135"/>
              <a:ext cx="1162770" cy="1125145"/>
            </a:xfrm>
            <a:custGeom>
              <a:avLst/>
              <a:gdLst>
                <a:gd name="connsiteX0" fmla="*/ 0 w 1048062"/>
                <a:gd name="connsiteY0" fmla="*/ 987343 h 987343"/>
                <a:gd name="connsiteX1" fmla="*/ 0 w 1048062"/>
                <a:gd name="connsiteY1" fmla="*/ 0 h 987343"/>
                <a:gd name="connsiteX2" fmla="*/ 1048062 w 1048062"/>
                <a:gd name="connsiteY2" fmla="*/ 987343 h 987343"/>
                <a:gd name="connsiteX3" fmla="*/ 0 w 1048062"/>
                <a:gd name="connsiteY3" fmla="*/ 987343 h 987343"/>
                <a:gd name="connsiteX0" fmla="*/ 0 w 1029012"/>
                <a:gd name="connsiteY0" fmla="*/ 987343 h 996868"/>
                <a:gd name="connsiteX1" fmla="*/ 0 w 1029012"/>
                <a:gd name="connsiteY1" fmla="*/ 0 h 996868"/>
                <a:gd name="connsiteX2" fmla="*/ 1029012 w 1029012"/>
                <a:gd name="connsiteY2" fmla="*/ 996868 h 996868"/>
                <a:gd name="connsiteX3" fmla="*/ 0 w 1029012"/>
                <a:gd name="connsiteY3" fmla="*/ 987343 h 99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9012" h="996868">
                  <a:moveTo>
                    <a:pt x="0" y="987343"/>
                  </a:moveTo>
                  <a:lnTo>
                    <a:pt x="0" y="0"/>
                  </a:lnTo>
                  <a:lnTo>
                    <a:pt x="1029012" y="996868"/>
                  </a:lnTo>
                  <a:lnTo>
                    <a:pt x="0" y="98734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88000" rIns="90000" bIns="0" anchor="ctr"/>
            <a:lstStyle/>
            <a:p>
              <a:pPr algn="r">
                <a:defRPr/>
              </a:pPr>
              <a:r>
                <a:rPr lang="en-US" altLang="zh-CN" sz="3200" b="1" dirty="0">
                  <a:solidFill>
                    <a:srgbClr val="FFFFFF"/>
                  </a:solidFill>
                </a:rPr>
                <a:t>03</a:t>
              </a:r>
              <a:endParaRPr lang="zh-CN" altLang="en-US" sz="3200" b="1" dirty="0">
                <a:solidFill>
                  <a:srgbClr val="FFFFFF"/>
                </a:soli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321623" y="2552060"/>
              <a:ext cx="8313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chemeClr val="bg1"/>
                  </a:solidFill>
                </a:rPr>
                <a:t>措施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TextBox 20"/>
          <p:cNvSpPr txBox="1"/>
          <p:nvPr/>
        </p:nvSpPr>
        <p:spPr>
          <a:xfrm>
            <a:off x="2433217" y="4180134"/>
            <a:ext cx="20767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20"/>
          <p:cNvSpPr txBox="1"/>
          <p:nvPr/>
        </p:nvSpPr>
        <p:spPr>
          <a:xfrm>
            <a:off x="5032876" y="4180134"/>
            <a:ext cx="20767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20"/>
          <p:cNvSpPr txBox="1"/>
          <p:nvPr/>
        </p:nvSpPr>
        <p:spPr>
          <a:xfrm>
            <a:off x="7632535" y="4180134"/>
            <a:ext cx="20767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0" y="2209"/>
            <a:ext cx="1782176" cy="1566615"/>
            <a:chOff x="8642426" y="0"/>
            <a:chExt cx="3549574" cy="3120240"/>
          </a:xfrm>
        </p:grpSpPr>
        <p:sp>
          <p:nvSpPr>
            <p:cNvPr id="35" name="等腰三角形 34"/>
            <p:cNvSpPr/>
            <p:nvPr/>
          </p:nvSpPr>
          <p:spPr>
            <a:xfrm rot="10800000">
              <a:off x="8642426" y="0"/>
              <a:ext cx="2834176" cy="2443255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10800000">
              <a:off x="9680197" y="409884"/>
              <a:ext cx="2511803" cy="2165347"/>
            </a:xfrm>
            <a:prstGeom prst="triangle">
              <a:avLst/>
            </a:prstGeom>
            <a:solidFill>
              <a:srgbClr val="F6D1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10800000">
              <a:off x="10395479" y="828847"/>
              <a:ext cx="1753168" cy="1511353"/>
            </a:xfrm>
            <a:prstGeom prst="triangle">
              <a:avLst/>
            </a:prstGeom>
            <a:solidFill>
              <a:srgbClr val="29B9A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10800000">
              <a:off x="9476306" y="1872596"/>
              <a:ext cx="661965" cy="57065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10800000">
              <a:off x="11133812" y="2292361"/>
              <a:ext cx="230499" cy="198706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10800000">
              <a:off x="10426113" y="2921534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10800000">
              <a:off x="10381044" y="2409890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10800000">
              <a:off x="10656612" y="2542187"/>
              <a:ext cx="401359" cy="345999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10800000">
              <a:off x="9113617" y="1393204"/>
              <a:ext cx="230499" cy="198706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34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0" grpId="0"/>
      <p:bldP spid="51" grpId="0"/>
      <p:bldP spid="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9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020355" y="4823765"/>
            <a:ext cx="1086204" cy="1131663"/>
          </a:xfrm>
          <a:custGeom>
            <a:avLst/>
            <a:gdLst>
              <a:gd name="T0" fmla="*/ 0 w 952500"/>
              <a:gd name="T1" fmla="*/ 0 h 1054100"/>
              <a:gd name="T2" fmla="*/ 54108 w 952500"/>
              <a:gd name="T3" fmla="*/ 98115 h 1054100"/>
              <a:gd name="T4" fmla="*/ 135269 w 952500"/>
              <a:gd name="T5" fmla="*/ 82747 h 1054100"/>
              <a:gd name="T6" fmla="*/ 0 w 952500"/>
              <a:gd name="T7" fmla="*/ 0 h 1054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2500" h="1054100">
                <a:moveTo>
                  <a:pt x="0" y="0"/>
                </a:moveTo>
                <a:lnTo>
                  <a:pt x="381000" y="1054100"/>
                </a:lnTo>
                <a:lnTo>
                  <a:pt x="952500" y="889000"/>
                </a:lnTo>
                <a:lnTo>
                  <a:pt x="0" y="0"/>
                </a:lnTo>
                <a:close/>
              </a:path>
            </a:pathLst>
          </a:custGeom>
          <a:solidFill>
            <a:srgbClr val="F6D15C"/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14" name="任意多边形 10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965325" y="1368966"/>
            <a:ext cx="8134569" cy="4383097"/>
          </a:xfrm>
          <a:custGeom>
            <a:avLst/>
            <a:gdLst>
              <a:gd name="T0" fmla="*/ 0 w 5397138"/>
              <a:gd name="T1" fmla="*/ 0 h 2908300"/>
              <a:gd name="T2" fmla="*/ 5399672 w 5397138"/>
              <a:gd name="T3" fmla="*/ 540657 h 2908300"/>
              <a:gd name="T4" fmla="*/ 4853677 w 5397138"/>
              <a:gd name="T5" fmla="*/ 2654300 h 2908300"/>
              <a:gd name="T6" fmla="*/ 838592 w 5397138"/>
              <a:gd name="T7" fmla="*/ 2908300 h 2908300"/>
              <a:gd name="T8" fmla="*/ 0 w 5397138"/>
              <a:gd name="T9" fmla="*/ 0 h 29083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397138" h="2908300">
                <a:moveTo>
                  <a:pt x="0" y="0"/>
                </a:moveTo>
                <a:lnTo>
                  <a:pt x="5397138" y="540657"/>
                </a:lnTo>
                <a:lnTo>
                  <a:pt x="4851400" y="2654300"/>
                </a:lnTo>
                <a:lnTo>
                  <a:pt x="838200" y="2908300"/>
                </a:lnTo>
                <a:lnTo>
                  <a:pt x="0" y="0"/>
                </a:lnTo>
                <a:close/>
              </a:path>
            </a:pathLst>
          </a:custGeom>
          <a:solidFill>
            <a:srgbClr val="F37063">
              <a:alpha val="76077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15" name="任意多边形 1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635231" y="1254125"/>
            <a:ext cx="7840290" cy="4229976"/>
          </a:xfrm>
          <a:custGeom>
            <a:avLst/>
            <a:gdLst>
              <a:gd name="T0" fmla="*/ 0 w 5202646"/>
              <a:gd name="T1" fmla="*/ 622498 h 2806338"/>
              <a:gd name="T2" fmla="*/ 5199790 w 5202646"/>
              <a:gd name="T3" fmla="*/ 0 h 2806338"/>
              <a:gd name="T4" fmla="*/ 4099846 w 5202646"/>
              <a:gd name="T5" fmla="*/ 2694468 h 2806338"/>
              <a:gd name="T6" fmla="*/ 368097 w 5202646"/>
              <a:gd name="T7" fmla="*/ 2808872 h 2806338"/>
              <a:gd name="T8" fmla="*/ 0 w 5202646"/>
              <a:gd name="T9" fmla="*/ 622498 h 28063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02646" h="2806338">
                <a:moveTo>
                  <a:pt x="0" y="621938"/>
                </a:moveTo>
                <a:lnTo>
                  <a:pt x="5202646" y="0"/>
                </a:lnTo>
                <a:lnTo>
                  <a:pt x="4102100" y="2692038"/>
                </a:lnTo>
                <a:lnTo>
                  <a:pt x="368300" y="2806338"/>
                </a:lnTo>
                <a:lnTo>
                  <a:pt x="0" y="621938"/>
                </a:lnTo>
                <a:close/>
              </a:path>
            </a:pathLst>
          </a:custGeom>
          <a:solidFill>
            <a:srgbClr val="60B5FE">
              <a:alpha val="89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16" name="任意多边形 12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9808008" y="4546233"/>
            <a:ext cx="667514" cy="842167"/>
          </a:xfrm>
          <a:custGeom>
            <a:avLst/>
            <a:gdLst>
              <a:gd name="T0" fmla="*/ 0 w 292100"/>
              <a:gd name="T1" fmla="*/ 235066 h 368300"/>
              <a:gd name="T2" fmla="*/ 5383193 w 292100"/>
              <a:gd name="T3" fmla="*/ 0 h 368300"/>
              <a:gd name="T4" fmla="*/ 1404316 w 292100"/>
              <a:gd name="T5" fmla="*/ 6816859 h 368300"/>
              <a:gd name="T6" fmla="*/ 0 w 292100"/>
              <a:gd name="T7" fmla="*/ 235066 h 3683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2100" h="368300">
                <a:moveTo>
                  <a:pt x="0" y="12700"/>
                </a:moveTo>
                <a:lnTo>
                  <a:pt x="292100" y="0"/>
                </a:lnTo>
                <a:lnTo>
                  <a:pt x="76200" y="368300"/>
                </a:lnTo>
                <a:lnTo>
                  <a:pt x="0" y="12700"/>
                </a:lnTo>
                <a:close/>
              </a:path>
            </a:pathLst>
          </a:custGeom>
          <a:solidFill>
            <a:srgbClr val="29B9A7"/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17" name="任意多边形 13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8721804" y="5541521"/>
            <a:ext cx="1220185" cy="430654"/>
          </a:xfrm>
          <a:custGeom>
            <a:avLst/>
            <a:gdLst>
              <a:gd name="T0" fmla="*/ 0 w 647700"/>
              <a:gd name="T1" fmla="*/ 242235 h 228600"/>
              <a:gd name="T2" fmla="*/ 3088475 w 647700"/>
              <a:gd name="T3" fmla="*/ 0 h 228600"/>
              <a:gd name="T4" fmla="*/ 302794 w 647700"/>
              <a:gd name="T5" fmla="*/ 1090051 h 228600"/>
              <a:gd name="T6" fmla="*/ 0 w 647700"/>
              <a:gd name="T7" fmla="*/ 242235 h 228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47700" h="228600">
                <a:moveTo>
                  <a:pt x="0" y="50800"/>
                </a:moveTo>
                <a:lnTo>
                  <a:pt x="647700" y="0"/>
                </a:lnTo>
                <a:lnTo>
                  <a:pt x="63500" y="228600"/>
                </a:lnTo>
                <a:lnTo>
                  <a:pt x="0" y="5080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18" name="任意多边形 15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3647269" y="2864292"/>
            <a:ext cx="5383171" cy="842167"/>
          </a:xfrm>
          <a:custGeom>
            <a:avLst/>
            <a:gdLst>
              <a:gd name="T0" fmla="*/ 0 w 3456384"/>
              <a:gd name="T1" fmla="*/ 23 h 3882329"/>
              <a:gd name="T2" fmla="*/ 4209859 w 3456384"/>
              <a:gd name="T3" fmla="*/ 23 h 3882329"/>
              <a:gd name="T4" fmla="*/ 0 w 3456384"/>
              <a:gd name="T5" fmla="*/ 23 h 3882329"/>
              <a:gd name="T6" fmla="*/ 0 w 3456384"/>
              <a:gd name="T7" fmla="*/ 0 h 3882329"/>
              <a:gd name="T8" fmla="*/ 4209859 w 3456384"/>
              <a:gd name="T9" fmla="*/ 0 h 3882329"/>
              <a:gd name="T10" fmla="*/ 0 w 3456384"/>
              <a:gd name="T11" fmla="*/ 0 h 388232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56384"/>
              <a:gd name="T19" fmla="*/ 0 h 3882329"/>
              <a:gd name="T20" fmla="*/ 3456384 w 3456384"/>
              <a:gd name="T21" fmla="*/ 3882329 h 388232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56384" h="3882329">
                <a:moveTo>
                  <a:pt x="0" y="3882329"/>
                </a:moveTo>
                <a:lnTo>
                  <a:pt x="3456384" y="3882329"/>
                </a:lnTo>
                <a:lnTo>
                  <a:pt x="0" y="3882329"/>
                </a:lnTo>
                <a:close/>
                <a:moveTo>
                  <a:pt x="0" y="0"/>
                </a:moveTo>
                <a:lnTo>
                  <a:pt x="3456384" y="0"/>
                </a:lnTo>
                <a:lnTo>
                  <a:pt x="0" y="0"/>
                </a:lnTo>
                <a:close/>
              </a:path>
            </a:pathLst>
          </a:custGeom>
          <a:solidFill>
            <a:srgbClr val="B80000"/>
          </a:solidFill>
          <a:ln w="9525">
            <a:solidFill>
              <a:srgbClr val="DEEBF7">
                <a:alpha val="87057"/>
              </a:srgbClr>
            </a:solidFill>
            <a:bevel/>
            <a:headEnd/>
            <a:tailEnd/>
          </a:ln>
        </p:spPr>
        <p:txBody>
          <a:bodyPr lIns="0" tIns="72000" rIns="0" bIns="3600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smtClean="0">
                <a:solidFill>
                  <a:srgbClr val="FFFFFF"/>
                </a:solidFill>
                <a:latin typeface="+mn-lt"/>
                <a:ea typeface="+mn-ea"/>
              </a:rPr>
              <a:t>工作规划</a:t>
            </a:r>
            <a:endParaRPr lang="en-US" altLang="zh-CN" sz="3200" b="1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68327" y="2402627"/>
            <a:ext cx="2157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smtClean="0">
                <a:solidFill>
                  <a:schemeClr val="bg1"/>
                </a:solidFill>
                <a:latin typeface="+mj-lt"/>
              </a:rPr>
              <a:t>PART FOUR</a:t>
            </a:r>
            <a:endParaRPr lang="zh-CN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70247" y="3897953"/>
            <a:ext cx="1819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+mj-lt"/>
              </a:rPr>
              <a:t>指导思想</a:t>
            </a:r>
            <a:endParaRPr lang="zh-CN" altLang="en-US" sz="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70246" y="4334378"/>
            <a:ext cx="1748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</a:rPr>
              <a:t>团队建设</a:t>
            </a:r>
            <a:endParaRPr lang="zh-CN" altLang="en-US" sz="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590084" y="4334378"/>
            <a:ext cx="1721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+mj-lt"/>
              </a:rPr>
              <a:t>业务拓展</a:t>
            </a:r>
            <a:endParaRPr lang="zh-CN" altLang="en-US" sz="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590084" y="3901734"/>
            <a:ext cx="1973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+mj-lt"/>
              </a:rPr>
              <a:t>专业建设</a:t>
            </a:r>
            <a:endParaRPr lang="zh-CN" altLang="en-US" sz="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70245" y="4762135"/>
            <a:ext cx="1748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</a:rPr>
              <a:t>管理举措</a:t>
            </a:r>
            <a:endParaRPr lang="zh-CN" altLang="en-US" sz="200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022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/>
      <p:bldP spid="19" grpId="0"/>
      <p:bldP spid="22" grpId="0"/>
      <p:bldP spid="23" grpId="0"/>
      <p:bldP spid="27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17447" y="569663"/>
            <a:ext cx="2732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zh-CN" altLang="en-US"/>
              <a:t>指导思想</a:t>
            </a:r>
          </a:p>
        </p:txBody>
      </p:sp>
      <p:grpSp>
        <p:nvGrpSpPr>
          <p:cNvPr id="24" name="组合 23"/>
          <p:cNvGrpSpPr/>
          <p:nvPr/>
        </p:nvGrpSpPr>
        <p:grpSpPr>
          <a:xfrm rot="16200000">
            <a:off x="11100962" y="6293144"/>
            <a:ext cx="304803" cy="855396"/>
            <a:chOff x="8892480" y="411510"/>
            <a:chExt cx="251520" cy="705863"/>
          </a:xfrm>
        </p:grpSpPr>
        <p:sp>
          <p:nvSpPr>
            <p:cNvPr id="25" name="矩形 24"/>
            <p:cNvSpPr/>
            <p:nvPr/>
          </p:nvSpPr>
          <p:spPr>
            <a:xfrm>
              <a:off x="8892480" y="411510"/>
              <a:ext cx="251520" cy="661800"/>
            </a:xfrm>
            <a:prstGeom prst="rect">
              <a:avLst/>
            </a:prstGeom>
            <a:solidFill>
              <a:srgbClr val="394A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 rot="5400000">
              <a:off x="8668887" y="660297"/>
              <a:ext cx="704622" cy="20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smtClean="0">
                  <a:solidFill>
                    <a:schemeClr val="bg1"/>
                  </a:solidFill>
                </a:rPr>
                <a:t>PAGE   19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964240" y="818664"/>
              <a:ext cx="108000" cy="8629"/>
              <a:chOff x="8953171" y="847239"/>
              <a:chExt cx="130138" cy="8629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8953171" y="855868"/>
                <a:ext cx="130138" cy="0"/>
              </a:xfrm>
              <a:prstGeom prst="line">
                <a:avLst/>
              </a:prstGeom>
              <a:ln w="3175">
                <a:solidFill>
                  <a:srgbClr val="283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8953171" y="847239"/>
                <a:ext cx="1301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2" name="组合 71"/>
          <p:cNvGrpSpPr/>
          <p:nvPr/>
        </p:nvGrpSpPr>
        <p:grpSpPr>
          <a:xfrm>
            <a:off x="1564854" y="1459087"/>
            <a:ext cx="8732759" cy="4732006"/>
            <a:chOff x="2141429" y="2131440"/>
            <a:chExt cx="7817533" cy="4236074"/>
          </a:xfrm>
        </p:grpSpPr>
        <p:grpSp>
          <p:nvGrpSpPr>
            <p:cNvPr id="73" name="组合 72"/>
            <p:cNvGrpSpPr/>
            <p:nvPr/>
          </p:nvGrpSpPr>
          <p:grpSpPr>
            <a:xfrm>
              <a:off x="2141429" y="2373592"/>
              <a:ext cx="7817533" cy="3751767"/>
              <a:chOff x="2141429" y="2373592"/>
              <a:chExt cx="7817533" cy="3751767"/>
            </a:xfrm>
          </p:grpSpPr>
          <p:sp>
            <p:nvSpPr>
              <p:cNvPr id="78" name="椭圆 2"/>
              <p:cNvSpPr/>
              <p:nvPr/>
            </p:nvSpPr>
            <p:spPr>
              <a:xfrm flipH="1">
                <a:off x="3858574" y="2373592"/>
                <a:ext cx="827452" cy="314275"/>
              </a:xfrm>
              <a:custGeom>
                <a:avLst/>
                <a:gdLst/>
                <a:ahLst/>
                <a:cxnLst/>
                <a:rect l="l" t="t" r="r" b="b"/>
                <a:pathLst>
                  <a:path w="821962" h="312188">
                    <a:moveTo>
                      <a:pt x="188867" y="0"/>
                    </a:moveTo>
                    <a:lnTo>
                      <a:pt x="633096" y="0"/>
                    </a:lnTo>
                    <a:cubicBezTo>
                      <a:pt x="739691" y="66233"/>
                      <a:pt x="813171" y="180146"/>
                      <a:pt x="821962" y="312188"/>
                    </a:cubicBezTo>
                    <a:lnTo>
                      <a:pt x="0" y="312188"/>
                    </a:lnTo>
                    <a:cubicBezTo>
                      <a:pt x="8791" y="180146"/>
                      <a:pt x="82272" y="66233"/>
                      <a:pt x="188867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9" name="椭圆 2"/>
              <p:cNvSpPr/>
              <p:nvPr/>
            </p:nvSpPr>
            <p:spPr>
              <a:xfrm>
                <a:off x="7328947" y="2373592"/>
                <a:ext cx="827452" cy="314275"/>
              </a:xfrm>
              <a:custGeom>
                <a:avLst/>
                <a:gdLst/>
                <a:ahLst/>
                <a:cxnLst/>
                <a:rect l="l" t="t" r="r" b="b"/>
                <a:pathLst>
                  <a:path w="821962" h="312188">
                    <a:moveTo>
                      <a:pt x="188867" y="0"/>
                    </a:moveTo>
                    <a:lnTo>
                      <a:pt x="633096" y="0"/>
                    </a:lnTo>
                    <a:cubicBezTo>
                      <a:pt x="739691" y="66233"/>
                      <a:pt x="813171" y="180146"/>
                      <a:pt x="821962" y="312188"/>
                    </a:cubicBezTo>
                    <a:lnTo>
                      <a:pt x="0" y="312188"/>
                    </a:lnTo>
                    <a:cubicBezTo>
                      <a:pt x="8791" y="180146"/>
                      <a:pt x="82272" y="66233"/>
                      <a:pt x="188867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0" name="椭圆 2"/>
              <p:cNvSpPr/>
              <p:nvPr/>
            </p:nvSpPr>
            <p:spPr>
              <a:xfrm flipV="1">
                <a:off x="7328947" y="5811080"/>
                <a:ext cx="827452" cy="314275"/>
              </a:xfrm>
              <a:custGeom>
                <a:avLst/>
                <a:gdLst/>
                <a:ahLst/>
                <a:cxnLst/>
                <a:rect l="l" t="t" r="r" b="b"/>
                <a:pathLst>
                  <a:path w="821962" h="312188">
                    <a:moveTo>
                      <a:pt x="188867" y="0"/>
                    </a:moveTo>
                    <a:lnTo>
                      <a:pt x="633096" y="0"/>
                    </a:lnTo>
                    <a:cubicBezTo>
                      <a:pt x="739691" y="66233"/>
                      <a:pt x="813171" y="180146"/>
                      <a:pt x="821962" y="312188"/>
                    </a:cubicBezTo>
                    <a:lnTo>
                      <a:pt x="0" y="312188"/>
                    </a:lnTo>
                    <a:cubicBezTo>
                      <a:pt x="8791" y="180146"/>
                      <a:pt x="82272" y="66233"/>
                      <a:pt x="188867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1" name="椭圆 2"/>
              <p:cNvSpPr/>
              <p:nvPr/>
            </p:nvSpPr>
            <p:spPr>
              <a:xfrm flipH="1" flipV="1">
                <a:off x="3858574" y="5811080"/>
                <a:ext cx="827452" cy="314275"/>
              </a:xfrm>
              <a:custGeom>
                <a:avLst/>
                <a:gdLst/>
                <a:ahLst/>
                <a:cxnLst/>
                <a:rect l="l" t="t" r="r" b="b"/>
                <a:pathLst>
                  <a:path w="821962" h="312188">
                    <a:moveTo>
                      <a:pt x="188867" y="0"/>
                    </a:moveTo>
                    <a:lnTo>
                      <a:pt x="633096" y="0"/>
                    </a:lnTo>
                    <a:cubicBezTo>
                      <a:pt x="739691" y="66233"/>
                      <a:pt x="813171" y="180146"/>
                      <a:pt x="821962" y="312188"/>
                    </a:cubicBezTo>
                    <a:lnTo>
                      <a:pt x="0" y="312188"/>
                    </a:lnTo>
                    <a:cubicBezTo>
                      <a:pt x="8791" y="180146"/>
                      <a:pt x="82272" y="66233"/>
                      <a:pt x="188867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cxnSp>
            <p:nvCxnSpPr>
              <p:cNvPr id="82" name="直接连接符 81"/>
              <p:cNvCxnSpPr/>
              <p:nvPr/>
            </p:nvCxnSpPr>
            <p:spPr>
              <a:xfrm flipH="1">
                <a:off x="6467037" y="2373592"/>
                <a:ext cx="1357676" cy="1231403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  <p:cxnSp>
            <p:nvCxnSpPr>
              <p:cNvPr id="83" name="直接连接符 82"/>
              <p:cNvCxnSpPr/>
              <p:nvPr/>
            </p:nvCxnSpPr>
            <p:spPr>
              <a:xfrm flipV="1">
                <a:off x="4190256" y="4901454"/>
                <a:ext cx="1357677" cy="1223905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  <p:cxnSp>
            <p:nvCxnSpPr>
              <p:cNvPr id="84" name="直接连接符 83"/>
              <p:cNvCxnSpPr/>
              <p:nvPr/>
            </p:nvCxnSpPr>
            <p:spPr>
              <a:xfrm flipH="1" flipV="1">
                <a:off x="6467037" y="4901454"/>
                <a:ext cx="1275635" cy="1223905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  <p:cxnSp>
            <p:nvCxnSpPr>
              <p:cNvPr id="85" name="直接连接符 84"/>
              <p:cNvCxnSpPr/>
              <p:nvPr/>
            </p:nvCxnSpPr>
            <p:spPr>
              <a:xfrm>
                <a:off x="7586569" y="2687866"/>
                <a:ext cx="226467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>
                <a:off x="2175119" y="2687866"/>
                <a:ext cx="226467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7586569" y="5811080"/>
                <a:ext cx="226467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2153655" y="5811080"/>
                <a:ext cx="226467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矩形 88"/>
              <p:cNvSpPr/>
              <p:nvPr/>
            </p:nvSpPr>
            <p:spPr>
              <a:xfrm>
                <a:off x="2142990" y="2746321"/>
                <a:ext cx="1083714" cy="358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000" b="1" smtClean="0">
                    <a:solidFill>
                      <a:srgbClr val="29B9A7"/>
                    </a:solidFill>
                    <a:ea typeface="微软雅黑" panose="020B0503020204020204" pitchFamily="34" charset="-122"/>
                  </a:rPr>
                  <a:t>精选目标</a:t>
                </a:r>
                <a:endParaRPr lang="zh-CN" altLang="en-US" sz="2000" b="1" dirty="0">
                  <a:solidFill>
                    <a:srgbClr val="29B9A7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Text Box 11"/>
              <p:cNvSpPr txBox="1">
                <a:spLocks noChangeArrowheads="1"/>
              </p:cNvSpPr>
              <p:nvPr/>
            </p:nvSpPr>
            <p:spPr bwMode="auto">
              <a:xfrm>
                <a:off x="2148771" y="3110408"/>
                <a:ext cx="2549521" cy="1323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ctr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ctr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ctr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ctr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spcBef>
                    <a:spcPct val="50000"/>
                  </a:spcBef>
                </a:pPr>
                <a:r>
                  <a:rPr lang="zh-CN" altLang="en-US" sz="1600">
                    <a:solidFill>
                      <a:srgbClr val="404040"/>
                    </a:solidFill>
                    <a:latin typeface="+mn-ea"/>
                    <a:ea typeface="+mn-ea"/>
                  </a:rPr>
                  <a:t>精选一个共同目标，并采取有效策略，亲聆每个成员的思想，调动团队成员的积极性与人创造性，实现整个团队效率最大化。</a:t>
                </a:r>
                <a:endParaRPr lang="en-US" altLang="zh-CN" sz="1600" dirty="0">
                  <a:solidFill>
                    <a:srgbClr val="40404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91" name="矩形 90"/>
              <p:cNvSpPr/>
              <p:nvPr/>
            </p:nvSpPr>
            <p:spPr>
              <a:xfrm>
                <a:off x="8724785" y="2746321"/>
                <a:ext cx="1083714" cy="358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solidFill>
                      <a:srgbClr val="F37063"/>
                    </a:solidFill>
                    <a:ea typeface="微软雅黑" panose="020B0503020204020204" pitchFamily="34" charset="-122"/>
                  </a:rPr>
                  <a:t>典型激励</a:t>
                </a:r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2141429" y="4534077"/>
                <a:ext cx="1083714" cy="358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solidFill>
                      <a:srgbClr val="F6D15C"/>
                    </a:solidFill>
                    <a:ea typeface="微软雅黑" panose="020B0503020204020204" pitchFamily="34" charset="-122"/>
                  </a:rPr>
                  <a:t>有效沟通</a:t>
                </a:r>
              </a:p>
            </p:txBody>
          </p:sp>
          <p:sp>
            <p:nvSpPr>
              <p:cNvPr id="93" name="矩形 92"/>
              <p:cNvSpPr/>
              <p:nvPr/>
            </p:nvSpPr>
            <p:spPr>
              <a:xfrm>
                <a:off x="8729483" y="4500044"/>
                <a:ext cx="1083714" cy="358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solidFill>
                      <a:srgbClr val="60B5FE"/>
                    </a:solidFill>
                    <a:ea typeface="微软雅黑" panose="020B0503020204020204" pitchFamily="34" charset="-122"/>
                  </a:rPr>
                  <a:t>团队文化</a:t>
                </a:r>
              </a:p>
            </p:txBody>
          </p:sp>
          <p:sp>
            <p:nvSpPr>
              <p:cNvPr id="94" name="Text Box 13"/>
              <p:cNvSpPr txBox="1">
                <a:spLocks noChangeArrowheads="1"/>
              </p:cNvSpPr>
              <p:nvPr/>
            </p:nvSpPr>
            <p:spPr bwMode="auto">
              <a:xfrm>
                <a:off x="7547776" y="3065899"/>
                <a:ext cx="2411186" cy="1184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>
                  <a:spcBef>
                    <a:spcPct val="50000"/>
                  </a:spcBef>
                  <a:defRPr sz="1600">
                    <a:solidFill>
                      <a:srgbClr val="404040"/>
                    </a:solidFill>
                    <a:latin typeface="+mn-ea"/>
                  </a:defRPr>
                </a:lvl1pPr>
                <a:lvl2pPr marL="742950" indent="-285750" eaLnBrk="0" hangingPunct="0"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ctr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ctr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ctr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ctr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dirty="0"/>
                  <a:t>树立团队中的典型人物和事例，经常表彰各方面的好人好事，营造典型示范效应，鼓励学先进、帮后进，积极进取团结向上。</a:t>
                </a:r>
              </a:p>
            </p:txBody>
          </p:sp>
          <p:sp>
            <p:nvSpPr>
              <p:cNvPr id="95" name="Text Box 18"/>
              <p:cNvSpPr txBox="1">
                <a:spLocks noChangeArrowheads="1"/>
              </p:cNvSpPr>
              <p:nvPr/>
            </p:nvSpPr>
            <p:spPr bwMode="auto">
              <a:xfrm>
                <a:off x="2175119" y="4933745"/>
                <a:ext cx="2564033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>
                  <a:spcBef>
                    <a:spcPct val="50000"/>
                  </a:spcBef>
                  <a:defRPr sz="1600">
                    <a:solidFill>
                      <a:srgbClr val="404040"/>
                    </a:solidFill>
                    <a:latin typeface="+mn-ea"/>
                  </a:defRPr>
                </a:lvl1pPr>
                <a:lvl2pPr marL="742950" indent="-285750" eaLnBrk="0" hangingPunct="0"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ctr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ctr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ctr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ctr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dirty="0"/>
                  <a:t>沟通不畅，就像血管栓塞，导致严重后果，开诚布公的与成员交流和沟通；</a:t>
                </a:r>
                <a:endParaRPr lang="en-US" altLang="zh-CN" dirty="0"/>
              </a:p>
            </p:txBody>
          </p:sp>
          <p:sp>
            <p:nvSpPr>
              <p:cNvPr id="96" name="Text Box 15"/>
              <p:cNvSpPr txBox="1">
                <a:spLocks noChangeArrowheads="1"/>
              </p:cNvSpPr>
              <p:nvPr/>
            </p:nvSpPr>
            <p:spPr bwMode="auto">
              <a:xfrm>
                <a:off x="7547776" y="4948760"/>
                <a:ext cx="2303463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>
                  <a:spcBef>
                    <a:spcPct val="50000"/>
                  </a:spcBef>
                  <a:defRPr sz="1600">
                    <a:latin typeface="+mn-ea"/>
                  </a:defRPr>
                </a:lvl1pPr>
                <a:lvl2pPr marL="742950" indent="-285750" eaLnBrk="0" hangingPunct="0"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ctr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ctr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ctr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ctr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dirty="0">
                    <a:solidFill>
                      <a:srgbClr val="404040"/>
                    </a:solidFill>
                  </a:rPr>
                  <a:t>一个团队就是一个整体，在工作中肝胆相照，在生活中互相取暖。</a:t>
                </a:r>
                <a:endParaRPr lang="en-US" altLang="zh-CN" dirty="0">
                  <a:solidFill>
                    <a:srgbClr val="404040"/>
                  </a:solidFill>
                </a:endParaRPr>
              </a:p>
            </p:txBody>
          </p:sp>
          <p:cxnSp>
            <p:nvCxnSpPr>
              <p:cNvPr id="97" name="直接连接符 96"/>
              <p:cNvCxnSpPr/>
              <p:nvPr/>
            </p:nvCxnSpPr>
            <p:spPr>
              <a:xfrm>
                <a:off x="4190256" y="2373592"/>
                <a:ext cx="1357677" cy="1231403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</p:grpSp>
        <p:sp>
          <p:nvSpPr>
            <p:cNvPr id="74" name="KSO_GT1.1"/>
            <p:cNvSpPr/>
            <p:nvPr/>
          </p:nvSpPr>
          <p:spPr>
            <a:xfrm rot="2479457" flipH="1">
              <a:off x="4012951" y="2131440"/>
              <a:ext cx="2265142" cy="1426483"/>
            </a:xfrm>
            <a:custGeom>
              <a:avLst/>
              <a:gdLst/>
              <a:ahLst/>
              <a:cxnLst/>
              <a:rect l="l" t="t" r="r" b="b"/>
              <a:pathLst>
                <a:path w="2250115" h="1417020">
                  <a:moveTo>
                    <a:pt x="1444324" y="354255"/>
                  </a:moveTo>
                  <a:lnTo>
                    <a:pt x="2250115" y="1062765"/>
                  </a:lnTo>
                  <a:lnTo>
                    <a:pt x="708510" y="1062765"/>
                  </a:lnTo>
                  <a:lnTo>
                    <a:pt x="708510" y="1417020"/>
                  </a:lnTo>
                  <a:lnTo>
                    <a:pt x="0" y="708510"/>
                  </a:lnTo>
                  <a:lnTo>
                    <a:pt x="708510" y="0"/>
                  </a:lnTo>
                  <a:lnTo>
                    <a:pt x="708510" y="354255"/>
                  </a:lnTo>
                  <a:close/>
                </a:path>
              </a:pathLst>
            </a:custGeom>
            <a:solidFill>
              <a:srgbClr val="29B9A7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vert270" wrap="square" lIns="459000" tIns="324000" rIns="68580" bIns="32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 kern="0" dirty="0">
                <a:solidFill>
                  <a:sysClr val="window" lastClr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5" name="KSO_GT1.2"/>
            <p:cNvSpPr/>
            <p:nvPr/>
          </p:nvSpPr>
          <p:spPr>
            <a:xfrm rot="19120543">
              <a:off x="5736872" y="2131440"/>
              <a:ext cx="2265142" cy="1426483"/>
            </a:xfrm>
            <a:custGeom>
              <a:avLst/>
              <a:gdLst/>
              <a:ahLst/>
              <a:cxnLst/>
              <a:rect l="l" t="t" r="r" b="b"/>
              <a:pathLst>
                <a:path w="2250115" h="1417020">
                  <a:moveTo>
                    <a:pt x="1444324" y="354255"/>
                  </a:moveTo>
                  <a:lnTo>
                    <a:pt x="2250115" y="1062765"/>
                  </a:lnTo>
                  <a:lnTo>
                    <a:pt x="708510" y="1062765"/>
                  </a:lnTo>
                  <a:lnTo>
                    <a:pt x="708510" y="1417020"/>
                  </a:lnTo>
                  <a:lnTo>
                    <a:pt x="0" y="708510"/>
                  </a:lnTo>
                  <a:lnTo>
                    <a:pt x="708510" y="0"/>
                  </a:lnTo>
                  <a:lnTo>
                    <a:pt x="708510" y="354255"/>
                  </a:lnTo>
                  <a:close/>
                </a:path>
              </a:pathLst>
            </a:custGeom>
            <a:solidFill>
              <a:srgbClr val="F3706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vert270" wrap="square" lIns="459000" tIns="324000" rIns="68580" bIns="32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 kern="0" dirty="0">
                <a:solidFill>
                  <a:sysClr val="window" lastClr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6" name="KSO_GT1.4"/>
            <p:cNvSpPr/>
            <p:nvPr/>
          </p:nvSpPr>
          <p:spPr>
            <a:xfrm rot="2479457" flipV="1">
              <a:off x="5736872" y="4941031"/>
              <a:ext cx="2265142" cy="1426483"/>
            </a:xfrm>
            <a:custGeom>
              <a:avLst/>
              <a:gdLst/>
              <a:ahLst/>
              <a:cxnLst/>
              <a:rect l="l" t="t" r="r" b="b"/>
              <a:pathLst>
                <a:path w="2250115" h="1417020">
                  <a:moveTo>
                    <a:pt x="1444324" y="354255"/>
                  </a:moveTo>
                  <a:lnTo>
                    <a:pt x="2250115" y="1062765"/>
                  </a:lnTo>
                  <a:lnTo>
                    <a:pt x="708510" y="1062765"/>
                  </a:lnTo>
                  <a:lnTo>
                    <a:pt x="708510" y="1417020"/>
                  </a:lnTo>
                  <a:lnTo>
                    <a:pt x="0" y="708510"/>
                  </a:lnTo>
                  <a:lnTo>
                    <a:pt x="708510" y="0"/>
                  </a:lnTo>
                  <a:lnTo>
                    <a:pt x="708510" y="354255"/>
                  </a:lnTo>
                  <a:close/>
                </a:path>
              </a:pathLst>
            </a:custGeom>
            <a:solidFill>
              <a:srgbClr val="60B5FE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vert270" wrap="square" lIns="459000" tIns="324000" rIns="68580" bIns="32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 kern="0" dirty="0">
                <a:solidFill>
                  <a:sysClr val="window" lastClr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7" name="KSO_GT1.3"/>
            <p:cNvSpPr/>
            <p:nvPr/>
          </p:nvSpPr>
          <p:spPr>
            <a:xfrm rot="19120543" flipH="1" flipV="1">
              <a:off x="4012951" y="4941031"/>
              <a:ext cx="2265142" cy="1426483"/>
            </a:xfrm>
            <a:custGeom>
              <a:avLst/>
              <a:gdLst/>
              <a:ahLst/>
              <a:cxnLst/>
              <a:rect l="l" t="t" r="r" b="b"/>
              <a:pathLst>
                <a:path w="2250115" h="1417020">
                  <a:moveTo>
                    <a:pt x="1444324" y="354255"/>
                  </a:moveTo>
                  <a:lnTo>
                    <a:pt x="2250115" y="1062765"/>
                  </a:lnTo>
                  <a:lnTo>
                    <a:pt x="708510" y="1062765"/>
                  </a:lnTo>
                  <a:lnTo>
                    <a:pt x="708510" y="1417020"/>
                  </a:lnTo>
                  <a:lnTo>
                    <a:pt x="0" y="708510"/>
                  </a:lnTo>
                  <a:lnTo>
                    <a:pt x="708510" y="0"/>
                  </a:lnTo>
                  <a:lnTo>
                    <a:pt x="708510" y="354255"/>
                  </a:lnTo>
                  <a:close/>
                </a:path>
              </a:pathLst>
            </a:custGeom>
            <a:solidFill>
              <a:srgbClr val="F6D15C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vert270" wrap="square" lIns="459000" tIns="324000" rIns="68580" bIns="32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 kern="0" dirty="0">
                <a:solidFill>
                  <a:sysClr val="window" lastClr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22635" y="3520217"/>
            <a:ext cx="18557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accent2"/>
                </a:solidFill>
              </a:rPr>
              <a:t>指导思想</a:t>
            </a:r>
            <a:endParaRPr lang="zh-CN" altLang="en-US" sz="3200" b="1">
              <a:solidFill>
                <a:schemeClr val="accent2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0" y="2209"/>
            <a:ext cx="1782176" cy="1566615"/>
            <a:chOff x="8642426" y="0"/>
            <a:chExt cx="3549574" cy="3120240"/>
          </a:xfrm>
        </p:grpSpPr>
        <p:sp>
          <p:nvSpPr>
            <p:cNvPr id="40" name="等腰三角形 39"/>
            <p:cNvSpPr/>
            <p:nvPr/>
          </p:nvSpPr>
          <p:spPr>
            <a:xfrm rot="10800000">
              <a:off x="8642426" y="0"/>
              <a:ext cx="2834176" cy="2443255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/>
            <p:cNvSpPr/>
            <p:nvPr/>
          </p:nvSpPr>
          <p:spPr>
            <a:xfrm rot="10800000">
              <a:off x="9680197" y="409884"/>
              <a:ext cx="2511803" cy="2165347"/>
            </a:xfrm>
            <a:prstGeom prst="triangle">
              <a:avLst/>
            </a:prstGeom>
            <a:solidFill>
              <a:srgbClr val="F6D1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/>
            <p:cNvSpPr/>
            <p:nvPr/>
          </p:nvSpPr>
          <p:spPr>
            <a:xfrm rot="10800000">
              <a:off x="10395479" y="828847"/>
              <a:ext cx="1753168" cy="1511353"/>
            </a:xfrm>
            <a:prstGeom prst="triangle">
              <a:avLst/>
            </a:prstGeom>
            <a:solidFill>
              <a:srgbClr val="29B9A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9476306" y="1872596"/>
              <a:ext cx="661965" cy="57065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rot="10800000">
              <a:off x="11133812" y="2292361"/>
              <a:ext cx="230499" cy="198706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10800000">
              <a:off x="10426113" y="2921534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 rot="10800000">
              <a:off x="10381044" y="2409890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10800000">
              <a:off x="10656612" y="2542187"/>
              <a:ext cx="401359" cy="345999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0800000">
              <a:off x="9113617" y="1393204"/>
              <a:ext cx="230499" cy="198706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5769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030332" y="1592933"/>
            <a:ext cx="3932112" cy="1015663"/>
            <a:chOff x="5964923" y="1784163"/>
            <a:chExt cx="3932112" cy="1015663"/>
          </a:xfrm>
        </p:grpSpPr>
        <p:cxnSp>
          <p:nvCxnSpPr>
            <p:cNvPr id="76" name="Straight Connector 24"/>
            <p:cNvCxnSpPr/>
            <p:nvPr/>
          </p:nvCxnSpPr>
          <p:spPr>
            <a:xfrm>
              <a:off x="6662550" y="1784163"/>
              <a:ext cx="0" cy="877888"/>
            </a:xfrm>
            <a:prstGeom prst="line">
              <a:avLst/>
            </a:prstGeom>
            <a:ln w="28575">
              <a:solidFill>
                <a:srgbClr val="60B5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Rectangle 22"/>
            <p:cNvSpPr>
              <a:spLocks noChangeArrowheads="1"/>
            </p:cNvSpPr>
            <p:nvPr/>
          </p:nvSpPr>
          <p:spPr bwMode="auto">
            <a:xfrm>
              <a:off x="5964923" y="1784163"/>
              <a:ext cx="697627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zh-CN" sz="6000" noProof="1">
                  <a:solidFill>
                    <a:schemeClr val="accent2"/>
                  </a:solidFill>
                  <a:latin typeface="+mj-lt"/>
                  <a:ea typeface="Lato Light" pitchFamily="34" charset="0"/>
                  <a:cs typeface="Lato Light" pitchFamily="34" charset="0"/>
                </a:rPr>
                <a:t>1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857999" y="1999129"/>
              <a:ext cx="30390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mtClean="0">
                  <a:solidFill>
                    <a:schemeClr val="accent2"/>
                  </a:solidFill>
                </a:rPr>
                <a:t>个人简介</a:t>
              </a:r>
              <a:endParaRPr lang="zh-CN" altLang="en-US" sz="3200" b="1">
                <a:solidFill>
                  <a:schemeClr val="accent2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030332" y="2608596"/>
            <a:ext cx="3932112" cy="1015663"/>
            <a:chOff x="5964923" y="2799826"/>
            <a:chExt cx="3932112" cy="1015663"/>
          </a:xfrm>
        </p:grpSpPr>
        <p:cxnSp>
          <p:nvCxnSpPr>
            <p:cNvPr id="87" name="Straight Connector 24"/>
            <p:cNvCxnSpPr/>
            <p:nvPr/>
          </p:nvCxnSpPr>
          <p:spPr>
            <a:xfrm>
              <a:off x="6662550" y="2799826"/>
              <a:ext cx="0" cy="877888"/>
            </a:xfrm>
            <a:prstGeom prst="line">
              <a:avLst/>
            </a:prstGeom>
            <a:ln w="28575">
              <a:solidFill>
                <a:srgbClr val="F3706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22"/>
            <p:cNvSpPr>
              <a:spLocks noChangeArrowheads="1"/>
            </p:cNvSpPr>
            <p:nvPr/>
          </p:nvSpPr>
          <p:spPr bwMode="auto">
            <a:xfrm>
              <a:off x="5964923" y="2799826"/>
              <a:ext cx="697627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0" noProof="1" smtClean="0">
                  <a:solidFill>
                    <a:schemeClr val="accent2"/>
                  </a:solidFill>
                  <a:latin typeface="+mj-lt"/>
                  <a:ea typeface="Lato Light" pitchFamily="34" charset="0"/>
                  <a:cs typeface="Lato Light" pitchFamily="34" charset="0"/>
                </a:rPr>
                <a:t>2</a:t>
              </a:r>
              <a:endParaRPr lang="zh-CN" altLang="zh-CN" sz="6000" noProof="1">
                <a:solidFill>
                  <a:schemeClr val="accent2"/>
                </a:solidFill>
                <a:latin typeface="+mj-lt"/>
                <a:ea typeface="Lato Light" pitchFamily="34" charset="0"/>
                <a:cs typeface="Lato Light" pitchFamily="34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6857999" y="2991989"/>
              <a:ext cx="30390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chemeClr val="accent2"/>
                  </a:solidFill>
                </a:defRPr>
              </a:lvl1pPr>
            </a:lstStyle>
            <a:p>
              <a:r>
                <a:rPr lang="zh-CN" altLang="en-US"/>
                <a:t>岗位理解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30332" y="3624259"/>
            <a:ext cx="3932112" cy="1015663"/>
            <a:chOff x="5964923" y="3815489"/>
            <a:chExt cx="3932112" cy="1015663"/>
          </a:xfrm>
        </p:grpSpPr>
        <p:cxnSp>
          <p:nvCxnSpPr>
            <p:cNvPr id="89" name="Straight Connector 24"/>
            <p:cNvCxnSpPr/>
            <p:nvPr/>
          </p:nvCxnSpPr>
          <p:spPr>
            <a:xfrm>
              <a:off x="6662550" y="3815489"/>
              <a:ext cx="0" cy="877888"/>
            </a:xfrm>
            <a:prstGeom prst="line">
              <a:avLst/>
            </a:prstGeom>
            <a:ln w="28575">
              <a:solidFill>
                <a:srgbClr val="F6D1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Rectangle 22"/>
            <p:cNvSpPr>
              <a:spLocks noChangeArrowheads="1"/>
            </p:cNvSpPr>
            <p:nvPr/>
          </p:nvSpPr>
          <p:spPr bwMode="auto">
            <a:xfrm>
              <a:off x="5964923" y="3815489"/>
              <a:ext cx="697627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0" noProof="1" smtClean="0">
                  <a:solidFill>
                    <a:schemeClr val="accent2"/>
                  </a:solidFill>
                  <a:latin typeface="+mj-lt"/>
                  <a:ea typeface="Lato Light" pitchFamily="34" charset="0"/>
                  <a:cs typeface="Lato Light" pitchFamily="34" charset="0"/>
                </a:rPr>
                <a:t>3</a:t>
              </a:r>
              <a:endParaRPr lang="zh-CN" altLang="zh-CN" sz="6000" noProof="1">
                <a:solidFill>
                  <a:schemeClr val="accent2"/>
                </a:solidFill>
                <a:latin typeface="+mj-lt"/>
                <a:ea typeface="Lato Light" pitchFamily="34" charset="0"/>
                <a:cs typeface="Lato Light" pitchFamily="34" charset="0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6857999" y="3984849"/>
              <a:ext cx="30390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chemeClr val="accent2"/>
                  </a:solidFill>
                </a:defRPr>
              </a:lvl1pPr>
            </a:lstStyle>
            <a:p>
              <a:r>
                <a:rPr lang="zh-CN" altLang="en-US" smtClean="0"/>
                <a:t>竞</a:t>
              </a:r>
              <a:r>
                <a:rPr lang="zh-CN" altLang="en-US"/>
                <a:t>岗</a:t>
              </a:r>
              <a:r>
                <a:rPr lang="zh-CN" altLang="en-US" smtClean="0"/>
                <a:t>优势</a:t>
              </a:r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30332" y="4639922"/>
            <a:ext cx="3932112" cy="1015663"/>
            <a:chOff x="5964923" y="4831152"/>
            <a:chExt cx="3932112" cy="1015663"/>
          </a:xfrm>
        </p:grpSpPr>
        <p:cxnSp>
          <p:nvCxnSpPr>
            <p:cNvPr id="91" name="Straight Connector 24"/>
            <p:cNvCxnSpPr/>
            <p:nvPr/>
          </p:nvCxnSpPr>
          <p:spPr>
            <a:xfrm>
              <a:off x="6662550" y="4831152"/>
              <a:ext cx="0" cy="877888"/>
            </a:xfrm>
            <a:prstGeom prst="line">
              <a:avLst/>
            </a:prstGeom>
            <a:ln w="28575">
              <a:solidFill>
                <a:srgbClr val="29B9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Rectangle 22"/>
            <p:cNvSpPr>
              <a:spLocks noChangeArrowheads="1"/>
            </p:cNvSpPr>
            <p:nvPr/>
          </p:nvSpPr>
          <p:spPr bwMode="auto">
            <a:xfrm>
              <a:off x="5964923" y="4831152"/>
              <a:ext cx="697627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0" noProof="1" smtClean="0">
                  <a:solidFill>
                    <a:schemeClr val="accent2"/>
                  </a:solidFill>
                  <a:latin typeface="+mj-lt"/>
                  <a:ea typeface="Lato Light" pitchFamily="34" charset="0"/>
                  <a:cs typeface="Lato Light" pitchFamily="34" charset="0"/>
                </a:rPr>
                <a:t>4</a:t>
              </a:r>
              <a:endParaRPr lang="zh-CN" altLang="zh-CN" sz="6000" noProof="1">
                <a:solidFill>
                  <a:schemeClr val="accent2"/>
                </a:solidFill>
                <a:latin typeface="+mj-lt"/>
                <a:ea typeface="Lato Light" pitchFamily="34" charset="0"/>
                <a:cs typeface="Lato Light" pitchFamily="34" charset="0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6857999" y="4977708"/>
              <a:ext cx="30390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chemeClr val="accent2"/>
                  </a:solidFill>
                </a:defRPr>
              </a:lvl1pPr>
            </a:lstStyle>
            <a:p>
              <a:r>
                <a:rPr lang="zh-CN" altLang="en-US"/>
                <a:t>工作规划</a:t>
              </a:r>
            </a:p>
          </p:txBody>
        </p:sp>
      </p:grpSp>
      <p:sp>
        <p:nvSpPr>
          <p:cNvPr id="22" name="椭圆 21"/>
          <p:cNvSpPr/>
          <p:nvPr/>
        </p:nvSpPr>
        <p:spPr>
          <a:xfrm>
            <a:off x="-1618855" y="720003"/>
            <a:ext cx="5639493" cy="5639493"/>
          </a:xfrm>
          <a:prstGeom prst="ellipse">
            <a:avLst/>
          </a:prstGeom>
          <a:solidFill>
            <a:srgbClr val="60B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1106174" y="1232684"/>
            <a:ext cx="4614131" cy="4614131"/>
          </a:xfrm>
          <a:prstGeom prst="ellipse">
            <a:avLst/>
          </a:prstGeom>
          <a:solidFill>
            <a:srgbClr val="F6D1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593493" y="1745365"/>
            <a:ext cx="3588768" cy="3588768"/>
          </a:xfrm>
          <a:prstGeom prst="ellipse">
            <a:avLst/>
          </a:prstGeom>
          <a:solidFill>
            <a:srgbClr val="F37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80812" y="2258046"/>
            <a:ext cx="2563406" cy="2563406"/>
          </a:xfrm>
          <a:prstGeom prst="ellipse">
            <a:avLst/>
          </a:prstGeom>
          <a:solidFill>
            <a:srgbClr val="29B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642426" y="0"/>
            <a:ext cx="3549574" cy="3120240"/>
            <a:chOff x="8642426" y="0"/>
            <a:chExt cx="3549574" cy="3120240"/>
          </a:xfrm>
        </p:grpSpPr>
        <p:sp>
          <p:nvSpPr>
            <p:cNvPr id="27" name="等腰三角形 26"/>
            <p:cNvSpPr/>
            <p:nvPr/>
          </p:nvSpPr>
          <p:spPr>
            <a:xfrm rot="10800000">
              <a:off x="9680197" y="409884"/>
              <a:ext cx="2511803" cy="2165347"/>
            </a:xfrm>
            <a:prstGeom prst="triangle">
              <a:avLst/>
            </a:prstGeom>
            <a:solidFill>
              <a:srgbClr val="F6D1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8642426" y="0"/>
              <a:ext cx="3170256" cy="3120240"/>
              <a:chOff x="8642426" y="0"/>
              <a:chExt cx="3170256" cy="3120240"/>
            </a:xfrm>
          </p:grpSpPr>
          <p:sp>
            <p:nvSpPr>
              <p:cNvPr id="26" name="等腰三角形 25"/>
              <p:cNvSpPr/>
              <p:nvPr/>
            </p:nvSpPr>
            <p:spPr>
              <a:xfrm rot="10800000">
                <a:off x="8642426" y="0"/>
                <a:ext cx="2834176" cy="2443255"/>
              </a:xfrm>
              <a:prstGeom prst="triangle">
                <a:avLst/>
              </a:prstGeom>
              <a:solidFill>
                <a:srgbClr val="60B5FE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9476306" y="1872596"/>
                <a:ext cx="661965" cy="570659"/>
              </a:xfrm>
              <a:prstGeom prst="triangle">
                <a:avLst/>
              </a:prstGeom>
              <a:solidFill>
                <a:srgbClr val="EED66F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10800000">
                <a:off x="11133812" y="2292361"/>
                <a:ext cx="230499" cy="198706"/>
              </a:xfrm>
              <a:prstGeom prst="triangle">
                <a:avLst/>
              </a:prstGeom>
              <a:solidFill>
                <a:srgbClr val="60B5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0800000">
                <a:off x="10426113" y="2921534"/>
                <a:ext cx="230499" cy="198706"/>
              </a:xfrm>
              <a:prstGeom prst="triangle">
                <a:avLst/>
              </a:prstGeom>
              <a:solidFill>
                <a:srgbClr val="0CB69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10800000">
                <a:off x="10381044" y="2409890"/>
                <a:ext cx="230499" cy="198706"/>
              </a:xfrm>
              <a:prstGeom prst="triangle">
                <a:avLst/>
              </a:prstGeom>
              <a:solidFill>
                <a:srgbClr val="0CB69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0800000">
                <a:off x="10656612" y="2542187"/>
                <a:ext cx="401359" cy="345999"/>
              </a:xfrm>
              <a:prstGeom prst="triangle">
                <a:avLst/>
              </a:prstGeom>
              <a:solidFill>
                <a:srgbClr val="F37063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10800000">
                <a:off x="9113617" y="1393204"/>
                <a:ext cx="230499" cy="198706"/>
              </a:xfrm>
              <a:prstGeom prst="triangle">
                <a:avLst/>
              </a:prstGeom>
              <a:solidFill>
                <a:srgbClr val="F37063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10800000">
                <a:off x="10059513" y="610995"/>
                <a:ext cx="1753169" cy="1511352"/>
              </a:xfrm>
              <a:prstGeom prst="triangle">
                <a:avLst/>
              </a:prstGeom>
              <a:solidFill>
                <a:srgbClr val="29B9A7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0309825" y="573815"/>
                <a:ext cx="149629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b="1">
                    <a:solidFill>
                      <a:schemeClr val="bg1"/>
                    </a:solidFill>
                  </a:rPr>
                  <a:t>目录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743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3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3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17447" y="569663"/>
            <a:ext cx="2732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zh-CN" altLang="en-US"/>
              <a:t>专业建设</a:t>
            </a:r>
          </a:p>
        </p:txBody>
      </p:sp>
      <p:grpSp>
        <p:nvGrpSpPr>
          <p:cNvPr id="24" name="组合 23"/>
          <p:cNvGrpSpPr/>
          <p:nvPr/>
        </p:nvGrpSpPr>
        <p:grpSpPr>
          <a:xfrm rot="16200000">
            <a:off x="11100962" y="6293144"/>
            <a:ext cx="304803" cy="855396"/>
            <a:chOff x="8892480" y="411510"/>
            <a:chExt cx="251520" cy="705863"/>
          </a:xfrm>
        </p:grpSpPr>
        <p:sp>
          <p:nvSpPr>
            <p:cNvPr id="25" name="矩形 24"/>
            <p:cNvSpPr/>
            <p:nvPr/>
          </p:nvSpPr>
          <p:spPr>
            <a:xfrm>
              <a:off x="8892480" y="411510"/>
              <a:ext cx="251520" cy="661800"/>
            </a:xfrm>
            <a:prstGeom prst="rect">
              <a:avLst/>
            </a:prstGeom>
            <a:solidFill>
              <a:srgbClr val="394A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 rot="5400000">
              <a:off x="8668887" y="660297"/>
              <a:ext cx="704622" cy="20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smtClean="0">
                  <a:solidFill>
                    <a:schemeClr val="bg1"/>
                  </a:solidFill>
                </a:rPr>
                <a:t>PAGE   20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964240" y="818664"/>
              <a:ext cx="108000" cy="8629"/>
              <a:chOff x="8953171" y="847239"/>
              <a:chExt cx="130138" cy="8629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8953171" y="855868"/>
                <a:ext cx="130138" cy="0"/>
              </a:xfrm>
              <a:prstGeom prst="line">
                <a:avLst/>
              </a:prstGeom>
              <a:ln w="3175">
                <a:solidFill>
                  <a:srgbClr val="283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8953171" y="847239"/>
                <a:ext cx="1301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组合 38"/>
          <p:cNvGrpSpPr/>
          <p:nvPr/>
        </p:nvGrpSpPr>
        <p:grpSpPr>
          <a:xfrm>
            <a:off x="4799856" y="1916832"/>
            <a:ext cx="2411928" cy="3785802"/>
            <a:chOff x="4799856" y="1916832"/>
            <a:chExt cx="2411928" cy="3785802"/>
          </a:xfrm>
        </p:grpSpPr>
        <p:grpSp>
          <p:nvGrpSpPr>
            <p:cNvPr id="40" name="Group 27"/>
            <p:cNvGrpSpPr/>
            <p:nvPr/>
          </p:nvGrpSpPr>
          <p:grpSpPr>
            <a:xfrm>
              <a:off x="4799856" y="1916832"/>
              <a:ext cx="2411928" cy="3785802"/>
              <a:chOff x="4934796" y="1751013"/>
              <a:chExt cx="2935287" cy="4606075"/>
            </a:xfrm>
            <a:solidFill>
              <a:schemeClr val="bg1">
                <a:lumMod val="50000"/>
              </a:schemeClr>
            </a:solidFill>
          </p:grpSpPr>
          <p:sp>
            <p:nvSpPr>
              <p:cNvPr id="51" name="Freeform 13"/>
              <p:cNvSpPr>
                <a:spLocks noEditPoints="1"/>
              </p:cNvSpPr>
              <p:nvPr/>
            </p:nvSpPr>
            <p:spPr bwMode="auto">
              <a:xfrm>
                <a:off x="4934796" y="1751013"/>
                <a:ext cx="2935287" cy="3470275"/>
              </a:xfrm>
              <a:custGeom>
                <a:avLst/>
                <a:gdLst>
                  <a:gd name="T0" fmla="*/ 774 w 1058"/>
                  <a:gd name="T1" fmla="*/ 1252 h 1252"/>
                  <a:gd name="T2" fmla="*/ 283 w 1058"/>
                  <a:gd name="T3" fmla="*/ 1252 h 1252"/>
                  <a:gd name="T4" fmla="*/ 248 w 1058"/>
                  <a:gd name="T5" fmla="*/ 1218 h 1252"/>
                  <a:gd name="T6" fmla="*/ 142 w 1058"/>
                  <a:gd name="T7" fmla="*/ 887 h 1252"/>
                  <a:gd name="T8" fmla="*/ 110 w 1058"/>
                  <a:gd name="T9" fmla="*/ 831 h 1252"/>
                  <a:gd name="T10" fmla="*/ 0 w 1058"/>
                  <a:gd name="T11" fmla="*/ 529 h 1252"/>
                  <a:gd name="T12" fmla="*/ 529 w 1058"/>
                  <a:gd name="T13" fmla="*/ 0 h 1252"/>
                  <a:gd name="T14" fmla="*/ 1058 w 1058"/>
                  <a:gd name="T15" fmla="*/ 529 h 1252"/>
                  <a:gd name="T16" fmla="*/ 947 w 1058"/>
                  <a:gd name="T17" fmla="*/ 831 h 1252"/>
                  <a:gd name="T18" fmla="*/ 916 w 1058"/>
                  <a:gd name="T19" fmla="*/ 887 h 1252"/>
                  <a:gd name="T20" fmla="*/ 810 w 1058"/>
                  <a:gd name="T21" fmla="*/ 1218 h 1252"/>
                  <a:gd name="T22" fmla="*/ 774 w 1058"/>
                  <a:gd name="T23" fmla="*/ 1252 h 1252"/>
                  <a:gd name="T24" fmla="*/ 315 w 1058"/>
                  <a:gd name="T25" fmla="*/ 1180 h 1252"/>
                  <a:gd name="T26" fmla="*/ 742 w 1058"/>
                  <a:gd name="T27" fmla="*/ 1180 h 1252"/>
                  <a:gd name="T28" fmla="*/ 851 w 1058"/>
                  <a:gd name="T29" fmla="*/ 857 h 1252"/>
                  <a:gd name="T30" fmla="*/ 885 w 1058"/>
                  <a:gd name="T31" fmla="*/ 794 h 1252"/>
                  <a:gd name="T32" fmla="*/ 986 w 1058"/>
                  <a:gd name="T33" fmla="*/ 529 h 1252"/>
                  <a:gd name="T34" fmla="*/ 529 w 1058"/>
                  <a:gd name="T35" fmla="*/ 72 h 1252"/>
                  <a:gd name="T36" fmla="*/ 72 w 1058"/>
                  <a:gd name="T37" fmla="*/ 529 h 1252"/>
                  <a:gd name="T38" fmla="*/ 172 w 1058"/>
                  <a:gd name="T39" fmla="*/ 794 h 1252"/>
                  <a:gd name="T40" fmla="*/ 207 w 1058"/>
                  <a:gd name="T41" fmla="*/ 857 h 1252"/>
                  <a:gd name="T42" fmla="*/ 315 w 1058"/>
                  <a:gd name="T43" fmla="*/ 1180 h 1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8" h="1252">
                    <a:moveTo>
                      <a:pt x="774" y="1252"/>
                    </a:moveTo>
                    <a:cubicBezTo>
                      <a:pt x="283" y="1252"/>
                      <a:pt x="283" y="1252"/>
                      <a:pt x="283" y="1252"/>
                    </a:cubicBezTo>
                    <a:cubicBezTo>
                      <a:pt x="264" y="1252"/>
                      <a:pt x="249" y="1237"/>
                      <a:pt x="248" y="1218"/>
                    </a:cubicBezTo>
                    <a:cubicBezTo>
                      <a:pt x="247" y="1217"/>
                      <a:pt x="239" y="1097"/>
                      <a:pt x="142" y="887"/>
                    </a:cubicBezTo>
                    <a:cubicBezTo>
                      <a:pt x="135" y="873"/>
                      <a:pt x="123" y="853"/>
                      <a:pt x="110" y="831"/>
                    </a:cubicBezTo>
                    <a:cubicBezTo>
                      <a:pt x="66" y="755"/>
                      <a:pt x="0" y="640"/>
                      <a:pt x="0" y="529"/>
                    </a:cubicBezTo>
                    <a:cubicBezTo>
                      <a:pt x="0" y="238"/>
                      <a:pt x="237" y="0"/>
                      <a:pt x="529" y="0"/>
                    </a:cubicBezTo>
                    <a:cubicBezTo>
                      <a:pt x="820" y="0"/>
                      <a:pt x="1058" y="238"/>
                      <a:pt x="1058" y="529"/>
                    </a:cubicBezTo>
                    <a:cubicBezTo>
                      <a:pt x="1058" y="640"/>
                      <a:pt x="991" y="755"/>
                      <a:pt x="947" y="831"/>
                    </a:cubicBezTo>
                    <a:cubicBezTo>
                      <a:pt x="934" y="853"/>
                      <a:pt x="923" y="873"/>
                      <a:pt x="916" y="887"/>
                    </a:cubicBezTo>
                    <a:cubicBezTo>
                      <a:pt x="818" y="1097"/>
                      <a:pt x="810" y="1217"/>
                      <a:pt x="810" y="1218"/>
                    </a:cubicBezTo>
                    <a:cubicBezTo>
                      <a:pt x="809" y="1237"/>
                      <a:pt x="793" y="1252"/>
                      <a:pt x="774" y="1252"/>
                    </a:cubicBezTo>
                    <a:close/>
                    <a:moveTo>
                      <a:pt x="315" y="1180"/>
                    </a:moveTo>
                    <a:cubicBezTo>
                      <a:pt x="742" y="1180"/>
                      <a:pt x="742" y="1180"/>
                      <a:pt x="742" y="1180"/>
                    </a:cubicBezTo>
                    <a:cubicBezTo>
                      <a:pt x="751" y="1127"/>
                      <a:pt x="776" y="1017"/>
                      <a:pt x="851" y="857"/>
                    </a:cubicBezTo>
                    <a:cubicBezTo>
                      <a:pt x="859" y="840"/>
                      <a:pt x="871" y="819"/>
                      <a:pt x="885" y="794"/>
                    </a:cubicBezTo>
                    <a:cubicBezTo>
                      <a:pt x="928" y="721"/>
                      <a:pt x="986" y="621"/>
                      <a:pt x="986" y="529"/>
                    </a:cubicBezTo>
                    <a:cubicBezTo>
                      <a:pt x="986" y="277"/>
                      <a:pt x="781" y="72"/>
                      <a:pt x="529" y="72"/>
                    </a:cubicBezTo>
                    <a:cubicBezTo>
                      <a:pt x="277" y="72"/>
                      <a:pt x="72" y="277"/>
                      <a:pt x="72" y="529"/>
                    </a:cubicBezTo>
                    <a:cubicBezTo>
                      <a:pt x="72" y="621"/>
                      <a:pt x="130" y="721"/>
                      <a:pt x="172" y="794"/>
                    </a:cubicBezTo>
                    <a:cubicBezTo>
                      <a:pt x="187" y="819"/>
                      <a:pt x="199" y="840"/>
                      <a:pt x="207" y="857"/>
                    </a:cubicBezTo>
                    <a:cubicBezTo>
                      <a:pt x="281" y="1017"/>
                      <a:pt x="307" y="1127"/>
                      <a:pt x="315" y="1180"/>
                    </a:cubicBezTo>
                    <a:close/>
                  </a:path>
                </a:pathLst>
              </a:custGeom>
              <a:solidFill>
                <a:srgbClr val="F6D15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2" name="Freeform 16"/>
              <p:cNvSpPr>
                <a:spLocks noEditPoints="1"/>
              </p:cNvSpPr>
              <p:nvPr/>
            </p:nvSpPr>
            <p:spPr bwMode="auto">
              <a:xfrm>
                <a:off x="5672983" y="5153763"/>
                <a:ext cx="1500187" cy="1203325"/>
              </a:xfrm>
              <a:custGeom>
                <a:avLst/>
                <a:gdLst>
                  <a:gd name="T0" fmla="*/ 495 w 541"/>
                  <a:gd name="T1" fmla="*/ 223 h 434"/>
                  <a:gd name="T2" fmla="*/ 540 w 541"/>
                  <a:gd name="T3" fmla="*/ 168 h 434"/>
                  <a:gd name="T4" fmla="*/ 494 w 541"/>
                  <a:gd name="T5" fmla="*/ 112 h 434"/>
                  <a:gd name="T6" fmla="*/ 540 w 541"/>
                  <a:gd name="T7" fmla="*/ 57 h 434"/>
                  <a:gd name="T8" fmla="*/ 483 w 541"/>
                  <a:gd name="T9" fmla="*/ 0 h 434"/>
                  <a:gd name="T10" fmla="*/ 56 w 541"/>
                  <a:gd name="T11" fmla="*/ 0 h 434"/>
                  <a:gd name="T12" fmla="*/ 0 w 541"/>
                  <a:gd name="T13" fmla="*/ 56 h 434"/>
                  <a:gd name="T14" fmla="*/ 46 w 541"/>
                  <a:gd name="T15" fmla="*/ 112 h 434"/>
                  <a:gd name="T16" fmla="*/ 0 w 541"/>
                  <a:gd name="T17" fmla="*/ 167 h 434"/>
                  <a:gd name="T18" fmla="*/ 46 w 541"/>
                  <a:gd name="T19" fmla="*/ 223 h 434"/>
                  <a:gd name="T20" fmla="*/ 1 w 541"/>
                  <a:gd name="T21" fmla="*/ 278 h 434"/>
                  <a:gd name="T22" fmla="*/ 57 w 541"/>
                  <a:gd name="T23" fmla="*/ 334 h 434"/>
                  <a:gd name="T24" fmla="*/ 157 w 541"/>
                  <a:gd name="T25" fmla="*/ 334 h 434"/>
                  <a:gd name="T26" fmla="*/ 161 w 541"/>
                  <a:gd name="T27" fmla="*/ 351 h 434"/>
                  <a:gd name="T28" fmla="*/ 272 w 541"/>
                  <a:gd name="T29" fmla="*/ 433 h 434"/>
                  <a:gd name="T30" fmla="*/ 383 w 541"/>
                  <a:gd name="T31" fmla="*/ 335 h 434"/>
                  <a:gd name="T32" fmla="*/ 484 w 541"/>
                  <a:gd name="T33" fmla="*/ 335 h 434"/>
                  <a:gd name="T34" fmla="*/ 541 w 541"/>
                  <a:gd name="T35" fmla="*/ 278 h 434"/>
                  <a:gd name="T36" fmla="*/ 495 w 541"/>
                  <a:gd name="T37" fmla="*/ 223 h 434"/>
                  <a:gd name="T38" fmla="*/ 423 w 541"/>
                  <a:gd name="T39" fmla="*/ 241 h 434"/>
                  <a:gd name="T40" fmla="*/ 118 w 541"/>
                  <a:gd name="T41" fmla="*/ 241 h 434"/>
                  <a:gd name="T42" fmla="*/ 104 w 541"/>
                  <a:gd name="T43" fmla="*/ 227 h 434"/>
                  <a:gd name="T44" fmla="*/ 118 w 541"/>
                  <a:gd name="T45" fmla="*/ 213 h 434"/>
                  <a:gd name="T46" fmla="*/ 423 w 541"/>
                  <a:gd name="T47" fmla="*/ 213 h 434"/>
                  <a:gd name="T48" fmla="*/ 437 w 541"/>
                  <a:gd name="T49" fmla="*/ 227 h 434"/>
                  <a:gd name="T50" fmla="*/ 423 w 541"/>
                  <a:gd name="T51" fmla="*/ 241 h 434"/>
                  <a:gd name="T52" fmla="*/ 423 w 541"/>
                  <a:gd name="T53" fmla="*/ 116 h 434"/>
                  <a:gd name="T54" fmla="*/ 118 w 541"/>
                  <a:gd name="T55" fmla="*/ 116 h 434"/>
                  <a:gd name="T56" fmla="*/ 104 w 541"/>
                  <a:gd name="T57" fmla="*/ 102 h 434"/>
                  <a:gd name="T58" fmla="*/ 118 w 541"/>
                  <a:gd name="T59" fmla="*/ 88 h 434"/>
                  <a:gd name="T60" fmla="*/ 423 w 541"/>
                  <a:gd name="T61" fmla="*/ 88 h 434"/>
                  <a:gd name="T62" fmla="*/ 437 w 541"/>
                  <a:gd name="T63" fmla="*/ 102 h 434"/>
                  <a:gd name="T64" fmla="*/ 423 w 541"/>
                  <a:gd name="T65" fmla="*/ 116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1" h="434">
                    <a:moveTo>
                      <a:pt x="495" y="223"/>
                    </a:moveTo>
                    <a:cubicBezTo>
                      <a:pt x="521" y="218"/>
                      <a:pt x="540" y="195"/>
                      <a:pt x="540" y="168"/>
                    </a:cubicBezTo>
                    <a:cubicBezTo>
                      <a:pt x="540" y="140"/>
                      <a:pt x="520" y="117"/>
                      <a:pt x="494" y="112"/>
                    </a:cubicBezTo>
                    <a:cubicBezTo>
                      <a:pt x="520" y="107"/>
                      <a:pt x="540" y="84"/>
                      <a:pt x="540" y="57"/>
                    </a:cubicBezTo>
                    <a:cubicBezTo>
                      <a:pt x="540" y="26"/>
                      <a:pt x="514" y="0"/>
                      <a:pt x="483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84"/>
                      <a:pt x="20" y="107"/>
                      <a:pt x="46" y="112"/>
                    </a:cubicBezTo>
                    <a:cubicBezTo>
                      <a:pt x="20" y="117"/>
                      <a:pt x="0" y="140"/>
                      <a:pt x="0" y="167"/>
                    </a:cubicBezTo>
                    <a:cubicBezTo>
                      <a:pt x="0" y="195"/>
                      <a:pt x="20" y="218"/>
                      <a:pt x="46" y="223"/>
                    </a:cubicBezTo>
                    <a:cubicBezTo>
                      <a:pt x="20" y="228"/>
                      <a:pt x="1" y="250"/>
                      <a:pt x="1" y="278"/>
                    </a:cubicBezTo>
                    <a:cubicBezTo>
                      <a:pt x="1" y="309"/>
                      <a:pt x="26" y="334"/>
                      <a:pt x="57" y="334"/>
                    </a:cubicBezTo>
                    <a:cubicBezTo>
                      <a:pt x="157" y="334"/>
                      <a:pt x="157" y="334"/>
                      <a:pt x="157" y="334"/>
                    </a:cubicBezTo>
                    <a:cubicBezTo>
                      <a:pt x="158" y="340"/>
                      <a:pt x="159" y="345"/>
                      <a:pt x="161" y="351"/>
                    </a:cubicBezTo>
                    <a:cubicBezTo>
                      <a:pt x="175" y="399"/>
                      <a:pt x="219" y="434"/>
                      <a:pt x="272" y="433"/>
                    </a:cubicBezTo>
                    <a:cubicBezTo>
                      <a:pt x="331" y="433"/>
                      <a:pt x="380" y="392"/>
                      <a:pt x="383" y="335"/>
                    </a:cubicBezTo>
                    <a:cubicBezTo>
                      <a:pt x="484" y="335"/>
                      <a:pt x="484" y="335"/>
                      <a:pt x="484" y="335"/>
                    </a:cubicBezTo>
                    <a:cubicBezTo>
                      <a:pt x="515" y="335"/>
                      <a:pt x="541" y="309"/>
                      <a:pt x="541" y="278"/>
                    </a:cubicBezTo>
                    <a:cubicBezTo>
                      <a:pt x="541" y="251"/>
                      <a:pt x="521" y="228"/>
                      <a:pt x="495" y="223"/>
                    </a:cubicBezTo>
                    <a:close/>
                    <a:moveTo>
                      <a:pt x="423" y="241"/>
                    </a:moveTo>
                    <a:cubicBezTo>
                      <a:pt x="118" y="241"/>
                      <a:pt x="118" y="241"/>
                      <a:pt x="118" y="241"/>
                    </a:cubicBezTo>
                    <a:cubicBezTo>
                      <a:pt x="110" y="241"/>
                      <a:pt x="104" y="234"/>
                      <a:pt x="104" y="227"/>
                    </a:cubicBezTo>
                    <a:cubicBezTo>
                      <a:pt x="104" y="219"/>
                      <a:pt x="110" y="213"/>
                      <a:pt x="118" y="213"/>
                    </a:cubicBezTo>
                    <a:cubicBezTo>
                      <a:pt x="423" y="213"/>
                      <a:pt x="423" y="213"/>
                      <a:pt x="423" y="213"/>
                    </a:cubicBezTo>
                    <a:cubicBezTo>
                      <a:pt x="431" y="213"/>
                      <a:pt x="437" y="219"/>
                      <a:pt x="437" y="227"/>
                    </a:cubicBezTo>
                    <a:cubicBezTo>
                      <a:pt x="437" y="234"/>
                      <a:pt x="431" y="241"/>
                      <a:pt x="423" y="241"/>
                    </a:cubicBezTo>
                    <a:close/>
                    <a:moveTo>
                      <a:pt x="423" y="116"/>
                    </a:moveTo>
                    <a:cubicBezTo>
                      <a:pt x="118" y="116"/>
                      <a:pt x="118" y="116"/>
                      <a:pt x="118" y="116"/>
                    </a:cubicBezTo>
                    <a:cubicBezTo>
                      <a:pt x="110" y="116"/>
                      <a:pt x="104" y="110"/>
                      <a:pt x="104" y="102"/>
                    </a:cubicBezTo>
                    <a:cubicBezTo>
                      <a:pt x="104" y="95"/>
                      <a:pt x="110" y="88"/>
                      <a:pt x="118" y="88"/>
                    </a:cubicBezTo>
                    <a:cubicBezTo>
                      <a:pt x="423" y="88"/>
                      <a:pt x="423" y="88"/>
                      <a:pt x="423" y="88"/>
                    </a:cubicBezTo>
                    <a:cubicBezTo>
                      <a:pt x="431" y="88"/>
                      <a:pt x="437" y="95"/>
                      <a:pt x="437" y="102"/>
                    </a:cubicBezTo>
                    <a:cubicBezTo>
                      <a:pt x="437" y="110"/>
                      <a:pt x="431" y="116"/>
                      <a:pt x="423" y="116"/>
                    </a:cubicBezTo>
                    <a:close/>
                  </a:path>
                </a:pathLst>
              </a:custGeom>
              <a:solidFill>
                <a:srgbClr val="29B9A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1" name="Group 31"/>
            <p:cNvGrpSpPr/>
            <p:nvPr/>
          </p:nvGrpSpPr>
          <p:grpSpPr>
            <a:xfrm>
              <a:off x="4995998" y="2166540"/>
              <a:ext cx="1994025" cy="1785210"/>
              <a:chOff x="8169276" y="952501"/>
              <a:chExt cx="3781424" cy="3384550"/>
            </a:xfrm>
            <a:solidFill>
              <a:srgbClr val="21A3D0"/>
            </a:solidFill>
          </p:grpSpPr>
          <p:sp>
            <p:nvSpPr>
              <p:cNvPr id="49" name="Freeform 10"/>
              <p:cNvSpPr>
                <a:spLocks/>
              </p:cNvSpPr>
              <p:nvPr/>
            </p:nvSpPr>
            <p:spPr bwMode="auto">
              <a:xfrm>
                <a:off x="9297988" y="1533526"/>
                <a:ext cx="1392237" cy="1004888"/>
              </a:xfrm>
              <a:custGeom>
                <a:avLst/>
                <a:gdLst>
                  <a:gd name="T0" fmla="*/ 142 w 370"/>
                  <a:gd name="T1" fmla="*/ 228 h 267"/>
                  <a:gd name="T2" fmla="*/ 241 w 370"/>
                  <a:gd name="T3" fmla="*/ 248 h 267"/>
                  <a:gd name="T4" fmla="*/ 303 w 370"/>
                  <a:gd name="T5" fmla="*/ 226 h 267"/>
                  <a:gd name="T6" fmla="*/ 368 w 370"/>
                  <a:gd name="T7" fmla="*/ 107 h 267"/>
                  <a:gd name="T8" fmla="*/ 278 w 370"/>
                  <a:gd name="T9" fmla="*/ 11 h 267"/>
                  <a:gd name="T10" fmla="*/ 179 w 370"/>
                  <a:gd name="T11" fmla="*/ 58 h 267"/>
                  <a:gd name="T12" fmla="*/ 168 w 370"/>
                  <a:gd name="T13" fmla="*/ 65 h 267"/>
                  <a:gd name="T14" fmla="*/ 155 w 370"/>
                  <a:gd name="T15" fmla="*/ 60 h 267"/>
                  <a:gd name="T16" fmla="*/ 67 w 370"/>
                  <a:gd name="T17" fmla="*/ 47 h 267"/>
                  <a:gd name="T18" fmla="*/ 0 w 370"/>
                  <a:gd name="T19" fmla="*/ 116 h 267"/>
                  <a:gd name="T20" fmla="*/ 9 w 370"/>
                  <a:gd name="T21" fmla="*/ 121 h 267"/>
                  <a:gd name="T22" fmla="*/ 84 w 370"/>
                  <a:gd name="T23" fmla="*/ 267 h 267"/>
                  <a:gd name="T24" fmla="*/ 142 w 370"/>
                  <a:gd name="T25" fmla="*/ 228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0" h="267">
                    <a:moveTo>
                      <a:pt x="142" y="228"/>
                    </a:moveTo>
                    <a:cubicBezTo>
                      <a:pt x="189" y="219"/>
                      <a:pt x="225" y="237"/>
                      <a:pt x="241" y="248"/>
                    </a:cubicBezTo>
                    <a:cubicBezTo>
                      <a:pt x="253" y="241"/>
                      <a:pt x="275" y="230"/>
                      <a:pt x="303" y="226"/>
                    </a:cubicBezTo>
                    <a:cubicBezTo>
                      <a:pt x="304" y="191"/>
                      <a:pt x="319" y="134"/>
                      <a:pt x="368" y="107"/>
                    </a:cubicBezTo>
                    <a:cubicBezTo>
                      <a:pt x="370" y="82"/>
                      <a:pt x="350" y="22"/>
                      <a:pt x="278" y="11"/>
                    </a:cubicBezTo>
                    <a:cubicBezTo>
                      <a:pt x="211" y="0"/>
                      <a:pt x="181" y="56"/>
                      <a:pt x="179" y="58"/>
                    </a:cubicBezTo>
                    <a:cubicBezTo>
                      <a:pt x="177" y="62"/>
                      <a:pt x="173" y="65"/>
                      <a:pt x="168" y="65"/>
                    </a:cubicBezTo>
                    <a:cubicBezTo>
                      <a:pt x="163" y="66"/>
                      <a:pt x="158" y="64"/>
                      <a:pt x="155" y="60"/>
                    </a:cubicBezTo>
                    <a:cubicBezTo>
                      <a:pt x="155" y="59"/>
                      <a:pt x="133" y="32"/>
                      <a:pt x="67" y="47"/>
                    </a:cubicBezTo>
                    <a:cubicBezTo>
                      <a:pt x="14" y="60"/>
                      <a:pt x="2" y="101"/>
                      <a:pt x="0" y="116"/>
                    </a:cubicBezTo>
                    <a:cubicBezTo>
                      <a:pt x="3" y="117"/>
                      <a:pt x="6" y="119"/>
                      <a:pt x="9" y="121"/>
                    </a:cubicBezTo>
                    <a:cubicBezTo>
                      <a:pt x="63" y="161"/>
                      <a:pt x="80" y="224"/>
                      <a:pt x="84" y="267"/>
                    </a:cubicBezTo>
                    <a:cubicBezTo>
                      <a:pt x="96" y="250"/>
                      <a:pt x="114" y="234"/>
                      <a:pt x="142" y="228"/>
                    </a:cubicBezTo>
                    <a:close/>
                  </a:path>
                </a:pathLst>
              </a:custGeom>
              <a:solidFill>
                <a:srgbClr val="60B5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0" name="Freeform 11"/>
              <p:cNvSpPr>
                <a:spLocks/>
              </p:cNvSpPr>
              <p:nvPr/>
            </p:nvSpPr>
            <p:spPr bwMode="auto">
              <a:xfrm>
                <a:off x="8169276" y="952501"/>
                <a:ext cx="3781424" cy="3384550"/>
              </a:xfrm>
              <a:custGeom>
                <a:avLst/>
                <a:gdLst>
                  <a:gd name="T0" fmla="*/ 932 w 1005"/>
                  <a:gd name="T1" fmla="*/ 313 h 899"/>
                  <a:gd name="T2" fmla="*/ 693 w 1005"/>
                  <a:gd name="T3" fmla="*/ 126 h 899"/>
                  <a:gd name="T4" fmla="*/ 192 w 1005"/>
                  <a:gd name="T5" fmla="*/ 181 h 899"/>
                  <a:gd name="T6" fmla="*/ 261 w 1005"/>
                  <a:gd name="T7" fmla="*/ 549 h 899"/>
                  <a:gd name="T8" fmla="*/ 292 w 1005"/>
                  <a:gd name="T9" fmla="*/ 298 h 899"/>
                  <a:gd name="T10" fmla="*/ 155 w 1005"/>
                  <a:gd name="T11" fmla="*/ 377 h 899"/>
                  <a:gd name="T12" fmla="*/ 244 w 1005"/>
                  <a:gd name="T13" fmla="*/ 409 h 899"/>
                  <a:gd name="T14" fmla="*/ 255 w 1005"/>
                  <a:gd name="T15" fmla="*/ 435 h 899"/>
                  <a:gd name="T16" fmla="*/ 128 w 1005"/>
                  <a:gd name="T17" fmla="*/ 388 h 899"/>
                  <a:gd name="T18" fmla="*/ 274 w 1005"/>
                  <a:gd name="T19" fmla="*/ 257 h 899"/>
                  <a:gd name="T20" fmla="*/ 464 w 1005"/>
                  <a:gd name="T21" fmla="*/ 184 h 899"/>
                  <a:gd name="T22" fmla="*/ 673 w 1005"/>
                  <a:gd name="T23" fmla="*/ 190 h 899"/>
                  <a:gd name="T24" fmla="*/ 851 w 1005"/>
                  <a:gd name="T25" fmla="*/ 291 h 899"/>
                  <a:gd name="T26" fmla="*/ 914 w 1005"/>
                  <a:gd name="T27" fmla="*/ 518 h 899"/>
                  <a:gd name="T28" fmla="*/ 747 w 1005"/>
                  <a:gd name="T29" fmla="*/ 572 h 899"/>
                  <a:gd name="T30" fmla="*/ 474 w 1005"/>
                  <a:gd name="T31" fmla="*/ 615 h 899"/>
                  <a:gd name="T32" fmla="*/ 421 w 1005"/>
                  <a:gd name="T33" fmla="*/ 572 h 899"/>
                  <a:gd name="T34" fmla="*/ 446 w 1005"/>
                  <a:gd name="T35" fmla="*/ 560 h 899"/>
                  <a:gd name="T36" fmla="*/ 553 w 1005"/>
                  <a:gd name="T37" fmla="*/ 547 h 899"/>
                  <a:gd name="T38" fmla="*/ 854 w 1005"/>
                  <a:gd name="T39" fmla="*/ 560 h 899"/>
                  <a:gd name="T40" fmla="*/ 857 w 1005"/>
                  <a:gd name="T41" fmla="*/ 427 h 899"/>
                  <a:gd name="T42" fmla="*/ 831 w 1005"/>
                  <a:gd name="T43" fmla="*/ 311 h 899"/>
                  <a:gd name="T44" fmla="*/ 632 w 1005"/>
                  <a:gd name="T45" fmla="*/ 378 h 899"/>
                  <a:gd name="T46" fmla="*/ 742 w 1005"/>
                  <a:gd name="T47" fmla="*/ 461 h 899"/>
                  <a:gd name="T48" fmla="*/ 549 w 1005"/>
                  <a:gd name="T49" fmla="*/ 430 h 899"/>
                  <a:gd name="T50" fmla="*/ 447 w 1005"/>
                  <a:gd name="T51" fmla="*/ 410 h 899"/>
                  <a:gd name="T52" fmla="*/ 381 w 1005"/>
                  <a:gd name="T53" fmla="*/ 488 h 899"/>
                  <a:gd name="T54" fmla="*/ 300 w 1005"/>
                  <a:gd name="T55" fmla="*/ 535 h 899"/>
                  <a:gd name="T56" fmla="*/ 298 w 1005"/>
                  <a:gd name="T57" fmla="*/ 538 h 899"/>
                  <a:gd name="T58" fmla="*/ 274 w 1005"/>
                  <a:gd name="T59" fmla="*/ 618 h 899"/>
                  <a:gd name="T60" fmla="*/ 288 w 1005"/>
                  <a:gd name="T61" fmla="*/ 665 h 899"/>
                  <a:gd name="T62" fmla="*/ 352 w 1005"/>
                  <a:gd name="T63" fmla="*/ 724 h 899"/>
                  <a:gd name="T64" fmla="*/ 571 w 1005"/>
                  <a:gd name="T65" fmla="*/ 769 h 899"/>
                  <a:gd name="T66" fmla="*/ 570 w 1005"/>
                  <a:gd name="T67" fmla="*/ 769 h 899"/>
                  <a:gd name="T68" fmla="*/ 681 w 1005"/>
                  <a:gd name="T69" fmla="*/ 675 h 899"/>
                  <a:gd name="T70" fmla="*/ 650 w 1005"/>
                  <a:gd name="T71" fmla="*/ 634 h 899"/>
                  <a:gd name="T72" fmla="*/ 708 w 1005"/>
                  <a:gd name="T73" fmla="*/ 665 h 899"/>
                  <a:gd name="T74" fmla="*/ 691 w 1005"/>
                  <a:gd name="T75" fmla="*/ 750 h 899"/>
                  <a:gd name="T76" fmla="*/ 491 w 1005"/>
                  <a:gd name="T77" fmla="*/ 785 h 899"/>
                  <a:gd name="T78" fmla="*/ 787 w 1005"/>
                  <a:gd name="T79" fmla="*/ 830 h 899"/>
                  <a:gd name="T80" fmla="*/ 1001 w 1005"/>
                  <a:gd name="T81" fmla="*/ 474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05" h="899">
                    <a:moveTo>
                      <a:pt x="1001" y="474"/>
                    </a:moveTo>
                    <a:cubicBezTo>
                      <a:pt x="997" y="357"/>
                      <a:pt x="932" y="313"/>
                      <a:pt x="932" y="313"/>
                    </a:cubicBezTo>
                    <a:cubicBezTo>
                      <a:pt x="932" y="313"/>
                      <a:pt x="924" y="257"/>
                      <a:pt x="873" y="197"/>
                    </a:cubicBezTo>
                    <a:cubicBezTo>
                      <a:pt x="794" y="111"/>
                      <a:pt x="693" y="126"/>
                      <a:pt x="693" y="126"/>
                    </a:cubicBezTo>
                    <a:cubicBezTo>
                      <a:pt x="563" y="0"/>
                      <a:pt x="430" y="97"/>
                      <a:pt x="430" y="97"/>
                    </a:cubicBezTo>
                    <a:cubicBezTo>
                      <a:pt x="245" y="36"/>
                      <a:pt x="192" y="181"/>
                      <a:pt x="192" y="181"/>
                    </a:cubicBezTo>
                    <a:cubicBezTo>
                      <a:pt x="86" y="193"/>
                      <a:pt x="0" y="317"/>
                      <a:pt x="77" y="450"/>
                    </a:cubicBezTo>
                    <a:cubicBezTo>
                      <a:pt x="136" y="552"/>
                      <a:pt x="224" y="554"/>
                      <a:pt x="261" y="549"/>
                    </a:cubicBezTo>
                    <a:cubicBezTo>
                      <a:pt x="274" y="517"/>
                      <a:pt x="300" y="481"/>
                      <a:pt x="357" y="465"/>
                    </a:cubicBezTo>
                    <a:cubicBezTo>
                      <a:pt x="358" y="459"/>
                      <a:pt x="365" y="350"/>
                      <a:pt x="292" y="298"/>
                    </a:cubicBezTo>
                    <a:cubicBezTo>
                      <a:pt x="249" y="267"/>
                      <a:pt x="201" y="275"/>
                      <a:pt x="174" y="295"/>
                    </a:cubicBezTo>
                    <a:cubicBezTo>
                      <a:pt x="149" y="315"/>
                      <a:pt x="142" y="345"/>
                      <a:pt x="155" y="377"/>
                    </a:cubicBezTo>
                    <a:cubicBezTo>
                      <a:pt x="161" y="394"/>
                      <a:pt x="171" y="405"/>
                      <a:pt x="185" y="411"/>
                    </a:cubicBezTo>
                    <a:cubicBezTo>
                      <a:pt x="212" y="422"/>
                      <a:pt x="243" y="409"/>
                      <a:pt x="244" y="409"/>
                    </a:cubicBezTo>
                    <a:cubicBezTo>
                      <a:pt x="251" y="406"/>
                      <a:pt x="259" y="410"/>
                      <a:pt x="262" y="417"/>
                    </a:cubicBezTo>
                    <a:cubicBezTo>
                      <a:pt x="265" y="424"/>
                      <a:pt x="262" y="432"/>
                      <a:pt x="255" y="435"/>
                    </a:cubicBezTo>
                    <a:cubicBezTo>
                      <a:pt x="253" y="436"/>
                      <a:pt x="212" y="453"/>
                      <a:pt x="174" y="437"/>
                    </a:cubicBezTo>
                    <a:cubicBezTo>
                      <a:pt x="154" y="429"/>
                      <a:pt x="138" y="412"/>
                      <a:pt x="128" y="388"/>
                    </a:cubicBezTo>
                    <a:cubicBezTo>
                      <a:pt x="111" y="343"/>
                      <a:pt x="122" y="300"/>
                      <a:pt x="157" y="273"/>
                    </a:cubicBezTo>
                    <a:cubicBezTo>
                      <a:pt x="189" y="248"/>
                      <a:pt x="234" y="243"/>
                      <a:pt x="274" y="257"/>
                    </a:cubicBezTo>
                    <a:cubicBezTo>
                      <a:pt x="281" y="227"/>
                      <a:pt x="304" y="187"/>
                      <a:pt x="361" y="174"/>
                    </a:cubicBezTo>
                    <a:cubicBezTo>
                      <a:pt x="415" y="161"/>
                      <a:pt x="447" y="173"/>
                      <a:pt x="464" y="184"/>
                    </a:cubicBezTo>
                    <a:cubicBezTo>
                      <a:pt x="484" y="158"/>
                      <a:pt x="524" y="127"/>
                      <a:pt x="582" y="137"/>
                    </a:cubicBezTo>
                    <a:cubicBezTo>
                      <a:pt x="631" y="145"/>
                      <a:pt x="658" y="170"/>
                      <a:pt x="673" y="190"/>
                    </a:cubicBezTo>
                    <a:cubicBezTo>
                      <a:pt x="686" y="208"/>
                      <a:pt x="694" y="230"/>
                      <a:pt x="696" y="250"/>
                    </a:cubicBezTo>
                    <a:cubicBezTo>
                      <a:pt x="751" y="237"/>
                      <a:pt x="814" y="253"/>
                      <a:pt x="851" y="291"/>
                    </a:cubicBezTo>
                    <a:cubicBezTo>
                      <a:pt x="881" y="322"/>
                      <a:pt x="892" y="365"/>
                      <a:pt x="881" y="411"/>
                    </a:cubicBezTo>
                    <a:cubicBezTo>
                      <a:pt x="895" y="424"/>
                      <a:pt x="922" y="459"/>
                      <a:pt x="914" y="518"/>
                    </a:cubicBezTo>
                    <a:cubicBezTo>
                      <a:pt x="910" y="549"/>
                      <a:pt x="893" y="573"/>
                      <a:pt x="866" y="586"/>
                    </a:cubicBezTo>
                    <a:cubicBezTo>
                      <a:pt x="831" y="602"/>
                      <a:pt x="785" y="596"/>
                      <a:pt x="747" y="572"/>
                    </a:cubicBezTo>
                    <a:cubicBezTo>
                      <a:pt x="693" y="538"/>
                      <a:pt x="609" y="536"/>
                      <a:pt x="571" y="568"/>
                    </a:cubicBezTo>
                    <a:cubicBezTo>
                      <a:pt x="541" y="593"/>
                      <a:pt x="507" y="618"/>
                      <a:pt x="474" y="615"/>
                    </a:cubicBezTo>
                    <a:cubicBezTo>
                      <a:pt x="472" y="615"/>
                      <a:pt x="469" y="615"/>
                      <a:pt x="466" y="614"/>
                    </a:cubicBezTo>
                    <a:cubicBezTo>
                      <a:pt x="447" y="610"/>
                      <a:pt x="432" y="596"/>
                      <a:pt x="421" y="572"/>
                    </a:cubicBezTo>
                    <a:cubicBezTo>
                      <a:pt x="417" y="565"/>
                      <a:pt x="420" y="557"/>
                      <a:pt x="427" y="554"/>
                    </a:cubicBezTo>
                    <a:cubicBezTo>
                      <a:pt x="434" y="550"/>
                      <a:pt x="443" y="553"/>
                      <a:pt x="446" y="560"/>
                    </a:cubicBezTo>
                    <a:cubicBezTo>
                      <a:pt x="453" y="576"/>
                      <a:pt x="462" y="584"/>
                      <a:pt x="473" y="586"/>
                    </a:cubicBezTo>
                    <a:cubicBezTo>
                      <a:pt x="496" y="592"/>
                      <a:pt x="530" y="566"/>
                      <a:pt x="553" y="547"/>
                    </a:cubicBezTo>
                    <a:cubicBezTo>
                      <a:pt x="601" y="506"/>
                      <a:pt x="697" y="507"/>
                      <a:pt x="762" y="548"/>
                    </a:cubicBezTo>
                    <a:cubicBezTo>
                      <a:pt x="792" y="567"/>
                      <a:pt x="828" y="572"/>
                      <a:pt x="854" y="560"/>
                    </a:cubicBezTo>
                    <a:cubicBezTo>
                      <a:pt x="872" y="552"/>
                      <a:pt x="883" y="536"/>
                      <a:pt x="886" y="514"/>
                    </a:cubicBezTo>
                    <a:cubicBezTo>
                      <a:pt x="895" y="455"/>
                      <a:pt x="858" y="427"/>
                      <a:pt x="857" y="427"/>
                    </a:cubicBezTo>
                    <a:cubicBezTo>
                      <a:pt x="852" y="424"/>
                      <a:pt x="850" y="418"/>
                      <a:pt x="852" y="412"/>
                    </a:cubicBezTo>
                    <a:cubicBezTo>
                      <a:pt x="863" y="372"/>
                      <a:pt x="856" y="337"/>
                      <a:pt x="831" y="311"/>
                    </a:cubicBezTo>
                    <a:cubicBezTo>
                      <a:pt x="800" y="280"/>
                      <a:pt x="747" y="266"/>
                      <a:pt x="702" y="278"/>
                    </a:cubicBezTo>
                    <a:cubicBezTo>
                      <a:pt x="642" y="293"/>
                      <a:pt x="633" y="357"/>
                      <a:pt x="632" y="378"/>
                    </a:cubicBezTo>
                    <a:cubicBezTo>
                      <a:pt x="667" y="380"/>
                      <a:pt x="707" y="396"/>
                      <a:pt x="744" y="441"/>
                    </a:cubicBezTo>
                    <a:cubicBezTo>
                      <a:pt x="749" y="447"/>
                      <a:pt x="748" y="456"/>
                      <a:pt x="742" y="461"/>
                    </a:cubicBezTo>
                    <a:cubicBezTo>
                      <a:pt x="736" y="466"/>
                      <a:pt x="727" y="465"/>
                      <a:pt x="722" y="459"/>
                    </a:cubicBezTo>
                    <a:cubicBezTo>
                      <a:pt x="643" y="362"/>
                      <a:pt x="552" y="428"/>
                      <a:pt x="549" y="430"/>
                    </a:cubicBezTo>
                    <a:cubicBezTo>
                      <a:pt x="543" y="434"/>
                      <a:pt x="536" y="434"/>
                      <a:pt x="531" y="430"/>
                    </a:cubicBezTo>
                    <a:cubicBezTo>
                      <a:pt x="529" y="429"/>
                      <a:pt x="496" y="400"/>
                      <a:pt x="447" y="410"/>
                    </a:cubicBezTo>
                    <a:cubicBezTo>
                      <a:pt x="401" y="419"/>
                      <a:pt x="393" y="476"/>
                      <a:pt x="393" y="476"/>
                    </a:cubicBezTo>
                    <a:cubicBezTo>
                      <a:pt x="392" y="482"/>
                      <a:pt x="387" y="487"/>
                      <a:pt x="381" y="488"/>
                    </a:cubicBezTo>
                    <a:cubicBezTo>
                      <a:pt x="339" y="496"/>
                      <a:pt x="315" y="514"/>
                      <a:pt x="300" y="535"/>
                    </a:cubicBezTo>
                    <a:cubicBezTo>
                      <a:pt x="300" y="535"/>
                      <a:pt x="300" y="535"/>
                      <a:pt x="300" y="535"/>
                    </a:cubicBezTo>
                    <a:cubicBezTo>
                      <a:pt x="300" y="535"/>
                      <a:pt x="300" y="535"/>
                      <a:pt x="300" y="535"/>
                    </a:cubicBezTo>
                    <a:cubicBezTo>
                      <a:pt x="299" y="536"/>
                      <a:pt x="299" y="537"/>
                      <a:pt x="298" y="538"/>
                    </a:cubicBezTo>
                    <a:cubicBezTo>
                      <a:pt x="278" y="568"/>
                      <a:pt x="273" y="596"/>
                      <a:pt x="275" y="618"/>
                    </a:cubicBezTo>
                    <a:cubicBezTo>
                      <a:pt x="275" y="618"/>
                      <a:pt x="274" y="618"/>
                      <a:pt x="274" y="618"/>
                    </a:cubicBezTo>
                    <a:cubicBezTo>
                      <a:pt x="275" y="625"/>
                      <a:pt x="276" y="631"/>
                      <a:pt x="278" y="637"/>
                    </a:cubicBezTo>
                    <a:cubicBezTo>
                      <a:pt x="281" y="654"/>
                      <a:pt x="288" y="664"/>
                      <a:pt x="288" y="665"/>
                    </a:cubicBezTo>
                    <a:cubicBezTo>
                      <a:pt x="302" y="693"/>
                      <a:pt x="326" y="711"/>
                      <a:pt x="352" y="724"/>
                    </a:cubicBezTo>
                    <a:cubicBezTo>
                      <a:pt x="352" y="724"/>
                      <a:pt x="352" y="724"/>
                      <a:pt x="352" y="724"/>
                    </a:cubicBezTo>
                    <a:cubicBezTo>
                      <a:pt x="352" y="724"/>
                      <a:pt x="418" y="758"/>
                      <a:pt x="552" y="768"/>
                    </a:cubicBezTo>
                    <a:cubicBezTo>
                      <a:pt x="558" y="768"/>
                      <a:pt x="565" y="769"/>
                      <a:pt x="571" y="769"/>
                    </a:cubicBezTo>
                    <a:cubicBezTo>
                      <a:pt x="571" y="769"/>
                      <a:pt x="570" y="769"/>
                      <a:pt x="570" y="769"/>
                    </a:cubicBezTo>
                    <a:cubicBezTo>
                      <a:pt x="570" y="769"/>
                      <a:pt x="570" y="769"/>
                      <a:pt x="570" y="769"/>
                    </a:cubicBezTo>
                    <a:cubicBezTo>
                      <a:pt x="606" y="770"/>
                      <a:pt x="643" y="762"/>
                      <a:pt x="668" y="733"/>
                    </a:cubicBezTo>
                    <a:cubicBezTo>
                      <a:pt x="682" y="710"/>
                      <a:pt x="687" y="689"/>
                      <a:pt x="681" y="675"/>
                    </a:cubicBezTo>
                    <a:cubicBezTo>
                      <a:pt x="675" y="658"/>
                      <a:pt x="659" y="652"/>
                      <a:pt x="659" y="652"/>
                    </a:cubicBezTo>
                    <a:cubicBezTo>
                      <a:pt x="651" y="649"/>
                      <a:pt x="648" y="641"/>
                      <a:pt x="650" y="634"/>
                    </a:cubicBezTo>
                    <a:cubicBezTo>
                      <a:pt x="653" y="627"/>
                      <a:pt x="661" y="623"/>
                      <a:pt x="668" y="625"/>
                    </a:cubicBezTo>
                    <a:cubicBezTo>
                      <a:pt x="669" y="626"/>
                      <a:pt x="698" y="636"/>
                      <a:pt x="708" y="665"/>
                    </a:cubicBezTo>
                    <a:cubicBezTo>
                      <a:pt x="717" y="689"/>
                      <a:pt x="711" y="717"/>
                      <a:pt x="692" y="749"/>
                    </a:cubicBezTo>
                    <a:cubicBezTo>
                      <a:pt x="691" y="749"/>
                      <a:pt x="691" y="750"/>
                      <a:pt x="691" y="750"/>
                    </a:cubicBezTo>
                    <a:cubicBezTo>
                      <a:pt x="655" y="793"/>
                      <a:pt x="601" y="800"/>
                      <a:pt x="556" y="797"/>
                    </a:cubicBezTo>
                    <a:cubicBezTo>
                      <a:pt x="530" y="795"/>
                      <a:pt x="507" y="789"/>
                      <a:pt x="491" y="785"/>
                    </a:cubicBezTo>
                    <a:cubicBezTo>
                      <a:pt x="524" y="857"/>
                      <a:pt x="598" y="891"/>
                      <a:pt x="677" y="895"/>
                    </a:cubicBezTo>
                    <a:cubicBezTo>
                      <a:pt x="769" y="899"/>
                      <a:pt x="787" y="830"/>
                      <a:pt x="787" y="830"/>
                    </a:cubicBezTo>
                    <a:cubicBezTo>
                      <a:pt x="911" y="781"/>
                      <a:pt x="884" y="656"/>
                      <a:pt x="884" y="656"/>
                    </a:cubicBezTo>
                    <a:cubicBezTo>
                      <a:pt x="936" y="648"/>
                      <a:pt x="1005" y="590"/>
                      <a:pt x="1001" y="474"/>
                    </a:cubicBezTo>
                    <a:close/>
                  </a:path>
                </a:pathLst>
              </a:custGeom>
              <a:solidFill>
                <a:srgbClr val="60B5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2" name="Group 32"/>
            <p:cNvGrpSpPr/>
            <p:nvPr/>
          </p:nvGrpSpPr>
          <p:grpSpPr>
            <a:xfrm>
              <a:off x="5148741" y="3003041"/>
              <a:ext cx="1298884" cy="1542719"/>
              <a:chOff x="7826363" y="2844010"/>
              <a:chExt cx="1580725" cy="1876982"/>
            </a:xfrm>
            <a:solidFill>
              <a:srgbClr val="21A3D0"/>
            </a:solidFill>
          </p:grpSpPr>
          <p:sp>
            <p:nvSpPr>
              <p:cNvPr id="43" name="Rounded Rectangle 33"/>
              <p:cNvSpPr/>
              <p:nvPr/>
            </p:nvSpPr>
            <p:spPr>
              <a:xfrm>
                <a:off x="8110354" y="2984172"/>
                <a:ext cx="101591" cy="790450"/>
              </a:xfrm>
              <a:prstGeom prst="roundRect">
                <a:avLst>
                  <a:gd name="adj" fmla="val 50000"/>
                </a:avLst>
              </a:prstGeom>
              <a:solidFill>
                <a:srgbClr val="60B5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4" name="Rounded Rectangle 34"/>
              <p:cNvSpPr/>
              <p:nvPr/>
            </p:nvSpPr>
            <p:spPr>
              <a:xfrm>
                <a:off x="8375528" y="3216877"/>
                <a:ext cx="101591" cy="1504115"/>
              </a:xfrm>
              <a:prstGeom prst="roundRect">
                <a:avLst>
                  <a:gd name="adj" fmla="val 50000"/>
                </a:avLst>
              </a:prstGeom>
              <a:solidFill>
                <a:srgbClr val="60B5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5" name="Rounded Rectangle 35"/>
              <p:cNvSpPr/>
              <p:nvPr/>
            </p:nvSpPr>
            <p:spPr>
              <a:xfrm>
                <a:off x="8672942" y="3502859"/>
                <a:ext cx="101591" cy="1218133"/>
              </a:xfrm>
              <a:prstGeom prst="roundRect">
                <a:avLst>
                  <a:gd name="adj" fmla="val 50000"/>
                </a:avLst>
              </a:prstGeom>
              <a:solidFill>
                <a:srgbClr val="60B5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6" name="Rounded Rectangle 39"/>
              <p:cNvSpPr/>
              <p:nvPr/>
            </p:nvSpPr>
            <p:spPr>
              <a:xfrm>
                <a:off x="9007728" y="3844758"/>
                <a:ext cx="101591" cy="876234"/>
              </a:xfrm>
              <a:prstGeom prst="roundRect">
                <a:avLst>
                  <a:gd name="adj" fmla="val 50000"/>
                </a:avLst>
              </a:prstGeom>
              <a:solidFill>
                <a:srgbClr val="60B5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7" name="Rounded Rectangle 40"/>
              <p:cNvSpPr/>
              <p:nvPr/>
            </p:nvSpPr>
            <p:spPr>
              <a:xfrm>
                <a:off x="9305497" y="3844758"/>
                <a:ext cx="101591" cy="876234"/>
              </a:xfrm>
              <a:prstGeom prst="roundRect">
                <a:avLst>
                  <a:gd name="adj" fmla="val 50000"/>
                </a:avLst>
              </a:prstGeom>
              <a:solidFill>
                <a:srgbClr val="60B5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8" name="Rounded Rectangle 41"/>
              <p:cNvSpPr/>
              <p:nvPr/>
            </p:nvSpPr>
            <p:spPr>
              <a:xfrm>
                <a:off x="7826363" y="2844010"/>
                <a:ext cx="101591" cy="658850"/>
              </a:xfrm>
              <a:prstGeom prst="roundRect">
                <a:avLst>
                  <a:gd name="adj" fmla="val 50000"/>
                </a:avLst>
              </a:prstGeom>
              <a:solidFill>
                <a:srgbClr val="60B5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53" name="Group 71"/>
          <p:cNvGrpSpPr/>
          <p:nvPr/>
        </p:nvGrpSpPr>
        <p:grpSpPr>
          <a:xfrm>
            <a:off x="3004123" y="1814202"/>
            <a:ext cx="476557" cy="421486"/>
            <a:chOff x="6950300" y="2347916"/>
            <a:chExt cx="483524" cy="427536"/>
          </a:xfrm>
          <a:solidFill>
            <a:srgbClr val="29B9A7"/>
          </a:solidFill>
        </p:grpSpPr>
        <p:sp>
          <p:nvSpPr>
            <p:cNvPr id="54" name="Freeform 533"/>
            <p:cNvSpPr>
              <a:spLocks noChangeArrowheads="1"/>
            </p:cNvSpPr>
            <p:nvPr/>
          </p:nvSpPr>
          <p:spPr bwMode="auto">
            <a:xfrm>
              <a:off x="7018163" y="2563380"/>
              <a:ext cx="45808" cy="42415"/>
            </a:xfrm>
            <a:custGeom>
              <a:avLst/>
              <a:gdLst>
                <a:gd name="T0" fmla="*/ 0 w 118"/>
                <a:gd name="T1" fmla="*/ 0 h 110"/>
                <a:gd name="T2" fmla="*/ 117 w 118"/>
                <a:gd name="T3" fmla="*/ 0 h 110"/>
                <a:gd name="T4" fmla="*/ 117 w 118"/>
                <a:gd name="T5" fmla="*/ 109 h 110"/>
                <a:gd name="T6" fmla="*/ 0 w 118"/>
                <a:gd name="T7" fmla="*/ 109 h 110"/>
                <a:gd name="T8" fmla="*/ 0 w 118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0">
                  <a:moveTo>
                    <a:pt x="0" y="0"/>
                  </a:moveTo>
                  <a:lnTo>
                    <a:pt x="117" y="0"/>
                  </a:lnTo>
                  <a:lnTo>
                    <a:pt x="117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Freeform 534"/>
            <p:cNvSpPr>
              <a:spLocks noChangeArrowheads="1"/>
            </p:cNvSpPr>
            <p:nvPr/>
          </p:nvSpPr>
          <p:spPr bwMode="auto">
            <a:xfrm>
              <a:off x="7018163" y="2631243"/>
              <a:ext cx="45808" cy="42415"/>
            </a:xfrm>
            <a:custGeom>
              <a:avLst/>
              <a:gdLst>
                <a:gd name="T0" fmla="*/ 0 w 118"/>
                <a:gd name="T1" fmla="*/ 0 h 110"/>
                <a:gd name="T2" fmla="*/ 117 w 118"/>
                <a:gd name="T3" fmla="*/ 0 h 110"/>
                <a:gd name="T4" fmla="*/ 117 w 118"/>
                <a:gd name="T5" fmla="*/ 109 h 110"/>
                <a:gd name="T6" fmla="*/ 0 w 118"/>
                <a:gd name="T7" fmla="*/ 109 h 110"/>
                <a:gd name="T8" fmla="*/ 0 w 118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0">
                  <a:moveTo>
                    <a:pt x="0" y="0"/>
                  </a:moveTo>
                  <a:lnTo>
                    <a:pt x="117" y="0"/>
                  </a:lnTo>
                  <a:lnTo>
                    <a:pt x="117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Freeform 535"/>
            <p:cNvSpPr>
              <a:spLocks noChangeArrowheads="1"/>
            </p:cNvSpPr>
            <p:nvPr/>
          </p:nvSpPr>
          <p:spPr bwMode="auto">
            <a:xfrm>
              <a:off x="7092812" y="2495517"/>
              <a:ext cx="42415" cy="42415"/>
            </a:xfrm>
            <a:custGeom>
              <a:avLst/>
              <a:gdLst>
                <a:gd name="T0" fmla="*/ 0 w 110"/>
                <a:gd name="T1" fmla="*/ 0 h 110"/>
                <a:gd name="T2" fmla="*/ 109 w 110"/>
                <a:gd name="T3" fmla="*/ 0 h 110"/>
                <a:gd name="T4" fmla="*/ 109 w 110"/>
                <a:gd name="T5" fmla="*/ 109 h 110"/>
                <a:gd name="T6" fmla="*/ 0 w 110"/>
                <a:gd name="T7" fmla="*/ 109 h 110"/>
                <a:gd name="T8" fmla="*/ 0 w 11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0" y="0"/>
                  </a:moveTo>
                  <a:lnTo>
                    <a:pt x="109" y="0"/>
                  </a:lnTo>
                  <a:lnTo>
                    <a:pt x="109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Freeform 536"/>
            <p:cNvSpPr>
              <a:spLocks noChangeArrowheads="1"/>
            </p:cNvSpPr>
            <p:nvPr/>
          </p:nvSpPr>
          <p:spPr bwMode="auto">
            <a:xfrm>
              <a:off x="7092812" y="2563380"/>
              <a:ext cx="42415" cy="42415"/>
            </a:xfrm>
            <a:custGeom>
              <a:avLst/>
              <a:gdLst>
                <a:gd name="T0" fmla="*/ 0 w 110"/>
                <a:gd name="T1" fmla="*/ 0 h 110"/>
                <a:gd name="T2" fmla="*/ 109 w 110"/>
                <a:gd name="T3" fmla="*/ 0 h 110"/>
                <a:gd name="T4" fmla="*/ 109 w 110"/>
                <a:gd name="T5" fmla="*/ 109 h 110"/>
                <a:gd name="T6" fmla="*/ 0 w 110"/>
                <a:gd name="T7" fmla="*/ 109 h 110"/>
                <a:gd name="T8" fmla="*/ 0 w 11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0" y="0"/>
                  </a:moveTo>
                  <a:lnTo>
                    <a:pt x="109" y="0"/>
                  </a:lnTo>
                  <a:lnTo>
                    <a:pt x="109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Freeform 537"/>
            <p:cNvSpPr>
              <a:spLocks noChangeArrowheads="1"/>
            </p:cNvSpPr>
            <p:nvPr/>
          </p:nvSpPr>
          <p:spPr bwMode="auto">
            <a:xfrm>
              <a:off x="7092812" y="2631243"/>
              <a:ext cx="42415" cy="42415"/>
            </a:xfrm>
            <a:custGeom>
              <a:avLst/>
              <a:gdLst>
                <a:gd name="T0" fmla="*/ 0 w 110"/>
                <a:gd name="T1" fmla="*/ 0 h 110"/>
                <a:gd name="T2" fmla="*/ 109 w 110"/>
                <a:gd name="T3" fmla="*/ 0 h 110"/>
                <a:gd name="T4" fmla="*/ 109 w 110"/>
                <a:gd name="T5" fmla="*/ 109 h 110"/>
                <a:gd name="T6" fmla="*/ 0 w 110"/>
                <a:gd name="T7" fmla="*/ 109 h 110"/>
                <a:gd name="T8" fmla="*/ 0 w 11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0" y="0"/>
                  </a:moveTo>
                  <a:lnTo>
                    <a:pt x="109" y="0"/>
                  </a:lnTo>
                  <a:lnTo>
                    <a:pt x="109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Freeform 538"/>
            <p:cNvSpPr>
              <a:spLocks noChangeArrowheads="1"/>
            </p:cNvSpPr>
            <p:nvPr/>
          </p:nvSpPr>
          <p:spPr bwMode="auto">
            <a:xfrm>
              <a:off x="6950300" y="2347916"/>
              <a:ext cx="483524" cy="427536"/>
            </a:xfrm>
            <a:custGeom>
              <a:avLst/>
              <a:gdLst>
                <a:gd name="T0" fmla="*/ 1029 w 1255"/>
                <a:gd name="T1" fmla="*/ 75 h 1113"/>
                <a:gd name="T2" fmla="*/ 75 w 1255"/>
                <a:gd name="T3" fmla="*/ 0 h 1113"/>
                <a:gd name="T4" fmla="*/ 0 w 1255"/>
                <a:gd name="T5" fmla="*/ 953 h 1113"/>
                <a:gd name="T6" fmla="*/ 644 w 1255"/>
                <a:gd name="T7" fmla="*/ 1029 h 1113"/>
                <a:gd name="T8" fmla="*/ 1254 w 1255"/>
                <a:gd name="T9" fmla="*/ 736 h 1113"/>
                <a:gd name="T10" fmla="*/ 335 w 1255"/>
                <a:gd name="T11" fmla="*/ 75 h 1113"/>
                <a:gd name="T12" fmla="*/ 694 w 1255"/>
                <a:gd name="T13" fmla="*/ 167 h 1113"/>
                <a:gd name="T14" fmla="*/ 335 w 1255"/>
                <a:gd name="T15" fmla="*/ 75 h 1113"/>
                <a:gd name="T16" fmla="*/ 937 w 1255"/>
                <a:gd name="T17" fmla="*/ 251 h 1113"/>
                <a:gd name="T18" fmla="*/ 878 w 1255"/>
                <a:gd name="T19" fmla="*/ 368 h 1113"/>
                <a:gd name="T20" fmla="*/ 661 w 1255"/>
                <a:gd name="T21" fmla="*/ 385 h 1113"/>
                <a:gd name="T22" fmla="*/ 552 w 1255"/>
                <a:gd name="T23" fmla="*/ 494 h 1113"/>
                <a:gd name="T24" fmla="*/ 510 w 1255"/>
                <a:gd name="T25" fmla="*/ 736 h 1113"/>
                <a:gd name="T26" fmla="*/ 92 w 1255"/>
                <a:gd name="T27" fmla="*/ 920 h 1113"/>
                <a:gd name="T28" fmla="*/ 845 w 1255"/>
                <a:gd name="T29" fmla="*/ 435 h 1113"/>
                <a:gd name="T30" fmla="*/ 911 w 1255"/>
                <a:gd name="T31" fmla="*/ 435 h 1113"/>
                <a:gd name="T32" fmla="*/ 845 w 1255"/>
                <a:gd name="T33" fmla="*/ 435 h 1113"/>
                <a:gd name="T34" fmla="*/ 577 w 1255"/>
                <a:gd name="T35" fmla="*/ 769 h 1113"/>
                <a:gd name="T36" fmla="*/ 577 w 1255"/>
                <a:gd name="T37" fmla="*/ 703 h 1113"/>
                <a:gd name="T38" fmla="*/ 878 w 1255"/>
                <a:gd name="T39" fmla="*/ 1079 h 1113"/>
                <a:gd name="T40" fmla="*/ 878 w 1255"/>
                <a:gd name="T41" fmla="*/ 1004 h 1113"/>
                <a:gd name="T42" fmla="*/ 878 w 1255"/>
                <a:gd name="T43" fmla="*/ 1079 h 1113"/>
                <a:gd name="T44" fmla="*/ 945 w 1255"/>
                <a:gd name="T45" fmla="*/ 728 h 1113"/>
                <a:gd name="T46" fmla="*/ 878 w 1255"/>
                <a:gd name="T47" fmla="*/ 803 h 1113"/>
                <a:gd name="T48" fmla="*/ 661 w 1255"/>
                <a:gd name="T49" fmla="*/ 627 h 1113"/>
                <a:gd name="T50" fmla="*/ 694 w 1255"/>
                <a:gd name="T51" fmla="*/ 585 h 1113"/>
                <a:gd name="T52" fmla="*/ 878 w 1255"/>
                <a:gd name="T53" fmla="*/ 669 h 1113"/>
                <a:gd name="T54" fmla="*/ 1045 w 1255"/>
                <a:gd name="T55" fmla="*/ 544 h 1113"/>
                <a:gd name="T56" fmla="*/ 1087 w 1255"/>
                <a:gd name="T57" fmla="*/ 585 h 1113"/>
                <a:gd name="T58" fmla="*/ 1146 w 1255"/>
                <a:gd name="T59" fmla="*/ 736 h 1113"/>
                <a:gd name="T60" fmla="*/ 1221 w 1255"/>
                <a:gd name="T61" fmla="*/ 736 h 1113"/>
                <a:gd name="T62" fmla="*/ 1179 w 1255"/>
                <a:gd name="T63" fmla="*/ 769 h 1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5" h="1113">
                  <a:moveTo>
                    <a:pt x="1029" y="402"/>
                  </a:moveTo>
                  <a:cubicBezTo>
                    <a:pt x="1029" y="75"/>
                    <a:pt x="1029" y="75"/>
                    <a:pt x="1029" y="75"/>
                  </a:cubicBezTo>
                  <a:cubicBezTo>
                    <a:pt x="1029" y="34"/>
                    <a:pt x="995" y="0"/>
                    <a:pt x="95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4" y="0"/>
                    <a:pt x="0" y="34"/>
                    <a:pt x="0" y="75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0" y="995"/>
                    <a:pt x="34" y="1029"/>
                    <a:pt x="75" y="1029"/>
                  </a:cubicBezTo>
                  <a:cubicBezTo>
                    <a:pt x="644" y="1029"/>
                    <a:pt x="644" y="1029"/>
                    <a:pt x="644" y="1029"/>
                  </a:cubicBezTo>
                  <a:cubicBezTo>
                    <a:pt x="711" y="1079"/>
                    <a:pt x="795" y="1112"/>
                    <a:pt x="878" y="1112"/>
                  </a:cubicBezTo>
                  <a:cubicBezTo>
                    <a:pt x="1087" y="1112"/>
                    <a:pt x="1254" y="945"/>
                    <a:pt x="1254" y="736"/>
                  </a:cubicBezTo>
                  <a:cubicBezTo>
                    <a:pt x="1254" y="585"/>
                    <a:pt x="1162" y="460"/>
                    <a:pt x="1029" y="402"/>
                  </a:cubicBezTo>
                  <a:close/>
                  <a:moveTo>
                    <a:pt x="335" y="75"/>
                  </a:moveTo>
                  <a:cubicBezTo>
                    <a:pt x="694" y="75"/>
                    <a:pt x="694" y="75"/>
                    <a:pt x="694" y="75"/>
                  </a:cubicBezTo>
                  <a:cubicBezTo>
                    <a:pt x="694" y="167"/>
                    <a:pt x="694" y="167"/>
                    <a:pt x="694" y="167"/>
                  </a:cubicBezTo>
                  <a:cubicBezTo>
                    <a:pt x="335" y="167"/>
                    <a:pt x="335" y="167"/>
                    <a:pt x="335" y="167"/>
                  </a:cubicBezTo>
                  <a:lnTo>
                    <a:pt x="335" y="75"/>
                  </a:lnTo>
                  <a:close/>
                  <a:moveTo>
                    <a:pt x="92" y="251"/>
                  </a:moveTo>
                  <a:cubicBezTo>
                    <a:pt x="937" y="251"/>
                    <a:pt x="937" y="251"/>
                    <a:pt x="937" y="251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0" y="368"/>
                    <a:pt x="895" y="368"/>
                    <a:pt x="878" y="368"/>
                  </a:cubicBezTo>
                  <a:cubicBezTo>
                    <a:pt x="795" y="368"/>
                    <a:pt x="719" y="393"/>
                    <a:pt x="661" y="435"/>
                  </a:cubicBezTo>
                  <a:cubicBezTo>
                    <a:pt x="661" y="385"/>
                    <a:pt x="661" y="385"/>
                    <a:pt x="661" y="385"/>
                  </a:cubicBezTo>
                  <a:cubicBezTo>
                    <a:pt x="552" y="385"/>
                    <a:pt x="552" y="385"/>
                    <a:pt x="552" y="385"/>
                  </a:cubicBezTo>
                  <a:cubicBezTo>
                    <a:pt x="552" y="494"/>
                    <a:pt x="552" y="494"/>
                    <a:pt x="552" y="494"/>
                  </a:cubicBezTo>
                  <a:cubicBezTo>
                    <a:pt x="602" y="494"/>
                    <a:pt x="602" y="494"/>
                    <a:pt x="602" y="494"/>
                  </a:cubicBezTo>
                  <a:cubicBezTo>
                    <a:pt x="544" y="560"/>
                    <a:pt x="510" y="644"/>
                    <a:pt x="510" y="736"/>
                  </a:cubicBezTo>
                  <a:cubicBezTo>
                    <a:pt x="510" y="803"/>
                    <a:pt x="527" y="870"/>
                    <a:pt x="560" y="920"/>
                  </a:cubicBezTo>
                  <a:cubicBezTo>
                    <a:pt x="92" y="920"/>
                    <a:pt x="92" y="920"/>
                    <a:pt x="92" y="920"/>
                  </a:cubicBezTo>
                  <a:lnTo>
                    <a:pt x="92" y="251"/>
                  </a:lnTo>
                  <a:close/>
                  <a:moveTo>
                    <a:pt x="845" y="435"/>
                  </a:moveTo>
                  <a:cubicBezTo>
                    <a:pt x="845" y="418"/>
                    <a:pt x="861" y="402"/>
                    <a:pt x="878" y="402"/>
                  </a:cubicBezTo>
                  <a:cubicBezTo>
                    <a:pt x="895" y="402"/>
                    <a:pt x="911" y="418"/>
                    <a:pt x="911" y="435"/>
                  </a:cubicBezTo>
                  <a:cubicBezTo>
                    <a:pt x="911" y="452"/>
                    <a:pt x="895" y="468"/>
                    <a:pt x="878" y="468"/>
                  </a:cubicBezTo>
                  <a:cubicBezTo>
                    <a:pt x="861" y="468"/>
                    <a:pt x="845" y="452"/>
                    <a:pt x="845" y="435"/>
                  </a:cubicBezTo>
                  <a:close/>
                  <a:moveTo>
                    <a:pt x="610" y="736"/>
                  </a:moveTo>
                  <a:cubicBezTo>
                    <a:pt x="610" y="761"/>
                    <a:pt x="594" y="769"/>
                    <a:pt x="577" y="769"/>
                  </a:cubicBezTo>
                  <a:cubicBezTo>
                    <a:pt x="560" y="769"/>
                    <a:pt x="544" y="761"/>
                    <a:pt x="544" y="736"/>
                  </a:cubicBezTo>
                  <a:cubicBezTo>
                    <a:pt x="544" y="719"/>
                    <a:pt x="560" y="703"/>
                    <a:pt x="577" y="703"/>
                  </a:cubicBezTo>
                  <a:cubicBezTo>
                    <a:pt x="594" y="703"/>
                    <a:pt x="610" y="719"/>
                    <a:pt x="610" y="736"/>
                  </a:cubicBezTo>
                  <a:close/>
                  <a:moveTo>
                    <a:pt x="878" y="1079"/>
                  </a:moveTo>
                  <a:cubicBezTo>
                    <a:pt x="861" y="1079"/>
                    <a:pt x="845" y="1062"/>
                    <a:pt x="845" y="1045"/>
                  </a:cubicBezTo>
                  <a:cubicBezTo>
                    <a:pt x="845" y="1020"/>
                    <a:pt x="861" y="1004"/>
                    <a:pt x="878" y="1004"/>
                  </a:cubicBezTo>
                  <a:cubicBezTo>
                    <a:pt x="895" y="1004"/>
                    <a:pt x="911" y="1020"/>
                    <a:pt x="911" y="1045"/>
                  </a:cubicBezTo>
                  <a:cubicBezTo>
                    <a:pt x="911" y="1062"/>
                    <a:pt x="895" y="1079"/>
                    <a:pt x="878" y="1079"/>
                  </a:cubicBezTo>
                  <a:close/>
                  <a:moveTo>
                    <a:pt x="1087" y="585"/>
                  </a:moveTo>
                  <a:cubicBezTo>
                    <a:pt x="945" y="728"/>
                    <a:pt x="945" y="728"/>
                    <a:pt x="945" y="728"/>
                  </a:cubicBezTo>
                  <a:lnTo>
                    <a:pt x="945" y="736"/>
                  </a:lnTo>
                  <a:cubicBezTo>
                    <a:pt x="945" y="778"/>
                    <a:pt x="920" y="803"/>
                    <a:pt x="878" y="803"/>
                  </a:cubicBezTo>
                  <a:cubicBezTo>
                    <a:pt x="845" y="803"/>
                    <a:pt x="811" y="778"/>
                    <a:pt x="811" y="744"/>
                  </a:cubicBezTo>
                  <a:cubicBezTo>
                    <a:pt x="661" y="627"/>
                    <a:pt x="661" y="627"/>
                    <a:pt x="661" y="627"/>
                  </a:cubicBezTo>
                  <a:cubicBezTo>
                    <a:pt x="652" y="619"/>
                    <a:pt x="644" y="594"/>
                    <a:pt x="652" y="585"/>
                  </a:cubicBezTo>
                  <a:cubicBezTo>
                    <a:pt x="661" y="577"/>
                    <a:pt x="686" y="569"/>
                    <a:pt x="694" y="585"/>
                  </a:cubicBezTo>
                  <a:cubicBezTo>
                    <a:pt x="836" y="686"/>
                    <a:pt x="836" y="686"/>
                    <a:pt x="836" y="686"/>
                  </a:cubicBezTo>
                  <a:cubicBezTo>
                    <a:pt x="845" y="677"/>
                    <a:pt x="861" y="669"/>
                    <a:pt x="878" y="669"/>
                  </a:cubicBezTo>
                  <a:cubicBezTo>
                    <a:pt x="895" y="669"/>
                    <a:pt x="903" y="677"/>
                    <a:pt x="911" y="677"/>
                  </a:cubicBezTo>
                  <a:cubicBezTo>
                    <a:pt x="1045" y="544"/>
                    <a:pt x="1045" y="544"/>
                    <a:pt x="1045" y="544"/>
                  </a:cubicBezTo>
                  <a:cubicBezTo>
                    <a:pt x="1062" y="535"/>
                    <a:pt x="1079" y="535"/>
                    <a:pt x="1087" y="544"/>
                  </a:cubicBezTo>
                  <a:cubicBezTo>
                    <a:pt x="1104" y="552"/>
                    <a:pt x="1096" y="569"/>
                    <a:pt x="1087" y="585"/>
                  </a:cubicBezTo>
                  <a:close/>
                  <a:moveTo>
                    <a:pt x="1179" y="769"/>
                  </a:moveTo>
                  <a:cubicBezTo>
                    <a:pt x="1162" y="769"/>
                    <a:pt x="1146" y="761"/>
                    <a:pt x="1146" y="736"/>
                  </a:cubicBezTo>
                  <a:cubicBezTo>
                    <a:pt x="1146" y="719"/>
                    <a:pt x="1162" y="703"/>
                    <a:pt x="1179" y="703"/>
                  </a:cubicBezTo>
                  <a:cubicBezTo>
                    <a:pt x="1204" y="703"/>
                    <a:pt x="1221" y="719"/>
                    <a:pt x="1221" y="736"/>
                  </a:cubicBezTo>
                  <a:cubicBezTo>
                    <a:pt x="1221" y="761"/>
                    <a:pt x="1204" y="769"/>
                    <a:pt x="1179" y="769"/>
                  </a:cubicBezTo>
                  <a:close/>
                  <a:moveTo>
                    <a:pt x="1179" y="769"/>
                  </a:moveTo>
                  <a:lnTo>
                    <a:pt x="1179" y="76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Group 80"/>
          <p:cNvGrpSpPr/>
          <p:nvPr/>
        </p:nvGrpSpPr>
        <p:grpSpPr>
          <a:xfrm>
            <a:off x="8665140" y="3951750"/>
            <a:ext cx="453151" cy="374654"/>
            <a:chOff x="3382089" y="2405487"/>
            <a:chExt cx="459775" cy="380032"/>
          </a:xfrm>
          <a:solidFill>
            <a:srgbClr val="60B5FE"/>
          </a:solidFill>
        </p:grpSpPr>
        <p:sp>
          <p:nvSpPr>
            <p:cNvPr id="61" name="Freeform 184"/>
            <p:cNvSpPr>
              <a:spLocks noChangeArrowheads="1"/>
            </p:cNvSpPr>
            <p:nvPr/>
          </p:nvSpPr>
          <p:spPr bwMode="auto">
            <a:xfrm>
              <a:off x="3382089" y="2405487"/>
              <a:ext cx="405480" cy="380032"/>
            </a:xfrm>
            <a:custGeom>
              <a:avLst/>
              <a:gdLst>
                <a:gd name="T0" fmla="*/ 961 w 1054"/>
                <a:gd name="T1" fmla="*/ 961 h 987"/>
                <a:gd name="T2" fmla="*/ 953 w 1054"/>
                <a:gd name="T3" fmla="*/ 903 h 987"/>
                <a:gd name="T4" fmla="*/ 953 w 1054"/>
                <a:gd name="T5" fmla="*/ 961 h 987"/>
                <a:gd name="T6" fmla="*/ 853 w 1054"/>
                <a:gd name="T7" fmla="*/ 911 h 987"/>
                <a:gd name="T8" fmla="*/ 844 w 1054"/>
                <a:gd name="T9" fmla="*/ 911 h 987"/>
                <a:gd name="T10" fmla="*/ 752 w 1054"/>
                <a:gd name="T11" fmla="*/ 961 h 987"/>
                <a:gd name="T12" fmla="*/ 744 w 1054"/>
                <a:gd name="T13" fmla="*/ 903 h 987"/>
                <a:gd name="T14" fmla="*/ 744 w 1054"/>
                <a:gd name="T15" fmla="*/ 961 h 987"/>
                <a:gd name="T16" fmla="*/ 644 w 1054"/>
                <a:gd name="T17" fmla="*/ 911 h 987"/>
                <a:gd name="T18" fmla="*/ 635 w 1054"/>
                <a:gd name="T19" fmla="*/ 911 h 987"/>
                <a:gd name="T20" fmla="*/ 543 w 1054"/>
                <a:gd name="T21" fmla="*/ 961 h 987"/>
                <a:gd name="T22" fmla="*/ 535 w 1054"/>
                <a:gd name="T23" fmla="*/ 903 h 987"/>
                <a:gd name="T24" fmla="*/ 535 w 1054"/>
                <a:gd name="T25" fmla="*/ 961 h 987"/>
                <a:gd name="T26" fmla="*/ 443 w 1054"/>
                <a:gd name="T27" fmla="*/ 911 h 987"/>
                <a:gd name="T28" fmla="*/ 426 w 1054"/>
                <a:gd name="T29" fmla="*/ 911 h 987"/>
                <a:gd name="T30" fmla="*/ 334 w 1054"/>
                <a:gd name="T31" fmla="*/ 961 h 987"/>
                <a:gd name="T32" fmla="*/ 326 w 1054"/>
                <a:gd name="T33" fmla="*/ 903 h 987"/>
                <a:gd name="T34" fmla="*/ 326 w 1054"/>
                <a:gd name="T35" fmla="*/ 961 h 987"/>
                <a:gd name="T36" fmla="*/ 234 w 1054"/>
                <a:gd name="T37" fmla="*/ 911 h 987"/>
                <a:gd name="T38" fmla="*/ 217 w 1054"/>
                <a:gd name="T39" fmla="*/ 911 h 987"/>
                <a:gd name="T40" fmla="*/ 33 w 1054"/>
                <a:gd name="T41" fmla="*/ 961 h 987"/>
                <a:gd name="T42" fmla="*/ 75 w 1054"/>
                <a:gd name="T43" fmla="*/ 844 h 987"/>
                <a:gd name="T44" fmla="*/ 75 w 1054"/>
                <a:gd name="T45" fmla="*/ 827 h 987"/>
                <a:gd name="T46" fmla="*/ 33 w 1054"/>
                <a:gd name="T47" fmla="*/ 735 h 987"/>
                <a:gd name="T48" fmla="*/ 75 w 1054"/>
                <a:gd name="T49" fmla="*/ 727 h 987"/>
                <a:gd name="T50" fmla="*/ 33 w 1054"/>
                <a:gd name="T51" fmla="*/ 635 h 987"/>
                <a:gd name="T52" fmla="*/ 75 w 1054"/>
                <a:gd name="T53" fmla="*/ 627 h 987"/>
                <a:gd name="T54" fmla="*/ 33 w 1054"/>
                <a:gd name="T55" fmla="*/ 618 h 987"/>
                <a:gd name="T56" fmla="*/ 75 w 1054"/>
                <a:gd name="T57" fmla="*/ 526 h 987"/>
                <a:gd name="T58" fmla="*/ 33 w 1054"/>
                <a:gd name="T59" fmla="*/ 518 h 987"/>
                <a:gd name="T60" fmla="*/ 75 w 1054"/>
                <a:gd name="T61" fmla="*/ 426 h 987"/>
                <a:gd name="T62" fmla="*/ 33 w 1054"/>
                <a:gd name="T63" fmla="*/ 418 h 987"/>
                <a:gd name="T64" fmla="*/ 75 w 1054"/>
                <a:gd name="T65" fmla="*/ 317 h 987"/>
                <a:gd name="T66" fmla="*/ 33 w 1054"/>
                <a:gd name="T67" fmla="*/ 309 h 987"/>
                <a:gd name="T68" fmla="*/ 75 w 1054"/>
                <a:gd name="T69" fmla="*/ 217 h 987"/>
                <a:gd name="T70" fmla="*/ 33 w 1054"/>
                <a:gd name="T71" fmla="*/ 209 h 987"/>
                <a:gd name="T72" fmla="*/ 75 w 1054"/>
                <a:gd name="T73" fmla="*/ 108 h 987"/>
                <a:gd name="T74" fmla="*/ 33 w 1054"/>
                <a:gd name="T75" fmla="*/ 100 h 987"/>
                <a:gd name="T76" fmla="*/ 17 w 1054"/>
                <a:gd name="T77" fmla="*/ 0 h 987"/>
                <a:gd name="T78" fmla="*/ 0 w 1054"/>
                <a:gd name="T79" fmla="*/ 978 h 987"/>
                <a:gd name="T80" fmla="*/ 1036 w 1054"/>
                <a:gd name="T81" fmla="*/ 986 h 987"/>
                <a:gd name="T82" fmla="*/ 1036 w 1054"/>
                <a:gd name="T83" fmla="*/ 961 h 987"/>
                <a:gd name="T84" fmla="*/ 1036 w 1054"/>
                <a:gd name="T85" fmla="*/ 961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4" h="987">
                  <a:moveTo>
                    <a:pt x="1036" y="961"/>
                  </a:moveTo>
                  <a:cubicBezTo>
                    <a:pt x="961" y="961"/>
                    <a:pt x="961" y="961"/>
                    <a:pt x="961" y="961"/>
                  </a:cubicBezTo>
                  <a:cubicBezTo>
                    <a:pt x="961" y="911"/>
                    <a:pt x="961" y="911"/>
                    <a:pt x="961" y="911"/>
                  </a:cubicBezTo>
                  <a:cubicBezTo>
                    <a:pt x="961" y="903"/>
                    <a:pt x="961" y="903"/>
                    <a:pt x="953" y="903"/>
                  </a:cubicBezTo>
                  <a:lnTo>
                    <a:pt x="953" y="911"/>
                  </a:lnTo>
                  <a:cubicBezTo>
                    <a:pt x="953" y="961"/>
                    <a:pt x="953" y="961"/>
                    <a:pt x="953" y="961"/>
                  </a:cubicBezTo>
                  <a:cubicBezTo>
                    <a:pt x="853" y="961"/>
                    <a:pt x="853" y="961"/>
                    <a:pt x="853" y="961"/>
                  </a:cubicBezTo>
                  <a:cubicBezTo>
                    <a:pt x="853" y="911"/>
                    <a:pt x="853" y="911"/>
                    <a:pt x="853" y="911"/>
                  </a:cubicBezTo>
                  <a:cubicBezTo>
                    <a:pt x="853" y="903"/>
                    <a:pt x="853" y="903"/>
                    <a:pt x="853" y="903"/>
                  </a:cubicBezTo>
                  <a:cubicBezTo>
                    <a:pt x="844" y="903"/>
                    <a:pt x="844" y="903"/>
                    <a:pt x="844" y="911"/>
                  </a:cubicBezTo>
                  <a:cubicBezTo>
                    <a:pt x="844" y="961"/>
                    <a:pt x="844" y="961"/>
                    <a:pt x="844" y="961"/>
                  </a:cubicBezTo>
                  <a:cubicBezTo>
                    <a:pt x="752" y="961"/>
                    <a:pt x="752" y="961"/>
                    <a:pt x="752" y="961"/>
                  </a:cubicBezTo>
                  <a:cubicBezTo>
                    <a:pt x="752" y="911"/>
                    <a:pt x="752" y="911"/>
                    <a:pt x="752" y="911"/>
                  </a:cubicBezTo>
                  <a:cubicBezTo>
                    <a:pt x="752" y="903"/>
                    <a:pt x="752" y="903"/>
                    <a:pt x="744" y="903"/>
                  </a:cubicBezTo>
                  <a:lnTo>
                    <a:pt x="744" y="911"/>
                  </a:lnTo>
                  <a:cubicBezTo>
                    <a:pt x="744" y="961"/>
                    <a:pt x="744" y="961"/>
                    <a:pt x="744" y="961"/>
                  </a:cubicBezTo>
                  <a:cubicBezTo>
                    <a:pt x="644" y="961"/>
                    <a:pt x="644" y="961"/>
                    <a:pt x="644" y="961"/>
                  </a:cubicBezTo>
                  <a:cubicBezTo>
                    <a:pt x="644" y="911"/>
                    <a:pt x="644" y="911"/>
                    <a:pt x="644" y="911"/>
                  </a:cubicBezTo>
                  <a:cubicBezTo>
                    <a:pt x="644" y="903"/>
                    <a:pt x="644" y="903"/>
                    <a:pt x="644" y="903"/>
                  </a:cubicBezTo>
                  <a:cubicBezTo>
                    <a:pt x="635" y="903"/>
                    <a:pt x="635" y="903"/>
                    <a:pt x="635" y="911"/>
                  </a:cubicBezTo>
                  <a:cubicBezTo>
                    <a:pt x="635" y="961"/>
                    <a:pt x="635" y="961"/>
                    <a:pt x="635" y="961"/>
                  </a:cubicBezTo>
                  <a:cubicBezTo>
                    <a:pt x="543" y="961"/>
                    <a:pt x="543" y="961"/>
                    <a:pt x="543" y="961"/>
                  </a:cubicBezTo>
                  <a:cubicBezTo>
                    <a:pt x="543" y="911"/>
                    <a:pt x="543" y="911"/>
                    <a:pt x="543" y="911"/>
                  </a:cubicBezTo>
                  <a:cubicBezTo>
                    <a:pt x="543" y="903"/>
                    <a:pt x="543" y="903"/>
                    <a:pt x="535" y="903"/>
                  </a:cubicBezTo>
                  <a:lnTo>
                    <a:pt x="535" y="911"/>
                  </a:lnTo>
                  <a:cubicBezTo>
                    <a:pt x="535" y="961"/>
                    <a:pt x="535" y="961"/>
                    <a:pt x="535" y="961"/>
                  </a:cubicBezTo>
                  <a:cubicBezTo>
                    <a:pt x="443" y="961"/>
                    <a:pt x="443" y="961"/>
                    <a:pt x="443" y="961"/>
                  </a:cubicBezTo>
                  <a:cubicBezTo>
                    <a:pt x="443" y="911"/>
                    <a:pt x="443" y="911"/>
                    <a:pt x="443" y="911"/>
                  </a:cubicBezTo>
                  <a:cubicBezTo>
                    <a:pt x="443" y="903"/>
                    <a:pt x="434" y="903"/>
                    <a:pt x="434" y="903"/>
                  </a:cubicBezTo>
                  <a:cubicBezTo>
                    <a:pt x="434" y="903"/>
                    <a:pt x="426" y="903"/>
                    <a:pt x="426" y="911"/>
                  </a:cubicBezTo>
                  <a:cubicBezTo>
                    <a:pt x="426" y="961"/>
                    <a:pt x="426" y="961"/>
                    <a:pt x="426" y="961"/>
                  </a:cubicBezTo>
                  <a:cubicBezTo>
                    <a:pt x="334" y="961"/>
                    <a:pt x="334" y="961"/>
                    <a:pt x="334" y="961"/>
                  </a:cubicBezTo>
                  <a:cubicBezTo>
                    <a:pt x="334" y="911"/>
                    <a:pt x="334" y="911"/>
                    <a:pt x="334" y="911"/>
                  </a:cubicBezTo>
                  <a:cubicBezTo>
                    <a:pt x="334" y="903"/>
                    <a:pt x="334" y="903"/>
                    <a:pt x="326" y="903"/>
                  </a:cubicBezTo>
                  <a:lnTo>
                    <a:pt x="326" y="911"/>
                  </a:lnTo>
                  <a:cubicBezTo>
                    <a:pt x="326" y="961"/>
                    <a:pt x="326" y="961"/>
                    <a:pt x="326" y="961"/>
                  </a:cubicBezTo>
                  <a:cubicBezTo>
                    <a:pt x="234" y="961"/>
                    <a:pt x="234" y="961"/>
                    <a:pt x="234" y="961"/>
                  </a:cubicBezTo>
                  <a:cubicBezTo>
                    <a:pt x="234" y="911"/>
                    <a:pt x="234" y="911"/>
                    <a:pt x="234" y="911"/>
                  </a:cubicBezTo>
                  <a:cubicBezTo>
                    <a:pt x="234" y="903"/>
                    <a:pt x="226" y="903"/>
                    <a:pt x="226" y="903"/>
                  </a:cubicBezTo>
                  <a:cubicBezTo>
                    <a:pt x="226" y="903"/>
                    <a:pt x="217" y="903"/>
                    <a:pt x="217" y="911"/>
                  </a:cubicBezTo>
                  <a:cubicBezTo>
                    <a:pt x="217" y="961"/>
                    <a:pt x="217" y="961"/>
                    <a:pt x="217" y="961"/>
                  </a:cubicBezTo>
                  <a:cubicBezTo>
                    <a:pt x="33" y="961"/>
                    <a:pt x="33" y="961"/>
                    <a:pt x="33" y="961"/>
                  </a:cubicBezTo>
                  <a:cubicBezTo>
                    <a:pt x="33" y="844"/>
                    <a:pt x="33" y="844"/>
                    <a:pt x="33" y="844"/>
                  </a:cubicBezTo>
                  <a:cubicBezTo>
                    <a:pt x="75" y="844"/>
                    <a:pt x="75" y="844"/>
                    <a:pt x="75" y="844"/>
                  </a:cubicBezTo>
                  <a:lnTo>
                    <a:pt x="75" y="836"/>
                  </a:lnTo>
                  <a:lnTo>
                    <a:pt x="75" y="827"/>
                  </a:lnTo>
                  <a:cubicBezTo>
                    <a:pt x="33" y="827"/>
                    <a:pt x="33" y="827"/>
                    <a:pt x="33" y="827"/>
                  </a:cubicBezTo>
                  <a:cubicBezTo>
                    <a:pt x="33" y="735"/>
                    <a:pt x="33" y="735"/>
                    <a:pt x="33" y="735"/>
                  </a:cubicBezTo>
                  <a:cubicBezTo>
                    <a:pt x="75" y="735"/>
                    <a:pt x="75" y="735"/>
                    <a:pt x="75" y="735"/>
                  </a:cubicBezTo>
                  <a:cubicBezTo>
                    <a:pt x="75" y="727"/>
                    <a:pt x="75" y="727"/>
                    <a:pt x="75" y="727"/>
                  </a:cubicBezTo>
                  <a:cubicBezTo>
                    <a:pt x="33" y="727"/>
                    <a:pt x="33" y="727"/>
                    <a:pt x="33" y="727"/>
                  </a:cubicBezTo>
                  <a:cubicBezTo>
                    <a:pt x="33" y="635"/>
                    <a:pt x="33" y="635"/>
                    <a:pt x="33" y="635"/>
                  </a:cubicBezTo>
                  <a:cubicBezTo>
                    <a:pt x="75" y="635"/>
                    <a:pt x="75" y="635"/>
                    <a:pt x="75" y="635"/>
                  </a:cubicBezTo>
                  <a:lnTo>
                    <a:pt x="75" y="627"/>
                  </a:lnTo>
                  <a:lnTo>
                    <a:pt x="75" y="618"/>
                  </a:lnTo>
                  <a:cubicBezTo>
                    <a:pt x="33" y="618"/>
                    <a:pt x="33" y="618"/>
                    <a:pt x="33" y="618"/>
                  </a:cubicBezTo>
                  <a:cubicBezTo>
                    <a:pt x="33" y="526"/>
                    <a:pt x="33" y="526"/>
                    <a:pt x="33" y="526"/>
                  </a:cubicBezTo>
                  <a:cubicBezTo>
                    <a:pt x="75" y="526"/>
                    <a:pt x="75" y="526"/>
                    <a:pt x="75" y="526"/>
                  </a:cubicBezTo>
                  <a:cubicBezTo>
                    <a:pt x="75" y="518"/>
                    <a:pt x="75" y="518"/>
                    <a:pt x="75" y="518"/>
                  </a:cubicBezTo>
                  <a:cubicBezTo>
                    <a:pt x="33" y="518"/>
                    <a:pt x="33" y="518"/>
                    <a:pt x="33" y="518"/>
                  </a:cubicBezTo>
                  <a:cubicBezTo>
                    <a:pt x="33" y="426"/>
                    <a:pt x="33" y="426"/>
                    <a:pt x="33" y="426"/>
                  </a:cubicBezTo>
                  <a:cubicBezTo>
                    <a:pt x="75" y="426"/>
                    <a:pt x="75" y="426"/>
                    <a:pt x="75" y="426"/>
                  </a:cubicBezTo>
                  <a:lnTo>
                    <a:pt x="75" y="418"/>
                  </a:lnTo>
                  <a:cubicBezTo>
                    <a:pt x="33" y="418"/>
                    <a:pt x="33" y="418"/>
                    <a:pt x="33" y="418"/>
                  </a:cubicBezTo>
                  <a:cubicBezTo>
                    <a:pt x="33" y="317"/>
                    <a:pt x="33" y="317"/>
                    <a:pt x="33" y="317"/>
                  </a:cubicBezTo>
                  <a:cubicBezTo>
                    <a:pt x="75" y="317"/>
                    <a:pt x="75" y="317"/>
                    <a:pt x="75" y="317"/>
                  </a:cubicBezTo>
                  <a:cubicBezTo>
                    <a:pt x="75" y="309"/>
                    <a:pt x="75" y="309"/>
                    <a:pt x="75" y="309"/>
                  </a:cubicBezTo>
                  <a:cubicBezTo>
                    <a:pt x="33" y="309"/>
                    <a:pt x="33" y="309"/>
                    <a:pt x="33" y="309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75" y="217"/>
                    <a:pt x="75" y="217"/>
                    <a:pt x="75" y="217"/>
                  </a:cubicBezTo>
                  <a:lnTo>
                    <a:pt x="75" y="209"/>
                  </a:lnTo>
                  <a:cubicBezTo>
                    <a:pt x="33" y="209"/>
                    <a:pt x="33" y="209"/>
                    <a:pt x="33" y="209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75" y="108"/>
                    <a:pt x="75" y="108"/>
                    <a:pt x="75" y="108"/>
                  </a:cubicBezTo>
                  <a:lnTo>
                    <a:pt x="75" y="100"/>
                  </a:lnTo>
                  <a:cubicBezTo>
                    <a:pt x="33" y="100"/>
                    <a:pt x="33" y="100"/>
                    <a:pt x="33" y="100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8"/>
                    <a:pt x="25" y="0"/>
                    <a:pt x="17" y="0"/>
                  </a:cubicBezTo>
                  <a:cubicBezTo>
                    <a:pt x="8" y="0"/>
                    <a:pt x="0" y="8"/>
                    <a:pt x="0" y="16"/>
                  </a:cubicBezTo>
                  <a:cubicBezTo>
                    <a:pt x="0" y="978"/>
                    <a:pt x="0" y="978"/>
                    <a:pt x="0" y="978"/>
                  </a:cubicBezTo>
                  <a:cubicBezTo>
                    <a:pt x="0" y="986"/>
                    <a:pt x="8" y="986"/>
                    <a:pt x="17" y="986"/>
                  </a:cubicBezTo>
                  <a:cubicBezTo>
                    <a:pt x="1036" y="986"/>
                    <a:pt x="1036" y="986"/>
                    <a:pt x="1036" y="986"/>
                  </a:cubicBezTo>
                  <a:cubicBezTo>
                    <a:pt x="1045" y="986"/>
                    <a:pt x="1053" y="986"/>
                    <a:pt x="1053" y="978"/>
                  </a:cubicBezTo>
                  <a:cubicBezTo>
                    <a:pt x="1053" y="970"/>
                    <a:pt x="1045" y="961"/>
                    <a:pt x="1036" y="961"/>
                  </a:cubicBezTo>
                  <a:close/>
                  <a:moveTo>
                    <a:pt x="1036" y="961"/>
                  </a:moveTo>
                  <a:lnTo>
                    <a:pt x="1036" y="9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defTabSz="914195"/>
              <a:endParaRPr lang="en-US" sz="5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  <p:sp>
          <p:nvSpPr>
            <p:cNvPr id="62" name="Freeform 185"/>
            <p:cNvSpPr>
              <a:spLocks noChangeArrowheads="1"/>
            </p:cNvSpPr>
            <p:nvPr/>
          </p:nvSpPr>
          <p:spPr bwMode="auto">
            <a:xfrm>
              <a:off x="3444865" y="2459775"/>
              <a:ext cx="39022" cy="273149"/>
            </a:xfrm>
            <a:custGeom>
              <a:avLst/>
              <a:gdLst>
                <a:gd name="T0" fmla="*/ 0 w 101"/>
                <a:gd name="T1" fmla="*/ 0 h 711"/>
                <a:gd name="T2" fmla="*/ 100 w 101"/>
                <a:gd name="T3" fmla="*/ 0 h 711"/>
                <a:gd name="T4" fmla="*/ 100 w 101"/>
                <a:gd name="T5" fmla="*/ 710 h 711"/>
                <a:gd name="T6" fmla="*/ 0 w 101"/>
                <a:gd name="T7" fmla="*/ 710 h 711"/>
                <a:gd name="T8" fmla="*/ 0 w 101"/>
                <a:gd name="T9" fmla="*/ 0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711">
                  <a:moveTo>
                    <a:pt x="0" y="0"/>
                  </a:moveTo>
                  <a:lnTo>
                    <a:pt x="100" y="0"/>
                  </a:lnTo>
                  <a:lnTo>
                    <a:pt x="100" y="710"/>
                  </a:lnTo>
                  <a:lnTo>
                    <a:pt x="0" y="71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defTabSz="914195"/>
              <a:endParaRPr lang="en-US" sz="5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  <p:sp>
          <p:nvSpPr>
            <p:cNvPr id="63" name="Freeform 186"/>
            <p:cNvSpPr>
              <a:spLocks noChangeArrowheads="1"/>
            </p:cNvSpPr>
            <p:nvPr/>
          </p:nvSpPr>
          <p:spPr bwMode="auto">
            <a:xfrm>
              <a:off x="3533086" y="2566659"/>
              <a:ext cx="39022" cy="167961"/>
            </a:xfrm>
            <a:custGeom>
              <a:avLst/>
              <a:gdLst>
                <a:gd name="T0" fmla="*/ 100 w 101"/>
                <a:gd name="T1" fmla="*/ 58 h 435"/>
                <a:gd name="T2" fmla="*/ 67 w 101"/>
                <a:gd name="T3" fmla="*/ 0 h 435"/>
                <a:gd name="T4" fmla="*/ 0 w 101"/>
                <a:gd name="T5" fmla="*/ 0 h 435"/>
                <a:gd name="T6" fmla="*/ 0 w 101"/>
                <a:gd name="T7" fmla="*/ 434 h 435"/>
                <a:gd name="T8" fmla="*/ 100 w 101"/>
                <a:gd name="T9" fmla="*/ 434 h 435"/>
                <a:gd name="T10" fmla="*/ 100 w 101"/>
                <a:gd name="T11" fmla="*/ 58 h 435"/>
                <a:gd name="T12" fmla="*/ 100 w 101"/>
                <a:gd name="T13" fmla="*/ 58 h 435"/>
                <a:gd name="T14" fmla="*/ 100 w 101"/>
                <a:gd name="T15" fmla="*/ 58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435">
                  <a:moveTo>
                    <a:pt x="100" y="58"/>
                  </a:moveTo>
                  <a:cubicBezTo>
                    <a:pt x="92" y="41"/>
                    <a:pt x="75" y="16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100" y="434"/>
                    <a:pt x="100" y="434"/>
                    <a:pt x="100" y="434"/>
                  </a:cubicBezTo>
                  <a:lnTo>
                    <a:pt x="100" y="58"/>
                  </a:lnTo>
                  <a:close/>
                  <a:moveTo>
                    <a:pt x="100" y="58"/>
                  </a:moveTo>
                  <a:lnTo>
                    <a:pt x="100" y="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defTabSz="914195"/>
              <a:endParaRPr lang="en-US" sz="5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  <p:sp>
          <p:nvSpPr>
            <p:cNvPr id="64" name="Freeform 187"/>
            <p:cNvSpPr>
              <a:spLocks noChangeArrowheads="1"/>
            </p:cNvSpPr>
            <p:nvPr/>
          </p:nvSpPr>
          <p:spPr bwMode="auto">
            <a:xfrm>
              <a:off x="3616220" y="2620948"/>
              <a:ext cx="42414" cy="111974"/>
            </a:xfrm>
            <a:custGeom>
              <a:avLst/>
              <a:gdLst>
                <a:gd name="T0" fmla="*/ 109 w 110"/>
                <a:gd name="T1" fmla="*/ 17 h 293"/>
                <a:gd name="T2" fmla="*/ 101 w 110"/>
                <a:gd name="T3" fmla="*/ 17 h 293"/>
                <a:gd name="T4" fmla="*/ 0 w 110"/>
                <a:gd name="T5" fmla="*/ 0 h 293"/>
                <a:gd name="T6" fmla="*/ 0 w 110"/>
                <a:gd name="T7" fmla="*/ 292 h 293"/>
                <a:gd name="T8" fmla="*/ 109 w 110"/>
                <a:gd name="T9" fmla="*/ 292 h 293"/>
                <a:gd name="T10" fmla="*/ 109 w 110"/>
                <a:gd name="T11" fmla="*/ 17 h 293"/>
                <a:gd name="T12" fmla="*/ 109 w 110"/>
                <a:gd name="T13" fmla="*/ 17 h 293"/>
                <a:gd name="T14" fmla="*/ 109 w 110"/>
                <a:gd name="T15" fmla="*/ 1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293">
                  <a:moveTo>
                    <a:pt x="109" y="17"/>
                  </a:moveTo>
                  <a:lnTo>
                    <a:pt x="101" y="17"/>
                  </a:lnTo>
                  <a:cubicBezTo>
                    <a:pt x="67" y="17"/>
                    <a:pt x="34" y="17"/>
                    <a:pt x="0" y="0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109" y="292"/>
                    <a:pt x="109" y="292"/>
                    <a:pt x="109" y="292"/>
                  </a:cubicBezTo>
                  <a:lnTo>
                    <a:pt x="109" y="17"/>
                  </a:lnTo>
                  <a:close/>
                  <a:moveTo>
                    <a:pt x="109" y="17"/>
                  </a:moveTo>
                  <a:lnTo>
                    <a:pt x="109" y="17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defTabSz="914195"/>
              <a:endParaRPr lang="en-US" sz="5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  <p:sp>
          <p:nvSpPr>
            <p:cNvPr id="65" name="Freeform 188"/>
            <p:cNvSpPr>
              <a:spLocks noChangeArrowheads="1"/>
            </p:cNvSpPr>
            <p:nvPr/>
          </p:nvSpPr>
          <p:spPr bwMode="auto">
            <a:xfrm>
              <a:off x="3706137" y="2614163"/>
              <a:ext cx="42415" cy="118760"/>
            </a:xfrm>
            <a:custGeom>
              <a:avLst/>
              <a:gdLst>
                <a:gd name="T0" fmla="*/ 109 w 110"/>
                <a:gd name="T1" fmla="*/ 100 h 310"/>
                <a:gd name="T2" fmla="*/ 9 w 110"/>
                <a:gd name="T3" fmla="*/ 0 h 310"/>
                <a:gd name="T4" fmla="*/ 0 w 110"/>
                <a:gd name="T5" fmla="*/ 0 h 310"/>
                <a:gd name="T6" fmla="*/ 0 w 110"/>
                <a:gd name="T7" fmla="*/ 309 h 310"/>
                <a:gd name="T8" fmla="*/ 109 w 110"/>
                <a:gd name="T9" fmla="*/ 309 h 310"/>
                <a:gd name="T10" fmla="*/ 109 w 110"/>
                <a:gd name="T11" fmla="*/ 100 h 310"/>
                <a:gd name="T12" fmla="*/ 109 w 110"/>
                <a:gd name="T13" fmla="*/ 100 h 310"/>
                <a:gd name="T14" fmla="*/ 109 w 110"/>
                <a:gd name="T15" fmla="*/ 10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310">
                  <a:moveTo>
                    <a:pt x="109" y="100"/>
                  </a:moveTo>
                  <a:cubicBezTo>
                    <a:pt x="9" y="0"/>
                    <a:pt x="9" y="0"/>
                    <a:pt x="9" y="0"/>
                  </a:cubicBezTo>
                  <a:lnTo>
                    <a:pt x="0" y="0"/>
                  </a:lnTo>
                  <a:cubicBezTo>
                    <a:pt x="0" y="309"/>
                    <a:pt x="0" y="309"/>
                    <a:pt x="0" y="309"/>
                  </a:cubicBezTo>
                  <a:cubicBezTo>
                    <a:pt x="109" y="309"/>
                    <a:pt x="109" y="309"/>
                    <a:pt x="109" y="309"/>
                  </a:cubicBezTo>
                  <a:lnTo>
                    <a:pt x="109" y="100"/>
                  </a:lnTo>
                  <a:close/>
                  <a:moveTo>
                    <a:pt x="109" y="100"/>
                  </a:moveTo>
                  <a:lnTo>
                    <a:pt x="109" y="1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defTabSz="914195"/>
              <a:endParaRPr lang="en-US" sz="5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  <p:sp>
          <p:nvSpPr>
            <p:cNvPr id="66" name="Freeform 189"/>
            <p:cNvSpPr>
              <a:spLocks noChangeArrowheads="1"/>
            </p:cNvSpPr>
            <p:nvPr/>
          </p:nvSpPr>
          <p:spPr bwMode="auto">
            <a:xfrm>
              <a:off x="3555142" y="2424146"/>
              <a:ext cx="286722" cy="293508"/>
            </a:xfrm>
            <a:custGeom>
              <a:avLst/>
              <a:gdLst>
                <a:gd name="T0" fmla="*/ 736 w 745"/>
                <a:gd name="T1" fmla="*/ 702 h 762"/>
                <a:gd name="T2" fmla="*/ 443 w 745"/>
                <a:gd name="T3" fmla="*/ 409 h 762"/>
                <a:gd name="T4" fmla="*/ 427 w 745"/>
                <a:gd name="T5" fmla="*/ 100 h 762"/>
                <a:gd name="T6" fmla="*/ 92 w 745"/>
                <a:gd name="T7" fmla="*/ 100 h 762"/>
                <a:gd name="T8" fmla="*/ 92 w 745"/>
                <a:gd name="T9" fmla="*/ 434 h 762"/>
                <a:gd name="T10" fmla="*/ 402 w 745"/>
                <a:gd name="T11" fmla="*/ 451 h 762"/>
                <a:gd name="T12" fmla="*/ 694 w 745"/>
                <a:gd name="T13" fmla="*/ 744 h 762"/>
                <a:gd name="T14" fmla="*/ 736 w 745"/>
                <a:gd name="T15" fmla="*/ 744 h 762"/>
                <a:gd name="T16" fmla="*/ 736 w 745"/>
                <a:gd name="T17" fmla="*/ 702 h 762"/>
                <a:gd name="T18" fmla="*/ 385 w 745"/>
                <a:gd name="T19" fmla="*/ 393 h 762"/>
                <a:gd name="T20" fmla="*/ 134 w 745"/>
                <a:gd name="T21" fmla="*/ 393 h 762"/>
                <a:gd name="T22" fmla="*/ 134 w 745"/>
                <a:gd name="T23" fmla="*/ 142 h 762"/>
                <a:gd name="T24" fmla="*/ 385 w 745"/>
                <a:gd name="T25" fmla="*/ 142 h 762"/>
                <a:gd name="T26" fmla="*/ 385 w 745"/>
                <a:gd name="T27" fmla="*/ 393 h 762"/>
                <a:gd name="T28" fmla="*/ 385 w 745"/>
                <a:gd name="T29" fmla="*/ 393 h 762"/>
                <a:gd name="T30" fmla="*/ 385 w 745"/>
                <a:gd name="T31" fmla="*/ 393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5" h="762">
                  <a:moveTo>
                    <a:pt x="736" y="702"/>
                  </a:moveTo>
                  <a:cubicBezTo>
                    <a:pt x="443" y="409"/>
                    <a:pt x="443" y="409"/>
                    <a:pt x="443" y="409"/>
                  </a:cubicBezTo>
                  <a:cubicBezTo>
                    <a:pt x="519" y="318"/>
                    <a:pt x="510" y="184"/>
                    <a:pt x="427" y="100"/>
                  </a:cubicBezTo>
                  <a:cubicBezTo>
                    <a:pt x="335" y="0"/>
                    <a:pt x="184" y="0"/>
                    <a:pt x="92" y="100"/>
                  </a:cubicBezTo>
                  <a:cubicBezTo>
                    <a:pt x="0" y="192"/>
                    <a:pt x="0" y="342"/>
                    <a:pt x="92" y="434"/>
                  </a:cubicBezTo>
                  <a:cubicBezTo>
                    <a:pt x="176" y="518"/>
                    <a:pt x="310" y="527"/>
                    <a:pt x="402" y="451"/>
                  </a:cubicBezTo>
                  <a:cubicBezTo>
                    <a:pt x="694" y="744"/>
                    <a:pt x="694" y="744"/>
                    <a:pt x="694" y="744"/>
                  </a:cubicBezTo>
                  <a:cubicBezTo>
                    <a:pt x="703" y="761"/>
                    <a:pt x="719" y="761"/>
                    <a:pt x="736" y="744"/>
                  </a:cubicBezTo>
                  <a:cubicBezTo>
                    <a:pt x="744" y="735"/>
                    <a:pt x="744" y="710"/>
                    <a:pt x="736" y="702"/>
                  </a:cubicBezTo>
                  <a:close/>
                  <a:moveTo>
                    <a:pt x="385" y="393"/>
                  </a:moveTo>
                  <a:cubicBezTo>
                    <a:pt x="310" y="460"/>
                    <a:pt x="201" y="460"/>
                    <a:pt x="134" y="393"/>
                  </a:cubicBezTo>
                  <a:cubicBezTo>
                    <a:pt x="59" y="318"/>
                    <a:pt x="59" y="209"/>
                    <a:pt x="134" y="142"/>
                  </a:cubicBezTo>
                  <a:cubicBezTo>
                    <a:pt x="201" y="67"/>
                    <a:pt x="310" y="67"/>
                    <a:pt x="385" y="142"/>
                  </a:cubicBezTo>
                  <a:cubicBezTo>
                    <a:pt x="452" y="209"/>
                    <a:pt x="452" y="318"/>
                    <a:pt x="385" y="393"/>
                  </a:cubicBezTo>
                  <a:close/>
                  <a:moveTo>
                    <a:pt x="385" y="393"/>
                  </a:moveTo>
                  <a:lnTo>
                    <a:pt x="385" y="393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defTabSz="914195"/>
              <a:endParaRPr lang="en-US" sz="5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  <p:sp>
          <p:nvSpPr>
            <p:cNvPr id="67" name="Freeform 190"/>
            <p:cNvSpPr>
              <a:spLocks noChangeArrowheads="1"/>
            </p:cNvSpPr>
            <p:nvPr/>
          </p:nvSpPr>
          <p:spPr bwMode="auto">
            <a:xfrm>
              <a:off x="3629791" y="2471650"/>
              <a:ext cx="49200" cy="103492"/>
            </a:xfrm>
            <a:custGeom>
              <a:avLst/>
              <a:gdLst>
                <a:gd name="T0" fmla="*/ 75 w 126"/>
                <a:gd name="T1" fmla="*/ 117 h 269"/>
                <a:gd name="T2" fmla="*/ 41 w 126"/>
                <a:gd name="T3" fmla="*/ 84 h 269"/>
                <a:gd name="T4" fmla="*/ 67 w 126"/>
                <a:gd name="T5" fmla="*/ 59 h 269"/>
                <a:gd name="T6" fmla="*/ 100 w 126"/>
                <a:gd name="T7" fmla="*/ 75 h 269"/>
                <a:gd name="T8" fmla="*/ 108 w 126"/>
                <a:gd name="T9" fmla="*/ 75 h 269"/>
                <a:gd name="T10" fmla="*/ 108 w 126"/>
                <a:gd name="T11" fmla="*/ 67 h 269"/>
                <a:gd name="T12" fmla="*/ 117 w 126"/>
                <a:gd name="T13" fmla="*/ 50 h 269"/>
                <a:gd name="T14" fmla="*/ 117 w 126"/>
                <a:gd name="T15" fmla="*/ 42 h 269"/>
                <a:gd name="T16" fmla="*/ 75 w 126"/>
                <a:gd name="T17" fmla="*/ 34 h 269"/>
                <a:gd name="T18" fmla="*/ 75 w 126"/>
                <a:gd name="T19" fmla="*/ 8 h 269"/>
                <a:gd name="T20" fmla="*/ 75 w 126"/>
                <a:gd name="T21" fmla="*/ 0 h 269"/>
                <a:gd name="T22" fmla="*/ 50 w 126"/>
                <a:gd name="T23" fmla="*/ 0 h 269"/>
                <a:gd name="T24" fmla="*/ 50 w 126"/>
                <a:gd name="T25" fmla="*/ 8 h 269"/>
                <a:gd name="T26" fmla="*/ 50 w 126"/>
                <a:gd name="T27" fmla="*/ 34 h 269"/>
                <a:gd name="T28" fmla="*/ 0 w 126"/>
                <a:gd name="T29" fmla="*/ 84 h 269"/>
                <a:gd name="T30" fmla="*/ 58 w 126"/>
                <a:gd name="T31" fmla="*/ 142 h 269"/>
                <a:gd name="T32" fmla="*/ 83 w 126"/>
                <a:gd name="T33" fmla="*/ 176 h 269"/>
                <a:gd name="T34" fmla="*/ 58 w 126"/>
                <a:gd name="T35" fmla="*/ 201 h 269"/>
                <a:gd name="T36" fmla="*/ 16 w 126"/>
                <a:gd name="T37" fmla="*/ 193 h 269"/>
                <a:gd name="T38" fmla="*/ 8 w 126"/>
                <a:gd name="T39" fmla="*/ 193 h 269"/>
                <a:gd name="T40" fmla="*/ 0 w 126"/>
                <a:gd name="T41" fmla="*/ 217 h 269"/>
                <a:gd name="T42" fmla="*/ 41 w 126"/>
                <a:gd name="T43" fmla="*/ 234 h 269"/>
                <a:gd name="T44" fmla="*/ 41 w 126"/>
                <a:gd name="T45" fmla="*/ 259 h 269"/>
                <a:gd name="T46" fmla="*/ 50 w 126"/>
                <a:gd name="T47" fmla="*/ 268 h 269"/>
                <a:gd name="T48" fmla="*/ 67 w 126"/>
                <a:gd name="T49" fmla="*/ 268 h 269"/>
                <a:gd name="T50" fmla="*/ 75 w 126"/>
                <a:gd name="T51" fmla="*/ 259 h 269"/>
                <a:gd name="T52" fmla="*/ 75 w 126"/>
                <a:gd name="T53" fmla="*/ 234 h 269"/>
                <a:gd name="T54" fmla="*/ 125 w 126"/>
                <a:gd name="T55" fmla="*/ 176 h 269"/>
                <a:gd name="T56" fmla="*/ 75 w 126"/>
                <a:gd name="T57" fmla="*/ 117 h 269"/>
                <a:gd name="T58" fmla="*/ 75 w 126"/>
                <a:gd name="T59" fmla="*/ 117 h 269"/>
                <a:gd name="T60" fmla="*/ 75 w 126"/>
                <a:gd name="T61" fmla="*/ 11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6" h="269">
                  <a:moveTo>
                    <a:pt x="75" y="117"/>
                  </a:moveTo>
                  <a:cubicBezTo>
                    <a:pt x="50" y="101"/>
                    <a:pt x="41" y="92"/>
                    <a:pt x="41" y="84"/>
                  </a:cubicBezTo>
                  <a:cubicBezTo>
                    <a:pt x="41" y="75"/>
                    <a:pt x="41" y="59"/>
                    <a:pt x="67" y="59"/>
                  </a:cubicBezTo>
                  <a:cubicBezTo>
                    <a:pt x="83" y="59"/>
                    <a:pt x="100" y="67"/>
                    <a:pt x="100" y="75"/>
                  </a:cubicBezTo>
                  <a:lnTo>
                    <a:pt x="108" y="75"/>
                  </a:lnTo>
                  <a:lnTo>
                    <a:pt x="108" y="67"/>
                  </a:lnTo>
                  <a:cubicBezTo>
                    <a:pt x="117" y="50"/>
                    <a:pt x="117" y="50"/>
                    <a:pt x="117" y="50"/>
                  </a:cubicBezTo>
                  <a:lnTo>
                    <a:pt x="117" y="42"/>
                  </a:lnTo>
                  <a:cubicBezTo>
                    <a:pt x="100" y="34"/>
                    <a:pt x="91" y="34"/>
                    <a:pt x="75" y="34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50" y="8"/>
                  </a:lnTo>
                  <a:cubicBezTo>
                    <a:pt x="50" y="34"/>
                    <a:pt x="50" y="34"/>
                    <a:pt x="50" y="34"/>
                  </a:cubicBezTo>
                  <a:cubicBezTo>
                    <a:pt x="16" y="42"/>
                    <a:pt x="0" y="59"/>
                    <a:pt x="0" y="84"/>
                  </a:cubicBezTo>
                  <a:cubicBezTo>
                    <a:pt x="0" y="117"/>
                    <a:pt x="25" y="134"/>
                    <a:pt x="58" y="142"/>
                  </a:cubicBezTo>
                  <a:cubicBezTo>
                    <a:pt x="75" y="151"/>
                    <a:pt x="83" y="167"/>
                    <a:pt x="83" y="176"/>
                  </a:cubicBezTo>
                  <a:cubicBezTo>
                    <a:pt x="83" y="193"/>
                    <a:pt x="75" y="201"/>
                    <a:pt x="58" y="201"/>
                  </a:cubicBezTo>
                  <a:cubicBezTo>
                    <a:pt x="41" y="201"/>
                    <a:pt x="25" y="201"/>
                    <a:pt x="16" y="193"/>
                  </a:cubicBezTo>
                  <a:lnTo>
                    <a:pt x="8" y="193"/>
                  </a:lnTo>
                  <a:cubicBezTo>
                    <a:pt x="0" y="217"/>
                    <a:pt x="0" y="217"/>
                    <a:pt x="0" y="217"/>
                  </a:cubicBezTo>
                  <a:cubicBezTo>
                    <a:pt x="8" y="226"/>
                    <a:pt x="25" y="234"/>
                    <a:pt x="41" y="234"/>
                  </a:cubicBezTo>
                  <a:cubicBezTo>
                    <a:pt x="41" y="259"/>
                    <a:pt x="41" y="259"/>
                    <a:pt x="41" y="259"/>
                  </a:cubicBezTo>
                  <a:lnTo>
                    <a:pt x="50" y="268"/>
                  </a:lnTo>
                  <a:cubicBezTo>
                    <a:pt x="67" y="268"/>
                    <a:pt x="67" y="268"/>
                    <a:pt x="67" y="268"/>
                  </a:cubicBezTo>
                  <a:cubicBezTo>
                    <a:pt x="75" y="268"/>
                    <a:pt x="75" y="259"/>
                    <a:pt x="75" y="259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108" y="226"/>
                    <a:pt x="125" y="201"/>
                    <a:pt x="125" y="176"/>
                  </a:cubicBezTo>
                  <a:cubicBezTo>
                    <a:pt x="125" y="151"/>
                    <a:pt x="108" y="126"/>
                    <a:pt x="75" y="117"/>
                  </a:cubicBezTo>
                  <a:close/>
                  <a:moveTo>
                    <a:pt x="75" y="117"/>
                  </a:moveTo>
                  <a:lnTo>
                    <a:pt x="75" y="117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defTabSz="914195"/>
              <a:endParaRPr lang="en-US" sz="5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</p:grpSp>
      <p:sp>
        <p:nvSpPr>
          <p:cNvPr id="68" name="AutoShape 114"/>
          <p:cNvSpPr>
            <a:spLocks/>
          </p:cNvSpPr>
          <p:nvPr/>
        </p:nvSpPr>
        <p:spPr bwMode="auto">
          <a:xfrm>
            <a:off x="3068223" y="3898214"/>
            <a:ext cx="388886" cy="427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rgbClr val="F37063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69" name="AutoShape 125"/>
          <p:cNvSpPr>
            <a:spLocks/>
          </p:cNvSpPr>
          <p:nvPr/>
        </p:nvSpPr>
        <p:spPr bwMode="auto">
          <a:xfrm>
            <a:off x="8665140" y="1888286"/>
            <a:ext cx="347359" cy="346060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rgbClr val="F6D15C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2268765" y="2525987"/>
            <a:ext cx="1976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2"/>
                </a:solidFill>
                <a:latin typeface="+mn-ea"/>
              </a:rPr>
              <a:t>创意点子</a:t>
            </a:r>
            <a:endParaRPr lang="en-US" altLang="zh-CN" sz="2000" b="1" dirty="0" smtClean="0">
              <a:solidFill>
                <a:schemeClr val="accent2"/>
              </a:solidFill>
              <a:latin typeface="+mn-ea"/>
            </a:endParaRPr>
          </a:p>
          <a:p>
            <a:pPr algn="ctr"/>
            <a:r>
              <a:rPr lang="zh-CN" altLang="en-US" dirty="0">
                <a:solidFill>
                  <a:schemeClr val="accent2"/>
                </a:solidFill>
              </a:rPr>
              <a:t>请</a:t>
            </a:r>
            <a:r>
              <a:rPr lang="zh-CN" altLang="en-US" dirty="0" smtClean="0">
                <a:solidFill>
                  <a:schemeClr val="accent2"/>
                </a:solidFill>
              </a:rPr>
              <a:t>直接输入您的创意内容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864253" y="2503862"/>
            <a:ext cx="1976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/>
                </a:solidFill>
                <a:latin typeface="+mn-ea"/>
              </a:rPr>
              <a:t>创意点子</a:t>
            </a:r>
            <a:endParaRPr lang="en-US" altLang="zh-CN" sz="2000" b="1" dirty="0">
              <a:solidFill>
                <a:schemeClr val="accent2"/>
              </a:solidFill>
              <a:latin typeface="+mn-ea"/>
            </a:endParaRPr>
          </a:p>
          <a:p>
            <a:pPr algn="ctr"/>
            <a:r>
              <a:rPr lang="zh-CN" altLang="en-US" dirty="0">
                <a:solidFill>
                  <a:schemeClr val="accent2"/>
                </a:solidFill>
              </a:rPr>
              <a:t>请直接输入您的创意内容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2268765" y="4713603"/>
            <a:ext cx="1976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/>
                </a:solidFill>
                <a:latin typeface="+mn-ea"/>
              </a:rPr>
              <a:t>创意点子</a:t>
            </a:r>
            <a:endParaRPr lang="en-US" altLang="zh-CN" sz="2000" b="1" dirty="0">
              <a:solidFill>
                <a:schemeClr val="accent2"/>
              </a:solidFill>
              <a:latin typeface="+mn-ea"/>
            </a:endParaRPr>
          </a:p>
          <a:p>
            <a:pPr algn="ctr"/>
            <a:r>
              <a:rPr lang="zh-CN" altLang="en-US" dirty="0">
                <a:solidFill>
                  <a:schemeClr val="accent2"/>
                </a:solidFill>
              </a:rPr>
              <a:t>请直接输入您的创意内容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7907729" y="4713602"/>
            <a:ext cx="1976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/>
                </a:solidFill>
                <a:latin typeface="+mn-ea"/>
              </a:rPr>
              <a:t>创意点子</a:t>
            </a:r>
            <a:endParaRPr lang="en-US" altLang="zh-CN" sz="2000" b="1" dirty="0">
              <a:solidFill>
                <a:schemeClr val="accent2"/>
              </a:solidFill>
              <a:latin typeface="+mn-ea"/>
            </a:endParaRPr>
          </a:p>
          <a:p>
            <a:pPr algn="ctr"/>
            <a:r>
              <a:rPr lang="zh-CN" altLang="en-US" dirty="0">
                <a:solidFill>
                  <a:schemeClr val="accent2"/>
                </a:solidFill>
              </a:rPr>
              <a:t>请直接输入您的创意内容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0" y="2209"/>
            <a:ext cx="1782176" cy="1566615"/>
            <a:chOff x="8642426" y="0"/>
            <a:chExt cx="3549574" cy="3120240"/>
          </a:xfrm>
        </p:grpSpPr>
        <p:sp>
          <p:nvSpPr>
            <p:cNvPr id="73" name="等腰三角形 72"/>
            <p:cNvSpPr/>
            <p:nvPr/>
          </p:nvSpPr>
          <p:spPr>
            <a:xfrm rot="10800000">
              <a:off x="8642426" y="0"/>
              <a:ext cx="2834176" cy="2443255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等腰三角形 73"/>
            <p:cNvSpPr/>
            <p:nvPr/>
          </p:nvSpPr>
          <p:spPr>
            <a:xfrm rot="10800000">
              <a:off x="9680197" y="409884"/>
              <a:ext cx="2511803" cy="2165347"/>
            </a:xfrm>
            <a:prstGeom prst="triangle">
              <a:avLst/>
            </a:prstGeom>
            <a:solidFill>
              <a:srgbClr val="F6D1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等腰三角形 74"/>
            <p:cNvSpPr/>
            <p:nvPr/>
          </p:nvSpPr>
          <p:spPr>
            <a:xfrm rot="10800000">
              <a:off x="10395479" y="828847"/>
              <a:ext cx="1753168" cy="1511353"/>
            </a:xfrm>
            <a:prstGeom prst="triangle">
              <a:avLst/>
            </a:prstGeom>
            <a:solidFill>
              <a:srgbClr val="29B9A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5"/>
            <p:cNvSpPr/>
            <p:nvPr/>
          </p:nvSpPr>
          <p:spPr>
            <a:xfrm rot="10800000">
              <a:off x="9476306" y="1872596"/>
              <a:ext cx="661965" cy="57065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6"/>
            <p:cNvSpPr/>
            <p:nvPr/>
          </p:nvSpPr>
          <p:spPr>
            <a:xfrm rot="10800000">
              <a:off x="11133812" y="2292361"/>
              <a:ext cx="230499" cy="198706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/>
            <p:cNvSpPr/>
            <p:nvPr/>
          </p:nvSpPr>
          <p:spPr>
            <a:xfrm rot="10800000">
              <a:off x="10426113" y="2921534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等腰三角形 78"/>
            <p:cNvSpPr/>
            <p:nvPr/>
          </p:nvSpPr>
          <p:spPr>
            <a:xfrm rot="10800000">
              <a:off x="10381044" y="2409890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等腰三角形 79"/>
            <p:cNvSpPr/>
            <p:nvPr/>
          </p:nvSpPr>
          <p:spPr>
            <a:xfrm rot="10800000">
              <a:off x="10656612" y="2542187"/>
              <a:ext cx="401359" cy="345999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等腰三角形 80"/>
            <p:cNvSpPr/>
            <p:nvPr/>
          </p:nvSpPr>
          <p:spPr>
            <a:xfrm rot="10800000">
              <a:off x="9113617" y="1393204"/>
              <a:ext cx="230499" cy="198706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46001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/>
      <p:bldP spid="71" grpId="0"/>
      <p:bldP spid="98" grpId="0"/>
      <p:bldP spid="9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17447" y="569663"/>
            <a:ext cx="2732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zh-CN" altLang="en-US"/>
              <a:t>团队建设</a:t>
            </a:r>
          </a:p>
        </p:txBody>
      </p:sp>
      <p:grpSp>
        <p:nvGrpSpPr>
          <p:cNvPr id="24" name="组合 23"/>
          <p:cNvGrpSpPr/>
          <p:nvPr/>
        </p:nvGrpSpPr>
        <p:grpSpPr>
          <a:xfrm rot="16200000">
            <a:off x="11100962" y="6293144"/>
            <a:ext cx="304803" cy="855396"/>
            <a:chOff x="8892480" y="411510"/>
            <a:chExt cx="251520" cy="705863"/>
          </a:xfrm>
        </p:grpSpPr>
        <p:sp>
          <p:nvSpPr>
            <p:cNvPr id="25" name="矩形 24"/>
            <p:cNvSpPr/>
            <p:nvPr/>
          </p:nvSpPr>
          <p:spPr>
            <a:xfrm>
              <a:off x="8892480" y="411510"/>
              <a:ext cx="251520" cy="661800"/>
            </a:xfrm>
            <a:prstGeom prst="rect">
              <a:avLst/>
            </a:prstGeom>
            <a:solidFill>
              <a:srgbClr val="394A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 rot="5400000">
              <a:off x="8668887" y="660297"/>
              <a:ext cx="704622" cy="20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smtClean="0">
                  <a:solidFill>
                    <a:schemeClr val="bg1"/>
                  </a:solidFill>
                </a:rPr>
                <a:t>PAGE   21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964240" y="818664"/>
              <a:ext cx="108000" cy="8629"/>
              <a:chOff x="8953171" y="847239"/>
              <a:chExt cx="130138" cy="8629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8953171" y="855868"/>
                <a:ext cx="130138" cy="0"/>
              </a:xfrm>
              <a:prstGeom prst="line">
                <a:avLst/>
              </a:prstGeom>
              <a:ln w="3175">
                <a:solidFill>
                  <a:srgbClr val="283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8953171" y="847239"/>
                <a:ext cx="1301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/>
          <p:cNvGrpSpPr/>
          <p:nvPr/>
        </p:nvGrpSpPr>
        <p:grpSpPr>
          <a:xfrm>
            <a:off x="6811815" y="1685366"/>
            <a:ext cx="1337103" cy="1337103"/>
            <a:chOff x="6811815" y="1685366"/>
            <a:chExt cx="1337103" cy="1337103"/>
          </a:xfrm>
        </p:grpSpPr>
        <p:sp>
          <p:nvSpPr>
            <p:cNvPr id="72" name="椭圆 71"/>
            <p:cNvSpPr/>
            <p:nvPr/>
          </p:nvSpPr>
          <p:spPr>
            <a:xfrm>
              <a:off x="6811815" y="1685366"/>
              <a:ext cx="1337103" cy="1337103"/>
            </a:xfrm>
            <a:prstGeom prst="ellipse">
              <a:avLst/>
            </a:prstGeom>
            <a:solidFill>
              <a:srgbClr val="F37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Freeform 47"/>
            <p:cNvSpPr>
              <a:spLocks noChangeArrowheads="1"/>
            </p:cNvSpPr>
            <p:nvPr/>
          </p:nvSpPr>
          <p:spPr bwMode="auto">
            <a:xfrm>
              <a:off x="7085249" y="2006689"/>
              <a:ext cx="790233" cy="694456"/>
            </a:xfrm>
            <a:custGeom>
              <a:avLst/>
              <a:gdLst>
                <a:gd name="T0" fmla="*/ 221804 w 498"/>
                <a:gd name="T1" fmla="*/ 194813 h 435"/>
                <a:gd name="T2" fmla="*/ 221804 w 498"/>
                <a:gd name="T3" fmla="*/ 194813 h 435"/>
                <a:gd name="T4" fmla="*/ 217341 w 498"/>
                <a:gd name="T5" fmla="*/ 147232 h 435"/>
                <a:gd name="T6" fmla="*/ 189671 w 498"/>
                <a:gd name="T7" fmla="*/ 131521 h 435"/>
                <a:gd name="T8" fmla="*/ 166018 w 498"/>
                <a:gd name="T9" fmla="*/ 103691 h 435"/>
                <a:gd name="T10" fmla="*/ 174051 w 498"/>
                <a:gd name="T11" fmla="*/ 87980 h 435"/>
                <a:gd name="T12" fmla="*/ 182084 w 498"/>
                <a:gd name="T13" fmla="*/ 71372 h 435"/>
                <a:gd name="T14" fmla="*/ 178068 w 498"/>
                <a:gd name="T15" fmla="*/ 67781 h 435"/>
                <a:gd name="T16" fmla="*/ 182084 w 498"/>
                <a:gd name="T17" fmla="*/ 51621 h 435"/>
                <a:gd name="T18" fmla="*/ 154415 w 498"/>
                <a:gd name="T19" fmla="*/ 27830 h 435"/>
                <a:gd name="T20" fmla="*/ 126745 w 498"/>
                <a:gd name="T21" fmla="*/ 51621 h 435"/>
                <a:gd name="T22" fmla="*/ 130762 w 498"/>
                <a:gd name="T23" fmla="*/ 67781 h 435"/>
                <a:gd name="T24" fmla="*/ 126745 w 498"/>
                <a:gd name="T25" fmla="*/ 71372 h 435"/>
                <a:gd name="T26" fmla="*/ 134778 w 498"/>
                <a:gd name="T27" fmla="*/ 87980 h 435"/>
                <a:gd name="T28" fmla="*/ 138795 w 498"/>
                <a:gd name="T29" fmla="*/ 103691 h 435"/>
                <a:gd name="T30" fmla="*/ 130762 w 498"/>
                <a:gd name="T31" fmla="*/ 123441 h 435"/>
                <a:gd name="T32" fmla="*/ 170035 w 498"/>
                <a:gd name="T33" fmla="*/ 163392 h 435"/>
                <a:gd name="T34" fmla="*/ 170035 w 498"/>
                <a:gd name="T35" fmla="*/ 194813 h 435"/>
                <a:gd name="T36" fmla="*/ 221804 w 498"/>
                <a:gd name="T37" fmla="*/ 194813 h 435"/>
                <a:gd name="T38" fmla="*/ 115142 w 498"/>
                <a:gd name="T39" fmla="*/ 135561 h 435"/>
                <a:gd name="T40" fmla="*/ 115142 w 498"/>
                <a:gd name="T41" fmla="*/ 135561 h 435"/>
                <a:gd name="T42" fmla="*/ 83455 w 498"/>
                <a:gd name="T43" fmla="*/ 103691 h 435"/>
                <a:gd name="T44" fmla="*/ 95059 w 498"/>
                <a:gd name="T45" fmla="*/ 75412 h 435"/>
                <a:gd name="T46" fmla="*/ 103092 w 498"/>
                <a:gd name="T47" fmla="*/ 59701 h 435"/>
                <a:gd name="T48" fmla="*/ 99075 w 498"/>
                <a:gd name="T49" fmla="*/ 51621 h 435"/>
                <a:gd name="T50" fmla="*/ 103092 w 498"/>
                <a:gd name="T51" fmla="*/ 31870 h 435"/>
                <a:gd name="T52" fmla="*/ 67389 w 498"/>
                <a:gd name="T53" fmla="*/ 0 h 435"/>
                <a:gd name="T54" fmla="*/ 31686 w 498"/>
                <a:gd name="T55" fmla="*/ 31870 h 435"/>
                <a:gd name="T56" fmla="*/ 31686 w 498"/>
                <a:gd name="T57" fmla="*/ 51621 h 435"/>
                <a:gd name="T58" fmla="*/ 31686 w 498"/>
                <a:gd name="T59" fmla="*/ 59701 h 435"/>
                <a:gd name="T60" fmla="*/ 39719 w 498"/>
                <a:gd name="T61" fmla="*/ 75412 h 435"/>
                <a:gd name="T62" fmla="*/ 47753 w 498"/>
                <a:gd name="T63" fmla="*/ 103691 h 435"/>
                <a:gd name="T64" fmla="*/ 20083 w 498"/>
                <a:gd name="T65" fmla="*/ 135561 h 435"/>
                <a:gd name="T66" fmla="*/ 0 w 498"/>
                <a:gd name="T67" fmla="*/ 155312 h 435"/>
                <a:gd name="T68" fmla="*/ 0 w 498"/>
                <a:gd name="T69" fmla="*/ 194813 h 435"/>
                <a:gd name="T70" fmla="*/ 154415 w 498"/>
                <a:gd name="T71" fmla="*/ 194813 h 435"/>
                <a:gd name="T72" fmla="*/ 154415 w 498"/>
                <a:gd name="T73" fmla="*/ 163392 h 435"/>
                <a:gd name="T74" fmla="*/ 115142 w 498"/>
                <a:gd name="T75" fmla="*/ 135561 h 43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8" h="435">
                  <a:moveTo>
                    <a:pt x="497" y="434"/>
                  </a:moveTo>
                  <a:lnTo>
                    <a:pt x="497" y="434"/>
                  </a:lnTo>
                  <a:cubicBezTo>
                    <a:pt x="497" y="434"/>
                    <a:pt x="497" y="337"/>
                    <a:pt x="487" y="328"/>
                  </a:cubicBezTo>
                  <a:cubicBezTo>
                    <a:pt x="479" y="319"/>
                    <a:pt x="462" y="302"/>
                    <a:pt x="425" y="293"/>
                  </a:cubicBezTo>
                  <a:cubicBezTo>
                    <a:pt x="390" y="275"/>
                    <a:pt x="372" y="257"/>
                    <a:pt x="372" y="231"/>
                  </a:cubicBezTo>
                  <a:cubicBezTo>
                    <a:pt x="372" y="213"/>
                    <a:pt x="390" y="222"/>
                    <a:pt x="390" y="196"/>
                  </a:cubicBezTo>
                  <a:cubicBezTo>
                    <a:pt x="390" y="178"/>
                    <a:pt x="408" y="196"/>
                    <a:pt x="408" y="159"/>
                  </a:cubicBezTo>
                  <a:cubicBezTo>
                    <a:pt x="408" y="151"/>
                    <a:pt x="399" y="151"/>
                    <a:pt x="399" y="151"/>
                  </a:cubicBezTo>
                  <a:cubicBezTo>
                    <a:pt x="399" y="151"/>
                    <a:pt x="408" y="133"/>
                    <a:pt x="408" y="115"/>
                  </a:cubicBezTo>
                  <a:cubicBezTo>
                    <a:pt x="408" y="98"/>
                    <a:pt x="399" y="62"/>
                    <a:pt x="346" y="62"/>
                  </a:cubicBezTo>
                  <a:cubicBezTo>
                    <a:pt x="293" y="62"/>
                    <a:pt x="284" y="98"/>
                    <a:pt x="284" y="115"/>
                  </a:cubicBezTo>
                  <a:cubicBezTo>
                    <a:pt x="284" y="133"/>
                    <a:pt x="293" y="151"/>
                    <a:pt x="293" y="151"/>
                  </a:cubicBezTo>
                  <a:cubicBezTo>
                    <a:pt x="293" y="151"/>
                    <a:pt x="284" y="151"/>
                    <a:pt x="284" y="159"/>
                  </a:cubicBezTo>
                  <a:cubicBezTo>
                    <a:pt x="284" y="196"/>
                    <a:pt x="293" y="178"/>
                    <a:pt x="302" y="196"/>
                  </a:cubicBezTo>
                  <a:cubicBezTo>
                    <a:pt x="302" y="222"/>
                    <a:pt x="311" y="213"/>
                    <a:pt x="311" y="231"/>
                  </a:cubicBezTo>
                  <a:cubicBezTo>
                    <a:pt x="311" y="249"/>
                    <a:pt x="311" y="266"/>
                    <a:pt x="293" y="275"/>
                  </a:cubicBezTo>
                  <a:cubicBezTo>
                    <a:pt x="372" y="319"/>
                    <a:pt x="381" y="319"/>
                    <a:pt x="381" y="364"/>
                  </a:cubicBezTo>
                  <a:cubicBezTo>
                    <a:pt x="381" y="434"/>
                    <a:pt x="381" y="434"/>
                    <a:pt x="381" y="434"/>
                  </a:cubicBezTo>
                  <a:lnTo>
                    <a:pt x="497" y="434"/>
                  </a:lnTo>
                  <a:close/>
                  <a:moveTo>
                    <a:pt x="258" y="302"/>
                  </a:moveTo>
                  <a:lnTo>
                    <a:pt x="258" y="302"/>
                  </a:lnTo>
                  <a:cubicBezTo>
                    <a:pt x="204" y="284"/>
                    <a:pt x="187" y="266"/>
                    <a:pt x="187" y="231"/>
                  </a:cubicBezTo>
                  <a:cubicBezTo>
                    <a:pt x="187" y="204"/>
                    <a:pt x="204" y="213"/>
                    <a:pt x="213" y="168"/>
                  </a:cubicBezTo>
                  <a:cubicBezTo>
                    <a:pt x="213" y="159"/>
                    <a:pt x="231" y="168"/>
                    <a:pt x="231" y="133"/>
                  </a:cubicBezTo>
                  <a:cubicBezTo>
                    <a:pt x="231" y="115"/>
                    <a:pt x="222" y="115"/>
                    <a:pt x="222" y="115"/>
                  </a:cubicBezTo>
                  <a:cubicBezTo>
                    <a:pt x="222" y="115"/>
                    <a:pt x="222" y="89"/>
                    <a:pt x="231" y="71"/>
                  </a:cubicBezTo>
                  <a:cubicBezTo>
                    <a:pt x="231" y="53"/>
                    <a:pt x="213" y="0"/>
                    <a:pt x="151" y="0"/>
                  </a:cubicBezTo>
                  <a:cubicBezTo>
                    <a:pt x="80" y="0"/>
                    <a:pt x="71" y="53"/>
                    <a:pt x="71" y="71"/>
                  </a:cubicBezTo>
                  <a:cubicBezTo>
                    <a:pt x="71" y="89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33"/>
                  </a:cubicBezTo>
                  <a:cubicBezTo>
                    <a:pt x="71" y="168"/>
                    <a:pt x="80" y="159"/>
                    <a:pt x="89" y="168"/>
                  </a:cubicBezTo>
                  <a:cubicBezTo>
                    <a:pt x="89" y="213"/>
                    <a:pt x="107" y="204"/>
                    <a:pt x="107" y="231"/>
                  </a:cubicBezTo>
                  <a:cubicBezTo>
                    <a:pt x="107" y="266"/>
                    <a:pt x="89" y="284"/>
                    <a:pt x="45" y="302"/>
                  </a:cubicBezTo>
                  <a:cubicBezTo>
                    <a:pt x="27" y="310"/>
                    <a:pt x="0" y="319"/>
                    <a:pt x="0" y="346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346" y="434"/>
                    <a:pt x="346" y="434"/>
                    <a:pt x="346" y="434"/>
                  </a:cubicBezTo>
                  <a:cubicBezTo>
                    <a:pt x="346" y="434"/>
                    <a:pt x="346" y="381"/>
                    <a:pt x="346" y="364"/>
                  </a:cubicBezTo>
                  <a:cubicBezTo>
                    <a:pt x="346" y="346"/>
                    <a:pt x="302" y="328"/>
                    <a:pt x="258" y="3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91408" tIns="45704" rIns="91408" bIns="45704" anchor="ctr"/>
            <a:lstStyle/>
            <a:p>
              <a:pPr defTabSz="12187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800">
                <a:solidFill>
                  <a:prstClr val="black"/>
                </a:solidFill>
                <a:ea typeface="MS PGothic" pitchFamily="34" charset="-128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34897" y="1685365"/>
            <a:ext cx="1337103" cy="1337103"/>
            <a:chOff x="3611415" y="1568825"/>
            <a:chExt cx="1337103" cy="1337103"/>
          </a:xfrm>
        </p:grpSpPr>
        <p:sp>
          <p:nvSpPr>
            <p:cNvPr id="74" name="椭圆 73"/>
            <p:cNvSpPr/>
            <p:nvPr/>
          </p:nvSpPr>
          <p:spPr>
            <a:xfrm>
              <a:off x="3611415" y="1568825"/>
              <a:ext cx="1337103" cy="1337103"/>
            </a:xfrm>
            <a:prstGeom prst="ellipse">
              <a:avLst/>
            </a:prstGeom>
            <a:solidFill>
              <a:srgbClr val="29B9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Freeform 213"/>
            <p:cNvSpPr>
              <a:spLocks noEditPoints="1"/>
            </p:cNvSpPr>
            <p:nvPr/>
          </p:nvSpPr>
          <p:spPr bwMode="auto">
            <a:xfrm>
              <a:off x="3958234" y="1979796"/>
              <a:ext cx="622732" cy="589406"/>
            </a:xfrm>
            <a:custGeom>
              <a:avLst/>
              <a:gdLst>
                <a:gd name="T0" fmla="*/ 295275 w 186"/>
                <a:gd name="T1" fmla="*/ 222250 h 176"/>
                <a:gd name="T2" fmla="*/ 295275 w 186"/>
                <a:gd name="T3" fmla="*/ 0 h 176"/>
                <a:gd name="T4" fmla="*/ 0 w 186"/>
                <a:gd name="T5" fmla="*/ 0 h 176"/>
                <a:gd name="T6" fmla="*/ 0 w 186"/>
                <a:gd name="T7" fmla="*/ 222250 h 176"/>
                <a:gd name="T8" fmla="*/ 111125 w 186"/>
                <a:gd name="T9" fmla="*/ 222250 h 176"/>
                <a:gd name="T10" fmla="*/ 111125 w 186"/>
                <a:gd name="T11" fmla="*/ 258763 h 176"/>
                <a:gd name="T12" fmla="*/ 38100 w 186"/>
                <a:gd name="T13" fmla="*/ 258763 h 176"/>
                <a:gd name="T14" fmla="*/ 38100 w 186"/>
                <a:gd name="T15" fmla="*/ 279400 h 176"/>
                <a:gd name="T16" fmla="*/ 260350 w 186"/>
                <a:gd name="T17" fmla="*/ 279400 h 176"/>
                <a:gd name="T18" fmla="*/ 260350 w 186"/>
                <a:gd name="T19" fmla="*/ 258763 h 176"/>
                <a:gd name="T20" fmla="*/ 185738 w 186"/>
                <a:gd name="T21" fmla="*/ 258763 h 176"/>
                <a:gd name="T22" fmla="*/ 185738 w 186"/>
                <a:gd name="T23" fmla="*/ 222250 h 176"/>
                <a:gd name="T24" fmla="*/ 295275 w 186"/>
                <a:gd name="T25" fmla="*/ 222250 h 176"/>
                <a:gd name="T26" fmla="*/ 17463 w 186"/>
                <a:gd name="T27" fmla="*/ 204788 h 176"/>
                <a:gd name="T28" fmla="*/ 17463 w 186"/>
                <a:gd name="T29" fmla="*/ 17463 h 176"/>
                <a:gd name="T30" fmla="*/ 277813 w 186"/>
                <a:gd name="T31" fmla="*/ 17463 h 176"/>
                <a:gd name="T32" fmla="*/ 277813 w 186"/>
                <a:gd name="T33" fmla="*/ 204788 h 176"/>
                <a:gd name="T34" fmla="*/ 17463 w 186"/>
                <a:gd name="T35" fmla="*/ 204788 h 1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86" h="176">
                  <a:moveTo>
                    <a:pt x="186" y="140"/>
                  </a:moveTo>
                  <a:lnTo>
                    <a:pt x="186" y="0"/>
                  </a:lnTo>
                  <a:lnTo>
                    <a:pt x="0" y="0"/>
                  </a:lnTo>
                  <a:lnTo>
                    <a:pt x="0" y="140"/>
                  </a:lnTo>
                  <a:lnTo>
                    <a:pt x="70" y="140"/>
                  </a:lnTo>
                  <a:lnTo>
                    <a:pt x="70" y="163"/>
                  </a:lnTo>
                  <a:lnTo>
                    <a:pt x="24" y="163"/>
                  </a:lnTo>
                  <a:lnTo>
                    <a:pt x="24" y="176"/>
                  </a:lnTo>
                  <a:lnTo>
                    <a:pt x="164" y="176"/>
                  </a:lnTo>
                  <a:lnTo>
                    <a:pt x="164" y="163"/>
                  </a:lnTo>
                  <a:lnTo>
                    <a:pt x="117" y="163"/>
                  </a:lnTo>
                  <a:lnTo>
                    <a:pt x="117" y="140"/>
                  </a:lnTo>
                  <a:lnTo>
                    <a:pt x="186" y="140"/>
                  </a:lnTo>
                  <a:close/>
                  <a:moveTo>
                    <a:pt x="11" y="129"/>
                  </a:moveTo>
                  <a:lnTo>
                    <a:pt x="11" y="11"/>
                  </a:lnTo>
                  <a:lnTo>
                    <a:pt x="175" y="11"/>
                  </a:lnTo>
                  <a:lnTo>
                    <a:pt x="175" y="129"/>
                  </a:lnTo>
                  <a:lnTo>
                    <a:pt x="11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243755" tIns="121877" rIns="243755" bIns="121877"/>
            <a:lstStyle/>
            <a:p>
              <a:pPr defTabSz="12187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800">
                <a:solidFill>
                  <a:prstClr val="black"/>
                </a:solidFill>
                <a:ea typeface="MS PGothic" pitchFamily="34" charset="-128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503552" y="3168980"/>
            <a:ext cx="2779059" cy="528918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/>
              <a:t>培训学习</a:t>
            </a:r>
            <a:endParaRPr lang="zh-CN" altLang="en-US" sz="2000"/>
          </a:p>
        </p:txBody>
      </p:sp>
      <p:grpSp>
        <p:nvGrpSpPr>
          <p:cNvPr id="2" name="组合 1"/>
          <p:cNvGrpSpPr/>
          <p:nvPr/>
        </p:nvGrpSpPr>
        <p:grpSpPr>
          <a:xfrm>
            <a:off x="2503552" y="3781656"/>
            <a:ext cx="2779059" cy="1992339"/>
            <a:chOff x="2503552" y="3781656"/>
            <a:chExt cx="2779059" cy="1992339"/>
          </a:xfrm>
        </p:grpSpPr>
        <p:sp>
          <p:nvSpPr>
            <p:cNvPr id="76" name="矩形 75"/>
            <p:cNvSpPr/>
            <p:nvPr/>
          </p:nvSpPr>
          <p:spPr>
            <a:xfrm>
              <a:off x="2503552" y="3781656"/>
              <a:ext cx="2779059" cy="1992339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653553" y="3953434"/>
              <a:ext cx="2348753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mtClean="0">
                  <a:solidFill>
                    <a:schemeClr val="accent2"/>
                  </a:solidFill>
                  <a:latin typeface="+mn-ea"/>
                </a:rPr>
                <a:t>◆ 项目管理</a:t>
              </a:r>
              <a:endParaRPr lang="en-US" altLang="zh-CN" smtClean="0">
                <a:solidFill>
                  <a:schemeClr val="accent2"/>
                </a:solidFill>
                <a:latin typeface="+mn-ea"/>
              </a:endParaRPr>
            </a:p>
            <a:p>
              <a:pPr>
                <a:lnSpc>
                  <a:spcPts val="2500"/>
                </a:lnSpc>
              </a:pPr>
              <a:r>
                <a:rPr lang="zh-CN" altLang="en-US" smtClean="0">
                  <a:solidFill>
                    <a:schemeClr val="accent2"/>
                  </a:solidFill>
                  <a:latin typeface="+mn-ea"/>
                </a:rPr>
                <a:t>◆ 项目可行性研究</a:t>
              </a:r>
              <a:endParaRPr lang="en-US" altLang="zh-CN" smtClean="0">
                <a:solidFill>
                  <a:schemeClr val="accent2"/>
                </a:solidFill>
                <a:latin typeface="+mn-ea"/>
              </a:endParaRPr>
            </a:p>
            <a:p>
              <a:pPr>
                <a:lnSpc>
                  <a:spcPts val="2500"/>
                </a:lnSpc>
              </a:pPr>
              <a:r>
                <a:rPr lang="zh-CN" altLang="en-US" smtClean="0">
                  <a:solidFill>
                    <a:schemeClr val="accent2"/>
                  </a:solidFill>
                  <a:latin typeface="+mn-ea"/>
                </a:rPr>
                <a:t>◆ 执行力及时间管理</a:t>
              </a:r>
              <a:endParaRPr lang="en-US" altLang="zh-CN" smtClean="0">
                <a:solidFill>
                  <a:schemeClr val="accent2"/>
                </a:solidFill>
                <a:latin typeface="+mn-ea"/>
              </a:endParaRPr>
            </a:p>
            <a:p>
              <a:pPr>
                <a:lnSpc>
                  <a:spcPts val="2500"/>
                </a:lnSpc>
              </a:pPr>
              <a:r>
                <a:rPr lang="zh-CN" altLang="en-US" smtClean="0">
                  <a:solidFill>
                    <a:schemeClr val="accent2"/>
                  </a:solidFill>
                  <a:latin typeface="+mn-ea"/>
                </a:rPr>
                <a:t>◆ 商务谈判</a:t>
              </a:r>
              <a:endParaRPr lang="zh-CN" altLang="en-US">
                <a:solidFill>
                  <a:schemeClr val="accent2"/>
                </a:solidFill>
                <a:latin typeface="+mn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6143223" y="3168980"/>
            <a:ext cx="2779059" cy="528918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/>
              <a:t>团队文化</a:t>
            </a:r>
            <a:endParaRPr lang="zh-CN" altLang="en-US" sz="2000"/>
          </a:p>
        </p:txBody>
      </p:sp>
      <p:grpSp>
        <p:nvGrpSpPr>
          <p:cNvPr id="11" name="组合 10"/>
          <p:cNvGrpSpPr/>
          <p:nvPr/>
        </p:nvGrpSpPr>
        <p:grpSpPr>
          <a:xfrm>
            <a:off x="6143223" y="3781656"/>
            <a:ext cx="2779059" cy="1992339"/>
            <a:chOff x="6143223" y="3781656"/>
            <a:chExt cx="2779059" cy="1992339"/>
          </a:xfrm>
        </p:grpSpPr>
        <p:sp>
          <p:nvSpPr>
            <p:cNvPr id="22" name="矩形 21"/>
            <p:cNvSpPr/>
            <p:nvPr/>
          </p:nvSpPr>
          <p:spPr>
            <a:xfrm>
              <a:off x="6143223" y="3781656"/>
              <a:ext cx="2779059" cy="1992339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293224" y="3953434"/>
              <a:ext cx="2348753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mtClean="0">
                  <a:solidFill>
                    <a:schemeClr val="accent2"/>
                  </a:solidFill>
                  <a:latin typeface="+mn-ea"/>
                </a:rPr>
                <a:t>◆ 培养快乐、融洽、上进、互助的团队</a:t>
              </a:r>
              <a:endParaRPr lang="en-US" altLang="zh-CN" smtClean="0">
                <a:solidFill>
                  <a:schemeClr val="accent2"/>
                </a:solidFill>
                <a:latin typeface="+mn-ea"/>
              </a:endParaRPr>
            </a:p>
            <a:p>
              <a:pPr>
                <a:lnSpc>
                  <a:spcPts val="2500"/>
                </a:lnSpc>
              </a:pPr>
              <a:r>
                <a:rPr lang="zh-CN" altLang="en-US" smtClean="0">
                  <a:solidFill>
                    <a:schemeClr val="accent2"/>
                  </a:solidFill>
                  <a:latin typeface="+mn-ea"/>
                </a:rPr>
                <a:t>◆ 每月一次的团队活动，打在凝聚力</a:t>
              </a:r>
              <a:endParaRPr lang="zh-CN" altLang="en-US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0" y="2209"/>
            <a:ext cx="1782176" cy="1566615"/>
            <a:chOff x="8642426" y="0"/>
            <a:chExt cx="3549574" cy="3120240"/>
          </a:xfrm>
        </p:grpSpPr>
        <p:sp>
          <p:nvSpPr>
            <p:cNvPr id="31" name="等腰三角形 30"/>
            <p:cNvSpPr/>
            <p:nvPr/>
          </p:nvSpPr>
          <p:spPr>
            <a:xfrm rot="10800000">
              <a:off x="8642426" y="0"/>
              <a:ext cx="2834176" cy="2443255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9680197" y="409884"/>
              <a:ext cx="2511803" cy="2165347"/>
            </a:xfrm>
            <a:prstGeom prst="triangle">
              <a:avLst/>
            </a:prstGeom>
            <a:solidFill>
              <a:srgbClr val="F6D1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10395479" y="828847"/>
              <a:ext cx="1753168" cy="1511353"/>
            </a:xfrm>
            <a:prstGeom prst="triangle">
              <a:avLst/>
            </a:prstGeom>
            <a:solidFill>
              <a:srgbClr val="29B9A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rot="10800000">
              <a:off x="9476306" y="1872596"/>
              <a:ext cx="661965" cy="57065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 rot="10800000">
              <a:off x="11133812" y="2292361"/>
              <a:ext cx="230499" cy="198706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10800000">
              <a:off x="10426113" y="2921534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0800000">
              <a:off x="10381044" y="2409890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10800000">
              <a:off x="10656612" y="2542187"/>
              <a:ext cx="401359" cy="345999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10800000">
              <a:off x="9113617" y="1393204"/>
              <a:ext cx="230499" cy="198706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7496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17447" y="569663"/>
            <a:ext cx="2732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zh-CN" altLang="en-US"/>
              <a:t>业务拓展</a:t>
            </a:r>
            <a:endParaRPr lang="en-US" altLang="zh-CN"/>
          </a:p>
        </p:txBody>
      </p:sp>
      <p:grpSp>
        <p:nvGrpSpPr>
          <p:cNvPr id="24" name="组合 23"/>
          <p:cNvGrpSpPr/>
          <p:nvPr/>
        </p:nvGrpSpPr>
        <p:grpSpPr>
          <a:xfrm rot="16200000">
            <a:off x="11100961" y="6293145"/>
            <a:ext cx="304803" cy="855394"/>
            <a:chOff x="8892480" y="411510"/>
            <a:chExt cx="251520" cy="705861"/>
          </a:xfrm>
        </p:grpSpPr>
        <p:sp>
          <p:nvSpPr>
            <p:cNvPr id="25" name="矩形 24"/>
            <p:cNvSpPr/>
            <p:nvPr/>
          </p:nvSpPr>
          <p:spPr>
            <a:xfrm>
              <a:off x="8892480" y="411510"/>
              <a:ext cx="251520" cy="661800"/>
            </a:xfrm>
            <a:prstGeom prst="rect">
              <a:avLst/>
            </a:prstGeom>
            <a:solidFill>
              <a:srgbClr val="394A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 rot="5400000">
              <a:off x="8668888" y="660296"/>
              <a:ext cx="704622" cy="209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smtClean="0">
                  <a:solidFill>
                    <a:schemeClr val="bg1"/>
                  </a:solidFill>
                </a:rPr>
                <a:t>PAGE   22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964240" y="818664"/>
              <a:ext cx="108000" cy="8629"/>
              <a:chOff x="8953171" y="847239"/>
              <a:chExt cx="130138" cy="8629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8953171" y="855868"/>
                <a:ext cx="130138" cy="0"/>
              </a:xfrm>
              <a:prstGeom prst="line">
                <a:avLst/>
              </a:prstGeom>
              <a:ln w="3175">
                <a:solidFill>
                  <a:srgbClr val="283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8953171" y="847239"/>
                <a:ext cx="1301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" name="组合 29"/>
          <p:cNvGrpSpPr/>
          <p:nvPr/>
        </p:nvGrpSpPr>
        <p:grpSpPr>
          <a:xfrm>
            <a:off x="3023763" y="2002031"/>
            <a:ext cx="974725" cy="1009650"/>
            <a:chOff x="3669222" y="2217183"/>
            <a:chExt cx="974725" cy="1009650"/>
          </a:xfrm>
        </p:grpSpPr>
        <p:sp>
          <p:nvSpPr>
            <p:cNvPr id="31" name="MH_Other_1"/>
            <p:cNvSpPr/>
            <p:nvPr>
              <p:custDataLst>
                <p:tags r:id="rId5"/>
              </p:custDataLst>
            </p:nvPr>
          </p:nvSpPr>
          <p:spPr>
            <a:xfrm>
              <a:off x="3804159" y="2356883"/>
              <a:ext cx="704850" cy="730250"/>
            </a:xfrm>
            <a:prstGeom prst="rect">
              <a:avLst/>
            </a:prstGeom>
            <a:solidFill>
              <a:srgbClr val="29B9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b="1" dirty="0" smtClean="0">
                  <a:solidFill>
                    <a:srgbClr val="FFFFFF"/>
                  </a:solidFill>
                </a:rPr>
                <a:t>1</a:t>
              </a:r>
              <a:endParaRPr lang="zh-CN" altLang="en-US" sz="3200" b="1" dirty="0">
                <a:solidFill>
                  <a:srgbClr val="FFFFFF"/>
                </a:solidFill>
              </a:endParaRPr>
            </a:p>
          </p:txBody>
        </p:sp>
        <p:sp>
          <p:nvSpPr>
            <p:cNvPr id="32" name="MH_Other_2"/>
            <p:cNvSpPr/>
            <p:nvPr>
              <p:custDataLst>
                <p:tags r:id="rId6"/>
              </p:custDataLst>
            </p:nvPr>
          </p:nvSpPr>
          <p:spPr>
            <a:xfrm>
              <a:off x="3669222" y="2217183"/>
              <a:ext cx="974725" cy="1009650"/>
            </a:xfrm>
            <a:custGeom>
              <a:avLst/>
              <a:gdLst>
                <a:gd name="connsiteX0" fmla="*/ 743029 w 757237"/>
                <a:gd name="connsiteY0" fmla="*/ 463225 h 783577"/>
                <a:gd name="connsiteX1" fmla="*/ 757237 w 757237"/>
                <a:gd name="connsiteY1" fmla="*/ 463225 h 783577"/>
                <a:gd name="connsiteX2" fmla="*/ 757237 w 757237"/>
                <a:gd name="connsiteY2" fmla="*/ 783577 h 783577"/>
                <a:gd name="connsiteX3" fmla="*/ 450056 w 757237"/>
                <a:gd name="connsiteY3" fmla="*/ 783577 h 783577"/>
                <a:gd name="connsiteX4" fmla="*/ 450056 w 757237"/>
                <a:gd name="connsiteY4" fmla="*/ 768874 h 783577"/>
                <a:gd name="connsiteX5" fmla="*/ 743029 w 757237"/>
                <a:gd name="connsiteY5" fmla="*/ 768874 h 783577"/>
                <a:gd name="connsiteX6" fmla="*/ 0 w 757237"/>
                <a:gd name="connsiteY6" fmla="*/ 463225 h 783577"/>
                <a:gd name="connsiteX7" fmla="*/ 14207 w 757237"/>
                <a:gd name="connsiteY7" fmla="*/ 463225 h 783577"/>
                <a:gd name="connsiteX8" fmla="*/ 14207 w 757237"/>
                <a:gd name="connsiteY8" fmla="*/ 768874 h 783577"/>
                <a:gd name="connsiteX9" fmla="*/ 307181 w 757237"/>
                <a:gd name="connsiteY9" fmla="*/ 768874 h 783577"/>
                <a:gd name="connsiteX10" fmla="*/ 307181 w 757237"/>
                <a:gd name="connsiteY10" fmla="*/ 783577 h 783577"/>
                <a:gd name="connsiteX11" fmla="*/ 0 w 757237"/>
                <a:gd name="connsiteY11" fmla="*/ 783577 h 783577"/>
                <a:gd name="connsiteX12" fmla="*/ 450056 w 757237"/>
                <a:gd name="connsiteY12" fmla="*/ 0 h 783577"/>
                <a:gd name="connsiteX13" fmla="*/ 757237 w 757237"/>
                <a:gd name="connsiteY13" fmla="*/ 0 h 783577"/>
                <a:gd name="connsiteX14" fmla="*/ 757237 w 757237"/>
                <a:gd name="connsiteY14" fmla="*/ 320350 h 783577"/>
                <a:gd name="connsiteX15" fmla="*/ 743029 w 757237"/>
                <a:gd name="connsiteY15" fmla="*/ 320350 h 783577"/>
                <a:gd name="connsiteX16" fmla="*/ 743029 w 757237"/>
                <a:gd name="connsiteY16" fmla="*/ 14702 h 783577"/>
                <a:gd name="connsiteX17" fmla="*/ 450056 w 757237"/>
                <a:gd name="connsiteY17" fmla="*/ 14702 h 783577"/>
                <a:gd name="connsiteX18" fmla="*/ 0 w 757237"/>
                <a:gd name="connsiteY18" fmla="*/ 0 h 783577"/>
                <a:gd name="connsiteX19" fmla="*/ 307181 w 757237"/>
                <a:gd name="connsiteY19" fmla="*/ 0 h 783577"/>
                <a:gd name="connsiteX20" fmla="*/ 307181 w 757237"/>
                <a:gd name="connsiteY20" fmla="*/ 14702 h 783577"/>
                <a:gd name="connsiteX21" fmla="*/ 14207 w 757237"/>
                <a:gd name="connsiteY21" fmla="*/ 14702 h 783577"/>
                <a:gd name="connsiteX22" fmla="*/ 14207 w 757237"/>
                <a:gd name="connsiteY22" fmla="*/ 320350 h 783577"/>
                <a:gd name="connsiteX23" fmla="*/ 0 w 757237"/>
                <a:gd name="connsiteY23" fmla="*/ 320350 h 7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57237" h="783577">
                  <a:moveTo>
                    <a:pt x="743029" y="463225"/>
                  </a:moveTo>
                  <a:lnTo>
                    <a:pt x="757237" y="463225"/>
                  </a:lnTo>
                  <a:lnTo>
                    <a:pt x="757237" y="783577"/>
                  </a:lnTo>
                  <a:lnTo>
                    <a:pt x="450056" y="783577"/>
                  </a:lnTo>
                  <a:lnTo>
                    <a:pt x="450056" y="768874"/>
                  </a:lnTo>
                  <a:lnTo>
                    <a:pt x="743029" y="768874"/>
                  </a:lnTo>
                  <a:close/>
                  <a:moveTo>
                    <a:pt x="0" y="463225"/>
                  </a:moveTo>
                  <a:lnTo>
                    <a:pt x="14207" y="463225"/>
                  </a:lnTo>
                  <a:lnTo>
                    <a:pt x="14207" y="768874"/>
                  </a:lnTo>
                  <a:lnTo>
                    <a:pt x="307181" y="768874"/>
                  </a:lnTo>
                  <a:lnTo>
                    <a:pt x="307181" y="783577"/>
                  </a:lnTo>
                  <a:lnTo>
                    <a:pt x="0" y="783577"/>
                  </a:lnTo>
                  <a:close/>
                  <a:moveTo>
                    <a:pt x="450056" y="0"/>
                  </a:moveTo>
                  <a:lnTo>
                    <a:pt x="757237" y="0"/>
                  </a:lnTo>
                  <a:lnTo>
                    <a:pt x="757237" y="320350"/>
                  </a:lnTo>
                  <a:lnTo>
                    <a:pt x="743029" y="320350"/>
                  </a:lnTo>
                  <a:lnTo>
                    <a:pt x="743029" y="14702"/>
                  </a:lnTo>
                  <a:lnTo>
                    <a:pt x="450056" y="14702"/>
                  </a:lnTo>
                  <a:close/>
                  <a:moveTo>
                    <a:pt x="0" y="0"/>
                  </a:moveTo>
                  <a:lnTo>
                    <a:pt x="307181" y="0"/>
                  </a:lnTo>
                  <a:lnTo>
                    <a:pt x="307181" y="14702"/>
                  </a:lnTo>
                  <a:lnTo>
                    <a:pt x="14207" y="14702"/>
                  </a:lnTo>
                  <a:lnTo>
                    <a:pt x="14207" y="320350"/>
                  </a:lnTo>
                  <a:lnTo>
                    <a:pt x="0" y="320350"/>
                  </a:lnTo>
                  <a:close/>
                </a:path>
              </a:pathLst>
            </a:custGeom>
            <a:solidFill>
              <a:srgbClr val="29B9A7"/>
            </a:solidFill>
            <a:ln>
              <a:solidFill>
                <a:srgbClr val="29B9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26405" y="1941676"/>
            <a:ext cx="5025171" cy="1063586"/>
            <a:chOff x="4871864" y="2156828"/>
            <a:chExt cx="5025171" cy="1063586"/>
          </a:xfrm>
        </p:grpSpPr>
        <p:sp>
          <p:nvSpPr>
            <p:cNvPr id="34" name="矩形 33"/>
            <p:cNvSpPr/>
            <p:nvPr/>
          </p:nvSpPr>
          <p:spPr>
            <a:xfrm>
              <a:off x="4871864" y="2156828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smtClean="0">
                  <a:solidFill>
                    <a:schemeClr val="accent2"/>
                  </a:solidFill>
                  <a:latin typeface="+mn-ea"/>
                </a:rPr>
                <a:t>挖掘存量客户</a:t>
              </a:r>
              <a:endParaRPr lang="zh-CN" altLang="en-US" sz="2000" b="1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871864" y="2635639"/>
              <a:ext cx="502517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对现有的</a:t>
              </a:r>
              <a:r>
                <a:rPr lang="en-US" altLang="zh-CN" sz="160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200</a:t>
              </a:r>
              <a:r>
                <a:rPr lang="zh-CN" altLang="en-US" sz="160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家存量客户进行全面梳理，逐一进行走访，一方面维系感情，另一方面挖掘客户的潜在需求。</a:t>
              </a:r>
              <a:endPara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023763" y="3284142"/>
            <a:ext cx="974725" cy="1009650"/>
            <a:chOff x="3669222" y="2217183"/>
            <a:chExt cx="974725" cy="1009650"/>
          </a:xfrm>
        </p:grpSpPr>
        <p:sp>
          <p:nvSpPr>
            <p:cNvPr id="37" name="MH_Other_1"/>
            <p:cNvSpPr/>
            <p:nvPr>
              <p:custDataLst>
                <p:tags r:id="rId3"/>
              </p:custDataLst>
            </p:nvPr>
          </p:nvSpPr>
          <p:spPr>
            <a:xfrm>
              <a:off x="3804159" y="2356883"/>
              <a:ext cx="704850" cy="730250"/>
            </a:xfrm>
            <a:prstGeom prst="rect">
              <a:avLst/>
            </a:prstGeom>
            <a:solidFill>
              <a:srgbClr val="F37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b="1" smtClean="0">
                  <a:solidFill>
                    <a:srgbClr val="FFFFFF"/>
                  </a:solidFill>
                </a:rPr>
                <a:t>2</a:t>
              </a:r>
              <a:endParaRPr lang="zh-CN" altLang="en-US" sz="3200" b="1" dirty="0">
                <a:solidFill>
                  <a:srgbClr val="FFFFFF"/>
                </a:solidFill>
              </a:endParaRPr>
            </a:p>
          </p:txBody>
        </p:sp>
        <p:sp>
          <p:nvSpPr>
            <p:cNvPr id="38" name="MH_Other_2"/>
            <p:cNvSpPr/>
            <p:nvPr>
              <p:custDataLst>
                <p:tags r:id="rId4"/>
              </p:custDataLst>
            </p:nvPr>
          </p:nvSpPr>
          <p:spPr>
            <a:xfrm>
              <a:off x="3669222" y="2217183"/>
              <a:ext cx="974725" cy="1009650"/>
            </a:xfrm>
            <a:custGeom>
              <a:avLst/>
              <a:gdLst>
                <a:gd name="connsiteX0" fmla="*/ 743029 w 757237"/>
                <a:gd name="connsiteY0" fmla="*/ 463225 h 783577"/>
                <a:gd name="connsiteX1" fmla="*/ 757237 w 757237"/>
                <a:gd name="connsiteY1" fmla="*/ 463225 h 783577"/>
                <a:gd name="connsiteX2" fmla="*/ 757237 w 757237"/>
                <a:gd name="connsiteY2" fmla="*/ 783577 h 783577"/>
                <a:gd name="connsiteX3" fmla="*/ 450056 w 757237"/>
                <a:gd name="connsiteY3" fmla="*/ 783577 h 783577"/>
                <a:gd name="connsiteX4" fmla="*/ 450056 w 757237"/>
                <a:gd name="connsiteY4" fmla="*/ 768874 h 783577"/>
                <a:gd name="connsiteX5" fmla="*/ 743029 w 757237"/>
                <a:gd name="connsiteY5" fmla="*/ 768874 h 783577"/>
                <a:gd name="connsiteX6" fmla="*/ 0 w 757237"/>
                <a:gd name="connsiteY6" fmla="*/ 463225 h 783577"/>
                <a:gd name="connsiteX7" fmla="*/ 14207 w 757237"/>
                <a:gd name="connsiteY7" fmla="*/ 463225 h 783577"/>
                <a:gd name="connsiteX8" fmla="*/ 14207 w 757237"/>
                <a:gd name="connsiteY8" fmla="*/ 768874 h 783577"/>
                <a:gd name="connsiteX9" fmla="*/ 307181 w 757237"/>
                <a:gd name="connsiteY9" fmla="*/ 768874 h 783577"/>
                <a:gd name="connsiteX10" fmla="*/ 307181 w 757237"/>
                <a:gd name="connsiteY10" fmla="*/ 783577 h 783577"/>
                <a:gd name="connsiteX11" fmla="*/ 0 w 757237"/>
                <a:gd name="connsiteY11" fmla="*/ 783577 h 783577"/>
                <a:gd name="connsiteX12" fmla="*/ 450056 w 757237"/>
                <a:gd name="connsiteY12" fmla="*/ 0 h 783577"/>
                <a:gd name="connsiteX13" fmla="*/ 757237 w 757237"/>
                <a:gd name="connsiteY13" fmla="*/ 0 h 783577"/>
                <a:gd name="connsiteX14" fmla="*/ 757237 w 757237"/>
                <a:gd name="connsiteY14" fmla="*/ 320350 h 783577"/>
                <a:gd name="connsiteX15" fmla="*/ 743029 w 757237"/>
                <a:gd name="connsiteY15" fmla="*/ 320350 h 783577"/>
                <a:gd name="connsiteX16" fmla="*/ 743029 w 757237"/>
                <a:gd name="connsiteY16" fmla="*/ 14702 h 783577"/>
                <a:gd name="connsiteX17" fmla="*/ 450056 w 757237"/>
                <a:gd name="connsiteY17" fmla="*/ 14702 h 783577"/>
                <a:gd name="connsiteX18" fmla="*/ 0 w 757237"/>
                <a:gd name="connsiteY18" fmla="*/ 0 h 783577"/>
                <a:gd name="connsiteX19" fmla="*/ 307181 w 757237"/>
                <a:gd name="connsiteY19" fmla="*/ 0 h 783577"/>
                <a:gd name="connsiteX20" fmla="*/ 307181 w 757237"/>
                <a:gd name="connsiteY20" fmla="*/ 14702 h 783577"/>
                <a:gd name="connsiteX21" fmla="*/ 14207 w 757237"/>
                <a:gd name="connsiteY21" fmla="*/ 14702 h 783577"/>
                <a:gd name="connsiteX22" fmla="*/ 14207 w 757237"/>
                <a:gd name="connsiteY22" fmla="*/ 320350 h 783577"/>
                <a:gd name="connsiteX23" fmla="*/ 0 w 757237"/>
                <a:gd name="connsiteY23" fmla="*/ 320350 h 7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57237" h="783577">
                  <a:moveTo>
                    <a:pt x="743029" y="463225"/>
                  </a:moveTo>
                  <a:lnTo>
                    <a:pt x="757237" y="463225"/>
                  </a:lnTo>
                  <a:lnTo>
                    <a:pt x="757237" y="783577"/>
                  </a:lnTo>
                  <a:lnTo>
                    <a:pt x="450056" y="783577"/>
                  </a:lnTo>
                  <a:lnTo>
                    <a:pt x="450056" y="768874"/>
                  </a:lnTo>
                  <a:lnTo>
                    <a:pt x="743029" y="768874"/>
                  </a:lnTo>
                  <a:close/>
                  <a:moveTo>
                    <a:pt x="0" y="463225"/>
                  </a:moveTo>
                  <a:lnTo>
                    <a:pt x="14207" y="463225"/>
                  </a:lnTo>
                  <a:lnTo>
                    <a:pt x="14207" y="768874"/>
                  </a:lnTo>
                  <a:lnTo>
                    <a:pt x="307181" y="768874"/>
                  </a:lnTo>
                  <a:lnTo>
                    <a:pt x="307181" y="783577"/>
                  </a:lnTo>
                  <a:lnTo>
                    <a:pt x="0" y="783577"/>
                  </a:lnTo>
                  <a:close/>
                  <a:moveTo>
                    <a:pt x="450056" y="0"/>
                  </a:moveTo>
                  <a:lnTo>
                    <a:pt x="757237" y="0"/>
                  </a:lnTo>
                  <a:lnTo>
                    <a:pt x="757237" y="320350"/>
                  </a:lnTo>
                  <a:lnTo>
                    <a:pt x="743029" y="320350"/>
                  </a:lnTo>
                  <a:lnTo>
                    <a:pt x="743029" y="14702"/>
                  </a:lnTo>
                  <a:lnTo>
                    <a:pt x="450056" y="14702"/>
                  </a:lnTo>
                  <a:close/>
                  <a:moveTo>
                    <a:pt x="0" y="0"/>
                  </a:moveTo>
                  <a:lnTo>
                    <a:pt x="307181" y="0"/>
                  </a:lnTo>
                  <a:lnTo>
                    <a:pt x="307181" y="14702"/>
                  </a:lnTo>
                  <a:lnTo>
                    <a:pt x="14207" y="14702"/>
                  </a:lnTo>
                  <a:lnTo>
                    <a:pt x="14207" y="320350"/>
                  </a:lnTo>
                  <a:lnTo>
                    <a:pt x="0" y="320350"/>
                  </a:lnTo>
                  <a:close/>
                </a:path>
              </a:pathLst>
            </a:custGeom>
            <a:solidFill>
              <a:srgbClr val="F37063"/>
            </a:solidFill>
            <a:ln>
              <a:solidFill>
                <a:srgbClr val="F370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226405" y="3223787"/>
            <a:ext cx="5025171" cy="1063586"/>
            <a:chOff x="4871864" y="2156828"/>
            <a:chExt cx="5025171" cy="1063586"/>
          </a:xfrm>
        </p:grpSpPr>
        <p:sp>
          <p:nvSpPr>
            <p:cNvPr id="40" name="矩形 39"/>
            <p:cNvSpPr/>
            <p:nvPr/>
          </p:nvSpPr>
          <p:spPr>
            <a:xfrm>
              <a:off x="4871864" y="2156828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chemeClr val="accent2"/>
                  </a:solidFill>
                  <a:latin typeface="+mn-ea"/>
                </a:rPr>
                <a:t>开发新客户</a:t>
              </a:r>
              <a:endParaRPr lang="zh-CN" altLang="en-US" sz="2000" b="1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871864" y="2635639"/>
              <a:ext cx="502517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研究新的开发新客户的方法和渠道，力争将新客户的数量由现在的每月的</a:t>
              </a:r>
              <a:r>
                <a:rPr lang="en-US" altLang="zh-CN" sz="1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20</a:t>
              </a:r>
              <a:r>
                <a:rPr lang="zh-CN" altLang="en-US" sz="1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家拓展到</a:t>
              </a:r>
              <a:r>
                <a:rPr lang="en-US" altLang="zh-CN" sz="1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30</a:t>
              </a:r>
              <a:r>
                <a:rPr lang="zh-CN" altLang="en-US" sz="1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家。</a:t>
              </a:r>
              <a:endPara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023763" y="4566253"/>
            <a:ext cx="974725" cy="1009650"/>
            <a:chOff x="3669222" y="2217183"/>
            <a:chExt cx="974725" cy="1009650"/>
          </a:xfrm>
        </p:grpSpPr>
        <p:sp>
          <p:nvSpPr>
            <p:cNvPr id="43" name="MH_Other_1"/>
            <p:cNvSpPr/>
            <p:nvPr>
              <p:custDataLst>
                <p:tags r:id="rId1"/>
              </p:custDataLst>
            </p:nvPr>
          </p:nvSpPr>
          <p:spPr>
            <a:xfrm>
              <a:off x="3804159" y="2356883"/>
              <a:ext cx="704850" cy="730250"/>
            </a:xfrm>
            <a:prstGeom prst="rect">
              <a:avLst/>
            </a:prstGeom>
            <a:solidFill>
              <a:srgbClr val="F6D1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b="1" smtClean="0">
                  <a:solidFill>
                    <a:srgbClr val="FFFFFF"/>
                  </a:solidFill>
                </a:rPr>
                <a:t>3</a:t>
              </a:r>
              <a:endParaRPr lang="zh-CN" altLang="en-US" sz="3200" b="1" dirty="0">
                <a:solidFill>
                  <a:srgbClr val="FFFFFF"/>
                </a:solidFill>
              </a:endParaRPr>
            </a:p>
          </p:txBody>
        </p:sp>
        <p:sp>
          <p:nvSpPr>
            <p:cNvPr id="44" name="MH_Other_2"/>
            <p:cNvSpPr/>
            <p:nvPr>
              <p:custDataLst>
                <p:tags r:id="rId2"/>
              </p:custDataLst>
            </p:nvPr>
          </p:nvSpPr>
          <p:spPr>
            <a:xfrm>
              <a:off x="3669222" y="2217183"/>
              <a:ext cx="974725" cy="1009650"/>
            </a:xfrm>
            <a:custGeom>
              <a:avLst/>
              <a:gdLst>
                <a:gd name="connsiteX0" fmla="*/ 743029 w 757237"/>
                <a:gd name="connsiteY0" fmla="*/ 463225 h 783577"/>
                <a:gd name="connsiteX1" fmla="*/ 757237 w 757237"/>
                <a:gd name="connsiteY1" fmla="*/ 463225 h 783577"/>
                <a:gd name="connsiteX2" fmla="*/ 757237 w 757237"/>
                <a:gd name="connsiteY2" fmla="*/ 783577 h 783577"/>
                <a:gd name="connsiteX3" fmla="*/ 450056 w 757237"/>
                <a:gd name="connsiteY3" fmla="*/ 783577 h 783577"/>
                <a:gd name="connsiteX4" fmla="*/ 450056 w 757237"/>
                <a:gd name="connsiteY4" fmla="*/ 768874 h 783577"/>
                <a:gd name="connsiteX5" fmla="*/ 743029 w 757237"/>
                <a:gd name="connsiteY5" fmla="*/ 768874 h 783577"/>
                <a:gd name="connsiteX6" fmla="*/ 0 w 757237"/>
                <a:gd name="connsiteY6" fmla="*/ 463225 h 783577"/>
                <a:gd name="connsiteX7" fmla="*/ 14207 w 757237"/>
                <a:gd name="connsiteY7" fmla="*/ 463225 h 783577"/>
                <a:gd name="connsiteX8" fmla="*/ 14207 w 757237"/>
                <a:gd name="connsiteY8" fmla="*/ 768874 h 783577"/>
                <a:gd name="connsiteX9" fmla="*/ 307181 w 757237"/>
                <a:gd name="connsiteY9" fmla="*/ 768874 h 783577"/>
                <a:gd name="connsiteX10" fmla="*/ 307181 w 757237"/>
                <a:gd name="connsiteY10" fmla="*/ 783577 h 783577"/>
                <a:gd name="connsiteX11" fmla="*/ 0 w 757237"/>
                <a:gd name="connsiteY11" fmla="*/ 783577 h 783577"/>
                <a:gd name="connsiteX12" fmla="*/ 450056 w 757237"/>
                <a:gd name="connsiteY12" fmla="*/ 0 h 783577"/>
                <a:gd name="connsiteX13" fmla="*/ 757237 w 757237"/>
                <a:gd name="connsiteY13" fmla="*/ 0 h 783577"/>
                <a:gd name="connsiteX14" fmla="*/ 757237 w 757237"/>
                <a:gd name="connsiteY14" fmla="*/ 320350 h 783577"/>
                <a:gd name="connsiteX15" fmla="*/ 743029 w 757237"/>
                <a:gd name="connsiteY15" fmla="*/ 320350 h 783577"/>
                <a:gd name="connsiteX16" fmla="*/ 743029 w 757237"/>
                <a:gd name="connsiteY16" fmla="*/ 14702 h 783577"/>
                <a:gd name="connsiteX17" fmla="*/ 450056 w 757237"/>
                <a:gd name="connsiteY17" fmla="*/ 14702 h 783577"/>
                <a:gd name="connsiteX18" fmla="*/ 0 w 757237"/>
                <a:gd name="connsiteY18" fmla="*/ 0 h 783577"/>
                <a:gd name="connsiteX19" fmla="*/ 307181 w 757237"/>
                <a:gd name="connsiteY19" fmla="*/ 0 h 783577"/>
                <a:gd name="connsiteX20" fmla="*/ 307181 w 757237"/>
                <a:gd name="connsiteY20" fmla="*/ 14702 h 783577"/>
                <a:gd name="connsiteX21" fmla="*/ 14207 w 757237"/>
                <a:gd name="connsiteY21" fmla="*/ 14702 h 783577"/>
                <a:gd name="connsiteX22" fmla="*/ 14207 w 757237"/>
                <a:gd name="connsiteY22" fmla="*/ 320350 h 783577"/>
                <a:gd name="connsiteX23" fmla="*/ 0 w 757237"/>
                <a:gd name="connsiteY23" fmla="*/ 320350 h 7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57237" h="783577">
                  <a:moveTo>
                    <a:pt x="743029" y="463225"/>
                  </a:moveTo>
                  <a:lnTo>
                    <a:pt x="757237" y="463225"/>
                  </a:lnTo>
                  <a:lnTo>
                    <a:pt x="757237" y="783577"/>
                  </a:lnTo>
                  <a:lnTo>
                    <a:pt x="450056" y="783577"/>
                  </a:lnTo>
                  <a:lnTo>
                    <a:pt x="450056" y="768874"/>
                  </a:lnTo>
                  <a:lnTo>
                    <a:pt x="743029" y="768874"/>
                  </a:lnTo>
                  <a:close/>
                  <a:moveTo>
                    <a:pt x="0" y="463225"/>
                  </a:moveTo>
                  <a:lnTo>
                    <a:pt x="14207" y="463225"/>
                  </a:lnTo>
                  <a:lnTo>
                    <a:pt x="14207" y="768874"/>
                  </a:lnTo>
                  <a:lnTo>
                    <a:pt x="307181" y="768874"/>
                  </a:lnTo>
                  <a:lnTo>
                    <a:pt x="307181" y="783577"/>
                  </a:lnTo>
                  <a:lnTo>
                    <a:pt x="0" y="783577"/>
                  </a:lnTo>
                  <a:close/>
                  <a:moveTo>
                    <a:pt x="450056" y="0"/>
                  </a:moveTo>
                  <a:lnTo>
                    <a:pt x="757237" y="0"/>
                  </a:lnTo>
                  <a:lnTo>
                    <a:pt x="757237" y="320350"/>
                  </a:lnTo>
                  <a:lnTo>
                    <a:pt x="743029" y="320350"/>
                  </a:lnTo>
                  <a:lnTo>
                    <a:pt x="743029" y="14702"/>
                  </a:lnTo>
                  <a:lnTo>
                    <a:pt x="450056" y="14702"/>
                  </a:lnTo>
                  <a:close/>
                  <a:moveTo>
                    <a:pt x="0" y="0"/>
                  </a:moveTo>
                  <a:lnTo>
                    <a:pt x="307181" y="0"/>
                  </a:lnTo>
                  <a:lnTo>
                    <a:pt x="307181" y="14702"/>
                  </a:lnTo>
                  <a:lnTo>
                    <a:pt x="14207" y="14702"/>
                  </a:lnTo>
                  <a:lnTo>
                    <a:pt x="14207" y="320350"/>
                  </a:lnTo>
                  <a:lnTo>
                    <a:pt x="0" y="320350"/>
                  </a:lnTo>
                  <a:close/>
                </a:path>
              </a:pathLst>
            </a:custGeom>
            <a:solidFill>
              <a:srgbClr val="F6D15C"/>
            </a:solidFill>
            <a:ln>
              <a:solidFill>
                <a:srgbClr val="F6D1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226405" y="4505898"/>
            <a:ext cx="5025171" cy="1094364"/>
            <a:chOff x="4871864" y="2156828"/>
            <a:chExt cx="5025171" cy="1094364"/>
          </a:xfrm>
        </p:grpSpPr>
        <p:sp>
          <p:nvSpPr>
            <p:cNvPr id="46" name="矩形 45"/>
            <p:cNvSpPr/>
            <p:nvPr/>
          </p:nvSpPr>
          <p:spPr>
            <a:xfrm>
              <a:off x="4871864" y="2156828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chemeClr val="accent2"/>
                  </a:solidFill>
                  <a:latin typeface="+mn-ea"/>
                </a:rPr>
                <a:t>开辟电商渠道</a:t>
              </a:r>
              <a:endParaRPr lang="zh-CN" altLang="en-US" sz="2000" b="1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871864" y="2635639"/>
              <a:ext cx="502517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在和京东开辟官方素材，力争在一年内让电商的销量达到总销量的</a:t>
              </a:r>
              <a:r>
                <a:rPr lang="en-US" altLang="zh-CN" sz="1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40%</a:t>
              </a:r>
              <a:r>
                <a:rPr lang="zh-CN" altLang="en-US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。</a:t>
              </a:r>
              <a:endPara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0" y="2209"/>
            <a:ext cx="1782176" cy="1566615"/>
            <a:chOff x="8642426" y="0"/>
            <a:chExt cx="3549574" cy="3120240"/>
          </a:xfrm>
        </p:grpSpPr>
        <p:sp>
          <p:nvSpPr>
            <p:cNvPr id="49" name="等腰三角形 48"/>
            <p:cNvSpPr/>
            <p:nvPr/>
          </p:nvSpPr>
          <p:spPr>
            <a:xfrm rot="10800000">
              <a:off x="8642426" y="0"/>
              <a:ext cx="2834176" cy="2443255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10800000">
              <a:off x="9680197" y="409884"/>
              <a:ext cx="2511803" cy="2165347"/>
            </a:xfrm>
            <a:prstGeom prst="triangle">
              <a:avLst/>
            </a:prstGeom>
            <a:solidFill>
              <a:srgbClr val="F6D1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10800000">
              <a:off x="10395479" y="828847"/>
              <a:ext cx="1753168" cy="1511353"/>
            </a:xfrm>
            <a:prstGeom prst="triangle">
              <a:avLst/>
            </a:prstGeom>
            <a:solidFill>
              <a:srgbClr val="29B9A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10800000">
              <a:off x="9476306" y="1872596"/>
              <a:ext cx="661965" cy="57065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10800000">
              <a:off x="11133812" y="2292361"/>
              <a:ext cx="230499" cy="198706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10800000">
              <a:off x="10426113" y="2921534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10800000">
              <a:off x="10381044" y="2409890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10800000">
              <a:off x="10656612" y="2542187"/>
              <a:ext cx="401359" cy="345999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10800000">
              <a:off x="9113617" y="1393204"/>
              <a:ext cx="230499" cy="198706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899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17447" y="569663"/>
            <a:ext cx="2732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zh-CN" altLang="en-US"/>
              <a:t>管理举措</a:t>
            </a:r>
            <a:endParaRPr lang="en-US" altLang="zh-CN"/>
          </a:p>
        </p:txBody>
      </p:sp>
      <p:grpSp>
        <p:nvGrpSpPr>
          <p:cNvPr id="24" name="组合 23"/>
          <p:cNvGrpSpPr/>
          <p:nvPr/>
        </p:nvGrpSpPr>
        <p:grpSpPr>
          <a:xfrm rot="16200000">
            <a:off x="11100962" y="6293144"/>
            <a:ext cx="304803" cy="855396"/>
            <a:chOff x="8892480" y="411510"/>
            <a:chExt cx="251520" cy="705863"/>
          </a:xfrm>
        </p:grpSpPr>
        <p:sp>
          <p:nvSpPr>
            <p:cNvPr id="25" name="矩形 24"/>
            <p:cNvSpPr/>
            <p:nvPr/>
          </p:nvSpPr>
          <p:spPr>
            <a:xfrm>
              <a:off x="8892480" y="411510"/>
              <a:ext cx="251520" cy="661800"/>
            </a:xfrm>
            <a:prstGeom prst="rect">
              <a:avLst/>
            </a:prstGeom>
            <a:solidFill>
              <a:srgbClr val="394A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 rot="5400000">
              <a:off x="8668887" y="660297"/>
              <a:ext cx="704622" cy="20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smtClean="0">
                  <a:solidFill>
                    <a:schemeClr val="bg1"/>
                  </a:solidFill>
                </a:rPr>
                <a:t>PAGE   23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964240" y="818664"/>
              <a:ext cx="108000" cy="8629"/>
              <a:chOff x="8953171" y="847239"/>
              <a:chExt cx="130138" cy="8629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8953171" y="855868"/>
                <a:ext cx="130138" cy="0"/>
              </a:xfrm>
              <a:prstGeom prst="line">
                <a:avLst/>
              </a:prstGeom>
              <a:ln w="3175">
                <a:solidFill>
                  <a:srgbClr val="283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8953171" y="847239"/>
                <a:ext cx="1301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组合 47"/>
          <p:cNvGrpSpPr/>
          <p:nvPr/>
        </p:nvGrpSpPr>
        <p:grpSpPr>
          <a:xfrm>
            <a:off x="2221914" y="1800001"/>
            <a:ext cx="1685925" cy="1978025"/>
            <a:chOff x="2410173" y="1844824"/>
            <a:chExt cx="1685925" cy="1978025"/>
          </a:xfrm>
        </p:grpSpPr>
        <p:sp>
          <p:nvSpPr>
            <p:cNvPr id="49" name="MH_SubTitle_1"/>
            <p:cNvSpPr/>
            <p:nvPr>
              <p:custDataLst>
                <p:tags r:id="rId7"/>
              </p:custDataLst>
            </p:nvPr>
          </p:nvSpPr>
          <p:spPr>
            <a:xfrm>
              <a:off x="2546698" y="1968648"/>
              <a:ext cx="1412875" cy="1414462"/>
            </a:xfrm>
            <a:prstGeom prst="ellipse">
              <a:avLst/>
            </a:prstGeom>
            <a:solidFill>
              <a:srgbClr val="29B9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smtClean="0">
                  <a:solidFill>
                    <a:srgbClr val="FFFFFF"/>
                  </a:solidFill>
                </a:rPr>
                <a:t>人员</a:t>
              </a:r>
              <a:endParaRPr lang="en-US" altLang="zh-CN" sz="2400" smtClean="0">
                <a:solidFill>
                  <a:srgbClr val="FFFFFF"/>
                </a:solidFill>
              </a:endParaRPr>
            </a:p>
            <a:p>
              <a:pPr algn="ctr">
                <a:defRPr/>
              </a:pPr>
              <a:r>
                <a:rPr lang="zh-CN" altLang="en-US" sz="2400" smtClean="0">
                  <a:solidFill>
                    <a:srgbClr val="FFFFFF"/>
                  </a:solidFill>
                </a:rPr>
                <a:t>管理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50" name="MH_Other_1"/>
            <p:cNvSpPr/>
            <p:nvPr>
              <p:custDataLst>
                <p:tags r:id="rId8"/>
              </p:custDataLst>
            </p:nvPr>
          </p:nvSpPr>
          <p:spPr>
            <a:xfrm>
              <a:off x="2410173" y="1844824"/>
              <a:ext cx="1685925" cy="1978025"/>
            </a:xfrm>
            <a:custGeom>
              <a:avLst/>
              <a:gdLst>
                <a:gd name="connsiteX0" fmla="*/ 1505188 w 1685110"/>
                <a:gd name="connsiteY0" fmla="*/ 1871330 h 1976954"/>
                <a:gd name="connsiteX1" fmla="*/ 1558001 w 1685110"/>
                <a:gd name="connsiteY1" fmla="*/ 1924142 h 1976954"/>
                <a:gd name="connsiteX2" fmla="*/ 1505188 w 1685110"/>
                <a:gd name="connsiteY2" fmla="*/ 1976954 h 1976954"/>
                <a:gd name="connsiteX3" fmla="*/ 1452376 w 1685110"/>
                <a:gd name="connsiteY3" fmla="*/ 1924142 h 1976954"/>
                <a:gd name="connsiteX4" fmla="*/ 1505188 w 1685110"/>
                <a:gd name="connsiteY4" fmla="*/ 1871330 h 1976954"/>
                <a:gd name="connsiteX5" fmla="*/ 179922 w 1685110"/>
                <a:gd name="connsiteY5" fmla="*/ 1871330 h 1976954"/>
                <a:gd name="connsiteX6" fmla="*/ 232734 w 1685110"/>
                <a:gd name="connsiteY6" fmla="*/ 1924142 h 1976954"/>
                <a:gd name="connsiteX7" fmla="*/ 179922 w 1685110"/>
                <a:gd name="connsiteY7" fmla="*/ 1976954 h 1976954"/>
                <a:gd name="connsiteX8" fmla="*/ 127109 w 1685110"/>
                <a:gd name="connsiteY8" fmla="*/ 1924142 h 1976954"/>
                <a:gd name="connsiteX9" fmla="*/ 179922 w 1685110"/>
                <a:gd name="connsiteY9" fmla="*/ 1871330 h 1976954"/>
                <a:gd name="connsiteX10" fmla="*/ 851064 w 1685110"/>
                <a:gd name="connsiteY10" fmla="*/ 0 h 1976954"/>
                <a:gd name="connsiteX11" fmla="*/ 1685110 w 1685110"/>
                <a:gd name="connsiteY11" fmla="*/ 834045 h 1976954"/>
                <a:gd name="connsiteX12" fmla="*/ 1317387 w 1685110"/>
                <a:gd name="connsiteY12" fmla="*/ 1525648 h 1976954"/>
                <a:gd name="connsiteX13" fmla="*/ 1204499 w 1685110"/>
                <a:gd name="connsiteY13" fmla="*/ 1586922 h 1976954"/>
                <a:gd name="connsiteX14" fmla="*/ 1205188 w 1685110"/>
                <a:gd name="connsiteY14" fmla="*/ 1587411 h 1976954"/>
                <a:gd name="connsiteX15" fmla="*/ 1096842 w 1685110"/>
                <a:gd name="connsiteY15" fmla="*/ 1920952 h 1976954"/>
                <a:gd name="connsiteX16" fmla="*/ 1437117 w 1685110"/>
                <a:gd name="connsiteY16" fmla="*/ 1940344 h 1976954"/>
                <a:gd name="connsiteX17" fmla="*/ 1439652 w 1685110"/>
                <a:gd name="connsiteY17" fmla="*/ 1959201 h 1976954"/>
                <a:gd name="connsiteX18" fmla="*/ 1078909 w 1685110"/>
                <a:gd name="connsiteY18" fmla="*/ 1931784 h 1976954"/>
                <a:gd name="connsiteX19" fmla="*/ 1188163 w 1685110"/>
                <a:gd name="connsiteY19" fmla="*/ 1575316 h 1976954"/>
                <a:gd name="connsiteX20" fmla="*/ 1189182 w 1685110"/>
                <a:gd name="connsiteY20" fmla="*/ 1576040 h 1976954"/>
                <a:gd name="connsiteX21" fmla="*/ 1307912 w 1685110"/>
                <a:gd name="connsiteY21" fmla="*/ 1511596 h 1976954"/>
                <a:gd name="connsiteX22" fmla="*/ 1668162 w 1685110"/>
                <a:gd name="connsiteY22" fmla="*/ 834045 h 1976954"/>
                <a:gd name="connsiteX23" fmla="*/ 851064 w 1685110"/>
                <a:gd name="connsiteY23" fmla="*/ 16948 h 1976954"/>
                <a:gd name="connsiteX24" fmla="*/ 842681 w 1685110"/>
                <a:gd name="connsiteY24" fmla="*/ 17793 h 1976954"/>
                <a:gd name="connsiteX25" fmla="*/ 842681 w 1685110"/>
                <a:gd name="connsiteY25" fmla="*/ 845 h 1976954"/>
                <a:gd name="connsiteX26" fmla="*/ 834046 w 1685110"/>
                <a:gd name="connsiteY26" fmla="*/ 0 h 1976954"/>
                <a:gd name="connsiteX27" fmla="*/ 842429 w 1685110"/>
                <a:gd name="connsiteY27" fmla="*/ 845 h 1976954"/>
                <a:gd name="connsiteX28" fmla="*/ 842429 w 1685110"/>
                <a:gd name="connsiteY28" fmla="*/ 17793 h 1976954"/>
                <a:gd name="connsiteX29" fmla="*/ 834046 w 1685110"/>
                <a:gd name="connsiteY29" fmla="*/ 16948 h 1976954"/>
                <a:gd name="connsiteX30" fmla="*/ 16948 w 1685110"/>
                <a:gd name="connsiteY30" fmla="*/ 834045 h 1976954"/>
                <a:gd name="connsiteX31" fmla="*/ 377198 w 1685110"/>
                <a:gd name="connsiteY31" fmla="*/ 1511596 h 1976954"/>
                <a:gd name="connsiteX32" fmla="*/ 495928 w 1685110"/>
                <a:gd name="connsiteY32" fmla="*/ 1576040 h 1976954"/>
                <a:gd name="connsiteX33" fmla="*/ 496947 w 1685110"/>
                <a:gd name="connsiteY33" fmla="*/ 1575316 h 1976954"/>
                <a:gd name="connsiteX34" fmla="*/ 606201 w 1685110"/>
                <a:gd name="connsiteY34" fmla="*/ 1931784 h 1976954"/>
                <a:gd name="connsiteX35" fmla="*/ 245458 w 1685110"/>
                <a:gd name="connsiteY35" fmla="*/ 1959201 h 1976954"/>
                <a:gd name="connsiteX36" fmla="*/ 247993 w 1685110"/>
                <a:gd name="connsiteY36" fmla="*/ 1940344 h 1976954"/>
                <a:gd name="connsiteX37" fmla="*/ 588268 w 1685110"/>
                <a:gd name="connsiteY37" fmla="*/ 1920952 h 1976954"/>
                <a:gd name="connsiteX38" fmla="*/ 479922 w 1685110"/>
                <a:gd name="connsiteY38" fmla="*/ 1587411 h 1976954"/>
                <a:gd name="connsiteX39" fmla="*/ 480611 w 1685110"/>
                <a:gd name="connsiteY39" fmla="*/ 1586922 h 1976954"/>
                <a:gd name="connsiteX40" fmla="*/ 367723 w 1685110"/>
                <a:gd name="connsiteY40" fmla="*/ 1525648 h 1976954"/>
                <a:gd name="connsiteX41" fmla="*/ 0 w 1685110"/>
                <a:gd name="connsiteY41" fmla="*/ 834045 h 1976954"/>
                <a:gd name="connsiteX42" fmla="*/ 834046 w 1685110"/>
                <a:gd name="connsiteY42" fmla="*/ 0 h 197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685110" h="1976954">
                  <a:moveTo>
                    <a:pt x="1505188" y="1871330"/>
                  </a:moveTo>
                  <a:cubicBezTo>
                    <a:pt x="1534356" y="1871330"/>
                    <a:pt x="1558001" y="1894974"/>
                    <a:pt x="1558001" y="1924142"/>
                  </a:cubicBezTo>
                  <a:cubicBezTo>
                    <a:pt x="1558001" y="1953309"/>
                    <a:pt x="1534356" y="1976954"/>
                    <a:pt x="1505188" y="1976954"/>
                  </a:cubicBezTo>
                  <a:cubicBezTo>
                    <a:pt x="1476021" y="1976954"/>
                    <a:pt x="1452376" y="1953309"/>
                    <a:pt x="1452376" y="1924142"/>
                  </a:cubicBezTo>
                  <a:cubicBezTo>
                    <a:pt x="1452376" y="1894974"/>
                    <a:pt x="1476021" y="1871330"/>
                    <a:pt x="1505188" y="1871330"/>
                  </a:cubicBezTo>
                  <a:close/>
                  <a:moveTo>
                    <a:pt x="179922" y="1871330"/>
                  </a:moveTo>
                  <a:cubicBezTo>
                    <a:pt x="209089" y="1871330"/>
                    <a:pt x="232734" y="1894974"/>
                    <a:pt x="232734" y="1924142"/>
                  </a:cubicBezTo>
                  <a:cubicBezTo>
                    <a:pt x="232734" y="1953309"/>
                    <a:pt x="209089" y="1976954"/>
                    <a:pt x="179922" y="1976954"/>
                  </a:cubicBezTo>
                  <a:cubicBezTo>
                    <a:pt x="150754" y="1976954"/>
                    <a:pt x="127109" y="1953309"/>
                    <a:pt x="127109" y="1924142"/>
                  </a:cubicBezTo>
                  <a:cubicBezTo>
                    <a:pt x="127109" y="1894974"/>
                    <a:pt x="150754" y="1871330"/>
                    <a:pt x="179922" y="1871330"/>
                  </a:cubicBezTo>
                  <a:close/>
                  <a:moveTo>
                    <a:pt x="851064" y="0"/>
                  </a:moveTo>
                  <a:cubicBezTo>
                    <a:pt x="1311695" y="0"/>
                    <a:pt x="1685110" y="373414"/>
                    <a:pt x="1685110" y="834045"/>
                  </a:cubicBezTo>
                  <a:cubicBezTo>
                    <a:pt x="1685110" y="1121940"/>
                    <a:pt x="1539245" y="1375765"/>
                    <a:pt x="1317387" y="1525648"/>
                  </a:cubicBezTo>
                  <a:lnTo>
                    <a:pt x="1204499" y="1586922"/>
                  </a:lnTo>
                  <a:lnTo>
                    <a:pt x="1205188" y="1587411"/>
                  </a:lnTo>
                  <a:cubicBezTo>
                    <a:pt x="1003994" y="1690931"/>
                    <a:pt x="953417" y="1846629"/>
                    <a:pt x="1096842" y="1920952"/>
                  </a:cubicBezTo>
                  <a:cubicBezTo>
                    <a:pt x="1177477" y="1962738"/>
                    <a:pt x="1305257" y="1970020"/>
                    <a:pt x="1437117" y="1940344"/>
                  </a:cubicBezTo>
                  <a:lnTo>
                    <a:pt x="1439652" y="1959201"/>
                  </a:lnTo>
                  <a:cubicBezTo>
                    <a:pt x="1299336" y="1990374"/>
                    <a:pt x="1163385" y="1980041"/>
                    <a:pt x="1078909" y="1931784"/>
                  </a:cubicBezTo>
                  <a:cubicBezTo>
                    <a:pt x="934232" y="1849137"/>
                    <a:pt x="984601" y="1684798"/>
                    <a:pt x="1188163" y="1575316"/>
                  </a:cubicBezTo>
                  <a:lnTo>
                    <a:pt x="1189182" y="1576040"/>
                  </a:lnTo>
                  <a:lnTo>
                    <a:pt x="1307912" y="1511596"/>
                  </a:lnTo>
                  <a:cubicBezTo>
                    <a:pt x="1525261" y="1364757"/>
                    <a:pt x="1668162" y="1116089"/>
                    <a:pt x="1668162" y="834045"/>
                  </a:cubicBezTo>
                  <a:cubicBezTo>
                    <a:pt x="1668162" y="382774"/>
                    <a:pt x="1302335" y="16948"/>
                    <a:pt x="851064" y="16948"/>
                  </a:cubicBezTo>
                  <a:lnTo>
                    <a:pt x="842681" y="17793"/>
                  </a:lnTo>
                  <a:lnTo>
                    <a:pt x="842681" y="845"/>
                  </a:lnTo>
                  <a:close/>
                  <a:moveTo>
                    <a:pt x="834046" y="0"/>
                  </a:moveTo>
                  <a:lnTo>
                    <a:pt x="842429" y="845"/>
                  </a:lnTo>
                  <a:lnTo>
                    <a:pt x="842429" y="17793"/>
                  </a:lnTo>
                  <a:lnTo>
                    <a:pt x="834046" y="16948"/>
                  </a:lnTo>
                  <a:cubicBezTo>
                    <a:pt x="382775" y="16948"/>
                    <a:pt x="16948" y="382774"/>
                    <a:pt x="16948" y="834045"/>
                  </a:cubicBezTo>
                  <a:cubicBezTo>
                    <a:pt x="16948" y="1116089"/>
                    <a:pt x="159849" y="1364757"/>
                    <a:pt x="377198" y="1511596"/>
                  </a:cubicBezTo>
                  <a:lnTo>
                    <a:pt x="495928" y="1576040"/>
                  </a:lnTo>
                  <a:lnTo>
                    <a:pt x="496947" y="1575316"/>
                  </a:lnTo>
                  <a:cubicBezTo>
                    <a:pt x="700509" y="1684798"/>
                    <a:pt x="750878" y="1849137"/>
                    <a:pt x="606201" y="1931784"/>
                  </a:cubicBezTo>
                  <a:cubicBezTo>
                    <a:pt x="521725" y="1980041"/>
                    <a:pt x="385774" y="1990374"/>
                    <a:pt x="245458" y="1959201"/>
                  </a:cubicBezTo>
                  <a:lnTo>
                    <a:pt x="247993" y="1940344"/>
                  </a:lnTo>
                  <a:cubicBezTo>
                    <a:pt x="379853" y="1970020"/>
                    <a:pt x="507633" y="1962738"/>
                    <a:pt x="588268" y="1920952"/>
                  </a:cubicBezTo>
                  <a:cubicBezTo>
                    <a:pt x="731693" y="1846629"/>
                    <a:pt x="681116" y="1690931"/>
                    <a:pt x="479922" y="1587411"/>
                  </a:cubicBezTo>
                  <a:lnTo>
                    <a:pt x="480611" y="1586922"/>
                  </a:lnTo>
                  <a:lnTo>
                    <a:pt x="367723" y="1525648"/>
                  </a:lnTo>
                  <a:cubicBezTo>
                    <a:pt x="145865" y="1375765"/>
                    <a:pt x="0" y="1121940"/>
                    <a:pt x="0" y="834045"/>
                  </a:cubicBezTo>
                  <a:cubicBezTo>
                    <a:pt x="0" y="373414"/>
                    <a:pt x="373415" y="0"/>
                    <a:pt x="834046" y="0"/>
                  </a:cubicBezTo>
                  <a:close/>
                </a:path>
              </a:pathLst>
            </a:custGeom>
            <a:solidFill>
              <a:srgbClr val="29B9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anchor="b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accent2"/>
                  </a:solidFill>
                </a:rPr>
                <a:t>A</a:t>
              </a:r>
              <a:endParaRPr lang="zh-CN" altLang="en-US" sz="24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266614" y="1800001"/>
            <a:ext cx="1685925" cy="1978025"/>
            <a:chOff x="4454873" y="1844824"/>
            <a:chExt cx="1685925" cy="1978025"/>
          </a:xfrm>
          <a:solidFill>
            <a:srgbClr val="F37063"/>
          </a:solidFill>
        </p:grpSpPr>
        <p:sp>
          <p:nvSpPr>
            <p:cNvPr id="52" name="MH_SubTitle_2"/>
            <p:cNvSpPr/>
            <p:nvPr>
              <p:custDataLst>
                <p:tags r:id="rId5"/>
              </p:custDataLst>
            </p:nvPr>
          </p:nvSpPr>
          <p:spPr>
            <a:xfrm>
              <a:off x="4591398" y="1968648"/>
              <a:ext cx="1412875" cy="14144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smtClean="0">
                  <a:solidFill>
                    <a:srgbClr val="FFFFFF"/>
                  </a:solidFill>
                </a:rPr>
                <a:t>目标</a:t>
              </a:r>
              <a:endParaRPr lang="en-US" altLang="zh-CN" sz="2400" smtClean="0">
                <a:solidFill>
                  <a:srgbClr val="FFFFFF"/>
                </a:solidFill>
              </a:endParaRPr>
            </a:p>
            <a:p>
              <a:pPr algn="ctr">
                <a:defRPr/>
              </a:pPr>
              <a:r>
                <a:rPr lang="zh-CN" altLang="en-US" sz="2400" smtClean="0">
                  <a:solidFill>
                    <a:srgbClr val="FFFFFF"/>
                  </a:solidFill>
                </a:rPr>
                <a:t>管理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53" name="MH_Other_2"/>
            <p:cNvSpPr/>
            <p:nvPr>
              <p:custDataLst>
                <p:tags r:id="rId6"/>
              </p:custDataLst>
            </p:nvPr>
          </p:nvSpPr>
          <p:spPr>
            <a:xfrm>
              <a:off x="4454873" y="1844824"/>
              <a:ext cx="1685925" cy="1978025"/>
            </a:xfrm>
            <a:custGeom>
              <a:avLst/>
              <a:gdLst>
                <a:gd name="connsiteX0" fmla="*/ 1505188 w 1685110"/>
                <a:gd name="connsiteY0" fmla="*/ 1871330 h 1976954"/>
                <a:gd name="connsiteX1" fmla="*/ 1558001 w 1685110"/>
                <a:gd name="connsiteY1" fmla="*/ 1924142 h 1976954"/>
                <a:gd name="connsiteX2" fmla="*/ 1505188 w 1685110"/>
                <a:gd name="connsiteY2" fmla="*/ 1976954 h 1976954"/>
                <a:gd name="connsiteX3" fmla="*/ 1452376 w 1685110"/>
                <a:gd name="connsiteY3" fmla="*/ 1924142 h 1976954"/>
                <a:gd name="connsiteX4" fmla="*/ 1505188 w 1685110"/>
                <a:gd name="connsiteY4" fmla="*/ 1871330 h 1976954"/>
                <a:gd name="connsiteX5" fmla="*/ 179922 w 1685110"/>
                <a:gd name="connsiteY5" fmla="*/ 1871330 h 1976954"/>
                <a:gd name="connsiteX6" fmla="*/ 232734 w 1685110"/>
                <a:gd name="connsiteY6" fmla="*/ 1924142 h 1976954"/>
                <a:gd name="connsiteX7" fmla="*/ 179922 w 1685110"/>
                <a:gd name="connsiteY7" fmla="*/ 1976954 h 1976954"/>
                <a:gd name="connsiteX8" fmla="*/ 127109 w 1685110"/>
                <a:gd name="connsiteY8" fmla="*/ 1924142 h 1976954"/>
                <a:gd name="connsiteX9" fmla="*/ 179922 w 1685110"/>
                <a:gd name="connsiteY9" fmla="*/ 1871330 h 1976954"/>
                <a:gd name="connsiteX10" fmla="*/ 851064 w 1685110"/>
                <a:gd name="connsiteY10" fmla="*/ 0 h 1976954"/>
                <a:gd name="connsiteX11" fmla="*/ 1685110 w 1685110"/>
                <a:gd name="connsiteY11" fmla="*/ 834045 h 1976954"/>
                <a:gd name="connsiteX12" fmla="*/ 1317387 w 1685110"/>
                <a:gd name="connsiteY12" fmla="*/ 1525648 h 1976954"/>
                <a:gd name="connsiteX13" fmla="*/ 1204499 w 1685110"/>
                <a:gd name="connsiteY13" fmla="*/ 1586922 h 1976954"/>
                <a:gd name="connsiteX14" fmla="*/ 1205188 w 1685110"/>
                <a:gd name="connsiteY14" fmla="*/ 1587411 h 1976954"/>
                <a:gd name="connsiteX15" fmla="*/ 1096842 w 1685110"/>
                <a:gd name="connsiteY15" fmla="*/ 1920952 h 1976954"/>
                <a:gd name="connsiteX16" fmla="*/ 1437117 w 1685110"/>
                <a:gd name="connsiteY16" fmla="*/ 1940344 h 1976954"/>
                <a:gd name="connsiteX17" fmla="*/ 1439652 w 1685110"/>
                <a:gd name="connsiteY17" fmla="*/ 1959201 h 1976954"/>
                <a:gd name="connsiteX18" fmla="*/ 1078909 w 1685110"/>
                <a:gd name="connsiteY18" fmla="*/ 1931784 h 1976954"/>
                <a:gd name="connsiteX19" fmla="*/ 1188163 w 1685110"/>
                <a:gd name="connsiteY19" fmla="*/ 1575316 h 1976954"/>
                <a:gd name="connsiteX20" fmla="*/ 1189182 w 1685110"/>
                <a:gd name="connsiteY20" fmla="*/ 1576040 h 1976954"/>
                <a:gd name="connsiteX21" fmla="*/ 1307912 w 1685110"/>
                <a:gd name="connsiteY21" fmla="*/ 1511596 h 1976954"/>
                <a:gd name="connsiteX22" fmla="*/ 1668162 w 1685110"/>
                <a:gd name="connsiteY22" fmla="*/ 834045 h 1976954"/>
                <a:gd name="connsiteX23" fmla="*/ 851064 w 1685110"/>
                <a:gd name="connsiteY23" fmla="*/ 16948 h 1976954"/>
                <a:gd name="connsiteX24" fmla="*/ 842681 w 1685110"/>
                <a:gd name="connsiteY24" fmla="*/ 17793 h 1976954"/>
                <a:gd name="connsiteX25" fmla="*/ 842681 w 1685110"/>
                <a:gd name="connsiteY25" fmla="*/ 845 h 1976954"/>
                <a:gd name="connsiteX26" fmla="*/ 834046 w 1685110"/>
                <a:gd name="connsiteY26" fmla="*/ 0 h 1976954"/>
                <a:gd name="connsiteX27" fmla="*/ 842429 w 1685110"/>
                <a:gd name="connsiteY27" fmla="*/ 845 h 1976954"/>
                <a:gd name="connsiteX28" fmla="*/ 842429 w 1685110"/>
                <a:gd name="connsiteY28" fmla="*/ 17793 h 1976954"/>
                <a:gd name="connsiteX29" fmla="*/ 834046 w 1685110"/>
                <a:gd name="connsiteY29" fmla="*/ 16948 h 1976954"/>
                <a:gd name="connsiteX30" fmla="*/ 16948 w 1685110"/>
                <a:gd name="connsiteY30" fmla="*/ 834045 h 1976954"/>
                <a:gd name="connsiteX31" fmla="*/ 377198 w 1685110"/>
                <a:gd name="connsiteY31" fmla="*/ 1511596 h 1976954"/>
                <a:gd name="connsiteX32" fmla="*/ 495928 w 1685110"/>
                <a:gd name="connsiteY32" fmla="*/ 1576040 h 1976954"/>
                <a:gd name="connsiteX33" fmla="*/ 496947 w 1685110"/>
                <a:gd name="connsiteY33" fmla="*/ 1575316 h 1976954"/>
                <a:gd name="connsiteX34" fmla="*/ 606201 w 1685110"/>
                <a:gd name="connsiteY34" fmla="*/ 1931784 h 1976954"/>
                <a:gd name="connsiteX35" fmla="*/ 245458 w 1685110"/>
                <a:gd name="connsiteY35" fmla="*/ 1959201 h 1976954"/>
                <a:gd name="connsiteX36" fmla="*/ 247993 w 1685110"/>
                <a:gd name="connsiteY36" fmla="*/ 1940344 h 1976954"/>
                <a:gd name="connsiteX37" fmla="*/ 588268 w 1685110"/>
                <a:gd name="connsiteY37" fmla="*/ 1920952 h 1976954"/>
                <a:gd name="connsiteX38" fmla="*/ 479922 w 1685110"/>
                <a:gd name="connsiteY38" fmla="*/ 1587411 h 1976954"/>
                <a:gd name="connsiteX39" fmla="*/ 480611 w 1685110"/>
                <a:gd name="connsiteY39" fmla="*/ 1586922 h 1976954"/>
                <a:gd name="connsiteX40" fmla="*/ 367723 w 1685110"/>
                <a:gd name="connsiteY40" fmla="*/ 1525648 h 1976954"/>
                <a:gd name="connsiteX41" fmla="*/ 0 w 1685110"/>
                <a:gd name="connsiteY41" fmla="*/ 834045 h 1976954"/>
                <a:gd name="connsiteX42" fmla="*/ 834046 w 1685110"/>
                <a:gd name="connsiteY42" fmla="*/ 0 h 197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685110" h="1976954">
                  <a:moveTo>
                    <a:pt x="1505188" y="1871330"/>
                  </a:moveTo>
                  <a:cubicBezTo>
                    <a:pt x="1534356" y="1871330"/>
                    <a:pt x="1558001" y="1894974"/>
                    <a:pt x="1558001" y="1924142"/>
                  </a:cubicBezTo>
                  <a:cubicBezTo>
                    <a:pt x="1558001" y="1953309"/>
                    <a:pt x="1534356" y="1976954"/>
                    <a:pt x="1505188" y="1976954"/>
                  </a:cubicBezTo>
                  <a:cubicBezTo>
                    <a:pt x="1476021" y="1976954"/>
                    <a:pt x="1452376" y="1953309"/>
                    <a:pt x="1452376" y="1924142"/>
                  </a:cubicBezTo>
                  <a:cubicBezTo>
                    <a:pt x="1452376" y="1894974"/>
                    <a:pt x="1476021" y="1871330"/>
                    <a:pt x="1505188" y="1871330"/>
                  </a:cubicBezTo>
                  <a:close/>
                  <a:moveTo>
                    <a:pt x="179922" y="1871330"/>
                  </a:moveTo>
                  <a:cubicBezTo>
                    <a:pt x="209089" y="1871330"/>
                    <a:pt x="232734" y="1894974"/>
                    <a:pt x="232734" y="1924142"/>
                  </a:cubicBezTo>
                  <a:cubicBezTo>
                    <a:pt x="232734" y="1953309"/>
                    <a:pt x="209089" y="1976954"/>
                    <a:pt x="179922" y="1976954"/>
                  </a:cubicBezTo>
                  <a:cubicBezTo>
                    <a:pt x="150754" y="1976954"/>
                    <a:pt x="127109" y="1953309"/>
                    <a:pt x="127109" y="1924142"/>
                  </a:cubicBezTo>
                  <a:cubicBezTo>
                    <a:pt x="127109" y="1894974"/>
                    <a:pt x="150754" y="1871330"/>
                    <a:pt x="179922" y="1871330"/>
                  </a:cubicBezTo>
                  <a:close/>
                  <a:moveTo>
                    <a:pt x="851064" y="0"/>
                  </a:moveTo>
                  <a:cubicBezTo>
                    <a:pt x="1311695" y="0"/>
                    <a:pt x="1685110" y="373414"/>
                    <a:pt x="1685110" y="834045"/>
                  </a:cubicBezTo>
                  <a:cubicBezTo>
                    <a:pt x="1685110" y="1121940"/>
                    <a:pt x="1539245" y="1375765"/>
                    <a:pt x="1317387" y="1525648"/>
                  </a:cubicBezTo>
                  <a:lnTo>
                    <a:pt x="1204499" y="1586922"/>
                  </a:lnTo>
                  <a:lnTo>
                    <a:pt x="1205188" y="1587411"/>
                  </a:lnTo>
                  <a:cubicBezTo>
                    <a:pt x="1003994" y="1690931"/>
                    <a:pt x="953417" y="1846629"/>
                    <a:pt x="1096842" y="1920952"/>
                  </a:cubicBezTo>
                  <a:cubicBezTo>
                    <a:pt x="1177477" y="1962738"/>
                    <a:pt x="1305257" y="1970020"/>
                    <a:pt x="1437117" y="1940344"/>
                  </a:cubicBezTo>
                  <a:lnTo>
                    <a:pt x="1439652" y="1959201"/>
                  </a:lnTo>
                  <a:cubicBezTo>
                    <a:pt x="1299336" y="1990374"/>
                    <a:pt x="1163385" y="1980041"/>
                    <a:pt x="1078909" y="1931784"/>
                  </a:cubicBezTo>
                  <a:cubicBezTo>
                    <a:pt x="934232" y="1849137"/>
                    <a:pt x="984601" y="1684798"/>
                    <a:pt x="1188163" y="1575316"/>
                  </a:cubicBezTo>
                  <a:lnTo>
                    <a:pt x="1189182" y="1576040"/>
                  </a:lnTo>
                  <a:lnTo>
                    <a:pt x="1307912" y="1511596"/>
                  </a:lnTo>
                  <a:cubicBezTo>
                    <a:pt x="1525261" y="1364757"/>
                    <a:pt x="1668162" y="1116089"/>
                    <a:pt x="1668162" y="834045"/>
                  </a:cubicBezTo>
                  <a:cubicBezTo>
                    <a:pt x="1668162" y="382774"/>
                    <a:pt x="1302335" y="16948"/>
                    <a:pt x="851064" y="16948"/>
                  </a:cubicBezTo>
                  <a:lnTo>
                    <a:pt x="842681" y="17793"/>
                  </a:lnTo>
                  <a:lnTo>
                    <a:pt x="842681" y="845"/>
                  </a:lnTo>
                  <a:close/>
                  <a:moveTo>
                    <a:pt x="834046" y="0"/>
                  </a:moveTo>
                  <a:lnTo>
                    <a:pt x="842429" y="845"/>
                  </a:lnTo>
                  <a:lnTo>
                    <a:pt x="842429" y="17793"/>
                  </a:lnTo>
                  <a:lnTo>
                    <a:pt x="834046" y="16948"/>
                  </a:lnTo>
                  <a:cubicBezTo>
                    <a:pt x="382775" y="16948"/>
                    <a:pt x="16948" y="382774"/>
                    <a:pt x="16948" y="834045"/>
                  </a:cubicBezTo>
                  <a:cubicBezTo>
                    <a:pt x="16948" y="1116089"/>
                    <a:pt x="159849" y="1364757"/>
                    <a:pt x="377198" y="1511596"/>
                  </a:cubicBezTo>
                  <a:lnTo>
                    <a:pt x="495928" y="1576040"/>
                  </a:lnTo>
                  <a:lnTo>
                    <a:pt x="496947" y="1575316"/>
                  </a:lnTo>
                  <a:cubicBezTo>
                    <a:pt x="700509" y="1684798"/>
                    <a:pt x="750878" y="1849137"/>
                    <a:pt x="606201" y="1931784"/>
                  </a:cubicBezTo>
                  <a:cubicBezTo>
                    <a:pt x="521725" y="1980041"/>
                    <a:pt x="385774" y="1990374"/>
                    <a:pt x="245458" y="1959201"/>
                  </a:cubicBezTo>
                  <a:lnTo>
                    <a:pt x="247993" y="1940344"/>
                  </a:lnTo>
                  <a:cubicBezTo>
                    <a:pt x="379853" y="1970020"/>
                    <a:pt x="507633" y="1962738"/>
                    <a:pt x="588268" y="1920952"/>
                  </a:cubicBezTo>
                  <a:cubicBezTo>
                    <a:pt x="731693" y="1846629"/>
                    <a:pt x="681116" y="1690931"/>
                    <a:pt x="479922" y="1587411"/>
                  </a:cubicBezTo>
                  <a:lnTo>
                    <a:pt x="480611" y="1586922"/>
                  </a:lnTo>
                  <a:lnTo>
                    <a:pt x="367723" y="1525648"/>
                  </a:lnTo>
                  <a:cubicBezTo>
                    <a:pt x="145865" y="1375765"/>
                    <a:pt x="0" y="1121940"/>
                    <a:pt x="0" y="834045"/>
                  </a:cubicBezTo>
                  <a:cubicBezTo>
                    <a:pt x="0" y="373414"/>
                    <a:pt x="373415" y="0"/>
                    <a:pt x="8340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anchor="b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404040"/>
                  </a:solidFill>
                </a:rPr>
                <a:t>B</a:t>
              </a:r>
              <a:endParaRPr lang="zh-CN" altLang="en-US" sz="2400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311314" y="1800001"/>
            <a:ext cx="1685925" cy="1978025"/>
            <a:chOff x="6499573" y="1844824"/>
            <a:chExt cx="1685925" cy="1978025"/>
          </a:xfrm>
          <a:solidFill>
            <a:srgbClr val="F6D15C"/>
          </a:solidFill>
        </p:grpSpPr>
        <p:sp>
          <p:nvSpPr>
            <p:cNvPr id="55" name="MH_SubTitle_3"/>
            <p:cNvSpPr/>
            <p:nvPr>
              <p:custDataLst>
                <p:tags r:id="rId3"/>
              </p:custDataLst>
            </p:nvPr>
          </p:nvSpPr>
          <p:spPr>
            <a:xfrm>
              <a:off x="6636098" y="1968648"/>
              <a:ext cx="1412875" cy="14144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/>
              <a:r>
                <a:rPr lang="zh-CN" altLang="en-US" sz="2400" smtClean="0">
                  <a:solidFill>
                    <a:srgbClr val="FFFFFF"/>
                  </a:solidFill>
                </a:rPr>
                <a:t>规章</a:t>
              </a:r>
              <a:endParaRPr lang="en-US" altLang="zh-CN" sz="2400" smtClean="0">
                <a:solidFill>
                  <a:srgbClr val="FFFFFF"/>
                </a:solidFill>
              </a:endParaRPr>
            </a:p>
            <a:p>
              <a:pPr algn="ctr"/>
              <a:r>
                <a:rPr lang="zh-CN" altLang="en-US" sz="2400">
                  <a:solidFill>
                    <a:srgbClr val="FFFFFF"/>
                  </a:solidFill>
                </a:rPr>
                <a:t>制度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56" name="MH_Other_3"/>
            <p:cNvSpPr/>
            <p:nvPr>
              <p:custDataLst>
                <p:tags r:id="rId4"/>
              </p:custDataLst>
            </p:nvPr>
          </p:nvSpPr>
          <p:spPr>
            <a:xfrm>
              <a:off x="6499573" y="1844824"/>
              <a:ext cx="1685925" cy="1978025"/>
            </a:xfrm>
            <a:custGeom>
              <a:avLst/>
              <a:gdLst>
                <a:gd name="connsiteX0" fmla="*/ 1505188 w 1685110"/>
                <a:gd name="connsiteY0" fmla="*/ 1871330 h 1976954"/>
                <a:gd name="connsiteX1" fmla="*/ 1558001 w 1685110"/>
                <a:gd name="connsiteY1" fmla="*/ 1924142 h 1976954"/>
                <a:gd name="connsiteX2" fmla="*/ 1505188 w 1685110"/>
                <a:gd name="connsiteY2" fmla="*/ 1976954 h 1976954"/>
                <a:gd name="connsiteX3" fmla="*/ 1452376 w 1685110"/>
                <a:gd name="connsiteY3" fmla="*/ 1924142 h 1976954"/>
                <a:gd name="connsiteX4" fmla="*/ 1505188 w 1685110"/>
                <a:gd name="connsiteY4" fmla="*/ 1871330 h 1976954"/>
                <a:gd name="connsiteX5" fmla="*/ 179922 w 1685110"/>
                <a:gd name="connsiteY5" fmla="*/ 1871330 h 1976954"/>
                <a:gd name="connsiteX6" fmla="*/ 232734 w 1685110"/>
                <a:gd name="connsiteY6" fmla="*/ 1924142 h 1976954"/>
                <a:gd name="connsiteX7" fmla="*/ 179922 w 1685110"/>
                <a:gd name="connsiteY7" fmla="*/ 1976954 h 1976954"/>
                <a:gd name="connsiteX8" fmla="*/ 127109 w 1685110"/>
                <a:gd name="connsiteY8" fmla="*/ 1924142 h 1976954"/>
                <a:gd name="connsiteX9" fmla="*/ 179922 w 1685110"/>
                <a:gd name="connsiteY9" fmla="*/ 1871330 h 1976954"/>
                <a:gd name="connsiteX10" fmla="*/ 851064 w 1685110"/>
                <a:gd name="connsiteY10" fmla="*/ 0 h 1976954"/>
                <a:gd name="connsiteX11" fmla="*/ 1685110 w 1685110"/>
                <a:gd name="connsiteY11" fmla="*/ 834045 h 1976954"/>
                <a:gd name="connsiteX12" fmla="*/ 1317387 w 1685110"/>
                <a:gd name="connsiteY12" fmla="*/ 1525648 h 1976954"/>
                <a:gd name="connsiteX13" fmla="*/ 1204499 w 1685110"/>
                <a:gd name="connsiteY13" fmla="*/ 1586922 h 1976954"/>
                <a:gd name="connsiteX14" fmla="*/ 1205188 w 1685110"/>
                <a:gd name="connsiteY14" fmla="*/ 1587411 h 1976954"/>
                <a:gd name="connsiteX15" fmla="*/ 1096842 w 1685110"/>
                <a:gd name="connsiteY15" fmla="*/ 1920952 h 1976954"/>
                <a:gd name="connsiteX16" fmla="*/ 1437117 w 1685110"/>
                <a:gd name="connsiteY16" fmla="*/ 1940344 h 1976954"/>
                <a:gd name="connsiteX17" fmla="*/ 1439652 w 1685110"/>
                <a:gd name="connsiteY17" fmla="*/ 1959201 h 1976954"/>
                <a:gd name="connsiteX18" fmla="*/ 1078909 w 1685110"/>
                <a:gd name="connsiteY18" fmla="*/ 1931784 h 1976954"/>
                <a:gd name="connsiteX19" fmla="*/ 1188163 w 1685110"/>
                <a:gd name="connsiteY19" fmla="*/ 1575316 h 1976954"/>
                <a:gd name="connsiteX20" fmla="*/ 1189182 w 1685110"/>
                <a:gd name="connsiteY20" fmla="*/ 1576040 h 1976954"/>
                <a:gd name="connsiteX21" fmla="*/ 1307912 w 1685110"/>
                <a:gd name="connsiteY21" fmla="*/ 1511596 h 1976954"/>
                <a:gd name="connsiteX22" fmla="*/ 1668162 w 1685110"/>
                <a:gd name="connsiteY22" fmla="*/ 834045 h 1976954"/>
                <a:gd name="connsiteX23" fmla="*/ 851064 w 1685110"/>
                <a:gd name="connsiteY23" fmla="*/ 16948 h 1976954"/>
                <a:gd name="connsiteX24" fmla="*/ 842681 w 1685110"/>
                <a:gd name="connsiteY24" fmla="*/ 17793 h 1976954"/>
                <a:gd name="connsiteX25" fmla="*/ 842681 w 1685110"/>
                <a:gd name="connsiteY25" fmla="*/ 845 h 1976954"/>
                <a:gd name="connsiteX26" fmla="*/ 834046 w 1685110"/>
                <a:gd name="connsiteY26" fmla="*/ 0 h 1976954"/>
                <a:gd name="connsiteX27" fmla="*/ 842429 w 1685110"/>
                <a:gd name="connsiteY27" fmla="*/ 845 h 1976954"/>
                <a:gd name="connsiteX28" fmla="*/ 842429 w 1685110"/>
                <a:gd name="connsiteY28" fmla="*/ 17793 h 1976954"/>
                <a:gd name="connsiteX29" fmla="*/ 834046 w 1685110"/>
                <a:gd name="connsiteY29" fmla="*/ 16948 h 1976954"/>
                <a:gd name="connsiteX30" fmla="*/ 16948 w 1685110"/>
                <a:gd name="connsiteY30" fmla="*/ 834045 h 1976954"/>
                <a:gd name="connsiteX31" fmla="*/ 377198 w 1685110"/>
                <a:gd name="connsiteY31" fmla="*/ 1511596 h 1976954"/>
                <a:gd name="connsiteX32" fmla="*/ 495928 w 1685110"/>
                <a:gd name="connsiteY32" fmla="*/ 1576040 h 1976954"/>
                <a:gd name="connsiteX33" fmla="*/ 496947 w 1685110"/>
                <a:gd name="connsiteY33" fmla="*/ 1575316 h 1976954"/>
                <a:gd name="connsiteX34" fmla="*/ 606201 w 1685110"/>
                <a:gd name="connsiteY34" fmla="*/ 1931784 h 1976954"/>
                <a:gd name="connsiteX35" fmla="*/ 245458 w 1685110"/>
                <a:gd name="connsiteY35" fmla="*/ 1959201 h 1976954"/>
                <a:gd name="connsiteX36" fmla="*/ 247993 w 1685110"/>
                <a:gd name="connsiteY36" fmla="*/ 1940344 h 1976954"/>
                <a:gd name="connsiteX37" fmla="*/ 588268 w 1685110"/>
                <a:gd name="connsiteY37" fmla="*/ 1920952 h 1976954"/>
                <a:gd name="connsiteX38" fmla="*/ 479922 w 1685110"/>
                <a:gd name="connsiteY38" fmla="*/ 1587411 h 1976954"/>
                <a:gd name="connsiteX39" fmla="*/ 480611 w 1685110"/>
                <a:gd name="connsiteY39" fmla="*/ 1586922 h 1976954"/>
                <a:gd name="connsiteX40" fmla="*/ 367723 w 1685110"/>
                <a:gd name="connsiteY40" fmla="*/ 1525648 h 1976954"/>
                <a:gd name="connsiteX41" fmla="*/ 0 w 1685110"/>
                <a:gd name="connsiteY41" fmla="*/ 834045 h 1976954"/>
                <a:gd name="connsiteX42" fmla="*/ 834046 w 1685110"/>
                <a:gd name="connsiteY42" fmla="*/ 0 h 197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685110" h="1976954">
                  <a:moveTo>
                    <a:pt x="1505188" y="1871330"/>
                  </a:moveTo>
                  <a:cubicBezTo>
                    <a:pt x="1534356" y="1871330"/>
                    <a:pt x="1558001" y="1894974"/>
                    <a:pt x="1558001" y="1924142"/>
                  </a:cubicBezTo>
                  <a:cubicBezTo>
                    <a:pt x="1558001" y="1953309"/>
                    <a:pt x="1534356" y="1976954"/>
                    <a:pt x="1505188" y="1976954"/>
                  </a:cubicBezTo>
                  <a:cubicBezTo>
                    <a:pt x="1476021" y="1976954"/>
                    <a:pt x="1452376" y="1953309"/>
                    <a:pt x="1452376" y="1924142"/>
                  </a:cubicBezTo>
                  <a:cubicBezTo>
                    <a:pt x="1452376" y="1894974"/>
                    <a:pt x="1476021" y="1871330"/>
                    <a:pt x="1505188" y="1871330"/>
                  </a:cubicBezTo>
                  <a:close/>
                  <a:moveTo>
                    <a:pt x="179922" y="1871330"/>
                  </a:moveTo>
                  <a:cubicBezTo>
                    <a:pt x="209089" y="1871330"/>
                    <a:pt x="232734" y="1894974"/>
                    <a:pt x="232734" y="1924142"/>
                  </a:cubicBezTo>
                  <a:cubicBezTo>
                    <a:pt x="232734" y="1953309"/>
                    <a:pt x="209089" y="1976954"/>
                    <a:pt x="179922" y="1976954"/>
                  </a:cubicBezTo>
                  <a:cubicBezTo>
                    <a:pt x="150754" y="1976954"/>
                    <a:pt x="127109" y="1953309"/>
                    <a:pt x="127109" y="1924142"/>
                  </a:cubicBezTo>
                  <a:cubicBezTo>
                    <a:pt x="127109" y="1894974"/>
                    <a:pt x="150754" y="1871330"/>
                    <a:pt x="179922" y="1871330"/>
                  </a:cubicBezTo>
                  <a:close/>
                  <a:moveTo>
                    <a:pt x="851064" y="0"/>
                  </a:moveTo>
                  <a:cubicBezTo>
                    <a:pt x="1311695" y="0"/>
                    <a:pt x="1685110" y="373414"/>
                    <a:pt x="1685110" y="834045"/>
                  </a:cubicBezTo>
                  <a:cubicBezTo>
                    <a:pt x="1685110" y="1121940"/>
                    <a:pt x="1539245" y="1375765"/>
                    <a:pt x="1317387" y="1525648"/>
                  </a:cubicBezTo>
                  <a:lnTo>
                    <a:pt x="1204499" y="1586922"/>
                  </a:lnTo>
                  <a:lnTo>
                    <a:pt x="1205188" y="1587411"/>
                  </a:lnTo>
                  <a:cubicBezTo>
                    <a:pt x="1003994" y="1690931"/>
                    <a:pt x="953417" y="1846629"/>
                    <a:pt x="1096842" y="1920952"/>
                  </a:cubicBezTo>
                  <a:cubicBezTo>
                    <a:pt x="1177477" y="1962738"/>
                    <a:pt x="1305257" y="1970020"/>
                    <a:pt x="1437117" y="1940344"/>
                  </a:cubicBezTo>
                  <a:lnTo>
                    <a:pt x="1439652" y="1959201"/>
                  </a:lnTo>
                  <a:cubicBezTo>
                    <a:pt x="1299336" y="1990374"/>
                    <a:pt x="1163385" y="1980041"/>
                    <a:pt x="1078909" y="1931784"/>
                  </a:cubicBezTo>
                  <a:cubicBezTo>
                    <a:pt x="934232" y="1849137"/>
                    <a:pt x="984601" y="1684798"/>
                    <a:pt x="1188163" y="1575316"/>
                  </a:cubicBezTo>
                  <a:lnTo>
                    <a:pt x="1189182" y="1576040"/>
                  </a:lnTo>
                  <a:lnTo>
                    <a:pt x="1307912" y="1511596"/>
                  </a:lnTo>
                  <a:cubicBezTo>
                    <a:pt x="1525261" y="1364757"/>
                    <a:pt x="1668162" y="1116089"/>
                    <a:pt x="1668162" y="834045"/>
                  </a:cubicBezTo>
                  <a:cubicBezTo>
                    <a:pt x="1668162" y="382774"/>
                    <a:pt x="1302335" y="16948"/>
                    <a:pt x="851064" y="16948"/>
                  </a:cubicBezTo>
                  <a:lnTo>
                    <a:pt x="842681" y="17793"/>
                  </a:lnTo>
                  <a:lnTo>
                    <a:pt x="842681" y="845"/>
                  </a:lnTo>
                  <a:close/>
                  <a:moveTo>
                    <a:pt x="834046" y="0"/>
                  </a:moveTo>
                  <a:lnTo>
                    <a:pt x="842429" y="845"/>
                  </a:lnTo>
                  <a:lnTo>
                    <a:pt x="842429" y="17793"/>
                  </a:lnTo>
                  <a:lnTo>
                    <a:pt x="834046" y="16948"/>
                  </a:lnTo>
                  <a:cubicBezTo>
                    <a:pt x="382775" y="16948"/>
                    <a:pt x="16948" y="382774"/>
                    <a:pt x="16948" y="834045"/>
                  </a:cubicBezTo>
                  <a:cubicBezTo>
                    <a:pt x="16948" y="1116089"/>
                    <a:pt x="159849" y="1364757"/>
                    <a:pt x="377198" y="1511596"/>
                  </a:cubicBezTo>
                  <a:lnTo>
                    <a:pt x="495928" y="1576040"/>
                  </a:lnTo>
                  <a:lnTo>
                    <a:pt x="496947" y="1575316"/>
                  </a:lnTo>
                  <a:cubicBezTo>
                    <a:pt x="700509" y="1684798"/>
                    <a:pt x="750878" y="1849137"/>
                    <a:pt x="606201" y="1931784"/>
                  </a:cubicBezTo>
                  <a:cubicBezTo>
                    <a:pt x="521725" y="1980041"/>
                    <a:pt x="385774" y="1990374"/>
                    <a:pt x="245458" y="1959201"/>
                  </a:cubicBezTo>
                  <a:lnTo>
                    <a:pt x="247993" y="1940344"/>
                  </a:lnTo>
                  <a:cubicBezTo>
                    <a:pt x="379853" y="1970020"/>
                    <a:pt x="507633" y="1962738"/>
                    <a:pt x="588268" y="1920952"/>
                  </a:cubicBezTo>
                  <a:cubicBezTo>
                    <a:pt x="731693" y="1846629"/>
                    <a:pt x="681116" y="1690931"/>
                    <a:pt x="479922" y="1587411"/>
                  </a:cubicBezTo>
                  <a:lnTo>
                    <a:pt x="480611" y="1586922"/>
                  </a:lnTo>
                  <a:lnTo>
                    <a:pt x="367723" y="1525648"/>
                  </a:lnTo>
                  <a:cubicBezTo>
                    <a:pt x="145865" y="1375765"/>
                    <a:pt x="0" y="1121940"/>
                    <a:pt x="0" y="834045"/>
                  </a:cubicBezTo>
                  <a:cubicBezTo>
                    <a:pt x="0" y="373414"/>
                    <a:pt x="373415" y="0"/>
                    <a:pt x="8340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anchor="b"/>
            <a:lstStyle/>
            <a:p>
              <a:pPr algn="ctr"/>
              <a:r>
                <a:rPr lang="en-US" altLang="zh-CN" sz="2400" dirty="0">
                  <a:solidFill>
                    <a:schemeClr val="accent2"/>
                  </a:solidFill>
                </a:rPr>
                <a:t>C</a:t>
              </a:r>
              <a:endParaRPr lang="zh-CN" altLang="en-US" sz="24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356013" y="1800001"/>
            <a:ext cx="1684338" cy="1978025"/>
            <a:chOff x="8544272" y="1844824"/>
            <a:chExt cx="1684338" cy="1978025"/>
          </a:xfrm>
          <a:solidFill>
            <a:srgbClr val="60B5FE"/>
          </a:solidFill>
        </p:grpSpPr>
        <p:sp>
          <p:nvSpPr>
            <p:cNvPr id="58" name="MH_SubTitle_4"/>
            <p:cNvSpPr/>
            <p:nvPr>
              <p:custDataLst>
                <p:tags r:id="rId1"/>
              </p:custDataLst>
            </p:nvPr>
          </p:nvSpPr>
          <p:spPr>
            <a:xfrm>
              <a:off x="8679210" y="1968648"/>
              <a:ext cx="1414462" cy="14144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/>
              <a:r>
                <a:rPr lang="zh-CN" altLang="en-US" sz="2400" smtClean="0">
                  <a:solidFill>
                    <a:srgbClr val="FFFFFF"/>
                  </a:solidFill>
                </a:rPr>
                <a:t>团队</a:t>
              </a:r>
              <a:endParaRPr lang="en-US" altLang="zh-CN" sz="2400" smtClean="0">
                <a:solidFill>
                  <a:srgbClr val="FFFFFF"/>
                </a:solidFill>
              </a:endParaRPr>
            </a:p>
            <a:p>
              <a:pPr algn="ctr"/>
              <a:r>
                <a:rPr lang="zh-CN" altLang="en-US" sz="2400" smtClean="0">
                  <a:solidFill>
                    <a:srgbClr val="FFFFFF"/>
                  </a:solidFill>
                </a:rPr>
                <a:t>文化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59" name="MH_Other_4"/>
            <p:cNvSpPr/>
            <p:nvPr>
              <p:custDataLst>
                <p:tags r:id="rId2"/>
              </p:custDataLst>
            </p:nvPr>
          </p:nvSpPr>
          <p:spPr>
            <a:xfrm>
              <a:off x="8544272" y="1844824"/>
              <a:ext cx="1684338" cy="1978025"/>
            </a:xfrm>
            <a:custGeom>
              <a:avLst/>
              <a:gdLst>
                <a:gd name="connsiteX0" fmla="*/ 1505188 w 1685110"/>
                <a:gd name="connsiteY0" fmla="*/ 1871330 h 1976954"/>
                <a:gd name="connsiteX1" fmla="*/ 1558001 w 1685110"/>
                <a:gd name="connsiteY1" fmla="*/ 1924142 h 1976954"/>
                <a:gd name="connsiteX2" fmla="*/ 1505188 w 1685110"/>
                <a:gd name="connsiteY2" fmla="*/ 1976954 h 1976954"/>
                <a:gd name="connsiteX3" fmla="*/ 1452376 w 1685110"/>
                <a:gd name="connsiteY3" fmla="*/ 1924142 h 1976954"/>
                <a:gd name="connsiteX4" fmla="*/ 1505188 w 1685110"/>
                <a:gd name="connsiteY4" fmla="*/ 1871330 h 1976954"/>
                <a:gd name="connsiteX5" fmla="*/ 179922 w 1685110"/>
                <a:gd name="connsiteY5" fmla="*/ 1871330 h 1976954"/>
                <a:gd name="connsiteX6" fmla="*/ 232734 w 1685110"/>
                <a:gd name="connsiteY6" fmla="*/ 1924142 h 1976954"/>
                <a:gd name="connsiteX7" fmla="*/ 179922 w 1685110"/>
                <a:gd name="connsiteY7" fmla="*/ 1976954 h 1976954"/>
                <a:gd name="connsiteX8" fmla="*/ 127109 w 1685110"/>
                <a:gd name="connsiteY8" fmla="*/ 1924142 h 1976954"/>
                <a:gd name="connsiteX9" fmla="*/ 179922 w 1685110"/>
                <a:gd name="connsiteY9" fmla="*/ 1871330 h 1976954"/>
                <a:gd name="connsiteX10" fmla="*/ 851064 w 1685110"/>
                <a:gd name="connsiteY10" fmla="*/ 0 h 1976954"/>
                <a:gd name="connsiteX11" fmla="*/ 1685110 w 1685110"/>
                <a:gd name="connsiteY11" fmla="*/ 834045 h 1976954"/>
                <a:gd name="connsiteX12" fmla="*/ 1317387 w 1685110"/>
                <a:gd name="connsiteY12" fmla="*/ 1525648 h 1976954"/>
                <a:gd name="connsiteX13" fmla="*/ 1204499 w 1685110"/>
                <a:gd name="connsiteY13" fmla="*/ 1586922 h 1976954"/>
                <a:gd name="connsiteX14" fmla="*/ 1205188 w 1685110"/>
                <a:gd name="connsiteY14" fmla="*/ 1587411 h 1976954"/>
                <a:gd name="connsiteX15" fmla="*/ 1096842 w 1685110"/>
                <a:gd name="connsiteY15" fmla="*/ 1920952 h 1976954"/>
                <a:gd name="connsiteX16" fmla="*/ 1437117 w 1685110"/>
                <a:gd name="connsiteY16" fmla="*/ 1940344 h 1976954"/>
                <a:gd name="connsiteX17" fmla="*/ 1439652 w 1685110"/>
                <a:gd name="connsiteY17" fmla="*/ 1959201 h 1976954"/>
                <a:gd name="connsiteX18" fmla="*/ 1078909 w 1685110"/>
                <a:gd name="connsiteY18" fmla="*/ 1931784 h 1976954"/>
                <a:gd name="connsiteX19" fmla="*/ 1188163 w 1685110"/>
                <a:gd name="connsiteY19" fmla="*/ 1575316 h 1976954"/>
                <a:gd name="connsiteX20" fmla="*/ 1189182 w 1685110"/>
                <a:gd name="connsiteY20" fmla="*/ 1576040 h 1976954"/>
                <a:gd name="connsiteX21" fmla="*/ 1307912 w 1685110"/>
                <a:gd name="connsiteY21" fmla="*/ 1511596 h 1976954"/>
                <a:gd name="connsiteX22" fmla="*/ 1668162 w 1685110"/>
                <a:gd name="connsiteY22" fmla="*/ 834045 h 1976954"/>
                <a:gd name="connsiteX23" fmla="*/ 851064 w 1685110"/>
                <a:gd name="connsiteY23" fmla="*/ 16948 h 1976954"/>
                <a:gd name="connsiteX24" fmla="*/ 842681 w 1685110"/>
                <a:gd name="connsiteY24" fmla="*/ 17793 h 1976954"/>
                <a:gd name="connsiteX25" fmla="*/ 842681 w 1685110"/>
                <a:gd name="connsiteY25" fmla="*/ 845 h 1976954"/>
                <a:gd name="connsiteX26" fmla="*/ 834046 w 1685110"/>
                <a:gd name="connsiteY26" fmla="*/ 0 h 1976954"/>
                <a:gd name="connsiteX27" fmla="*/ 842429 w 1685110"/>
                <a:gd name="connsiteY27" fmla="*/ 845 h 1976954"/>
                <a:gd name="connsiteX28" fmla="*/ 842429 w 1685110"/>
                <a:gd name="connsiteY28" fmla="*/ 17793 h 1976954"/>
                <a:gd name="connsiteX29" fmla="*/ 834046 w 1685110"/>
                <a:gd name="connsiteY29" fmla="*/ 16948 h 1976954"/>
                <a:gd name="connsiteX30" fmla="*/ 16948 w 1685110"/>
                <a:gd name="connsiteY30" fmla="*/ 834045 h 1976954"/>
                <a:gd name="connsiteX31" fmla="*/ 377198 w 1685110"/>
                <a:gd name="connsiteY31" fmla="*/ 1511596 h 1976954"/>
                <a:gd name="connsiteX32" fmla="*/ 495928 w 1685110"/>
                <a:gd name="connsiteY32" fmla="*/ 1576040 h 1976954"/>
                <a:gd name="connsiteX33" fmla="*/ 496947 w 1685110"/>
                <a:gd name="connsiteY33" fmla="*/ 1575316 h 1976954"/>
                <a:gd name="connsiteX34" fmla="*/ 606201 w 1685110"/>
                <a:gd name="connsiteY34" fmla="*/ 1931784 h 1976954"/>
                <a:gd name="connsiteX35" fmla="*/ 245458 w 1685110"/>
                <a:gd name="connsiteY35" fmla="*/ 1959201 h 1976954"/>
                <a:gd name="connsiteX36" fmla="*/ 247993 w 1685110"/>
                <a:gd name="connsiteY36" fmla="*/ 1940344 h 1976954"/>
                <a:gd name="connsiteX37" fmla="*/ 588268 w 1685110"/>
                <a:gd name="connsiteY37" fmla="*/ 1920952 h 1976954"/>
                <a:gd name="connsiteX38" fmla="*/ 479922 w 1685110"/>
                <a:gd name="connsiteY38" fmla="*/ 1587411 h 1976954"/>
                <a:gd name="connsiteX39" fmla="*/ 480611 w 1685110"/>
                <a:gd name="connsiteY39" fmla="*/ 1586922 h 1976954"/>
                <a:gd name="connsiteX40" fmla="*/ 367723 w 1685110"/>
                <a:gd name="connsiteY40" fmla="*/ 1525648 h 1976954"/>
                <a:gd name="connsiteX41" fmla="*/ 0 w 1685110"/>
                <a:gd name="connsiteY41" fmla="*/ 834045 h 1976954"/>
                <a:gd name="connsiteX42" fmla="*/ 834046 w 1685110"/>
                <a:gd name="connsiteY42" fmla="*/ 0 h 197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685110" h="1976954">
                  <a:moveTo>
                    <a:pt x="1505188" y="1871330"/>
                  </a:moveTo>
                  <a:cubicBezTo>
                    <a:pt x="1534356" y="1871330"/>
                    <a:pt x="1558001" y="1894974"/>
                    <a:pt x="1558001" y="1924142"/>
                  </a:cubicBezTo>
                  <a:cubicBezTo>
                    <a:pt x="1558001" y="1953309"/>
                    <a:pt x="1534356" y="1976954"/>
                    <a:pt x="1505188" y="1976954"/>
                  </a:cubicBezTo>
                  <a:cubicBezTo>
                    <a:pt x="1476021" y="1976954"/>
                    <a:pt x="1452376" y="1953309"/>
                    <a:pt x="1452376" y="1924142"/>
                  </a:cubicBezTo>
                  <a:cubicBezTo>
                    <a:pt x="1452376" y="1894974"/>
                    <a:pt x="1476021" y="1871330"/>
                    <a:pt x="1505188" y="1871330"/>
                  </a:cubicBezTo>
                  <a:close/>
                  <a:moveTo>
                    <a:pt x="179922" y="1871330"/>
                  </a:moveTo>
                  <a:cubicBezTo>
                    <a:pt x="209089" y="1871330"/>
                    <a:pt x="232734" y="1894974"/>
                    <a:pt x="232734" y="1924142"/>
                  </a:cubicBezTo>
                  <a:cubicBezTo>
                    <a:pt x="232734" y="1953309"/>
                    <a:pt x="209089" y="1976954"/>
                    <a:pt x="179922" y="1976954"/>
                  </a:cubicBezTo>
                  <a:cubicBezTo>
                    <a:pt x="150754" y="1976954"/>
                    <a:pt x="127109" y="1953309"/>
                    <a:pt x="127109" y="1924142"/>
                  </a:cubicBezTo>
                  <a:cubicBezTo>
                    <a:pt x="127109" y="1894974"/>
                    <a:pt x="150754" y="1871330"/>
                    <a:pt x="179922" y="1871330"/>
                  </a:cubicBezTo>
                  <a:close/>
                  <a:moveTo>
                    <a:pt x="851064" y="0"/>
                  </a:moveTo>
                  <a:cubicBezTo>
                    <a:pt x="1311695" y="0"/>
                    <a:pt x="1685110" y="373414"/>
                    <a:pt x="1685110" y="834045"/>
                  </a:cubicBezTo>
                  <a:cubicBezTo>
                    <a:pt x="1685110" y="1121940"/>
                    <a:pt x="1539245" y="1375765"/>
                    <a:pt x="1317387" y="1525648"/>
                  </a:cubicBezTo>
                  <a:lnTo>
                    <a:pt x="1204499" y="1586922"/>
                  </a:lnTo>
                  <a:lnTo>
                    <a:pt x="1205188" y="1587411"/>
                  </a:lnTo>
                  <a:cubicBezTo>
                    <a:pt x="1003994" y="1690931"/>
                    <a:pt x="953417" y="1846629"/>
                    <a:pt x="1096842" y="1920952"/>
                  </a:cubicBezTo>
                  <a:cubicBezTo>
                    <a:pt x="1177477" y="1962738"/>
                    <a:pt x="1305257" y="1970020"/>
                    <a:pt x="1437117" y="1940344"/>
                  </a:cubicBezTo>
                  <a:lnTo>
                    <a:pt x="1439652" y="1959201"/>
                  </a:lnTo>
                  <a:cubicBezTo>
                    <a:pt x="1299336" y="1990374"/>
                    <a:pt x="1163385" y="1980041"/>
                    <a:pt x="1078909" y="1931784"/>
                  </a:cubicBezTo>
                  <a:cubicBezTo>
                    <a:pt x="934232" y="1849137"/>
                    <a:pt x="984601" y="1684798"/>
                    <a:pt x="1188163" y="1575316"/>
                  </a:cubicBezTo>
                  <a:lnTo>
                    <a:pt x="1189182" y="1576040"/>
                  </a:lnTo>
                  <a:lnTo>
                    <a:pt x="1307912" y="1511596"/>
                  </a:lnTo>
                  <a:cubicBezTo>
                    <a:pt x="1525261" y="1364757"/>
                    <a:pt x="1668162" y="1116089"/>
                    <a:pt x="1668162" y="834045"/>
                  </a:cubicBezTo>
                  <a:cubicBezTo>
                    <a:pt x="1668162" y="382774"/>
                    <a:pt x="1302335" y="16948"/>
                    <a:pt x="851064" y="16948"/>
                  </a:cubicBezTo>
                  <a:lnTo>
                    <a:pt x="842681" y="17793"/>
                  </a:lnTo>
                  <a:lnTo>
                    <a:pt x="842681" y="845"/>
                  </a:lnTo>
                  <a:close/>
                  <a:moveTo>
                    <a:pt x="834046" y="0"/>
                  </a:moveTo>
                  <a:lnTo>
                    <a:pt x="842429" y="845"/>
                  </a:lnTo>
                  <a:lnTo>
                    <a:pt x="842429" y="17793"/>
                  </a:lnTo>
                  <a:lnTo>
                    <a:pt x="834046" y="16948"/>
                  </a:lnTo>
                  <a:cubicBezTo>
                    <a:pt x="382775" y="16948"/>
                    <a:pt x="16948" y="382774"/>
                    <a:pt x="16948" y="834045"/>
                  </a:cubicBezTo>
                  <a:cubicBezTo>
                    <a:pt x="16948" y="1116089"/>
                    <a:pt x="159849" y="1364757"/>
                    <a:pt x="377198" y="1511596"/>
                  </a:cubicBezTo>
                  <a:lnTo>
                    <a:pt x="495928" y="1576040"/>
                  </a:lnTo>
                  <a:lnTo>
                    <a:pt x="496947" y="1575316"/>
                  </a:lnTo>
                  <a:cubicBezTo>
                    <a:pt x="700509" y="1684798"/>
                    <a:pt x="750878" y="1849137"/>
                    <a:pt x="606201" y="1931784"/>
                  </a:cubicBezTo>
                  <a:cubicBezTo>
                    <a:pt x="521725" y="1980041"/>
                    <a:pt x="385774" y="1990374"/>
                    <a:pt x="245458" y="1959201"/>
                  </a:cubicBezTo>
                  <a:lnTo>
                    <a:pt x="247993" y="1940344"/>
                  </a:lnTo>
                  <a:cubicBezTo>
                    <a:pt x="379853" y="1970020"/>
                    <a:pt x="507633" y="1962738"/>
                    <a:pt x="588268" y="1920952"/>
                  </a:cubicBezTo>
                  <a:cubicBezTo>
                    <a:pt x="731693" y="1846629"/>
                    <a:pt x="681116" y="1690931"/>
                    <a:pt x="479922" y="1587411"/>
                  </a:cubicBezTo>
                  <a:lnTo>
                    <a:pt x="480611" y="1586922"/>
                  </a:lnTo>
                  <a:lnTo>
                    <a:pt x="367723" y="1525648"/>
                  </a:lnTo>
                  <a:cubicBezTo>
                    <a:pt x="145865" y="1375765"/>
                    <a:pt x="0" y="1121940"/>
                    <a:pt x="0" y="834045"/>
                  </a:cubicBezTo>
                  <a:cubicBezTo>
                    <a:pt x="0" y="373414"/>
                    <a:pt x="373415" y="0"/>
                    <a:pt x="8340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anchor="b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404040"/>
                  </a:solidFill>
                </a:rPr>
                <a:t>D</a:t>
              </a:r>
              <a:endParaRPr lang="zh-CN" altLang="en-US" sz="2400" dirty="0">
                <a:solidFill>
                  <a:srgbClr val="404040"/>
                </a:solidFill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2190283" y="4104257"/>
            <a:ext cx="17956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强化</a:t>
            </a:r>
            <a:r>
              <a:rPr lang="en-US" altLang="zh-CN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KPI</a:t>
            </a:r>
            <a:r>
              <a:rPr lang="zh-CN" altLang="en-US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考核，让想干事的人有事干，有为者有位。</a:t>
            </a: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266614" y="4104257"/>
            <a:ext cx="1795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细化管理目标，强化精确管理。</a:t>
            </a: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287213" y="4104257"/>
            <a:ext cx="17956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建立健全完善的规章制度，强化执行力。</a:t>
            </a: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356013" y="4104257"/>
            <a:ext cx="17956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定期培训学习，定期组织团队活动，凝聚团队战斗力。</a:t>
            </a: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0" y="2209"/>
            <a:ext cx="1782176" cy="1566615"/>
            <a:chOff x="8642426" y="0"/>
            <a:chExt cx="3549574" cy="3120240"/>
          </a:xfrm>
        </p:grpSpPr>
        <p:sp>
          <p:nvSpPr>
            <p:cNvPr id="31" name="等腰三角形 30"/>
            <p:cNvSpPr/>
            <p:nvPr/>
          </p:nvSpPr>
          <p:spPr>
            <a:xfrm rot="10800000">
              <a:off x="8642426" y="0"/>
              <a:ext cx="2834176" cy="2443255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9680197" y="409884"/>
              <a:ext cx="2511803" cy="2165347"/>
            </a:xfrm>
            <a:prstGeom prst="triangle">
              <a:avLst/>
            </a:prstGeom>
            <a:solidFill>
              <a:srgbClr val="F6D1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10395479" y="828847"/>
              <a:ext cx="1753168" cy="1511353"/>
            </a:xfrm>
            <a:prstGeom prst="triangle">
              <a:avLst/>
            </a:prstGeom>
            <a:solidFill>
              <a:srgbClr val="29B9A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rot="10800000">
              <a:off x="9476306" y="1872596"/>
              <a:ext cx="661965" cy="57065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 rot="10800000">
              <a:off x="11133812" y="2292361"/>
              <a:ext cx="230499" cy="198706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10800000">
              <a:off x="10426113" y="2921534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0800000">
              <a:off x="10381044" y="2409890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10800000">
              <a:off x="10656612" y="2542187"/>
              <a:ext cx="401359" cy="345999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10800000">
              <a:off x="9113617" y="1393204"/>
              <a:ext cx="230499" cy="198706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959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59728" y="2556895"/>
            <a:ext cx="5365377" cy="2211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zh-CN" altLang="en-US" smtClean="0">
                <a:solidFill>
                  <a:schemeClr val="accent2"/>
                </a:solidFill>
              </a:rPr>
              <a:t>       参加本次竞聘活动本身就是一次自我反思和提升的过程，非常感谢能有这样的一次机会让我表现自己。竞聘成功意味着新的责任和信任，不成功则表示自己还需要努力和学习。无论结果如何，我都会一如既往的做好本职工作，努力超越，追求更好，争取更优异的成绩。</a:t>
            </a:r>
            <a:endParaRPr lang="zh-CN" altLang="en-US">
              <a:solidFill>
                <a:schemeClr val="accent2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881" y="1312825"/>
            <a:ext cx="4657165" cy="465716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19953" y="652514"/>
            <a:ext cx="1782176" cy="1566615"/>
            <a:chOff x="8642426" y="0"/>
            <a:chExt cx="3549574" cy="3120240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8642426" y="0"/>
              <a:ext cx="2834176" cy="2443255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0800000">
              <a:off x="9680197" y="409884"/>
              <a:ext cx="2511803" cy="2165347"/>
            </a:xfrm>
            <a:prstGeom prst="triangle">
              <a:avLst/>
            </a:prstGeom>
            <a:solidFill>
              <a:srgbClr val="F6D1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10395479" y="828847"/>
              <a:ext cx="1753168" cy="1511353"/>
            </a:xfrm>
            <a:prstGeom prst="triangle">
              <a:avLst/>
            </a:prstGeom>
            <a:solidFill>
              <a:srgbClr val="29B9A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9476306" y="1872596"/>
              <a:ext cx="661965" cy="57065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11133812" y="2292361"/>
              <a:ext cx="230499" cy="198706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10426113" y="2921534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10381044" y="2409890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10656612" y="2542187"/>
              <a:ext cx="401359" cy="345999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9113617" y="1393204"/>
              <a:ext cx="230499" cy="198706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10800000">
            <a:off x="5423647" y="4783423"/>
            <a:ext cx="1782176" cy="1566615"/>
            <a:chOff x="8642426" y="0"/>
            <a:chExt cx="3549574" cy="3120240"/>
          </a:xfrm>
        </p:grpSpPr>
        <p:sp>
          <p:nvSpPr>
            <p:cNvPr id="19" name="等腰三角形 18"/>
            <p:cNvSpPr/>
            <p:nvPr/>
          </p:nvSpPr>
          <p:spPr>
            <a:xfrm rot="10800000">
              <a:off x="8642426" y="0"/>
              <a:ext cx="2834176" cy="2443255"/>
            </a:xfrm>
            <a:prstGeom prst="triangle">
              <a:avLst/>
            </a:prstGeom>
            <a:solidFill>
              <a:srgbClr val="F37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9680197" y="409884"/>
              <a:ext cx="2511803" cy="2165347"/>
            </a:xfrm>
            <a:prstGeom prst="triangle">
              <a:avLst/>
            </a:prstGeom>
            <a:solidFill>
              <a:srgbClr val="60B5F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0800000">
              <a:off x="10395479" y="828847"/>
              <a:ext cx="1753168" cy="1511353"/>
            </a:xfrm>
            <a:prstGeom prst="triangle">
              <a:avLst/>
            </a:prstGeom>
            <a:solidFill>
              <a:srgbClr val="F6D1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9476306" y="1872596"/>
              <a:ext cx="661965" cy="57065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0800000">
              <a:off x="11133812" y="2292361"/>
              <a:ext cx="230499" cy="198706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10800000">
              <a:off x="10426113" y="2921534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0800000">
              <a:off x="10381044" y="2409890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0800000">
              <a:off x="10656612" y="2542187"/>
              <a:ext cx="401359" cy="345999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9113617" y="1393204"/>
              <a:ext cx="230499" cy="198706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4245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634429" y="5726398"/>
            <a:ext cx="49231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/>
                </a:solidFill>
                <a:latin typeface="arial" panose="020B0604020202020204" pitchFamily="34" charset="0"/>
              </a:rPr>
              <a:t>目标岗位：部门经理         竞聘人：变色龙</a:t>
            </a:r>
            <a:endParaRPr lang="zh-CN" altLang="en-US" sz="2000" dirty="0">
              <a:solidFill>
                <a:schemeClr val="accent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16535" y="4431012"/>
            <a:ext cx="68167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6000" b="1" i="0" smtClean="0">
                <a:solidFill>
                  <a:schemeClr val="accent2"/>
                </a:solidFill>
                <a:effectLst/>
                <a:latin typeface="+mj-ea"/>
                <a:ea typeface="+mj-ea"/>
              </a:rPr>
              <a:t>诚请各位批评指正</a:t>
            </a:r>
            <a:endParaRPr lang="zh-CN" altLang="en-US" sz="6000" b="1" i="0" dirty="0">
              <a:solidFill>
                <a:schemeClr val="accent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4411017" y="555966"/>
            <a:ext cx="3787205" cy="3299291"/>
          </a:xfrm>
          <a:prstGeom prst="triangle">
            <a:avLst/>
          </a:prstGeom>
          <a:noFill/>
          <a:ln>
            <a:solidFill>
              <a:srgbClr val="29B9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0800000">
            <a:off x="4057168" y="1328684"/>
            <a:ext cx="353849" cy="305042"/>
          </a:xfrm>
          <a:prstGeom prst="triangle">
            <a:avLst/>
          </a:prstGeom>
          <a:solidFill>
            <a:srgbClr val="F6D1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4258044" y="2158374"/>
            <a:ext cx="2282261" cy="1967466"/>
          </a:xfrm>
          <a:prstGeom prst="triangle">
            <a:avLst/>
          </a:prstGeom>
          <a:noFill/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4021639" y="3690846"/>
            <a:ext cx="342088" cy="330344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4906511" y="2679009"/>
            <a:ext cx="1209717" cy="1106353"/>
          </a:xfrm>
          <a:prstGeom prst="triangle">
            <a:avLst/>
          </a:prstGeom>
          <a:solidFill>
            <a:srgbClr val="F37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7135852" y="3577464"/>
            <a:ext cx="342088" cy="330344"/>
          </a:xfrm>
          <a:prstGeom prst="triangle">
            <a:avLst/>
          </a:prstGeom>
          <a:solidFill>
            <a:srgbClr val="F37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7546914" y="2377535"/>
            <a:ext cx="342088" cy="330344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918991" y="0"/>
            <a:ext cx="4141054" cy="3577464"/>
            <a:chOff x="3918991" y="0"/>
            <a:chExt cx="4141054" cy="3577464"/>
          </a:xfrm>
        </p:grpSpPr>
        <p:sp>
          <p:nvSpPr>
            <p:cNvPr id="18" name="等腰三角形 17"/>
            <p:cNvSpPr/>
            <p:nvPr/>
          </p:nvSpPr>
          <p:spPr>
            <a:xfrm rot="10800000">
              <a:off x="3918991" y="0"/>
              <a:ext cx="4141054" cy="3569874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等腰三角形 20"/>
            <p:cNvSpPr/>
            <p:nvPr/>
          </p:nvSpPr>
          <p:spPr>
            <a:xfrm rot="10800000">
              <a:off x="4274406" y="89750"/>
              <a:ext cx="3430221" cy="3487714"/>
            </a:xfrm>
            <a:prstGeom prst="triangle">
              <a:avLst/>
            </a:prstGeom>
            <a:blipFill dpi="0" rotWithShape="0">
              <a:blip r:embed="rId3"/>
              <a:srcRect/>
              <a:stretch>
                <a:fillRect r="-125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4274406" y="89750"/>
              <a:ext cx="3430221" cy="3487714"/>
            </a:xfrm>
            <a:prstGeom prst="triangle">
              <a:avLst/>
            </a:prstGeom>
            <a:solidFill>
              <a:srgbClr val="60B5F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2524117" y="5460738"/>
            <a:ext cx="6968012" cy="150560"/>
          </a:xfrm>
          <a:prstGeom prst="rect">
            <a:avLst/>
          </a:prstGeom>
          <a:gradFill flip="none" rotWithShape="1">
            <a:gsLst>
              <a:gs pos="36000">
                <a:srgbClr val="F37063"/>
              </a:gs>
              <a:gs pos="0">
                <a:srgbClr val="29B9A7"/>
              </a:gs>
              <a:gs pos="68000">
                <a:srgbClr val="F6D15C"/>
              </a:gs>
              <a:gs pos="100000">
                <a:srgbClr val="60B5F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473" y="5676"/>
            <a:ext cx="1560579" cy="46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11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5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00"/>
                            </p:stCondLst>
                            <p:childTnLst>
                              <p:par>
                                <p:cTn id="5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2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  <p:bldP spid="9" grpId="0" animBg="1"/>
      <p:bldP spid="11" grpId="0" animBg="1"/>
      <p:bldP spid="12" grpId="0" animBg="1"/>
      <p:bldP spid="16" grpId="0" animBg="1"/>
      <p:bldP spid="17" grpId="0" animBg="1"/>
      <p:bldP spid="19" grpId="0" animBg="1"/>
      <p:bldP spid="20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14725" y="2581275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变色龙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4065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9000">
        <p:newsflash/>
      </p:transition>
    </mc:Choice>
    <mc:Fallback>
      <p:transition spd="slow" advClick="0" advTm="9000">
        <p:newsflash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9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020355" y="4823765"/>
            <a:ext cx="1086204" cy="1131663"/>
          </a:xfrm>
          <a:custGeom>
            <a:avLst/>
            <a:gdLst>
              <a:gd name="T0" fmla="*/ 0 w 952500"/>
              <a:gd name="T1" fmla="*/ 0 h 1054100"/>
              <a:gd name="T2" fmla="*/ 54108 w 952500"/>
              <a:gd name="T3" fmla="*/ 98115 h 1054100"/>
              <a:gd name="T4" fmla="*/ 135269 w 952500"/>
              <a:gd name="T5" fmla="*/ 82747 h 1054100"/>
              <a:gd name="T6" fmla="*/ 0 w 952500"/>
              <a:gd name="T7" fmla="*/ 0 h 1054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2500" h="1054100">
                <a:moveTo>
                  <a:pt x="0" y="0"/>
                </a:moveTo>
                <a:lnTo>
                  <a:pt x="381000" y="1054100"/>
                </a:lnTo>
                <a:lnTo>
                  <a:pt x="952500" y="889000"/>
                </a:lnTo>
                <a:lnTo>
                  <a:pt x="0" y="0"/>
                </a:lnTo>
                <a:close/>
              </a:path>
            </a:pathLst>
          </a:custGeom>
          <a:solidFill>
            <a:srgbClr val="F37063"/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14" name="任意多边形 10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965325" y="1368966"/>
            <a:ext cx="8134569" cy="4383097"/>
          </a:xfrm>
          <a:custGeom>
            <a:avLst/>
            <a:gdLst>
              <a:gd name="T0" fmla="*/ 0 w 5397138"/>
              <a:gd name="T1" fmla="*/ 0 h 2908300"/>
              <a:gd name="T2" fmla="*/ 5399672 w 5397138"/>
              <a:gd name="T3" fmla="*/ 540657 h 2908300"/>
              <a:gd name="T4" fmla="*/ 4853677 w 5397138"/>
              <a:gd name="T5" fmla="*/ 2654300 h 2908300"/>
              <a:gd name="T6" fmla="*/ 838592 w 5397138"/>
              <a:gd name="T7" fmla="*/ 2908300 h 2908300"/>
              <a:gd name="T8" fmla="*/ 0 w 5397138"/>
              <a:gd name="T9" fmla="*/ 0 h 29083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397138" h="2908300">
                <a:moveTo>
                  <a:pt x="0" y="0"/>
                </a:moveTo>
                <a:lnTo>
                  <a:pt x="5397138" y="540657"/>
                </a:lnTo>
                <a:lnTo>
                  <a:pt x="4851400" y="2654300"/>
                </a:lnTo>
                <a:lnTo>
                  <a:pt x="838200" y="2908300"/>
                </a:lnTo>
                <a:lnTo>
                  <a:pt x="0" y="0"/>
                </a:lnTo>
                <a:close/>
              </a:path>
            </a:pathLst>
          </a:custGeom>
          <a:solidFill>
            <a:srgbClr val="F6D15C">
              <a:alpha val="76077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15" name="任意多边形 1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635231" y="1254125"/>
            <a:ext cx="7840290" cy="4229976"/>
          </a:xfrm>
          <a:custGeom>
            <a:avLst/>
            <a:gdLst>
              <a:gd name="T0" fmla="*/ 0 w 5202646"/>
              <a:gd name="T1" fmla="*/ 622498 h 2806338"/>
              <a:gd name="T2" fmla="*/ 5199790 w 5202646"/>
              <a:gd name="T3" fmla="*/ 0 h 2806338"/>
              <a:gd name="T4" fmla="*/ 4099846 w 5202646"/>
              <a:gd name="T5" fmla="*/ 2694468 h 2806338"/>
              <a:gd name="T6" fmla="*/ 368097 w 5202646"/>
              <a:gd name="T7" fmla="*/ 2808872 h 2806338"/>
              <a:gd name="T8" fmla="*/ 0 w 5202646"/>
              <a:gd name="T9" fmla="*/ 622498 h 28063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02646" h="2806338">
                <a:moveTo>
                  <a:pt x="0" y="621938"/>
                </a:moveTo>
                <a:lnTo>
                  <a:pt x="5202646" y="0"/>
                </a:lnTo>
                <a:lnTo>
                  <a:pt x="4102100" y="2692038"/>
                </a:lnTo>
                <a:lnTo>
                  <a:pt x="368300" y="2806338"/>
                </a:lnTo>
                <a:lnTo>
                  <a:pt x="0" y="621938"/>
                </a:lnTo>
                <a:close/>
              </a:path>
            </a:pathLst>
          </a:custGeom>
          <a:solidFill>
            <a:srgbClr val="29B9A7">
              <a:alpha val="76077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16" name="任意多边形 12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9808008" y="4546233"/>
            <a:ext cx="667514" cy="842167"/>
          </a:xfrm>
          <a:custGeom>
            <a:avLst/>
            <a:gdLst>
              <a:gd name="T0" fmla="*/ 0 w 292100"/>
              <a:gd name="T1" fmla="*/ 235066 h 368300"/>
              <a:gd name="T2" fmla="*/ 5383193 w 292100"/>
              <a:gd name="T3" fmla="*/ 0 h 368300"/>
              <a:gd name="T4" fmla="*/ 1404316 w 292100"/>
              <a:gd name="T5" fmla="*/ 6816859 h 368300"/>
              <a:gd name="T6" fmla="*/ 0 w 292100"/>
              <a:gd name="T7" fmla="*/ 235066 h 3683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2100" h="368300">
                <a:moveTo>
                  <a:pt x="0" y="12700"/>
                </a:moveTo>
                <a:lnTo>
                  <a:pt x="292100" y="0"/>
                </a:lnTo>
                <a:lnTo>
                  <a:pt x="76200" y="368300"/>
                </a:lnTo>
                <a:lnTo>
                  <a:pt x="0" y="12700"/>
                </a:lnTo>
                <a:close/>
              </a:path>
            </a:pathLst>
          </a:custGeom>
          <a:solidFill>
            <a:srgbClr val="60B5FE"/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17" name="任意多边形 13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8721804" y="5541521"/>
            <a:ext cx="1220185" cy="430654"/>
          </a:xfrm>
          <a:custGeom>
            <a:avLst/>
            <a:gdLst>
              <a:gd name="T0" fmla="*/ 0 w 647700"/>
              <a:gd name="T1" fmla="*/ 242235 h 228600"/>
              <a:gd name="T2" fmla="*/ 3088475 w 647700"/>
              <a:gd name="T3" fmla="*/ 0 h 228600"/>
              <a:gd name="T4" fmla="*/ 302794 w 647700"/>
              <a:gd name="T5" fmla="*/ 1090051 h 228600"/>
              <a:gd name="T6" fmla="*/ 0 w 647700"/>
              <a:gd name="T7" fmla="*/ 242235 h 228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47700" h="228600">
                <a:moveTo>
                  <a:pt x="0" y="50800"/>
                </a:moveTo>
                <a:lnTo>
                  <a:pt x="647700" y="0"/>
                </a:lnTo>
                <a:lnTo>
                  <a:pt x="63500" y="228600"/>
                </a:lnTo>
                <a:lnTo>
                  <a:pt x="0" y="5080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18" name="任意多边形 15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3647269" y="2864292"/>
            <a:ext cx="5383171" cy="842167"/>
          </a:xfrm>
          <a:custGeom>
            <a:avLst/>
            <a:gdLst>
              <a:gd name="T0" fmla="*/ 0 w 3456384"/>
              <a:gd name="T1" fmla="*/ 23 h 3882329"/>
              <a:gd name="T2" fmla="*/ 4209859 w 3456384"/>
              <a:gd name="T3" fmla="*/ 23 h 3882329"/>
              <a:gd name="T4" fmla="*/ 0 w 3456384"/>
              <a:gd name="T5" fmla="*/ 23 h 3882329"/>
              <a:gd name="T6" fmla="*/ 0 w 3456384"/>
              <a:gd name="T7" fmla="*/ 0 h 3882329"/>
              <a:gd name="T8" fmla="*/ 4209859 w 3456384"/>
              <a:gd name="T9" fmla="*/ 0 h 3882329"/>
              <a:gd name="T10" fmla="*/ 0 w 3456384"/>
              <a:gd name="T11" fmla="*/ 0 h 388232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56384"/>
              <a:gd name="T19" fmla="*/ 0 h 3882329"/>
              <a:gd name="T20" fmla="*/ 3456384 w 3456384"/>
              <a:gd name="T21" fmla="*/ 3882329 h 388232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56384" h="3882329">
                <a:moveTo>
                  <a:pt x="0" y="3882329"/>
                </a:moveTo>
                <a:lnTo>
                  <a:pt x="3456384" y="3882329"/>
                </a:lnTo>
                <a:lnTo>
                  <a:pt x="0" y="3882329"/>
                </a:lnTo>
                <a:close/>
                <a:moveTo>
                  <a:pt x="0" y="0"/>
                </a:moveTo>
                <a:lnTo>
                  <a:pt x="3456384" y="0"/>
                </a:lnTo>
                <a:lnTo>
                  <a:pt x="0" y="0"/>
                </a:lnTo>
                <a:close/>
              </a:path>
            </a:pathLst>
          </a:custGeom>
          <a:solidFill>
            <a:srgbClr val="B80000"/>
          </a:solidFill>
          <a:ln w="9525">
            <a:solidFill>
              <a:srgbClr val="DEEBF7">
                <a:alpha val="87057"/>
              </a:srgbClr>
            </a:solidFill>
            <a:bevel/>
            <a:headEnd/>
            <a:tailEnd/>
          </a:ln>
        </p:spPr>
        <p:txBody>
          <a:bodyPr lIns="0" tIns="72000" rIns="0" bIns="3600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smtClean="0">
                <a:solidFill>
                  <a:srgbClr val="FFFFFF"/>
                </a:solidFill>
                <a:latin typeface="+mn-lt"/>
                <a:ea typeface="+mn-ea"/>
              </a:rPr>
              <a:t>个人简介</a:t>
            </a:r>
            <a:endParaRPr lang="en-US" altLang="zh-CN" sz="3200" b="1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64345" y="2402627"/>
            <a:ext cx="1949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smtClean="0">
                <a:solidFill>
                  <a:schemeClr val="bg1"/>
                </a:solidFill>
                <a:latin typeface="+mj-lt"/>
              </a:rPr>
              <a:t>PART ONE</a:t>
            </a:r>
            <a:endParaRPr lang="zh-CN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92889" y="3987230"/>
            <a:ext cx="1201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+mj-lt"/>
              </a:rPr>
              <a:t>基本情况</a:t>
            </a:r>
            <a:endParaRPr lang="zh-CN" altLang="en-US" sz="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92889" y="4423655"/>
            <a:ext cx="1201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+mj-lt"/>
              </a:rPr>
              <a:t>工作经历</a:t>
            </a:r>
            <a:endParaRPr lang="zh-CN" altLang="en-US" sz="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12726" y="4423655"/>
            <a:ext cx="1201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+mj-lt"/>
              </a:rPr>
              <a:t>荣誉奖项</a:t>
            </a:r>
            <a:endParaRPr lang="zh-CN" altLang="en-US" sz="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712726" y="3991011"/>
            <a:ext cx="1201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+mj-lt"/>
              </a:rPr>
              <a:t>学习经历</a:t>
            </a:r>
            <a:endParaRPr lang="zh-CN" altLang="en-US" sz="200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8782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/>
      <p:bldP spid="21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17447" y="569663"/>
            <a:ext cx="25296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accent2"/>
                </a:solidFill>
                <a:latin typeface="+mj-lt"/>
              </a:rPr>
              <a:t>个人基本情况</a:t>
            </a:r>
            <a:endParaRPr lang="zh-CN" altLang="en-US" sz="2800" b="1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0" name="MH_Other_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7257210" y="1694135"/>
            <a:ext cx="336550" cy="425450"/>
          </a:xfrm>
          <a:custGeom>
            <a:avLst/>
            <a:gdLst>
              <a:gd name="T0" fmla="*/ 508479 w 1679575"/>
              <a:gd name="T1" fmla="*/ 933537 h 2125662"/>
              <a:gd name="T2" fmla="*/ 645344 w 1679575"/>
              <a:gd name="T3" fmla="*/ 1004349 h 2125662"/>
              <a:gd name="T4" fmla="*/ 637947 w 1679575"/>
              <a:gd name="T5" fmla="*/ 1045870 h 2125662"/>
              <a:gd name="T6" fmla="*/ 629410 w 1679575"/>
              <a:gd name="T7" fmla="*/ 1095637 h 2125662"/>
              <a:gd name="T8" fmla="*/ 645913 w 1679575"/>
              <a:gd name="T9" fmla="*/ 1148533 h 2125662"/>
              <a:gd name="T10" fmla="*/ 923628 w 1679575"/>
              <a:gd name="T11" fmla="*/ 1679766 h 2125662"/>
              <a:gd name="T12" fmla="*/ 886068 w 1679575"/>
              <a:gd name="T13" fmla="*/ 1137442 h 2125662"/>
              <a:gd name="T14" fmla="*/ 896597 w 1679575"/>
              <a:gd name="T15" fmla="*/ 1083408 h 2125662"/>
              <a:gd name="T16" fmla="*/ 885214 w 1679575"/>
              <a:gd name="T17" fmla="*/ 1039044 h 2125662"/>
              <a:gd name="T18" fmla="*/ 917083 w 1679575"/>
              <a:gd name="T19" fmla="*/ 999799 h 2125662"/>
              <a:gd name="T20" fmla="*/ 1048543 w 1679575"/>
              <a:gd name="T21" fmla="*/ 927280 h 2125662"/>
              <a:gd name="T22" fmla="*/ 1168905 w 1679575"/>
              <a:gd name="T23" fmla="*/ 933822 h 2125662"/>
              <a:gd name="T24" fmla="*/ 1257397 w 1679575"/>
              <a:gd name="T25" fmla="*/ 1021128 h 2125662"/>
              <a:gd name="T26" fmla="*/ 1333655 w 1679575"/>
              <a:gd name="T27" fmla="*/ 1118957 h 2125662"/>
              <a:gd name="T28" fmla="*/ 1397392 w 1679575"/>
              <a:gd name="T29" fmla="*/ 1227592 h 2125662"/>
              <a:gd name="T30" fmla="*/ 1446903 w 1679575"/>
              <a:gd name="T31" fmla="*/ 1349025 h 2125662"/>
              <a:gd name="T32" fmla="*/ 1482186 w 1679575"/>
              <a:gd name="T33" fmla="*/ 1483540 h 2125662"/>
              <a:gd name="T34" fmla="*/ 1501820 w 1679575"/>
              <a:gd name="T35" fmla="*/ 1632274 h 2125662"/>
              <a:gd name="T36" fmla="*/ 1439790 w 1679575"/>
              <a:gd name="T37" fmla="*/ 1742331 h 2125662"/>
              <a:gd name="T38" fmla="*/ 1242601 w 1679575"/>
              <a:gd name="T39" fmla="*/ 1826794 h 2125662"/>
              <a:gd name="T40" fmla="*/ 1035738 w 1679575"/>
              <a:gd name="T41" fmla="*/ 1881112 h 2125662"/>
              <a:gd name="T42" fmla="*/ 822331 w 1679575"/>
              <a:gd name="T43" fmla="*/ 1904432 h 2125662"/>
              <a:gd name="T44" fmla="*/ 596403 w 1679575"/>
              <a:gd name="T45" fmla="*/ 1894194 h 2125662"/>
              <a:gd name="T46" fmla="*/ 373036 w 1679575"/>
              <a:gd name="T47" fmla="*/ 1847838 h 2125662"/>
              <a:gd name="T48" fmla="*/ 159344 w 1679575"/>
              <a:gd name="T49" fmla="*/ 1766788 h 2125662"/>
              <a:gd name="T50" fmla="*/ 0 w 1679575"/>
              <a:gd name="T51" fmla="*/ 1676354 h 2125662"/>
              <a:gd name="T52" fmla="*/ 15365 w 1679575"/>
              <a:gd name="T53" fmla="*/ 1518519 h 2125662"/>
              <a:gd name="T54" fmla="*/ 47234 w 1679575"/>
              <a:gd name="T55" fmla="*/ 1376611 h 2125662"/>
              <a:gd name="T56" fmla="*/ 94468 w 1679575"/>
              <a:gd name="T57" fmla="*/ 1249206 h 2125662"/>
              <a:gd name="T58" fmla="*/ 155930 w 1679575"/>
              <a:gd name="T59" fmla="*/ 1135735 h 2125662"/>
              <a:gd name="T60" fmla="*/ 230765 w 1679575"/>
              <a:gd name="T61" fmla="*/ 1035348 h 2125662"/>
              <a:gd name="T62" fmla="*/ 317835 w 1679575"/>
              <a:gd name="T63" fmla="*/ 946334 h 2125662"/>
              <a:gd name="T64" fmla="*/ 427669 w 1679575"/>
              <a:gd name="T65" fmla="*/ 860449 h 2125662"/>
              <a:gd name="T66" fmla="*/ 831848 w 1679575"/>
              <a:gd name="T67" fmla="*/ 5125 h 2125662"/>
              <a:gd name="T68" fmla="*/ 927152 w 1679575"/>
              <a:gd name="T69" fmla="*/ 31035 h 2125662"/>
              <a:gd name="T70" fmla="*/ 1013353 w 1679575"/>
              <a:gd name="T71" fmla="*/ 76590 h 2125662"/>
              <a:gd name="T72" fmla="*/ 1087035 w 1679575"/>
              <a:gd name="T73" fmla="*/ 138945 h 2125662"/>
              <a:gd name="T74" fmla="*/ 1145356 w 1679575"/>
              <a:gd name="T75" fmla="*/ 215250 h 2125662"/>
              <a:gd name="T76" fmla="*/ 1186607 w 1679575"/>
              <a:gd name="T77" fmla="*/ 303514 h 2125662"/>
              <a:gd name="T78" fmla="*/ 1207944 w 1679575"/>
              <a:gd name="T79" fmla="*/ 401174 h 2125662"/>
              <a:gd name="T80" fmla="*/ 1205383 w 1679575"/>
              <a:gd name="T81" fmla="*/ 513924 h 2125662"/>
              <a:gd name="T82" fmla="*/ 1172382 w 1679575"/>
              <a:gd name="T83" fmla="*/ 626673 h 2125662"/>
              <a:gd name="T84" fmla="*/ 1112924 w 1679575"/>
              <a:gd name="T85" fmla="*/ 725187 h 2125662"/>
              <a:gd name="T86" fmla="*/ 1030706 w 1679575"/>
              <a:gd name="T87" fmla="*/ 804625 h 2125662"/>
              <a:gd name="T88" fmla="*/ 915204 w 1679575"/>
              <a:gd name="T89" fmla="*/ 867264 h 2125662"/>
              <a:gd name="T90" fmla="*/ 837253 w 1679575"/>
              <a:gd name="T91" fmla="*/ 887764 h 2125662"/>
              <a:gd name="T92" fmla="*/ 753044 w 1679575"/>
              <a:gd name="T93" fmla="*/ 893458 h 2125662"/>
              <a:gd name="T94" fmla="*/ 658879 w 1679575"/>
              <a:gd name="T95" fmla="*/ 881215 h 2125662"/>
              <a:gd name="T96" fmla="*/ 572394 w 1679575"/>
              <a:gd name="T97" fmla="*/ 850180 h 2125662"/>
              <a:gd name="T98" fmla="*/ 494728 w 1679575"/>
              <a:gd name="T99" fmla="*/ 802917 h 2125662"/>
              <a:gd name="T100" fmla="*/ 424459 w 1679575"/>
              <a:gd name="T101" fmla="*/ 736576 h 2125662"/>
              <a:gd name="T102" fmla="*/ 366992 w 1679575"/>
              <a:gd name="T103" fmla="*/ 651159 h 2125662"/>
              <a:gd name="T104" fmla="*/ 330578 w 1679575"/>
              <a:gd name="T105" fmla="*/ 553500 h 2125662"/>
              <a:gd name="T106" fmla="*/ 317206 w 1679575"/>
              <a:gd name="T107" fmla="*/ 446729 h 2125662"/>
              <a:gd name="T108" fmla="*/ 328586 w 1679575"/>
              <a:gd name="T109" fmla="*/ 345653 h 2125662"/>
              <a:gd name="T110" fmla="*/ 361587 w 1679575"/>
              <a:gd name="T111" fmla="*/ 253403 h 2125662"/>
              <a:gd name="T112" fmla="*/ 412795 w 1679575"/>
              <a:gd name="T113" fmla="*/ 171118 h 2125662"/>
              <a:gd name="T114" fmla="*/ 479934 w 1679575"/>
              <a:gd name="T115" fmla="*/ 101931 h 2125662"/>
              <a:gd name="T116" fmla="*/ 560729 w 1679575"/>
              <a:gd name="T117" fmla="*/ 48972 h 2125662"/>
              <a:gd name="T118" fmla="*/ 652620 w 1679575"/>
              <a:gd name="T119" fmla="*/ 13952 h 2125662"/>
              <a:gd name="T120" fmla="*/ 752191 w 1679575"/>
              <a:gd name="T121" fmla="*/ 0 h 21256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79575" h="2125662">
                <a:moveTo>
                  <a:pt x="481421" y="957262"/>
                </a:moveTo>
                <a:lnTo>
                  <a:pt x="484914" y="961070"/>
                </a:lnTo>
                <a:lnTo>
                  <a:pt x="490948" y="968686"/>
                </a:lnTo>
                <a:lnTo>
                  <a:pt x="497299" y="975667"/>
                </a:lnTo>
                <a:lnTo>
                  <a:pt x="510319" y="990264"/>
                </a:lnTo>
                <a:lnTo>
                  <a:pt x="523657" y="1003909"/>
                </a:lnTo>
                <a:lnTo>
                  <a:pt x="537947" y="1017237"/>
                </a:lnTo>
                <a:lnTo>
                  <a:pt x="552237" y="1029613"/>
                </a:lnTo>
                <a:lnTo>
                  <a:pt x="567480" y="1041671"/>
                </a:lnTo>
                <a:lnTo>
                  <a:pt x="583040" y="1053095"/>
                </a:lnTo>
                <a:lnTo>
                  <a:pt x="598601" y="1063884"/>
                </a:lnTo>
                <a:lnTo>
                  <a:pt x="615114" y="1074039"/>
                </a:lnTo>
                <a:lnTo>
                  <a:pt x="631627" y="1083558"/>
                </a:lnTo>
                <a:lnTo>
                  <a:pt x="649093" y="1092126"/>
                </a:lnTo>
                <a:lnTo>
                  <a:pt x="666241" y="1100377"/>
                </a:lnTo>
                <a:lnTo>
                  <a:pt x="684025" y="1107993"/>
                </a:lnTo>
                <a:lnTo>
                  <a:pt x="701808" y="1114657"/>
                </a:lnTo>
                <a:lnTo>
                  <a:pt x="720226" y="1120686"/>
                </a:lnTo>
                <a:lnTo>
                  <a:pt x="738645" y="1125763"/>
                </a:lnTo>
                <a:lnTo>
                  <a:pt x="734517" y="1130840"/>
                </a:lnTo>
                <a:lnTo>
                  <a:pt x="730706" y="1135283"/>
                </a:lnTo>
                <a:lnTo>
                  <a:pt x="727213" y="1140043"/>
                </a:lnTo>
                <a:lnTo>
                  <a:pt x="723402" y="1145437"/>
                </a:lnTo>
                <a:lnTo>
                  <a:pt x="720544" y="1150515"/>
                </a:lnTo>
                <a:lnTo>
                  <a:pt x="717368" y="1155909"/>
                </a:lnTo>
                <a:lnTo>
                  <a:pt x="714510" y="1161304"/>
                </a:lnTo>
                <a:lnTo>
                  <a:pt x="711970" y="1167016"/>
                </a:lnTo>
                <a:lnTo>
                  <a:pt x="710064" y="1172410"/>
                </a:lnTo>
                <a:lnTo>
                  <a:pt x="708159" y="1178439"/>
                </a:lnTo>
                <a:lnTo>
                  <a:pt x="706254" y="1184151"/>
                </a:lnTo>
                <a:lnTo>
                  <a:pt x="704983" y="1190498"/>
                </a:lnTo>
                <a:lnTo>
                  <a:pt x="704031" y="1196210"/>
                </a:lnTo>
                <a:lnTo>
                  <a:pt x="702761" y="1202556"/>
                </a:lnTo>
                <a:lnTo>
                  <a:pt x="702443" y="1208903"/>
                </a:lnTo>
                <a:lnTo>
                  <a:pt x="702125" y="1215249"/>
                </a:lnTo>
                <a:lnTo>
                  <a:pt x="702443" y="1222548"/>
                </a:lnTo>
                <a:lnTo>
                  <a:pt x="703078" y="1229529"/>
                </a:lnTo>
                <a:lnTo>
                  <a:pt x="704348" y="1236510"/>
                </a:lnTo>
                <a:lnTo>
                  <a:pt x="705619" y="1243174"/>
                </a:lnTo>
                <a:lnTo>
                  <a:pt x="707206" y="1249838"/>
                </a:lnTo>
                <a:lnTo>
                  <a:pt x="709112" y="1256819"/>
                </a:lnTo>
                <a:lnTo>
                  <a:pt x="711652" y="1263166"/>
                </a:lnTo>
                <a:lnTo>
                  <a:pt x="714193" y="1269512"/>
                </a:lnTo>
                <a:lnTo>
                  <a:pt x="717686" y="1275542"/>
                </a:lnTo>
                <a:lnTo>
                  <a:pt x="720861" y="1281571"/>
                </a:lnTo>
                <a:lnTo>
                  <a:pt x="724355" y="1287283"/>
                </a:lnTo>
                <a:lnTo>
                  <a:pt x="728483" y="1292995"/>
                </a:lnTo>
                <a:lnTo>
                  <a:pt x="732611" y="1298389"/>
                </a:lnTo>
                <a:lnTo>
                  <a:pt x="737057" y="1303784"/>
                </a:lnTo>
                <a:lnTo>
                  <a:pt x="742138" y="1308861"/>
                </a:lnTo>
                <a:lnTo>
                  <a:pt x="746901" y="1313304"/>
                </a:lnTo>
                <a:lnTo>
                  <a:pt x="672275" y="1874339"/>
                </a:lnTo>
                <a:lnTo>
                  <a:pt x="854237" y="2050773"/>
                </a:lnTo>
                <a:lnTo>
                  <a:pt x="1030800" y="1874339"/>
                </a:lnTo>
                <a:lnTo>
                  <a:pt x="956173" y="1313304"/>
                </a:lnTo>
                <a:lnTo>
                  <a:pt x="961572" y="1308544"/>
                </a:lnTo>
                <a:lnTo>
                  <a:pt x="966018" y="1303466"/>
                </a:lnTo>
                <a:lnTo>
                  <a:pt x="970781" y="1298072"/>
                </a:lnTo>
                <a:lnTo>
                  <a:pt x="974910" y="1292995"/>
                </a:lnTo>
                <a:lnTo>
                  <a:pt x="978720" y="1286965"/>
                </a:lnTo>
                <a:lnTo>
                  <a:pt x="982531" y="1281571"/>
                </a:lnTo>
                <a:lnTo>
                  <a:pt x="986024" y="1275224"/>
                </a:lnTo>
                <a:lnTo>
                  <a:pt x="988882" y="1269195"/>
                </a:lnTo>
                <a:lnTo>
                  <a:pt x="991423" y="1262849"/>
                </a:lnTo>
                <a:lnTo>
                  <a:pt x="994281" y="1256502"/>
                </a:lnTo>
                <a:lnTo>
                  <a:pt x="996186" y="1249838"/>
                </a:lnTo>
                <a:lnTo>
                  <a:pt x="997774" y="1243174"/>
                </a:lnTo>
                <a:lnTo>
                  <a:pt x="999044" y="1236510"/>
                </a:lnTo>
                <a:lnTo>
                  <a:pt x="999997" y="1229212"/>
                </a:lnTo>
                <a:lnTo>
                  <a:pt x="1000632" y="1222548"/>
                </a:lnTo>
                <a:lnTo>
                  <a:pt x="1000632" y="1215249"/>
                </a:lnTo>
                <a:lnTo>
                  <a:pt x="1000632" y="1208903"/>
                </a:lnTo>
                <a:lnTo>
                  <a:pt x="1000314" y="1203191"/>
                </a:lnTo>
                <a:lnTo>
                  <a:pt x="999679" y="1197479"/>
                </a:lnTo>
                <a:lnTo>
                  <a:pt x="998727" y="1191767"/>
                </a:lnTo>
                <a:lnTo>
                  <a:pt x="997456" y="1186055"/>
                </a:lnTo>
                <a:lnTo>
                  <a:pt x="996186" y="1180661"/>
                </a:lnTo>
                <a:lnTo>
                  <a:pt x="994598" y="1175266"/>
                </a:lnTo>
                <a:lnTo>
                  <a:pt x="992375" y="1169872"/>
                </a:lnTo>
                <a:lnTo>
                  <a:pt x="990152" y="1164794"/>
                </a:lnTo>
                <a:lnTo>
                  <a:pt x="987929" y="1159400"/>
                </a:lnTo>
                <a:lnTo>
                  <a:pt x="985389" y="1154640"/>
                </a:lnTo>
                <a:lnTo>
                  <a:pt x="982849" y="1149563"/>
                </a:lnTo>
                <a:lnTo>
                  <a:pt x="979355" y="1144803"/>
                </a:lnTo>
                <a:lnTo>
                  <a:pt x="976497" y="1139725"/>
                </a:lnTo>
                <a:lnTo>
                  <a:pt x="973004" y="1135283"/>
                </a:lnTo>
                <a:lnTo>
                  <a:pt x="969829" y="1130840"/>
                </a:lnTo>
                <a:lnTo>
                  <a:pt x="987612" y="1126398"/>
                </a:lnTo>
                <a:lnTo>
                  <a:pt x="1005713" y="1121320"/>
                </a:lnTo>
                <a:lnTo>
                  <a:pt x="1023496" y="1115609"/>
                </a:lnTo>
                <a:lnTo>
                  <a:pt x="1041280" y="1109262"/>
                </a:lnTo>
                <a:lnTo>
                  <a:pt x="1058428" y="1101963"/>
                </a:lnTo>
                <a:lnTo>
                  <a:pt x="1075576" y="1094665"/>
                </a:lnTo>
                <a:lnTo>
                  <a:pt x="1092089" y="1086097"/>
                </a:lnTo>
                <a:lnTo>
                  <a:pt x="1108602" y="1076895"/>
                </a:lnTo>
                <a:lnTo>
                  <a:pt x="1124480" y="1067375"/>
                </a:lnTo>
                <a:lnTo>
                  <a:pt x="1140041" y="1056903"/>
                </a:lnTo>
                <a:lnTo>
                  <a:pt x="1155601" y="1046114"/>
                </a:lnTo>
                <a:lnTo>
                  <a:pt x="1170209" y="1034690"/>
                </a:lnTo>
                <a:lnTo>
                  <a:pt x="1184817" y="1022632"/>
                </a:lnTo>
                <a:lnTo>
                  <a:pt x="1198472" y="1009938"/>
                </a:lnTo>
                <a:lnTo>
                  <a:pt x="1211809" y="996928"/>
                </a:lnTo>
                <a:lnTo>
                  <a:pt x="1225147" y="983283"/>
                </a:lnTo>
                <a:lnTo>
                  <a:pt x="1228640" y="979792"/>
                </a:lnTo>
                <a:lnTo>
                  <a:pt x="1232451" y="982966"/>
                </a:lnTo>
                <a:lnTo>
                  <a:pt x="1257220" y="1002005"/>
                </a:lnTo>
                <a:lnTo>
                  <a:pt x="1281037" y="1021680"/>
                </a:lnTo>
                <a:lnTo>
                  <a:pt x="1304537" y="1041989"/>
                </a:lnTo>
                <a:lnTo>
                  <a:pt x="1316604" y="1052143"/>
                </a:lnTo>
                <a:lnTo>
                  <a:pt x="1327719" y="1062615"/>
                </a:lnTo>
                <a:lnTo>
                  <a:pt x="1338833" y="1073404"/>
                </a:lnTo>
                <a:lnTo>
                  <a:pt x="1349948" y="1084193"/>
                </a:lnTo>
                <a:lnTo>
                  <a:pt x="1361062" y="1094982"/>
                </a:lnTo>
                <a:lnTo>
                  <a:pt x="1371860" y="1105771"/>
                </a:lnTo>
                <a:lnTo>
                  <a:pt x="1382339" y="1116561"/>
                </a:lnTo>
                <a:lnTo>
                  <a:pt x="1392818" y="1127984"/>
                </a:lnTo>
                <a:lnTo>
                  <a:pt x="1403298" y="1139408"/>
                </a:lnTo>
                <a:lnTo>
                  <a:pt x="1413460" y="1150832"/>
                </a:lnTo>
                <a:lnTo>
                  <a:pt x="1423304" y="1162573"/>
                </a:lnTo>
                <a:lnTo>
                  <a:pt x="1433149" y="1174314"/>
                </a:lnTo>
                <a:lnTo>
                  <a:pt x="1442675" y="1186373"/>
                </a:lnTo>
                <a:lnTo>
                  <a:pt x="1452202" y="1198748"/>
                </a:lnTo>
                <a:lnTo>
                  <a:pt x="1461411" y="1210807"/>
                </a:lnTo>
                <a:lnTo>
                  <a:pt x="1470621" y="1223183"/>
                </a:lnTo>
                <a:lnTo>
                  <a:pt x="1479830" y="1235876"/>
                </a:lnTo>
                <a:lnTo>
                  <a:pt x="1488404" y="1248569"/>
                </a:lnTo>
                <a:lnTo>
                  <a:pt x="1496978" y="1261262"/>
                </a:lnTo>
                <a:lnTo>
                  <a:pt x="1505552" y="1274272"/>
                </a:lnTo>
                <a:lnTo>
                  <a:pt x="1513809" y="1287600"/>
                </a:lnTo>
                <a:lnTo>
                  <a:pt x="1521748" y="1300611"/>
                </a:lnTo>
                <a:lnTo>
                  <a:pt x="1529687" y="1314573"/>
                </a:lnTo>
                <a:lnTo>
                  <a:pt x="1537308" y="1328218"/>
                </a:lnTo>
                <a:lnTo>
                  <a:pt x="1544930" y="1341863"/>
                </a:lnTo>
                <a:lnTo>
                  <a:pt x="1552234" y="1355826"/>
                </a:lnTo>
                <a:lnTo>
                  <a:pt x="1559537" y="1369788"/>
                </a:lnTo>
                <a:lnTo>
                  <a:pt x="1566206" y="1384385"/>
                </a:lnTo>
                <a:lnTo>
                  <a:pt x="1573193" y="1398982"/>
                </a:lnTo>
                <a:lnTo>
                  <a:pt x="1579544" y="1413579"/>
                </a:lnTo>
                <a:lnTo>
                  <a:pt x="1586213" y="1428176"/>
                </a:lnTo>
                <a:lnTo>
                  <a:pt x="1592246" y="1443725"/>
                </a:lnTo>
                <a:lnTo>
                  <a:pt x="1598280" y="1458640"/>
                </a:lnTo>
                <a:lnTo>
                  <a:pt x="1603996" y="1473871"/>
                </a:lnTo>
                <a:lnTo>
                  <a:pt x="1609712" y="1489738"/>
                </a:lnTo>
                <a:lnTo>
                  <a:pt x="1614793" y="1505287"/>
                </a:lnTo>
                <a:lnTo>
                  <a:pt x="1620191" y="1521153"/>
                </a:lnTo>
                <a:lnTo>
                  <a:pt x="1624955" y="1537337"/>
                </a:lnTo>
                <a:lnTo>
                  <a:pt x="1630036" y="1553521"/>
                </a:lnTo>
                <a:lnTo>
                  <a:pt x="1634482" y="1570339"/>
                </a:lnTo>
                <a:lnTo>
                  <a:pt x="1638610" y="1586840"/>
                </a:lnTo>
                <a:lnTo>
                  <a:pt x="1643056" y="1603976"/>
                </a:lnTo>
                <a:lnTo>
                  <a:pt x="1646867" y="1620794"/>
                </a:lnTo>
                <a:lnTo>
                  <a:pt x="1650677" y="1637930"/>
                </a:lnTo>
                <a:lnTo>
                  <a:pt x="1654170" y="1655383"/>
                </a:lnTo>
                <a:lnTo>
                  <a:pt x="1657664" y="1673153"/>
                </a:lnTo>
                <a:lnTo>
                  <a:pt x="1660522" y="1690923"/>
                </a:lnTo>
                <a:lnTo>
                  <a:pt x="1663697" y="1709011"/>
                </a:lnTo>
                <a:lnTo>
                  <a:pt x="1666238" y="1727099"/>
                </a:lnTo>
                <a:lnTo>
                  <a:pt x="1668461" y="1745821"/>
                </a:lnTo>
                <a:lnTo>
                  <a:pt x="1670684" y="1764226"/>
                </a:lnTo>
                <a:lnTo>
                  <a:pt x="1672589" y="1783266"/>
                </a:lnTo>
                <a:lnTo>
                  <a:pt x="1674177" y="1802305"/>
                </a:lnTo>
                <a:lnTo>
                  <a:pt x="1676082" y="1821345"/>
                </a:lnTo>
                <a:lnTo>
                  <a:pt x="1677352" y="1841019"/>
                </a:lnTo>
                <a:lnTo>
                  <a:pt x="1678305" y="1860694"/>
                </a:lnTo>
                <a:lnTo>
                  <a:pt x="1679258" y="1880368"/>
                </a:lnTo>
                <a:lnTo>
                  <a:pt x="1679575" y="1900677"/>
                </a:lnTo>
                <a:lnTo>
                  <a:pt x="1679575" y="1903850"/>
                </a:lnTo>
                <a:lnTo>
                  <a:pt x="1677035" y="1905437"/>
                </a:lnTo>
                <a:lnTo>
                  <a:pt x="1653853" y="1918765"/>
                </a:lnTo>
                <a:lnTo>
                  <a:pt x="1630353" y="1931775"/>
                </a:lnTo>
                <a:lnTo>
                  <a:pt x="1606854" y="1944151"/>
                </a:lnTo>
                <a:lnTo>
                  <a:pt x="1583037" y="1956209"/>
                </a:lnTo>
                <a:lnTo>
                  <a:pt x="1558902" y="1967950"/>
                </a:lnTo>
                <a:lnTo>
                  <a:pt x="1534768" y="1979374"/>
                </a:lnTo>
                <a:lnTo>
                  <a:pt x="1510316" y="1990163"/>
                </a:lnTo>
                <a:lnTo>
                  <a:pt x="1485864" y="2000635"/>
                </a:lnTo>
                <a:lnTo>
                  <a:pt x="1461411" y="2010790"/>
                </a:lnTo>
                <a:lnTo>
                  <a:pt x="1436642" y="2020627"/>
                </a:lnTo>
                <a:lnTo>
                  <a:pt x="1411872" y="2029512"/>
                </a:lnTo>
                <a:lnTo>
                  <a:pt x="1386785" y="2038397"/>
                </a:lnTo>
                <a:lnTo>
                  <a:pt x="1361380" y="2046965"/>
                </a:lnTo>
                <a:lnTo>
                  <a:pt x="1335975" y="2054581"/>
                </a:lnTo>
                <a:lnTo>
                  <a:pt x="1310570" y="2062514"/>
                </a:lnTo>
                <a:lnTo>
                  <a:pt x="1285166" y="2069495"/>
                </a:lnTo>
                <a:lnTo>
                  <a:pt x="1259443" y="2076159"/>
                </a:lnTo>
                <a:lnTo>
                  <a:pt x="1233403" y="2082506"/>
                </a:lnTo>
                <a:lnTo>
                  <a:pt x="1207681" y="2088535"/>
                </a:lnTo>
                <a:lnTo>
                  <a:pt x="1181959" y="2093929"/>
                </a:lnTo>
                <a:lnTo>
                  <a:pt x="1155919" y="2099007"/>
                </a:lnTo>
                <a:lnTo>
                  <a:pt x="1129561" y="2103767"/>
                </a:lnTo>
                <a:lnTo>
                  <a:pt x="1103204" y="2107892"/>
                </a:lnTo>
                <a:lnTo>
                  <a:pt x="1077164" y="2111382"/>
                </a:lnTo>
                <a:lnTo>
                  <a:pt x="1050806" y="2114873"/>
                </a:lnTo>
                <a:lnTo>
                  <a:pt x="1024131" y="2117729"/>
                </a:lnTo>
                <a:lnTo>
                  <a:pt x="997774" y="2119950"/>
                </a:lnTo>
                <a:lnTo>
                  <a:pt x="971099" y="2121854"/>
                </a:lnTo>
                <a:lnTo>
                  <a:pt x="944424" y="2123441"/>
                </a:lnTo>
                <a:lnTo>
                  <a:pt x="917749" y="2125028"/>
                </a:lnTo>
                <a:lnTo>
                  <a:pt x="891074" y="2125662"/>
                </a:lnTo>
                <a:lnTo>
                  <a:pt x="864399" y="2125662"/>
                </a:lnTo>
                <a:lnTo>
                  <a:pt x="835818" y="2125662"/>
                </a:lnTo>
                <a:lnTo>
                  <a:pt x="807238" y="2124710"/>
                </a:lnTo>
                <a:lnTo>
                  <a:pt x="778657" y="2123124"/>
                </a:lnTo>
                <a:lnTo>
                  <a:pt x="750395" y="2121537"/>
                </a:lnTo>
                <a:lnTo>
                  <a:pt x="722132" y="2119316"/>
                </a:lnTo>
                <a:lnTo>
                  <a:pt x="693869" y="2116777"/>
                </a:lnTo>
                <a:lnTo>
                  <a:pt x="665606" y="2113604"/>
                </a:lnTo>
                <a:lnTo>
                  <a:pt x="637661" y="2109478"/>
                </a:lnTo>
                <a:lnTo>
                  <a:pt x="609398" y="2105353"/>
                </a:lnTo>
                <a:lnTo>
                  <a:pt x="581453" y="2100593"/>
                </a:lnTo>
                <a:lnTo>
                  <a:pt x="553825" y="2095199"/>
                </a:lnTo>
                <a:lnTo>
                  <a:pt x="525880" y="2089487"/>
                </a:lnTo>
                <a:lnTo>
                  <a:pt x="498252" y="2083458"/>
                </a:lnTo>
                <a:lnTo>
                  <a:pt x="470624" y="2076476"/>
                </a:lnTo>
                <a:lnTo>
                  <a:pt x="443314" y="2069495"/>
                </a:lnTo>
                <a:lnTo>
                  <a:pt x="416321" y="2061879"/>
                </a:lnTo>
                <a:lnTo>
                  <a:pt x="389011" y="2053629"/>
                </a:lnTo>
                <a:lnTo>
                  <a:pt x="362019" y="2045378"/>
                </a:lnTo>
                <a:lnTo>
                  <a:pt x="335343" y="2036176"/>
                </a:lnTo>
                <a:lnTo>
                  <a:pt x="308668" y="2026656"/>
                </a:lnTo>
                <a:lnTo>
                  <a:pt x="282311" y="2017502"/>
                </a:lnTo>
                <a:lnTo>
                  <a:pt x="255953" y="2006030"/>
                </a:lnTo>
                <a:lnTo>
                  <a:pt x="229913" y="1994923"/>
                </a:lnTo>
                <a:lnTo>
                  <a:pt x="203556" y="1983499"/>
                </a:lnTo>
                <a:lnTo>
                  <a:pt x="177833" y="1971441"/>
                </a:lnTo>
                <a:lnTo>
                  <a:pt x="152429" y="1959065"/>
                </a:lnTo>
                <a:lnTo>
                  <a:pt x="127024" y="1946372"/>
                </a:lnTo>
                <a:lnTo>
                  <a:pt x="101619" y="1933044"/>
                </a:lnTo>
                <a:lnTo>
                  <a:pt x="76532" y="1919399"/>
                </a:lnTo>
                <a:lnTo>
                  <a:pt x="51762" y="1905437"/>
                </a:lnTo>
                <a:lnTo>
                  <a:pt x="27310" y="1890523"/>
                </a:lnTo>
                <a:lnTo>
                  <a:pt x="2858" y="1875291"/>
                </a:lnTo>
                <a:lnTo>
                  <a:pt x="0" y="1888301"/>
                </a:lnTo>
                <a:lnTo>
                  <a:pt x="0" y="1870531"/>
                </a:lnTo>
                <a:lnTo>
                  <a:pt x="952" y="1850222"/>
                </a:lnTo>
                <a:lnTo>
                  <a:pt x="2223" y="1829913"/>
                </a:lnTo>
                <a:lnTo>
                  <a:pt x="3493" y="1809604"/>
                </a:lnTo>
                <a:lnTo>
                  <a:pt x="5398" y="1790247"/>
                </a:lnTo>
                <a:lnTo>
                  <a:pt x="6986" y="1770573"/>
                </a:lnTo>
                <a:lnTo>
                  <a:pt x="9209" y="1750898"/>
                </a:lnTo>
                <a:lnTo>
                  <a:pt x="11749" y="1732176"/>
                </a:lnTo>
                <a:lnTo>
                  <a:pt x="14290" y="1713136"/>
                </a:lnTo>
                <a:lnTo>
                  <a:pt x="17148" y="1694414"/>
                </a:lnTo>
                <a:lnTo>
                  <a:pt x="20006" y="1676009"/>
                </a:lnTo>
                <a:lnTo>
                  <a:pt x="23499" y="1657604"/>
                </a:lnTo>
                <a:lnTo>
                  <a:pt x="26992" y="1639834"/>
                </a:lnTo>
                <a:lnTo>
                  <a:pt x="30486" y="1621746"/>
                </a:lnTo>
                <a:lnTo>
                  <a:pt x="34931" y="1604293"/>
                </a:lnTo>
                <a:lnTo>
                  <a:pt x="38742" y="1586840"/>
                </a:lnTo>
                <a:lnTo>
                  <a:pt x="43188" y="1569704"/>
                </a:lnTo>
                <a:lnTo>
                  <a:pt x="47951" y="1552569"/>
                </a:lnTo>
                <a:lnTo>
                  <a:pt x="52715" y="1536068"/>
                </a:lnTo>
                <a:lnTo>
                  <a:pt x="57796" y="1519249"/>
                </a:lnTo>
                <a:lnTo>
                  <a:pt x="62877" y="1503066"/>
                </a:lnTo>
                <a:lnTo>
                  <a:pt x="68593" y="1486564"/>
                </a:lnTo>
                <a:lnTo>
                  <a:pt x="73991" y="1470698"/>
                </a:lnTo>
                <a:lnTo>
                  <a:pt x="80025" y="1455149"/>
                </a:lnTo>
                <a:lnTo>
                  <a:pt x="86059" y="1439283"/>
                </a:lnTo>
                <a:lnTo>
                  <a:pt x="92410" y="1424051"/>
                </a:lnTo>
                <a:lnTo>
                  <a:pt x="98761" y="1409137"/>
                </a:lnTo>
                <a:lnTo>
                  <a:pt x="105430" y="1393905"/>
                </a:lnTo>
                <a:lnTo>
                  <a:pt x="112098" y="1378990"/>
                </a:lnTo>
                <a:lnTo>
                  <a:pt x="119402" y="1364393"/>
                </a:lnTo>
                <a:lnTo>
                  <a:pt x="126706" y="1350114"/>
                </a:lnTo>
                <a:lnTo>
                  <a:pt x="134010" y="1335834"/>
                </a:lnTo>
                <a:lnTo>
                  <a:pt x="141632" y="1321871"/>
                </a:lnTo>
                <a:lnTo>
                  <a:pt x="149571" y="1307909"/>
                </a:lnTo>
                <a:lnTo>
                  <a:pt x="157510" y="1294264"/>
                </a:lnTo>
                <a:lnTo>
                  <a:pt x="165766" y="1280936"/>
                </a:lnTo>
                <a:lnTo>
                  <a:pt x="174023" y="1267291"/>
                </a:lnTo>
                <a:lnTo>
                  <a:pt x="182597" y="1253963"/>
                </a:lnTo>
                <a:lnTo>
                  <a:pt x="191171" y="1241270"/>
                </a:lnTo>
                <a:lnTo>
                  <a:pt x="200380" y="1228260"/>
                </a:lnTo>
                <a:lnTo>
                  <a:pt x="209589" y="1215884"/>
                </a:lnTo>
                <a:lnTo>
                  <a:pt x="218799" y="1203191"/>
                </a:lnTo>
                <a:lnTo>
                  <a:pt x="228008" y="1191133"/>
                </a:lnTo>
                <a:lnTo>
                  <a:pt x="237852" y="1178757"/>
                </a:lnTo>
                <a:lnTo>
                  <a:pt x="247697" y="1167016"/>
                </a:lnTo>
                <a:lnTo>
                  <a:pt x="257541" y="1155275"/>
                </a:lnTo>
                <a:lnTo>
                  <a:pt x="267703" y="1143533"/>
                </a:lnTo>
                <a:lnTo>
                  <a:pt x="278182" y="1132110"/>
                </a:lnTo>
                <a:lnTo>
                  <a:pt x="288662" y="1120686"/>
                </a:lnTo>
                <a:lnTo>
                  <a:pt x="298824" y="1109579"/>
                </a:lnTo>
                <a:lnTo>
                  <a:pt x="309938" y="1098473"/>
                </a:lnTo>
                <a:lnTo>
                  <a:pt x="320735" y="1087684"/>
                </a:lnTo>
                <a:lnTo>
                  <a:pt x="331850" y="1076895"/>
                </a:lnTo>
                <a:lnTo>
                  <a:pt x="343282" y="1066423"/>
                </a:lnTo>
                <a:lnTo>
                  <a:pt x="354715" y="1055951"/>
                </a:lnTo>
                <a:lnTo>
                  <a:pt x="366147" y="1045797"/>
                </a:lnTo>
                <a:lnTo>
                  <a:pt x="377897" y="1035642"/>
                </a:lnTo>
                <a:lnTo>
                  <a:pt x="389964" y="1025805"/>
                </a:lnTo>
                <a:lnTo>
                  <a:pt x="401714" y="1015968"/>
                </a:lnTo>
                <a:lnTo>
                  <a:pt x="414099" y="1006448"/>
                </a:lnTo>
                <a:lnTo>
                  <a:pt x="426801" y="996928"/>
                </a:lnTo>
                <a:lnTo>
                  <a:pt x="439186" y="987408"/>
                </a:lnTo>
                <a:lnTo>
                  <a:pt x="451571" y="977888"/>
                </a:lnTo>
                <a:lnTo>
                  <a:pt x="477293" y="960118"/>
                </a:lnTo>
                <a:lnTo>
                  <a:pt x="481421" y="957262"/>
                </a:lnTo>
                <a:close/>
                <a:moveTo>
                  <a:pt x="839471" y="0"/>
                </a:moveTo>
                <a:lnTo>
                  <a:pt x="852171" y="0"/>
                </a:lnTo>
                <a:lnTo>
                  <a:pt x="865506" y="0"/>
                </a:lnTo>
                <a:lnTo>
                  <a:pt x="878206" y="636"/>
                </a:lnTo>
                <a:lnTo>
                  <a:pt x="890906" y="1271"/>
                </a:lnTo>
                <a:lnTo>
                  <a:pt x="903288" y="2542"/>
                </a:lnTo>
                <a:lnTo>
                  <a:pt x="915988" y="3813"/>
                </a:lnTo>
                <a:lnTo>
                  <a:pt x="928371" y="5719"/>
                </a:lnTo>
                <a:lnTo>
                  <a:pt x="940436" y="7943"/>
                </a:lnTo>
                <a:lnTo>
                  <a:pt x="952818" y="10167"/>
                </a:lnTo>
                <a:lnTo>
                  <a:pt x="964883" y="12708"/>
                </a:lnTo>
                <a:lnTo>
                  <a:pt x="976631" y="15568"/>
                </a:lnTo>
                <a:lnTo>
                  <a:pt x="988696" y="19062"/>
                </a:lnTo>
                <a:lnTo>
                  <a:pt x="1000443" y="22239"/>
                </a:lnTo>
                <a:lnTo>
                  <a:pt x="1011873" y="26052"/>
                </a:lnTo>
                <a:lnTo>
                  <a:pt x="1023621" y="30182"/>
                </a:lnTo>
                <a:lnTo>
                  <a:pt x="1034733" y="34630"/>
                </a:lnTo>
                <a:lnTo>
                  <a:pt x="1046163" y="39395"/>
                </a:lnTo>
                <a:lnTo>
                  <a:pt x="1057276" y="44161"/>
                </a:lnTo>
                <a:lnTo>
                  <a:pt x="1068388" y="48926"/>
                </a:lnTo>
                <a:lnTo>
                  <a:pt x="1079183" y="54645"/>
                </a:lnTo>
                <a:lnTo>
                  <a:pt x="1089661" y="60046"/>
                </a:lnTo>
                <a:lnTo>
                  <a:pt x="1100456" y="66082"/>
                </a:lnTo>
                <a:lnTo>
                  <a:pt x="1110616" y="72119"/>
                </a:lnTo>
                <a:lnTo>
                  <a:pt x="1120776" y="78790"/>
                </a:lnTo>
                <a:lnTo>
                  <a:pt x="1130936" y="85462"/>
                </a:lnTo>
                <a:lnTo>
                  <a:pt x="1140461" y="92134"/>
                </a:lnTo>
                <a:lnTo>
                  <a:pt x="1150303" y="99123"/>
                </a:lnTo>
                <a:lnTo>
                  <a:pt x="1159828" y="106430"/>
                </a:lnTo>
                <a:lnTo>
                  <a:pt x="1169353" y="114055"/>
                </a:lnTo>
                <a:lnTo>
                  <a:pt x="1178561" y="121680"/>
                </a:lnTo>
                <a:lnTo>
                  <a:pt x="1187133" y="129623"/>
                </a:lnTo>
                <a:lnTo>
                  <a:pt x="1196023" y="137883"/>
                </a:lnTo>
                <a:lnTo>
                  <a:pt x="1204596" y="146143"/>
                </a:lnTo>
                <a:lnTo>
                  <a:pt x="1213168" y="155039"/>
                </a:lnTo>
                <a:lnTo>
                  <a:pt x="1221106" y="163299"/>
                </a:lnTo>
                <a:lnTo>
                  <a:pt x="1229043" y="172513"/>
                </a:lnTo>
                <a:lnTo>
                  <a:pt x="1236981" y="181726"/>
                </a:lnTo>
                <a:lnTo>
                  <a:pt x="1244283" y="190939"/>
                </a:lnTo>
                <a:lnTo>
                  <a:pt x="1251586" y="200153"/>
                </a:lnTo>
                <a:lnTo>
                  <a:pt x="1258888" y="210001"/>
                </a:lnTo>
                <a:lnTo>
                  <a:pt x="1265556" y="219850"/>
                </a:lnTo>
                <a:lnTo>
                  <a:pt x="1272223" y="230017"/>
                </a:lnTo>
                <a:lnTo>
                  <a:pt x="1278256" y="240183"/>
                </a:lnTo>
                <a:lnTo>
                  <a:pt x="1284606" y="250667"/>
                </a:lnTo>
                <a:lnTo>
                  <a:pt x="1290321" y="261151"/>
                </a:lnTo>
                <a:lnTo>
                  <a:pt x="1296353" y="271953"/>
                </a:lnTo>
                <a:lnTo>
                  <a:pt x="1301433" y="282755"/>
                </a:lnTo>
                <a:lnTo>
                  <a:pt x="1306831" y="293239"/>
                </a:lnTo>
                <a:lnTo>
                  <a:pt x="1311593" y="304359"/>
                </a:lnTo>
                <a:lnTo>
                  <a:pt x="1316356" y="315796"/>
                </a:lnTo>
                <a:lnTo>
                  <a:pt x="1320483" y="327234"/>
                </a:lnTo>
                <a:lnTo>
                  <a:pt x="1324293" y="338671"/>
                </a:lnTo>
                <a:lnTo>
                  <a:pt x="1328421" y="350426"/>
                </a:lnTo>
                <a:lnTo>
                  <a:pt x="1331913" y="362181"/>
                </a:lnTo>
                <a:lnTo>
                  <a:pt x="1335088" y="373936"/>
                </a:lnTo>
                <a:lnTo>
                  <a:pt x="1337946" y="386009"/>
                </a:lnTo>
                <a:lnTo>
                  <a:pt x="1340803" y="398081"/>
                </a:lnTo>
                <a:lnTo>
                  <a:pt x="1343026" y="410472"/>
                </a:lnTo>
                <a:lnTo>
                  <a:pt x="1344931" y="422862"/>
                </a:lnTo>
                <a:lnTo>
                  <a:pt x="1346518" y="435252"/>
                </a:lnTo>
                <a:lnTo>
                  <a:pt x="1348106" y="447643"/>
                </a:lnTo>
                <a:lnTo>
                  <a:pt x="1349058" y="460033"/>
                </a:lnTo>
                <a:lnTo>
                  <a:pt x="1350011" y="472741"/>
                </a:lnTo>
                <a:lnTo>
                  <a:pt x="1350646" y="485449"/>
                </a:lnTo>
                <a:lnTo>
                  <a:pt x="1350963" y="498475"/>
                </a:lnTo>
                <a:lnTo>
                  <a:pt x="1350646" y="513407"/>
                </a:lnTo>
                <a:lnTo>
                  <a:pt x="1349693" y="528975"/>
                </a:lnTo>
                <a:lnTo>
                  <a:pt x="1348423" y="543907"/>
                </a:lnTo>
                <a:lnTo>
                  <a:pt x="1347153" y="558521"/>
                </a:lnTo>
                <a:lnTo>
                  <a:pt x="1345248" y="573453"/>
                </a:lnTo>
                <a:lnTo>
                  <a:pt x="1342708" y="588067"/>
                </a:lnTo>
                <a:lnTo>
                  <a:pt x="1339851" y="602682"/>
                </a:lnTo>
                <a:lnTo>
                  <a:pt x="1336358" y="616660"/>
                </a:lnTo>
                <a:lnTo>
                  <a:pt x="1332866" y="631275"/>
                </a:lnTo>
                <a:lnTo>
                  <a:pt x="1328738" y="645254"/>
                </a:lnTo>
                <a:lnTo>
                  <a:pt x="1324293" y="658915"/>
                </a:lnTo>
                <a:lnTo>
                  <a:pt x="1319531" y="672576"/>
                </a:lnTo>
                <a:lnTo>
                  <a:pt x="1314133" y="685920"/>
                </a:lnTo>
                <a:lnTo>
                  <a:pt x="1308418" y="699263"/>
                </a:lnTo>
                <a:lnTo>
                  <a:pt x="1302386" y="712607"/>
                </a:lnTo>
                <a:lnTo>
                  <a:pt x="1296353" y="725315"/>
                </a:lnTo>
                <a:lnTo>
                  <a:pt x="1289368" y="738023"/>
                </a:lnTo>
                <a:lnTo>
                  <a:pt x="1282383" y="750413"/>
                </a:lnTo>
                <a:lnTo>
                  <a:pt x="1275081" y="762486"/>
                </a:lnTo>
                <a:lnTo>
                  <a:pt x="1267143" y="774559"/>
                </a:lnTo>
                <a:lnTo>
                  <a:pt x="1259206" y="786313"/>
                </a:lnTo>
                <a:lnTo>
                  <a:pt x="1250633" y="797751"/>
                </a:lnTo>
                <a:lnTo>
                  <a:pt x="1242061" y="809188"/>
                </a:lnTo>
                <a:lnTo>
                  <a:pt x="1232853" y="819990"/>
                </a:lnTo>
                <a:lnTo>
                  <a:pt x="1223963" y="830792"/>
                </a:lnTo>
                <a:lnTo>
                  <a:pt x="1214121" y="841276"/>
                </a:lnTo>
                <a:lnTo>
                  <a:pt x="1204278" y="851442"/>
                </a:lnTo>
                <a:lnTo>
                  <a:pt x="1193801" y="860974"/>
                </a:lnTo>
                <a:lnTo>
                  <a:pt x="1183323" y="870822"/>
                </a:lnTo>
                <a:lnTo>
                  <a:pt x="1172528" y="880036"/>
                </a:lnTo>
                <a:lnTo>
                  <a:pt x="1161733" y="889249"/>
                </a:lnTo>
                <a:lnTo>
                  <a:pt x="1150303" y="897827"/>
                </a:lnTo>
                <a:lnTo>
                  <a:pt x="1134746" y="909264"/>
                </a:lnTo>
                <a:lnTo>
                  <a:pt x="1118236" y="920066"/>
                </a:lnTo>
                <a:lnTo>
                  <a:pt x="1101408" y="929915"/>
                </a:lnTo>
                <a:lnTo>
                  <a:pt x="1084581" y="939446"/>
                </a:lnTo>
                <a:lnTo>
                  <a:pt x="1066801" y="948342"/>
                </a:lnTo>
                <a:lnTo>
                  <a:pt x="1048703" y="956602"/>
                </a:lnTo>
                <a:lnTo>
                  <a:pt x="1040131" y="960414"/>
                </a:lnTo>
                <a:lnTo>
                  <a:pt x="1030606" y="963909"/>
                </a:lnTo>
                <a:lnTo>
                  <a:pt x="1021398" y="967722"/>
                </a:lnTo>
                <a:lnTo>
                  <a:pt x="1011873" y="970899"/>
                </a:lnTo>
                <a:lnTo>
                  <a:pt x="1002348" y="973758"/>
                </a:lnTo>
                <a:lnTo>
                  <a:pt x="993141" y="976617"/>
                </a:lnTo>
                <a:lnTo>
                  <a:pt x="983616" y="979794"/>
                </a:lnTo>
                <a:lnTo>
                  <a:pt x="973773" y="982018"/>
                </a:lnTo>
                <a:lnTo>
                  <a:pt x="963931" y="984560"/>
                </a:lnTo>
                <a:lnTo>
                  <a:pt x="954088" y="986466"/>
                </a:lnTo>
                <a:lnTo>
                  <a:pt x="944246" y="988372"/>
                </a:lnTo>
                <a:lnTo>
                  <a:pt x="934403" y="990596"/>
                </a:lnTo>
                <a:lnTo>
                  <a:pt x="924561" y="991867"/>
                </a:lnTo>
                <a:lnTo>
                  <a:pt x="914401" y="993455"/>
                </a:lnTo>
                <a:lnTo>
                  <a:pt x="904241" y="994409"/>
                </a:lnTo>
                <a:lnTo>
                  <a:pt x="893763" y="995362"/>
                </a:lnTo>
                <a:lnTo>
                  <a:pt x="883603" y="995997"/>
                </a:lnTo>
                <a:lnTo>
                  <a:pt x="873126" y="996632"/>
                </a:lnTo>
                <a:lnTo>
                  <a:pt x="862648" y="996950"/>
                </a:lnTo>
                <a:lnTo>
                  <a:pt x="852171" y="996950"/>
                </a:lnTo>
                <a:lnTo>
                  <a:pt x="840423" y="996950"/>
                </a:lnTo>
                <a:lnTo>
                  <a:pt x="828358" y="996315"/>
                </a:lnTo>
                <a:lnTo>
                  <a:pt x="816293" y="995679"/>
                </a:lnTo>
                <a:lnTo>
                  <a:pt x="804546" y="994726"/>
                </a:lnTo>
                <a:lnTo>
                  <a:pt x="792798" y="993455"/>
                </a:lnTo>
                <a:lnTo>
                  <a:pt x="781368" y="992185"/>
                </a:lnTo>
                <a:lnTo>
                  <a:pt x="769621" y="990278"/>
                </a:lnTo>
                <a:lnTo>
                  <a:pt x="758191" y="988054"/>
                </a:lnTo>
                <a:lnTo>
                  <a:pt x="746761" y="985831"/>
                </a:lnTo>
                <a:lnTo>
                  <a:pt x="735331" y="983289"/>
                </a:lnTo>
                <a:lnTo>
                  <a:pt x="724218" y="980430"/>
                </a:lnTo>
                <a:lnTo>
                  <a:pt x="713106" y="977253"/>
                </a:lnTo>
                <a:lnTo>
                  <a:pt x="702311" y="973758"/>
                </a:lnTo>
                <a:lnTo>
                  <a:pt x="691198" y="970263"/>
                </a:lnTo>
                <a:lnTo>
                  <a:pt x="680721" y="966768"/>
                </a:lnTo>
                <a:lnTo>
                  <a:pt x="670243" y="962321"/>
                </a:lnTo>
                <a:lnTo>
                  <a:pt x="659448" y="958190"/>
                </a:lnTo>
                <a:lnTo>
                  <a:pt x="648971" y="953425"/>
                </a:lnTo>
                <a:lnTo>
                  <a:pt x="638811" y="948659"/>
                </a:lnTo>
                <a:lnTo>
                  <a:pt x="628651" y="943894"/>
                </a:lnTo>
                <a:lnTo>
                  <a:pt x="618491" y="938493"/>
                </a:lnTo>
                <a:lnTo>
                  <a:pt x="608648" y="933410"/>
                </a:lnTo>
                <a:lnTo>
                  <a:pt x="599123" y="927373"/>
                </a:lnTo>
                <a:lnTo>
                  <a:pt x="589281" y="921655"/>
                </a:lnTo>
                <a:lnTo>
                  <a:pt x="579756" y="915618"/>
                </a:lnTo>
                <a:lnTo>
                  <a:pt x="570548" y="909264"/>
                </a:lnTo>
                <a:lnTo>
                  <a:pt x="561023" y="902910"/>
                </a:lnTo>
                <a:lnTo>
                  <a:pt x="552133" y="895921"/>
                </a:lnTo>
                <a:lnTo>
                  <a:pt x="543561" y="889249"/>
                </a:lnTo>
                <a:lnTo>
                  <a:pt x="534671" y="881942"/>
                </a:lnTo>
                <a:lnTo>
                  <a:pt x="526098" y="874952"/>
                </a:lnTo>
                <a:lnTo>
                  <a:pt x="517526" y="867328"/>
                </a:lnTo>
                <a:lnTo>
                  <a:pt x="508318" y="858750"/>
                </a:lnTo>
                <a:lnTo>
                  <a:pt x="499428" y="849854"/>
                </a:lnTo>
                <a:lnTo>
                  <a:pt x="490538" y="840958"/>
                </a:lnTo>
                <a:lnTo>
                  <a:pt x="481648" y="831427"/>
                </a:lnTo>
                <a:lnTo>
                  <a:pt x="473711" y="821896"/>
                </a:lnTo>
                <a:lnTo>
                  <a:pt x="465456" y="812047"/>
                </a:lnTo>
                <a:lnTo>
                  <a:pt x="457518" y="801881"/>
                </a:lnTo>
                <a:lnTo>
                  <a:pt x="449898" y="791714"/>
                </a:lnTo>
                <a:lnTo>
                  <a:pt x="442596" y="781548"/>
                </a:lnTo>
                <a:lnTo>
                  <a:pt x="435293" y="770746"/>
                </a:lnTo>
                <a:lnTo>
                  <a:pt x="428626" y="759944"/>
                </a:lnTo>
                <a:lnTo>
                  <a:pt x="421958" y="749142"/>
                </a:lnTo>
                <a:lnTo>
                  <a:pt x="415608" y="738023"/>
                </a:lnTo>
                <a:lnTo>
                  <a:pt x="409576" y="726585"/>
                </a:lnTo>
                <a:lnTo>
                  <a:pt x="403861" y="715148"/>
                </a:lnTo>
                <a:lnTo>
                  <a:pt x="398463" y="703393"/>
                </a:lnTo>
                <a:lnTo>
                  <a:pt x="393383" y="691638"/>
                </a:lnTo>
                <a:lnTo>
                  <a:pt x="388303" y="679566"/>
                </a:lnTo>
                <a:lnTo>
                  <a:pt x="383858" y="667493"/>
                </a:lnTo>
                <a:lnTo>
                  <a:pt x="379731" y="655420"/>
                </a:lnTo>
                <a:lnTo>
                  <a:pt x="375603" y="643030"/>
                </a:lnTo>
                <a:lnTo>
                  <a:pt x="372111" y="630322"/>
                </a:lnTo>
                <a:lnTo>
                  <a:pt x="368936" y="617614"/>
                </a:lnTo>
                <a:lnTo>
                  <a:pt x="365443" y="604588"/>
                </a:lnTo>
                <a:lnTo>
                  <a:pt x="362903" y="591880"/>
                </a:lnTo>
                <a:lnTo>
                  <a:pt x="360681" y="578854"/>
                </a:lnTo>
                <a:lnTo>
                  <a:pt x="358776" y="565828"/>
                </a:lnTo>
                <a:lnTo>
                  <a:pt x="357188" y="552485"/>
                </a:lnTo>
                <a:lnTo>
                  <a:pt x="355601" y="539141"/>
                </a:lnTo>
                <a:lnTo>
                  <a:pt x="354648" y="525480"/>
                </a:lnTo>
                <a:lnTo>
                  <a:pt x="354331" y="511819"/>
                </a:lnTo>
                <a:lnTo>
                  <a:pt x="354013" y="498475"/>
                </a:lnTo>
                <a:lnTo>
                  <a:pt x="354331" y="485449"/>
                </a:lnTo>
                <a:lnTo>
                  <a:pt x="354648" y="472741"/>
                </a:lnTo>
                <a:lnTo>
                  <a:pt x="355601" y="460033"/>
                </a:lnTo>
                <a:lnTo>
                  <a:pt x="356871" y="447643"/>
                </a:lnTo>
                <a:lnTo>
                  <a:pt x="358141" y="434935"/>
                </a:lnTo>
                <a:lnTo>
                  <a:pt x="360046" y="422544"/>
                </a:lnTo>
                <a:lnTo>
                  <a:pt x="361951" y="410472"/>
                </a:lnTo>
                <a:lnTo>
                  <a:pt x="364173" y="397763"/>
                </a:lnTo>
                <a:lnTo>
                  <a:pt x="366713" y="385691"/>
                </a:lnTo>
                <a:lnTo>
                  <a:pt x="369888" y="373936"/>
                </a:lnTo>
                <a:lnTo>
                  <a:pt x="373063" y="361863"/>
                </a:lnTo>
                <a:lnTo>
                  <a:pt x="376556" y="350108"/>
                </a:lnTo>
                <a:lnTo>
                  <a:pt x="380683" y="338671"/>
                </a:lnTo>
                <a:lnTo>
                  <a:pt x="384493" y="326916"/>
                </a:lnTo>
                <a:lnTo>
                  <a:pt x="388621" y="315796"/>
                </a:lnTo>
                <a:lnTo>
                  <a:pt x="393383" y="304359"/>
                </a:lnTo>
                <a:lnTo>
                  <a:pt x="398146" y="293239"/>
                </a:lnTo>
                <a:lnTo>
                  <a:pt x="403543" y="282755"/>
                </a:lnTo>
                <a:lnTo>
                  <a:pt x="408623" y="271636"/>
                </a:lnTo>
                <a:lnTo>
                  <a:pt x="414656" y="261151"/>
                </a:lnTo>
                <a:lnTo>
                  <a:pt x="420371" y="250667"/>
                </a:lnTo>
                <a:lnTo>
                  <a:pt x="426721" y="240183"/>
                </a:lnTo>
                <a:lnTo>
                  <a:pt x="432753" y="230017"/>
                </a:lnTo>
                <a:lnTo>
                  <a:pt x="439421" y="219850"/>
                </a:lnTo>
                <a:lnTo>
                  <a:pt x="446088" y="210001"/>
                </a:lnTo>
                <a:lnTo>
                  <a:pt x="453391" y="200153"/>
                </a:lnTo>
                <a:lnTo>
                  <a:pt x="460693" y="190939"/>
                </a:lnTo>
                <a:lnTo>
                  <a:pt x="467996" y="181408"/>
                </a:lnTo>
                <a:lnTo>
                  <a:pt x="475933" y="172195"/>
                </a:lnTo>
                <a:lnTo>
                  <a:pt x="483871" y="163299"/>
                </a:lnTo>
                <a:lnTo>
                  <a:pt x="491808" y="154403"/>
                </a:lnTo>
                <a:lnTo>
                  <a:pt x="500381" y="146143"/>
                </a:lnTo>
                <a:lnTo>
                  <a:pt x="508953" y="137565"/>
                </a:lnTo>
                <a:lnTo>
                  <a:pt x="517526" y="129305"/>
                </a:lnTo>
                <a:lnTo>
                  <a:pt x="526416" y="121680"/>
                </a:lnTo>
                <a:lnTo>
                  <a:pt x="535623" y="113738"/>
                </a:lnTo>
                <a:lnTo>
                  <a:pt x="545148" y="106113"/>
                </a:lnTo>
                <a:lnTo>
                  <a:pt x="554673" y="99123"/>
                </a:lnTo>
                <a:lnTo>
                  <a:pt x="564516" y="92134"/>
                </a:lnTo>
                <a:lnTo>
                  <a:pt x="574041" y="85462"/>
                </a:lnTo>
                <a:lnTo>
                  <a:pt x="584201" y="78473"/>
                </a:lnTo>
                <a:lnTo>
                  <a:pt x="594361" y="72119"/>
                </a:lnTo>
                <a:lnTo>
                  <a:pt x="604838" y="66082"/>
                </a:lnTo>
                <a:lnTo>
                  <a:pt x="615316" y="60046"/>
                </a:lnTo>
                <a:lnTo>
                  <a:pt x="625793" y="54645"/>
                </a:lnTo>
                <a:lnTo>
                  <a:pt x="636906" y="48926"/>
                </a:lnTo>
                <a:lnTo>
                  <a:pt x="647701" y="44161"/>
                </a:lnTo>
                <a:lnTo>
                  <a:pt x="658813" y="39395"/>
                </a:lnTo>
                <a:lnTo>
                  <a:pt x="670243" y="34630"/>
                </a:lnTo>
                <a:lnTo>
                  <a:pt x="681356" y="30182"/>
                </a:lnTo>
                <a:lnTo>
                  <a:pt x="693103" y="26052"/>
                </a:lnTo>
                <a:lnTo>
                  <a:pt x="704533" y="22239"/>
                </a:lnTo>
                <a:lnTo>
                  <a:pt x="716281" y="19062"/>
                </a:lnTo>
                <a:lnTo>
                  <a:pt x="728346" y="15568"/>
                </a:lnTo>
                <a:lnTo>
                  <a:pt x="740093" y="12708"/>
                </a:lnTo>
                <a:lnTo>
                  <a:pt x="752158" y="10167"/>
                </a:lnTo>
                <a:lnTo>
                  <a:pt x="764541" y="7625"/>
                </a:lnTo>
                <a:lnTo>
                  <a:pt x="776606" y="5719"/>
                </a:lnTo>
                <a:lnTo>
                  <a:pt x="788988" y="3813"/>
                </a:lnTo>
                <a:lnTo>
                  <a:pt x="801688" y="2542"/>
                </a:lnTo>
                <a:lnTo>
                  <a:pt x="814071" y="1271"/>
                </a:lnTo>
                <a:lnTo>
                  <a:pt x="826771" y="636"/>
                </a:lnTo>
                <a:lnTo>
                  <a:pt x="839471" y="0"/>
                </a:lnTo>
                <a:close/>
              </a:path>
            </a:pathLst>
          </a:custGeom>
          <a:solidFill>
            <a:srgbClr val="60B5FE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5DA4F8"/>
              </a:solidFill>
            </a:endParaRPr>
          </a:p>
        </p:txBody>
      </p:sp>
      <p:sp>
        <p:nvSpPr>
          <p:cNvPr id="11" name="MH_Other_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7134973" y="5654947"/>
            <a:ext cx="581025" cy="342900"/>
          </a:xfrm>
          <a:custGeom>
            <a:avLst/>
            <a:gdLst>
              <a:gd name="T0" fmla="*/ 1905000 w 6649"/>
              <a:gd name="T1" fmla="*/ 302090 h 3908"/>
              <a:gd name="T2" fmla="*/ 952357 w 6649"/>
              <a:gd name="T3" fmla="*/ 0 h 3908"/>
              <a:gd name="T4" fmla="*/ 0 w 6649"/>
              <a:gd name="T5" fmla="*/ 302090 h 3908"/>
              <a:gd name="T6" fmla="*/ 488785 w 6649"/>
              <a:gd name="T7" fmla="*/ 456861 h 3908"/>
              <a:gd name="T8" fmla="*/ 400540 w 6649"/>
              <a:gd name="T9" fmla="*/ 923753 h 3908"/>
              <a:gd name="T10" fmla="*/ 952357 w 6649"/>
              <a:gd name="T11" fmla="*/ 1120083 h 3908"/>
              <a:gd name="T12" fmla="*/ 1504460 w 6649"/>
              <a:gd name="T13" fmla="*/ 923753 h 3908"/>
              <a:gd name="T14" fmla="*/ 1416215 w 6649"/>
              <a:gd name="T15" fmla="*/ 456861 h 3908"/>
              <a:gd name="T16" fmla="*/ 1905000 w 6649"/>
              <a:gd name="T17" fmla="*/ 302090 h 39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9" h="3908">
                <a:moveTo>
                  <a:pt x="6649" y="1054"/>
                </a:moveTo>
                <a:lnTo>
                  <a:pt x="3324" y="0"/>
                </a:lnTo>
                <a:lnTo>
                  <a:pt x="0" y="1054"/>
                </a:lnTo>
                <a:lnTo>
                  <a:pt x="1706" y="1594"/>
                </a:lnTo>
                <a:lnTo>
                  <a:pt x="1398" y="3223"/>
                </a:lnTo>
                <a:lnTo>
                  <a:pt x="3324" y="3908"/>
                </a:lnTo>
                <a:lnTo>
                  <a:pt x="5251" y="3223"/>
                </a:lnTo>
                <a:lnTo>
                  <a:pt x="4943" y="1594"/>
                </a:lnTo>
                <a:lnTo>
                  <a:pt x="6649" y="1054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5DA4F8"/>
              </a:solidFill>
            </a:endParaRPr>
          </a:p>
        </p:txBody>
      </p:sp>
      <p:sp>
        <p:nvSpPr>
          <p:cNvPr id="12" name="MH_Other_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7273085" y="3657872"/>
            <a:ext cx="304800" cy="573088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rgbClr val="F6D15C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5DA4F8"/>
              </a:solidFill>
            </a:endParaRPr>
          </a:p>
        </p:txBody>
      </p:sp>
      <p:sp>
        <p:nvSpPr>
          <p:cNvPr id="13" name="MH_Other_4"/>
          <p:cNvSpPr/>
          <p:nvPr>
            <p:custDataLst>
              <p:tags r:id="rId4"/>
            </p:custDataLst>
          </p:nvPr>
        </p:nvSpPr>
        <p:spPr>
          <a:xfrm>
            <a:off x="7223873" y="2686323"/>
            <a:ext cx="403225" cy="403225"/>
          </a:xfrm>
          <a:custGeom>
            <a:avLst/>
            <a:gdLst>
              <a:gd name="connsiteX0" fmla="*/ 320662 w 792088"/>
              <a:gd name="connsiteY0" fmla="*/ 99114 h 792088"/>
              <a:gd name="connsiteX1" fmla="*/ 320662 w 792088"/>
              <a:gd name="connsiteY1" fmla="*/ 475062 h 792088"/>
              <a:gd name="connsiteX2" fmla="*/ 696610 w 792088"/>
              <a:gd name="connsiteY2" fmla="*/ 475062 h 792088"/>
              <a:gd name="connsiteX3" fmla="*/ 696610 w 792088"/>
              <a:gd name="connsiteY3" fmla="*/ 434076 h 792088"/>
              <a:gd name="connsiteX4" fmla="*/ 361648 w 792088"/>
              <a:gd name="connsiteY4" fmla="*/ 434076 h 792088"/>
              <a:gd name="connsiteX5" fmla="*/ 361648 w 792088"/>
              <a:gd name="connsiteY5" fmla="*/ 99114 h 792088"/>
              <a:gd name="connsiteX6" fmla="*/ 396044 w 792088"/>
              <a:gd name="connsiteY6" fmla="*/ 0 h 792088"/>
              <a:gd name="connsiteX7" fmla="*/ 792088 w 792088"/>
              <a:gd name="connsiteY7" fmla="*/ 396044 h 792088"/>
              <a:gd name="connsiteX8" fmla="*/ 396044 w 792088"/>
              <a:gd name="connsiteY8" fmla="*/ 792088 h 792088"/>
              <a:gd name="connsiteX9" fmla="*/ 0 w 792088"/>
              <a:gd name="connsiteY9" fmla="*/ 396044 h 792088"/>
              <a:gd name="connsiteX10" fmla="*/ 396044 w 792088"/>
              <a:gd name="connsiteY10" fmla="*/ 0 h 79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2088" h="792088">
                <a:moveTo>
                  <a:pt x="320662" y="99114"/>
                </a:moveTo>
                <a:lnTo>
                  <a:pt x="320662" y="475062"/>
                </a:lnTo>
                <a:lnTo>
                  <a:pt x="696610" y="475062"/>
                </a:lnTo>
                <a:lnTo>
                  <a:pt x="696610" y="434076"/>
                </a:lnTo>
                <a:lnTo>
                  <a:pt x="361648" y="434076"/>
                </a:lnTo>
                <a:lnTo>
                  <a:pt x="361648" y="99114"/>
                </a:lnTo>
                <a:close/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cubicBezTo>
                  <a:pt x="792088" y="614773"/>
                  <a:pt x="614773" y="792088"/>
                  <a:pt x="396044" y="792088"/>
                </a:cubicBezTo>
                <a:cubicBezTo>
                  <a:pt x="177315" y="792088"/>
                  <a:pt x="0" y="614773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rgbClr val="F3706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en-US">
              <a:solidFill>
                <a:srgbClr val="5DA4F8"/>
              </a:solidFill>
            </a:endParaRPr>
          </a:p>
        </p:txBody>
      </p:sp>
      <p:sp>
        <p:nvSpPr>
          <p:cNvPr id="14" name="MH_Other_5"/>
          <p:cNvSpPr/>
          <p:nvPr>
            <p:custDataLst>
              <p:tags r:id="rId5"/>
            </p:custDataLst>
          </p:nvPr>
        </p:nvSpPr>
        <p:spPr>
          <a:xfrm>
            <a:off x="7233398" y="4797698"/>
            <a:ext cx="384175" cy="290513"/>
          </a:xfrm>
          <a:custGeom>
            <a:avLst/>
            <a:gdLst>
              <a:gd name="connsiteX0" fmla="*/ 367281 w 529316"/>
              <a:gd name="connsiteY0" fmla="*/ 196274 h 401026"/>
              <a:gd name="connsiteX1" fmla="*/ 355293 w 529316"/>
              <a:gd name="connsiteY1" fmla="*/ 208263 h 401026"/>
              <a:gd name="connsiteX2" fmla="*/ 465090 w 529316"/>
              <a:gd name="connsiteY2" fmla="*/ 318060 h 401026"/>
              <a:gd name="connsiteX3" fmla="*/ 466739 w 529316"/>
              <a:gd name="connsiteY3" fmla="*/ 320716 h 401026"/>
              <a:gd name="connsiteX4" fmla="*/ 491723 w 529316"/>
              <a:gd name="connsiteY4" fmla="*/ 320716 h 401026"/>
              <a:gd name="connsiteX5" fmla="*/ 162035 w 529316"/>
              <a:gd name="connsiteY5" fmla="*/ 196274 h 401026"/>
              <a:gd name="connsiteX6" fmla="*/ 37593 w 529316"/>
              <a:gd name="connsiteY6" fmla="*/ 320716 h 401026"/>
              <a:gd name="connsiteX7" fmla="*/ 62577 w 529316"/>
              <a:gd name="connsiteY7" fmla="*/ 320716 h 401026"/>
              <a:gd name="connsiteX8" fmla="*/ 64225 w 529316"/>
              <a:gd name="connsiteY8" fmla="*/ 318061 h 401026"/>
              <a:gd name="connsiteX9" fmla="*/ 174023 w 529316"/>
              <a:gd name="connsiteY9" fmla="*/ 208263 h 401026"/>
              <a:gd name="connsiteX10" fmla="*/ 46349 w 529316"/>
              <a:gd name="connsiteY10" fmla="*/ 80311 h 401026"/>
              <a:gd name="connsiteX11" fmla="*/ 222791 w 529316"/>
              <a:gd name="connsiteY11" fmla="*/ 256753 h 401026"/>
              <a:gd name="connsiteX12" fmla="*/ 263500 w 529316"/>
              <a:gd name="connsiteY12" fmla="*/ 273616 h 401026"/>
              <a:gd name="connsiteX13" fmla="*/ 264659 w 529316"/>
              <a:gd name="connsiteY13" fmla="*/ 273504 h 401026"/>
              <a:gd name="connsiteX14" fmla="*/ 306525 w 529316"/>
              <a:gd name="connsiteY14" fmla="*/ 256753 h 401026"/>
              <a:gd name="connsiteX15" fmla="*/ 482968 w 529316"/>
              <a:gd name="connsiteY15" fmla="*/ 80311 h 401026"/>
              <a:gd name="connsiteX16" fmla="*/ 458990 w 529316"/>
              <a:gd name="connsiteY16" fmla="*/ 80311 h 401026"/>
              <a:gd name="connsiteX17" fmla="*/ 300904 w 529316"/>
              <a:gd name="connsiteY17" fmla="*/ 238397 h 401026"/>
              <a:gd name="connsiteX18" fmla="*/ 264659 w 529316"/>
              <a:gd name="connsiteY18" fmla="*/ 252899 h 401026"/>
              <a:gd name="connsiteX19" fmla="*/ 263656 w 529316"/>
              <a:gd name="connsiteY19" fmla="*/ 252995 h 401026"/>
              <a:gd name="connsiteX20" fmla="*/ 228412 w 529316"/>
              <a:gd name="connsiteY20" fmla="*/ 238397 h 401026"/>
              <a:gd name="connsiteX21" fmla="*/ 70326 w 529316"/>
              <a:gd name="connsiteY21" fmla="*/ 80311 h 401026"/>
              <a:gd name="connsiteX22" fmla="*/ 92017 w 529316"/>
              <a:gd name="connsiteY22" fmla="*/ 0 h 401026"/>
              <a:gd name="connsiteX23" fmla="*/ 437301 w 529316"/>
              <a:gd name="connsiteY23" fmla="*/ 0 h 401026"/>
              <a:gd name="connsiteX24" fmla="*/ 529316 w 529316"/>
              <a:gd name="connsiteY24" fmla="*/ 92017 h 401026"/>
              <a:gd name="connsiteX25" fmla="*/ 529316 w 529316"/>
              <a:gd name="connsiteY25" fmla="*/ 309011 h 401026"/>
              <a:gd name="connsiteX26" fmla="*/ 437301 w 529316"/>
              <a:gd name="connsiteY26" fmla="*/ 401026 h 401026"/>
              <a:gd name="connsiteX27" fmla="*/ 92017 w 529316"/>
              <a:gd name="connsiteY27" fmla="*/ 401026 h 401026"/>
              <a:gd name="connsiteX28" fmla="*/ 0 w 529316"/>
              <a:gd name="connsiteY28" fmla="*/ 309011 h 401026"/>
              <a:gd name="connsiteX29" fmla="*/ 0 w 529316"/>
              <a:gd name="connsiteY29" fmla="*/ 92017 h 401026"/>
              <a:gd name="connsiteX30" fmla="*/ 92017 w 529316"/>
              <a:gd name="connsiteY30" fmla="*/ 0 h 40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close/>
                <a:moveTo>
                  <a:pt x="92017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7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7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7"/>
                </a:lnTo>
                <a:cubicBezTo>
                  <a:pt x="0" y="41197"/>
                  <a:pt x="41197" y="0"/>
                  <a:pt x="92017" y="0"/>
                </a:cubicBezTo>
                <a:close/>
              </a:path>
            </a:pathLst>
          </a:custGeom>
          <a:solidFill>
            <a:srgbClr val="29B9A7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5DA4F8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717965" y="1834629"/>
            <a:ext cx="2092325" cy="2092325"/>
            <a:chOff x="1808911" y="1107516"/>
            <a:chExt cx="2092325" cy="2092325"/>
          </a:xfrm>
        </p:grpSpPr>
        <p:sp>
          <p:nvSpPr>
            <p:cNvPr id="16" name="Oval 4"/>
            <p:cNvSpPr>
              <a:spLocks noChangeAspect="1"/>
            </p:cNvSpPr>
            <p:nvPr/>
          </p:nvSpPr>
          <p:spPr>
            <a:xfrm>
              <a:off x="2033080" y="1331685"/>
              <a:ext cx="1643986" cy="1643986"/>
            </a:xfrm>
            <a:prstGeom prst="ellipse">
              <a:avLst/>
            </a:prstGeom>
            <a:blipFill>
              <a:blip r:embed="rId15" cstate="print"/>
              <a:stretch>
                <a:fillRect/>
              </a:stretch>
            </a:blipFill>
            <a:ln w="38100">
              <a:solidFill>
                <a:schemeClr val="bg1"/>
              </a:solidFill>
            </a:ln>
            <a:effectLst>
              <a:outerShdw blurRad="63500" sx="108000" sy="108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17" name="MH_Other_6"/>
            <p:cNvSpPr/>
            <p:nvPr>
              <p:custDataLst>
                <p:tags r:id="rId12"/>
              </p:custDataLst>
            </p:nvPr>
          </p:nvSpPr>
          <p:spPr>
            <a:xfrm>
              <a:off x="1808911" y="1107516"/>
              <a:ext cx="2092325" cy="2092325"/>
            </a:xfrm>
            <a:prstGeom prst="blockArc">
              <a:avLst>
                <a:gd name="adj1" fmla="val 3152173"/>
                <a:gd name="adj2" fmla="val 21452365"/>
                <a:gd name="adj3" fmla="val 2959"/>
              </a:avLst>
            </a:prstGeom>
            <a:solidFill>
              <a:srgbClr val="F37063"/>
            </a:solidFill>
            <a:ln w="730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5DA4F8"/>
                </a:solidFill>
              </a:endParaRPr>
            </a:p>
          </p:txBody>
        </p:sp>
      </p:grpSp>
      <p:sp>
        <p:nvSpPr>
          <p:cNvPr id="18" name="MH_Title_1"/>
          <p:cNvSpPr/>
          <p:nvPr>
            <p:custDataLst>
              <p:tags r:id="rId6"/>
            </p:custDataLst>
          </p:nvPr>
        </p:nvSpPr>
        <p:spPr>
          <a:xfrm>
            <a:off x="2796988" y="2835361"/>
            <a:ext cx="3854450" cy="2809875"/>
          </a:xfrm>
          <a:prstGeom prst="rect">
            <a:avLst/>
          </a:prstGeom>
        </p:spPr>
        <p:txBody>
          <a:bodyPr wrap="none" anchor="ctr"/>
          <a:lstStyle/>
          <a:p>
            <a:pPr algn="r">
              <a:lnSpc>
                <a:spcPct val="50000"/>
              </a:lnSpc>
              <a:defRPr/>
            </a:pPr>
            <a:r>
              <a:rPr lang="en-US" altLang="zh-CN" sz="16600" spc="600" dirty="0">
                <a:solidFill>
                  <a:srgbClr val="60B5FE"/>
                </a:solidFill>
              </a:rPr>
              <a:t>A</a:t>
            </a:r>
            <a:r>
              <a:rPr lang="en-US" altLang="zh-CN" sz="7200" b="1" dirty="0">
                <a:solidFill>
                  <a:schemeClr val="accent2"/>
                </a:solidFill>
              </a:rPr>
              <a:t>bout</a:t>
            </a:r>
          </a:p>
          <a:p>
            <a:pPr algn="r">
              <a:lnSpc>
                <a:spcPct val="50000"/>
              </a:lnSpc>
              <a:defRPr/>
            </a:pPr>
            <a:r>
              <a:rPr lang="en-US" altLang="zh-CN" sz="7200" b="1" dirty="0">
                <a:solidFill>
                  <a:schemeClr val="accent2"/>
                </a:solidFill>
              </a:rPr>
              <a:t>me</a:t>
            </a:r>
            <a:endParaRPr lang="zh-CN" altLang="en-US" sz="7200" b="1" dirty="0">
              <a:solidFill>
                <a:schemeClr val="accent2"/>
              </a:solidFill>
            </a:endParaRPr>
          </a:p>
        </p:txBody>
      </p:sp>
      <p:sp>
        <p:nvSpPr>
          <p:cNvPr id="19" name="MH_SubTitle_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906497" y="1694135"/>
            <a:ext cx="26939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变色龙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MH_SubTitle_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906497" y="5554935"/>
            <a:ext cx="26939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norm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undergraduate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MH_SubTitle_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906497" y="3695973"/>
            <a:ext cx="26939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norm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18812345678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MH_SubTitle_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906497" y="2651398"/>
            <a:ext cx="26939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norm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24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MH_SubTitle_4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906497" y="4662760"/>
            <a:ext cx="26939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norm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name@163.com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 rot="16200000">
            <a:off x="11100962" y="6293144"/>
            <a:ext cx="304803" cy="855396"/>
            <a:chOff x="8892480" y="411510"/>
            <a:chExt cx="251520" cy="705863"/>
          </a:xfrm>
        </p:grpSpPr>
        <p:sp>
          <p:nvSpPr>
            <p:cNvPr id="25" name="矩形 24"/>
            <p:cNvSpPr/>
            <p:nvPr/>
          </p:nvSpPr>
          <p:spPr>
            <a:xfrm>
              <a:off x="8892480" y="411510"/>
              <a:ext cx="251520" cy="661800"/>
            </a:xfrm>
            <a:prstGeom prst="rect">
              <a:avLst/>
            </a:prstGeom>
            <a:solidFill>
              <a:srgbClr val="394A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 rot="5400000">
              <a:off x="8668887" y="660297"/>
              <a:ext cx="704622" cy="20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</a:rPr>
                <a:t>PAGE   04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964240" y="818664"/>
              <a:ext cx="108000" cy="8629"/>
              <a:chOff x="8953171" y="847239"/>
              <a:chExt cx="130138" cy="8629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8953171" y="855868"/>
                <a:ext cx="130138" cy="0"/>
              </a:xfrm>
              <a:prstGeom prst="line">
                <a:avLst/>
              </a:prstGeom>
              <a:ln w="3175">
                <a:solidFill>
                  <a:srgbClr val="283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8953171" y="847239"/>
                <a:ext cx="1301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/>
          <p:cNvGrpSpPr/>
          <p:nvPr/>
        </p:nvGrpSpPr>
        <p:grpSpPr>
          <a:xfrm>
            <a:off x="0" y="2209"/>
            <a:ext cx="1782176" cy="1566615"/>
            <a:chOff x="8642426" y="0"/>
            <a:chExt cx="3549574" cy="3120240"/>
          </a:xfrm>
        </p:grpSpPr>
        <p:sp>
          <p:nvSpPr>
            <p:cNvPr id="30" name="等腰三角形 29"/>
            <p:cNvSpPr/>
            <p:nvPr/>
          </p:nvSpPr>
          <p:spPr>
            <a:xfrm rot="10800000">
              <a:off x="8642426" y="0"/>
              <a:ext cx="2834176" cy="2443255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 rot="10800000">
              <a:off x="9680197" y="409884"/>
              <a:ext cx="2511803" cy="2165347"/>
            </a:xfrm>
            <a:prstGeom prst="triangle">
              <a:avLst/>
            </a:prstGeom>
            <a:solidFill>
              <a:srgbClr val="F6D1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10395479" y="828847"/>
              <a:ext cx="1753168" cy="1511353"/>
            </a:xfrm>
            <a:prstGeom prst="triangle">
              <a:avLst/>
            </a:prstGeom>
            <a:solidFill>
              <a:srgbClr val="29B9A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9476306" y="1872596"/>
              <a:ext cx="661965" cy="57065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rot="10800000">
              <a:off x="11133812" y="2292361"/>
              <a:ext cx="230499" cy="198706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 rot="10800000">
              <a:off x="10426113" y="2921534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10800000">
              <a:off x="10381044" y="2409890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0800000">
              <a:off x="10656612" y="2542187"/>
              <a:ext cx="401359" cy="345999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10800000">
              <a:off x="9113617" y="1393204"/>
              <a:ext cx="230499" cy="198706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3236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17447" y="569663"/>
            <a:ext cx="25296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zh-CN" altLang="en-US"/>
              <a:t>个人学习经历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742382" y="2702409"/>
            <a:ext cx="2815602" cy="370114"/>
            <a:chOff x="742382" y="2702409"/>
            <a:chExt cx="2815602" cy="370114"/>
          </a:xfrm>
        </p:grpSpPr>
        <p:cxnSp>
          <p:nvCxnSpPr>
            <p:cNvPr id="24" name="Straight Connector 8"/>
            <p:cNvCxnSpPr/>
            <p:nvPr/>
          </p:nvCxnSpPr>
          <p:spPr>
            <a:xfrm>
              <a:off x="742382" y="2887466"/>
              <a:ext cx="2445488" cy="0"/>
            </a:xfrm>
            <a:prstGeom prst="line">
              <a:avLst/>
            </a:prstGeom>
            <a:ln w="50800">
              <a:solidFill>
                <a:srgbClr val="29B9A7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Arc 9"/>
            <p:cNvSpPr/>
            <p:nvPr/>
          </p:nvSpPr>
          <p:spPr>
            <a:xfrm>
              <a:off x="3187870" y="2702409"/>
              <a:ext cx="370114" cy="370114"/>
            </a:xfrm>
            <a:prstGeom prst="arc">
              <a:avLst>
                <a:gd name="adj1" fmla="val 1821037"/>
                <a:gd name="adj2" fmla="val 19752242"/>
              </a:avLst>
            </a:prstGeom>
            <a:noFill/>
            <a:ln w="50800">
              <a:solidFill>
                <a:srgbClr val="29B9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76725" y="2702409"/>
            <a:ext cx="2811804" cy="370114"/>
            <a:chOff x="3376725" y="2702409"/>
            <a:chExt cx="2811804" cy="370114"/>
          </a:xfrm>
        </p:grpSpPr>
        <p:cxnSp>
          <p:nvCxnSpPr>
            <p:cNvPr id="26" name="Straight Connector 10"/>
            <p:cNvCxnSpPr/>
            <p:nvPr/>
          </p:nvCxnSpPr>
          <p:spPr>
            <a:xfrm>
              <a:off x="3376725" y="2887466"/>
              <a:ext cx="2445488" cy="0"/>
            </a:xfrm>
            <a:prstGeom prst="line">
              <a:avLst/>
            </a:prstGeom>
            <a:ln w="50800">
              <a:solidFill>
                <a:srgbClr val="F37063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Arc 16"/>
            <p:cNvSpPr/>
            <p:nvPr/>
          </p:nvSpPr>
          <p:spPr>
            <a:xfrm>
              <a:off x="5818415" y="2702409"/>
              <a:ext cx="370114" cy="370114"/>
            </a:xfrm>
            <a:prstGeom prst="arc">
              <a:avLst>
                <a:gd name="adj1" fmla="val 1821037"/>
                <a:gd name="adj2" fmla="val 19752242"/>
              </a:avLst>
            </a:prstGeom>
            <a:noFill/>
            <a:ln w="50800">
              <a:solidFill>
                <a:srgbClr val="F370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11068" y="2702409"/>
            <a:ext cx="2808006" cy="370114"/>
            <a:chOff x="6011068" y="2702409"/>
            <a:chExt cx="2808006" cy="370114"/>
          </a:xfrm>
        </p:grpSpPr>
        <p:cxnSp>
          <p:nvCxnSpPr>
            <p:cNvPr id="27" name="Straight Connector 12"/>
            <p:cNvCxnSpPr/>
            <p:nvPr/>
          </p:nvCxnSpPr>
          <p:spPr>
            <a:xfrm>
              <a:off x="6011068" y="2887466"/>
              <a:ext cx="2445488" cy="0"/>
            </a:xfrm>
            <a:prstGeom prst="line">
              <a:avLst/>
            </a:prstGeom>
            <a:ln w="50800">
              <a:solidFill>
                <a:srgbClr val="F6D15C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Arc 17"/>
            <p:cNvSpPr/>
            <p:nvPr/>
          </p:nvSpPr>
          <p:spPr>
            <a:xfrm>
              <a:off x="8448960" y="2702409"/>
              <a:ext cx="370114" cy="370114"/>
            </a:xfrm>
            <a:prstGeom prst="arc">
              <a:avLst>
                <a:gd name="adj1" fmla="val 1821037"/>
                <a:gd name="adj2" fmla="val 19752242"/>
              </a:avLst>
            </a:prstGeom>
            <a:noFill/>
            <a:ln w="50800">
              <a:solidFill>
                <a:srgbClr val="F6D1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645411" y="2702409"/>
            <a:ext cx="2804208" cy="370114"/>
            <a:chOff x="8645411" y="2702409"/>
            <a:chExt cx="2804208" cy="370114"/>
          </a:xfrm>
        </p:grpSpPr>
        <p:cxnSp>
          <p:nvCxnSpPr>
            <p:cNvPr id="28" name="Straight Connector 14"/>
            <p:cNvCxnSpPr/>
            <p:nvPr/>
          </p:nvCxnSpPr>
          <p:spPr>
            <a:xfrm>
              <a:off x="8645411" y="2887466"/>
              <a:ext cx="2445488" cy="0"/>
            </a:xfrm>
            <a:prstGeom prst="line">
              <a:avLst/>
            </a:prstGeom>
            <a:ln w="50800">
              <a:solidFill>
                <a:srgbClr val="60B5F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Arc 18"/>
            <p:cNvSpPr/>
            <p:nvPr/>
          </p:nvSpPr>
          <p:spPr>
            <a:xfrm>
              <a:off x="11079505" y="2702409"/>
              <a:ext cx="370114" cy="370114"/>
            </a:xfrm>
            <a:prstGeom prst="arc">
              <a:avLst>
                <a:gd name="adj1" fmla="val 1821037"/>
                <a:gd name="adj2" fmla="val 19752242"/>
              </a:avLst>
            </a:prstGeom>
            <a:noFill/>
            <a:ln w="50800">
              <a:solidFill>
                <a:srgbClr val="60B5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TextBox 20"/>
          <p:cNvSpPr txBox="1"/>
          <p:nvPr/>
        </p:nvSpPr>
        <p:spPr>
          <a:xfrm>
            <a:off x="899451" y="2467199"/>
            <a:ext cx="1983235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00" b="1" smtClean="0">
                <a:solidFill>
                  <a:schemeClr val="accent2"/>
                </a:solidFill>
                <a:latin typeface="+mj-ea"/>
                <a:ea typeface="+mj-ea"/>
                <a:cs typeface="Open Sans" panose="020B0606030504020204" pitchFamily="34" charset="0"/>
              </a:rPr>
              <a:t>2005</a:t>
            </a:r>
            <a:r>
              <a:rPr lang="zh-CN" altLang="en-US" sz="1900" b="1" smtClean="0">
                <a:solidFill>
                  <a:schemeClr val="accent2"/>
                </a:solidFill>
                <a:latin typeface="+mj-ea"/>
                <a:ea typeface="+mj-ea"/>
                <a:cs typeface="Open Sans" panose="020B0606030504020204" pitchFamily="34" charset="0"/>
              </a:rPr>
              <a:t>年</a:t>
            </a:r>
            <a:r>
              <a:rPr lang="en-US" altLang="zh-CN" sz="1900" b="1" smtClean="0">
                <a:solidFill>
                  <a:schemeClr val="accent2"/>
                </a:solidFill>
                <a:latin typeface="+mj-ea"/>
                <a:ea typeface="+mj-ea"/>
                <a:cs typeface="Open Sans" panose="020B0606030504020204" pitchFamily="34" charset="0"/>
              </a:rPr>
              <a:t>-2009</a:t>
            </a:r>
            <a:r>
              <a:rPr lang="zh-CN" altLang="en-US" sz="1900" b="1" smtClean="0">
                <a:solidFill>
                  <a:schemeClr val="accent2"/>
                </a:solidFill>
                <a:latin typeface="+mj-ea"/>
                <a:ea typeface="+mj-ea"/>
                <a:cs typeface="Open Sans" panose="020B0606030504020204" pitchFamily="34" charset="0"/>
              </a:rPr>
              <a:t>年</a:t>
            </a:r>
            <a:endParaRPr lang="en-US" sz="1900" b="1">
              <a:solidFill>
                <a:schemeClr val="accent2"/>
              </a:solidFill>
              <a:latin typeface="+mj-ea"/>
              <a:ea typeface="+mj-ea"/>
              <a:cs typeface="Open Sans" panose="020B0606030504020204" pitchFamily="34" charset="0"/>
            </a:endParaRPr>
          </a:p>
        </p:txBody>
      </p:sp>
      <p:sp>
        <p:nvSpPr>
          <p:cNvPr id="40" name="TextBox 20"/>
          <p:cNvSpPr txBox="1"/>
          <p:nvPr/>
        </p:nvSpPr>
        <p:spPr>
          <a:xfrm>
            <a:off x="3622587" y="2467198"/>
            <a:ext cx="1983235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00" b="1" smtClean="0">
                <a:solidFill>
                  <a:schemeClr val="accent2"/>
                </a:solidFill>
                <a:latin typeface="+mj-ea"/>
                <a:ea typeface="+mj-ea"/>
                <a:cs typeface="Open Sans" panose="020B0606030504020204" pitchFamily="34" charset="0"/>
              </a:rPr>
              <a:t>2009</a:t>
            </a:r>
            <a:r>
              <a:rPr lang="zh-CN" altLang="en-US" sz="1900" b="1" smtClean="0">
                <a:solidFill>
                  <a:schemeClr val="accent2"/>
                </a:solidFill>
                <a:latin typeface="+mj-ea"/>
                <a:ea typeface="+mj-ea"/>
                <a:cs typeface="Open Sans" panose="020B0606030504020204" pitchFamily="34" charset="0"/>
              </a:rPr>
              <a:t>年</a:t>
            </a:r>
            <a:r>
              <a:rPr lang="en-US" altLang="zh-CN" sz="1900" b="1" smtClean="0">
                <a:solidFill>
                  <a:schemeClr val="accent2"/>
                </a:solidFill>
                <a:latin typeface="+mj-ea"/>
                <a:ea typeface="+mj-ea"/>
                <a:cs typeface="Open Sans" panose="020B0606030504020204" pitchFamily="34" charset="0"/>
              </a:rPr>
              <a:t>-2012</a:t>
            </a:r>
            <a:r>
              <a:rPr lang="zh-CN" altLang="en-US" sz="1900" b="1" smtClean="0">
                <a:solidFill>
                  <a:schemeClr val="accent2"/>
                </a:solidFill>
                <a:latin typeface="+mj-ea"/>
                <a:ea typeface="+mj-ea"/>
                <a:cs typeface="Open Sans" panose="020B0606030504020204" pitchFamily="34" charset="0"/>
              </a:rPr>
              <a:t>年</a:t>
            </a:r>
            <a:endParaRPr lang="en-US" sz="1900" b="1">
              <a:solidFill>
                <a:schemeClr val="accent2"/>
              </a:solidFill>
              <a:latin typeface="+mj-ea"/>
              <a:ea typeface="+mj-ea"/>
              <a:cs typeface="Open Sans" panose="020B0606030504020204" pitchFamily="34" charset="0"/>
            </a:endParaRPr>
          </a:p>
        </p:txBody>
      </p:sp>
      <p:sp>
        <p:nvSpPr>
          <p:cNvPr id="41" name="TextBox 20"/>
          <p:cNvSpPr txBox="1"/>
          <p:nvPr/>
        </p:nvSpPr>
        <p:spPr>
          <a:xfrm>
            <a:off x="6276224" y="2467196"/>
            <a:ext cx="2236510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00" b="1" smtClean="0">
                <a:solidFill>
                  <a:schemeClr val="accent2"/>
                </a:solidFill>
                <a:latin typeface="+mj-ea"/>
                <a:ea typeface="+mj-ea"/>
                <a:cs typeface="Open Sans" panose="020B0606030504020204" pitchFamily="34" charset="0"/>
              </a:rPr>
              <a:t>2012.05-2012.08</a:t>
            </a:r>
            <a:endParaRPr lang="en-US" sz="1900" b="1">
              <a:solidFill>
                <a:schemeClr val="accent2"/>
              </a:solidFill>
              <a:latin typeface="+mj-ea"/>
              <a:ea typeface="+mj-ea"/>
              <a:cs typeface="Open Sans" panose="020B0606030504020204" pitchFamily="34" charset="0"/>
            </a:endParaRPr>
          </a:p>
        </p:txBody>
      </p:sp>
      <p:sp>
        <p:nvSpPr>
          <p:cNvPr id="42" name="TextBox 20"/>
          <p:cNvSpPr txBox="1"/>
          <p:nvPr/>
        </p:nvSpPr>
        <p:spPr>
          <a:xfrm>
            <a:off x="8929861" y="2467195"/>
            <a:ext cx="2236510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00" b="1" smtClean="0">
                <a:solidFill>
                  <a:schemeClr val="accent2"/>
                </a:solidFill>
                <a:latin typeface="+mj-ea"/>
                <a:ea typeface="+mj-ea"/>
                <a:cs typeface="Open Sans" panose="020B0606030504020204" pitchFamily="34" charset="0"/>
              </a:rPr>
              <a:t>2013.04-2013.06</a:t>
            </a:r>
            <a:endParaRPr lang="en-US" sz="1900" b="1">
              <a:solidFill>
                <a:schemeClr val="accent2"/>
              </a:solidFill>
              <a:latin typeface="+mj-ea"/>
              <a:ea typeface="+mj-ea"/>
              <a:cs typeface="Open Sans" panose="020B0606030504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9451" y="3173506"/>
            <a:ext cx="166445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rgbClr val="29B9A7"/>
                </a:solidFill>
                <a:latin typeface="+mj-ea"/>
                <a:ea typeface="+mj-ea"/>
              </a:rPr>
              <a:t>大学本科</a:t>
            </a:r>
            <a:endParaRPr lang="en-US" altLang="zh-CN" sz="2000" b="1" smtClean="0">
              <a:solidFill>
                <a:srgbClr val="29B9A7"/>
              </a:solidFill>
              <a:latin typeface="+mj-ea"/>
              <a:ea typeface="+mj-ea"/>
            </a:endParaRPr>
          </a:p>
          <a:p>
            <a:endParaRPr lang="en-US" altLang="zh-CN" smtClean="0">
              <a:latin typeface="+mn-ea"/>
            </a:endParaRPr>
          </a:p>
          <a:p>
            <a:r>
              <a:rPr lang="zh-CN" altLang="en-US" sz="1600" smtClean="0">
                <a:solidFill>
                  <a:schemeClr val="accent2"/>
                </a:solidFill>
                <a:latin typeface="+mn-ea"/>
              </a:rPr>
              <a:t>华南理工大学</a:t>
            </a:r>
            <a:endParaRPr lang="en-US" altLang="zh-CN" sz="1600" smtClean="0">
              <a:solidFill>
                <a:schemeClr val="accent2"/>
              </a:solidFill>
              <a:latin typeface="+mn-ea"/>
            </a:endParaRPr>
          </a:p>
          <a:p>
            <a:r>
              <a:rPr lang="zh-CN" altLang="en-US" sz="1600" smtClean="0">
                <a:solidFill>
                  <a:schemeClr val="accent2"/>
                </a:solidFill>
                <a:latin typeface="+mn-ea"/>
              </a:rPr>
              <a:t>经济管理学院</a:t>
            </a:r>
            <a:endParaRPr lang="en-US" altLang="zh-CN" sz="1600" smtClean="0">
              <a:solidFill>
                <a:schemeClr val="accent2"/>
              </a:solidFill>
              <a:latin typeface="+mn-ea"/>
            </a:endParaRPr>
          </a:p>
          <a:p>
            <a:r>
              <a:rPr lang="zh-CN" altLang="en-US" sz="1600">
                <a:solidFill>
                  <a:schemeClr val="accent2"/>
                </a:solidFill>
                <a:latin typeface="+mn-ea"/>
              </a:rPr>
              <a:t>市场</a:t>
            </a:r>
            <a:r>
              <a:rPr lang="zh-CN" altLang="en-US" sz="1600" smtClean="0">
                <a:solidFill>
                  <a:schemeClr val="accent2"/>
                </a:solidFill>
                <a:latin typeface="+mn-ea"/>
              </a:rPr>
              <a:t>营销专业</a:t>
            </a:r>
            <a:endParaRPr lang="zh-CN" altLang="en-US" sz="160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622587" y="3173506"/>
            <a:ext cx="166445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37063"/>
                </a:solidFill>
                <a:latin typeface="+mj-ea"/>
                <a:ea typeface="+mj-ea"/>
              </a:rPr>
              <a:t>研究生</a:t>
            </a:r>
            <a:endParaRPr lang="en-US" altLang="zh-CN" sz="2000" b="1">
              <a:solidFill>
                <a:srgbClr val="F37063"/>
              </a:solidFill>
              <a:latin typeface="+mj-ea"/>
              <a:ea typeface="+mj-ea"/>
            </a:endParaRPr>
          </a:p>
          <a:p>
            <a:endParaRPr lang="en-US" altLang="zh-CN" smtClean="0">
              <a:latin typeface="+mn-ea"/>
            </a:endParaRPr>
          </a:p>
          <a:p>
            <a:r>
              <a:rPr lang="zh-CN" altLang="en-US" sz="1600">
                <a:solidFill>
                  <a:schemeClr val="accent2"/>
                </a:solidFill>
                <a:latin typeface="+mn-ea"/>
              </a:rPr>
              <a:t>华南理工大学</a:t>
            </a:r>
            <a:endParaRPr lang="en-US" altLang="zh-CN" sz="1600">
              <a:solidFill>
                <a:schemeClr val="accent2"/>
              </a:solidFill>
              <a:latin typeface="+mn-ea"/>
            </a:endParaRPr>
          </a:p>
          <a:p>
            <a:r>
              <a:rPr lang="zh-CN" altLang="en-US" sz="1600">
                <a:solidFill>
                  <a:schemeClr val="accent2"/>
                </a:solidFill>
                <a:latin typeface="+mn-ea"/>
              </a:rPr>
              <a:t>行政管理学院</a:t>
            </a:r>
            <a:endParaRPr lang="en-US" altLang="zh-CN" sz="1600">
              <a:solidFill>
                <a:schemeClr val="accent2"/>
              </a:solidFill>
              <a:latin typeface="+mn-ea"/>
            </a:endParaRPr>
          </a:p>
          <a:p>
            <a:r>
              <a:rPr lang="zh-CN" altLang="en-US" sz="1600">
                <a:solidFill>
                  <a:schemeClr val="accent2"/>
                </a:solidFill>
                <a:latin typeface="+mn-ea"/>
              </a:rPr>
              <a:t>行政管理专业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276223" y="3173506"/>
            <a:ext cx="179201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6D15C"/>
                </a:solidFill>
                <a:latin typeface="+mj-ea"/>
                <a:ea typeface="+mj-ea"/>
              </a:rPr>
              <a:t>高级营销员职业资格证</a:t>
            </a:r>
            <a:endParaRPr lang="en-US" altLang="zh-CN" sz="2000" b="1">
              <a:solidFill>
                <a:srgbClr val="F6D15C"/>
              </a:solidFill>
              <a:latin typeface="+mj-ea"/>
              <a:ea typeface="+mj-ea"/>
            </a:endParaRPr>
          </a:p>
          <a:p>
            <a:endParaRPr lang="en-US" altLang="zh-CN" smtClean="0">
              <a:solidFill>
                <a:schemeClr val="accent2"/>
              </a:solidFill>
              <a:latin typeface="+mn-ea"/>
            </a:endParaRPr>
          </a:p>
          <a:p>
            <a:r>
              <a:rPr lang="zh-CN" altLang="en-US" sz="1600">
                <a:solidFill>
                  <a:schemeClr val="accent2"/>
                </a:solidFill>
                <a:latin typeface="+mn-ea"/>
              </a:rPr>
              <a:t>某工商学院某培训机构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8929861" y="3173506"/>
            <a:ext cx="1792011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60B5FE"/>
                </a:solidFill>
                <a:latin typeface="+mj-ea"/>
                <a:ea typeface="+mj-ea"/>
              </a:rPr>
              <a:t>某公司组织的培训交流</a:t>
            </a:r>
            <a:endParaRPr lang="en-US" altLang="zh-CN" sz="2000" b="1">
              <a:solidFill>
                <a:srgbClr val="60B5FE"/>
              </a:solidFill>
              <a:latin typeface="+mj-ea"/>
              <a:ea typeface="+mj-ea"/>
            </a:endParaRPr>
          </a:p>
          <a:p>
            <a:endParaRPr lang="en-US" altLang="zh-CN" smtClean="0">
              <a:solidFill>
                <a:schemeClr val="accent2"/>
              </a:solidFill>
              <a:latin typeface="+mn-ea"/>
            </a:endParaRPr>
          </a:p>
          <a:p>
            <a:r>
              <a:rPr lang="zh-CN" altLang="en-US" sz="1600">
                <a:solidFill>
                  <a:schemeClr val="accent2"/>
                </a:solidFill>
                <a:latin typeface="+mn-ea"/>
              </a:rPr>
              <a:t>某世界</a:t>
            </a:r>
            <a:r>
              <a:rPr lang="en-US" altLang="zh-CN" sz="1600">
                <a:solidFill>
                  <a:schemeClr val="accent2"/>
                </a:solidFill>
                <a:latin typeface="+mn-ea"/>
              </a:rPr>
              <a:t>500</a:t>
            </a:r>
            <a:r>
              <a:rPr lang="zh-CN" altLang="en-US" sz="1600">
                <a:solidFill>
                  <a:schemeClr val="accent2"/>
                </a:solidFill>
                <a:latin typeface="+mn-ea"/>
              </a:rPr>
              <a:t>强企业举行的学习交流活动</a:t>
            </a:r>
          </a:p>
        </p:txBody>
      </p:sp>
      <p:grpSp>
        <p:nvGrpSpPr>
          <p:cNvPr id="22" name="组合 21"/>
          <p:cNvGrpSpPr/>
          <p:nvPr/>
        </p:nvGrpSpPr>
        <p:grpSpPr>
          <a:xfrm rot="16200000">
            <a:off x="11100962" y="6293144"/>
            <a:ext cx="304803" cy="855396"/>
            <a:chOff x="8892480" y="411510"/>
            <a:chExt cx="251520" cy="705863"/>
          </a:xfrm>
        </p:grpSpPr>
        <p:sp>
          <p:nvSpPr>
            <p:cNvPr id="23" name="矩形 22"/>
            <p:cNvSpPr/>
            <p:nvPr/>
          </p:nvSpPr>
          <p:spPr>
            <a:xfrm>
              <a:off x="8892480" y="411510"/>
              <a:ext cx="251520" cy="661800"/>
            </a:xfrm>
            <a:prstGeom prst="rect">
              <a:avLst/>
            </a:prstGeom>
            <a:solidFill>
              <a:srgbClr val="394A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 rot="5400000">
              <a:off x="8668887" y="660297"/>
              <a:ext cx="704622" cy="20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smtClean="0">
                  <a:solidFill>
                    <a:schemeClr val="bg1"/>
                  </a:solidFill>
                </a:rPr>
                <a:t>PAGE   05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8964240" y="818664"/>
              <a:ext cx="108000" cy="8629"/>
              <a:chOff x="8953171" y="847239"/>
              <a:chExt cx="130138" cy="8629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8953171" y="855868"/>
                <a:ext cx="130138" cy="0"/>
              </a:xfrm>
              <a:prstGeom prst="line">
                <a:avLst/>
              </a:prstGeom>
              <a:ln w="3175">
                <a:solidFill>
                  <a:srgbClr val="283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8953171" y="847239"/>
                <a:ext cx="1301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/>
          <p:cNvGrpSpPr/>
          <p:nvPr/>
        </p:nvGrpSpPr>
        <p:grpSpPr>
          <a:xfrm>
            <a:off x="0" y="2209"/>
            <a:ext cx="1782176" cy="1566615"/>
            <a:chOff x="8642426" y="0"/>
            <a:chExt cx="3549574" cy="3120240"/>
          </a:xfrm>
        </p:grpSpPr>
        <p:sp>
          <p:nvSpPr>
            <p:cNvPr id="38" name="等腰三角形 37"/>
            <p:cNvSpPr/>
            <p:nvPr/>
          </p:nvSpPr>
          <p:spPr>
            <a:xfrm rot="10800000">
              <a:off x="8642426" y="0"/>
              <a:ext cx="2834176" cy="2443255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10800000">
              <a:off x="9680197" y="409884"/>
              <a:ext cx="2511803" cy="2165347"/>
            </a:xfrm>
            <a:prstGeom prst="triangle">
              <a:avLst/>
            </a:prstGeom>
            <a:solidFill>
              <a:srgbClr val="F6D1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 rot="10800000">
              <a:off x="10395479" y="828847"/>
              <a:ext cx="1753168" cy="1511353"/>
            </a:xfrm>
            <a:prstGeom prst="triangle">
              <a:avLst/>
            </a:prstGeom>
            <a:solidFill>
              <a:srgbClr val="29B9A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10800000">
              <a:off x="9476306" y="1872596"/>
              <a:ext cx="661965" cy="57065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0800000">
              <a:off x="11133812" y="2292361"/>
              <a:ext cx="230499" cy="198706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 rot="10800000">
              <a:off x="10426113" y="2921534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10800000">
              <a:off x="10381044" y="2409890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10800000">
              <a:off x="10656612" y="2542187"/>
              <a:ext cx="401359" cy="345999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10800000">
              <a:off x="9113617" y="1393204"/>
              <a:ext cx="230499" cy="198706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601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0" grpId="0"/>
      <p:bldP spid="41" grpId="0"/>
      <p:bldP spid="42" grpId="0"/>
      <p:bldP spid="2" grpId="0"/>
      <p:bldP spid="43" grpId="0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292999" y="3118154"/>
            <a:ext cx="2292830" cy="1105786"/>
            <a:chOff x="7292999" y="3118154"/>
            <a:chExt cx="2292830" cy="1105786"/>
          </a:xfrm>
        </p:grpSpPr>
        <p:sp>
          <p:nvSpPr>
            <p:cNvPr id="22" name="Right Arrow 8"/>
            <p:cNvSpPr/>
            <p:nvPr/>
          </p:nvSpPr>
          <p:spPr>
            <a:xfrm>
              <a:off x="7292999" y="3118154"/>
              <a:ext cx="2292830" cy="1105786"/>
            </a:xfrm>
            <a:custGeom>
              <a:avLst/>
              <a:gdLst>
                <a:gd name="connsiteX0" fmla="*/ 0 w 2232436"/>
                <a:gd name="connsiteY0" fmla="*/ 227029 h 1105786"/>
                <a:gd name="connsiteX1" fmla="*/ 1531279 w 2232436"/>
                <a:gd name="connsiteY1" fmla="*/ 227029 h 1105786"/>
                <a:gd name="connsiteX2" fmla="*/ 1531279 w 2232436"/>
                <a:gd name="connsiteY2" fmla="*/ 0 h 1105786"/>
                <a:gd name="connsiteX3" fmla="*/ 2232436 w 2232436"/>
                <a:gd name="connsiteY3" fmla="*/ 552893 h 1105786"/>
                <a:gd name="connsiteX4" fmla="*/ 1531279 w 2232436"/>
                <a:gd name="connsiteY4" fmla="*/ 1105786 h 1105786"/>
                <a:gd name="connsiteX5" fmla="*/ 1531279 w 2232436"/>
                <a:gd name="connsiteY5" fmla="*/ 878757 h 1105786"/>
                <a:gd name="connsiteX6" fmla="*/ 0 w 2232436"/>
                <a:gd name="connsiteY6" fmla="*/ 878757 h 1105786"/>
                <a:gd name="connsiteX7" fmla="*/ 0 w 2232436"/>
                <a:gd name="connsiteY7" fmla="*/ 227029 h 1105786"/>
                <a:gd name="connsiteX0" fmla="*/ 0 w 2232436"/>
                <a:gd name="connsiteY0" fmla="*/ 227029 h 1105786"/>
                <a:gd name="connsiteX1" fmla="*/ 1531279 w 2232436"/>
                <a:gd name="connsiteY1" fmla="*/ 227029 h 1105786"/>
                <a:gd name="connsiteX2" fmla="*/ 1531279 w 2232436"/>
                <a:gd name="connsiteY2" fmla="*/ 0 h 1105786"/>
                <a:gd name="connsiteX3" fmla="*/ 2232436 w 2232436"/>
                <a:gd name="connsiteY3" fmla="*/ 552893 h 1105786"/>
                <a:gd name="connsiteX4" fmla="*/ 1531279 w 2232436"/>
                <a:gd name="connsiteY4" fmla="*/ 1105786 h 1105786"/>
                <a:gd name="connsiteX5" fmla="*/ 1531279 w 2232436"/>
                <a:gd name="connsiteY5" fmla="*/ 878757 h 1105786"/>
                <a:gd name="connsiteX6" fmla="*/ 0 w 2232436"/>
                <a:gd name="connsiteY6" fmla="*/ 878757 h 1105786"/>
                <a:gd name="connsiteX7" fmla="*/ 0 w 2232436"/>
                <a:gd name="connsiteY7" fmla="*/ 227029 h 1105786"/>
                <a:gd name="connsiteX0" fmla="*/ 0 w 2232436"/>
                <a:gd name="connsiteY0" fmla="*/ 227029 h 1105786"/>
                <a:gd name="connsiteX1" fmla="*/ 1531279 w 2232436"/>
                <a:gd name="connsiteY1" fmla="*/ 227029 h 1105786"/>
                <a:gd name="connsiteX2" fmla="*/ 1531279 w 2232436"/>
                <a:gd name="connsiteY2" fmla="*/ 0 h 1105786"/>
                <a:gd name="connsiteX3" fmla="*/ 2232436 w 2232436"/>
                <a:gd name="connsiteY3" fmla="*/ 552893 h 1105786"/>
                <a:gd name="connsiteX4" fmla="*/ 1531279 w 2232436"/>
                <a:gd name="connsiteY4" fmla="*/ 1105786 h 1105786"/>
                <a:gd name="connsiteX5" fmla="*/ 1531279 w 2232436"/>
                <a:gd name="connsiteY5" fmla="*/ 878757 h 1105786"/>
                <a:gd name="connsiteX6" fmla="*/ 0 w 2232436"/>
                <a:gd name="connsiteY6" fmla="*/ 878757 h 1105786"/>
                <a:gd name="connsiteX7" fmla="*/ 0 w 2232436"/>
                <a:gd name="connsiteY7" fmla="*/ 227029 h 1105786"/>
                <a:gd name="connsiteX0" fmla="*/ 0 w 2232436"/>
                <a:gd name="connsiteY0" fmla="*/ 227029 h 1105786"/>
                <a:gd name="connsiteX1" fmla="*/ 1531279 w 2232436"/>
                <a:gd name="connsiteY1" fmla="*/ 227029 h 1105786"/>
                <a:gd name="connsiteX2" fmla="*/ 1531279 w 2232436"/>
                <a:gd name="connsiteY2" fmla="*/ 0 h 1105786"/>
                <a:gd name="connsiteX3" fmla="*/ 2232436 w 2232436"/>
                <a:gd name="connsiteY3" fmla="*/ 552893 h 1105786"/>
                <a:gd name="connsiteX4" fmla="*/ 1531279 w 2232436"/>
                <a:gd name="connsiteY4" fmla="*/ 1105786 h 1105786"/>
                <a:gd name="connsiteX5" fmla="*/ 1531279 w 2232436"/>
                <a:gd name="connsiteY5" fmla="*/ 878757 h 1105786"/>
                <a:gd name="connsiteX6" fmla="*/ 0 w 2232436"/>
                <a:gd name="connsiteY6" fmla="*/ 878757 h 1105786"/>
                <a:gd name="connsiteX7" fmla="*/ 0 w 2232436"/>
                <a:gd name="connsiteY7" fmla="*/ 227029 h 1105786"/>
                <a:gd name="connsiteX0" fmla="*/ 0 w 2232436"/>
                <a:gd name="connsiteY0" fmla="*/ 227029 h 1105786"/>
                <a:gd name="connsiteX1" fmla="*/ 1531279 w 2232436"/>
                <a:gd name="connsiteY1" fmla="*/ 227029 h 1105786"/>
                <a:gd name="connsiteX2" fmla="*/ 1531279 w 2232436"/>
                <a:gd name="connsiteY2" fmla="*/ 0 h 1105786"/>
                <a:gd name="connsiteX3" fmla="*/ 2232436 w 2232436"/>
                <a:gd name="connsiteY3" fmla="*/ 552893 h 1105786"/>
                <a:gd name="connsiteX4" fmla="*/ 1531279 w 2232436"/>
                <a:gd name="connsiteY4" fmla="*/ 1105786 h 1105786"/>
                <a:gd name="connsiteX5" fmla="*/ 1531279 w 2232436"/>
                <a:gd name="connsiteY5" fmla="*/ 878757 h 1105786"/>
                <a:gd name="connsiteX6" fmla="*/ 0 w 2232436"/>
                <a:gd name="connsiteY6" fmla="*/ 878757 h 1105786"/>
                <a:gd name="connsiteX7" fmla="*/ 0 w 2232436"/>
                <a:gd name="connsiteY7" fmla="*/ 227029 h 1105786"/>
                <a:gd name="connsiteX0" fmla="*/ 42530 w 2274966"/>
                <a:gd name="connsiteY0" fmla="*/ 227029 h 1105786"/>
                <a:gd name="connsiteX1" fmla="*/ 1573809 w 2274966"/>
                <a:gd name="connsiteY1" fmla="*/ 227029 h 1105786"/>
                <a:gd name="connsiteX2" fmla="*/ 1573809 w 2274966"/>
                <a:gd name="connsiteY2" fmla="*/ 0 h 1105786"/>
                <a:gd name="connsiteX3" fmla="*/ 2274966 w 2274966"/>
                <a:gd name="connsiteY3" fmla="*/ 552893 h 1105786"/>
                <a:gd name="connsiteX4" fmla="*/ 1573809 w 2274966"/>
                <a:gd name="connsiteY4" fmla="*/ 1105786 h 1105786"/>
                <a:gd name="connsiteX5" fmla="*/ 1573809 w 2274966"/>
                <a:gd name="connsiteY5" fmla="*/ 878757 h 1105786"/>
                <a:gd name="connsiteX6" fmla="*/ 42530 w 2274966"/>
                <a:gd name="connsiteY6" fmla="*/ 878757 h 1105786"/>
                <a:gd name="connsiteX7" fmla="*/ 42530 w 2274966"/>
                <a:gd name="connsiteY7" fmla="*/ 227029 h 1105786"/>
                <a:gd name="connsiteX0" fmla="*/ 60394 w 2292830"/>
                <a:gd name="connsiteY0" fmla="*/ 227029 h 1105786"/>
                <a:gd name="connsiteX1" fmla="*/ 1591673 w 2292830"/>
                <a:gd name="connsiteY1" fmla="*/ 227029 h 1105786"/>
                <a:gd name="connsiteX2" fmla="*/ 1591673 w 2292830"/>
                <a:gd name="connsiteY2" fmla="*/ 0 h 1105786"/>
                <a:gd name="connsiteX3" fmla="*/ 2292830 w 2292830"/>
                <a:gd name="connsiteY3" fmla="*/ 552893 h 1105786"/>
                <a:gd name="connsiteX4" fmla="*/ 1591673 w 2292830"/>
                <a:gd name="connsiteY4" fmla="*/ 1105786 h 1105786"/>
                <a:gd name="connsiteX5" fmla="*/ 1591673 w 2292830"/>
                <a:gd name="connsiteY5" fmla="*/ 878757 h 1105786"/>
                <a:gd name="connsiteX6" fmla="*/ 60394 w 2292830"/>
                <a:gd name="connsiteY6" fmla="*/ 878757 h 1105786"/>
                <a:gd name="connsiteX7" fmla="*/ 60394 w 2292830"/>
                <a:gd name="connsiteY7" fmla="*/ 227029 h 1105786"/>
                <a:gd name="connsiteX0" fmla="*/ 60394 w 2292830"/>
                <a:gd name="connsiteY0" fmla="*/ 227029 h 1105786"/>
                <a:gd name="connsiteX1" fmla="*/ 1591673 w 2292830"/>
                <a:gd name="connsiteY1" fmla="*/ 227029 h 1105786"/>
                <a:gd name="connsiteX2" fmla="*/ 1591673 w 2292830"/>
                <a:gd name="connsiteY2" fmla="*/ 0 h 1105786"/>
                <a:gd name="connsiteX3" fmla="*/ 2292830 w 2292830"/>
                <a:gd name="connsiteY3" fmla="*/ 552893 h 1105786"/>
                <a:gd name="connsiteX4" fmla="*/ 1591673 w 2292830"/>
                <a:gd name="connsiteY4" fmla="*/ 1105786 h 1105786"/>
                <a:gd name="connsiteX5" fmla="*/ 1591673 w 2292830"/>
                <a:gd name="connsiteY5" fmla="*/ 878757 h 1105786"/>
                <a:gd name="connsiteX6" fmla="*/ 60394 w 2292830"/>
                <a:gd name="connsiteY6" fmla="*/ 878757 h 1105786"/>
                <a:gd name="connsiteX7" fmla="*/ 60394 w 2292830"/>
                <a:gd name="connsiteY7" fmla="*/ 227029 h 1105786"/>
                <a:gd name="connsiteX0" fmla="*/ 60394 w 2292830"/>
                <a:gd name="connsiteY0" fmla="*/ 227029 h 1105786"/>
                <a:gd name="connsiteX1" fmla="*/ 1591673 w 2292830"/>
                <a:gd name="connsiteY1" fmla="*/ 227029 h 1105786"/>
                <a:gd name="connsiteX2" fmla="*/ 1591673 w 2292830"/>
                <a:gd name="connsiteY2" fmla="*/ 0 h 1105786"/>
                <a:gd name="connsiteX3" fmla="*/ 2292830 w 2292830"/>
                <a:gd name="connsiteY3" fmla="*/ 552893 h 1105786"/>
                <a:gd name="connsiteX4" fmla="*/ 1591673 w 2292830"/>
                <a:gd name="connsiteY4" fmla="*/ 1105786 h 1105786"/>
                <a:gd name="connsiteX5" fmla="*/ 1591673 w 2292830"/>
                <a:gd name="connsiteY5" fmla="*/ 878757 h 1105786"/>
                <a:gd name="connsiteX6" fmla="*/ 60394 w 2292830"/>
                <a:gd name="connsiteY6" fmla="*/ 878757 h 1105786"/>
                <a:gd name="connsiteX7" fmla="*/ 60394 w 2292830"/>
                <a:gd name="connsiteY7" fmla="*/ 227029 h 1105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92830" h="1105786">
                  <a:moveTo>
                    <a:pt x="60394" y="227029"/>
                  </a:moveTo>
                  <a:cubicBezTo>
                    <a:pt x="592085" y="88806"/>
                    <a:pt x="1006819" y="407782"/>
                    <a:pt x="1591673" y="227029"/>
                  </a:cubicBezTo>
                  <a:lnTo>
                    <a:pt x="1591673" y="0"/>
                  </a:lnTo>
                  <a:cubicBezTo>
                    <a:pt x="1867922" y="354419"/>
                    <a:pt x="2059111" y="368595"/>
                    <a:pt x="2292830" y="552893"/>
                  </a:cubicBezTo>
                  <a:cubicBezTo>
                    <a:pt x="2059111" y="737191"/>
                    <a:pt x="1761597" y="878958"/>
                    <a:pt x="1591673" y="1105786"/>
                  </a:cubicBezTo>
                  <a:lnTo>
                    <a:pt x="1591673" y="878757"/>
                  </a:lnTo>
                  <a:cubicBezTo>
                    <a:pt x="1113145" y="666106"/>
                    <a:pt x="538922" y="1038246"/>
                    <a:pt x="60394" y="878757"/>
                  </a:cubicBezTo>
                  <a:cubicBezTo>
                    <a:pt x="-35299" y="640249"/>
                    <a:pt x="-3402" y="444272"/>
                    <a:pt x="60394" y="227029"/>
                  </a:cubicBezTo>
                  <a:close/>
                </a:path>
              </a:pathLst>
            </a:cu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TextBox 13"/>
            <p:cNvSpPr txBox="1"/>
            <p:nvPr/>
          </p:nvSpPr>
          <p:spPr>
            <a:xfrm>
              <a:off x="8099928" y="3468271"/>
              <a:ext cx="111120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smtClean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2013.05</a:t>
              </a:r>
              <a:endParaRPr lang="en-US" sz="2000" b="1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617447" y="569663"/>
            <a:ext cx="25296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zh-CN" altLang="en-US"/>
              <a:t>个人工作经历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068244" y="4218497"/>
            <a:ext cx="474273" cy="861490"/>
            <a:chOff x="3068244" y="4218497"/>
            <a:chExt cx="474273" cy="861490"/>
          </a:xfrm>
        </p:grpSpPr>
        <p:cxnSp>
          <p:nvCxnSpPr>
            <p:cNvPr id="39" name="Straight Connector 32"/>
            <p:cNvCxnSpPr/>
            <p:nvPr/>
          </p:nvCxnSpPr>
          <p:spPr>
            <a:xfrm>
              <a:off x="3542517" y="4218497"/>
              <a:ext cx="0" cy="850604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34"/>
            <p:cNvCxnSpPr/>
            <p:nvPr/>
          </p:nvCxnSpPr>
          <p:spPr>
            <a:xfrm>
              <a:off x="3068244" y="5079987"/>
              <a:ext cx="474273" cy="0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8435110" y="4218497"/>
            <a:ext cx="486190" cy="861490"/>
            <a:chOff x="8435110" y="4218497"/>
            <a:chExt cx="486190" cy="861490"/>
          </a:xfrm>
        </p:grpSpPr>
        <p:cxnSp>
          <p:nvCxnSpPr>
            <p:cNvPr id="47" name="Straight Connector 35"/>
            <p:cNvCxnSpPr/>
            <p:nvPr/>
          </p:nvCxnSpPr>
          <p:spPr>
            <a:xfrm>
              <a:off x="8435110" y="4218497"/>
              <a:ext cx="0" cy="850604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36"/>
            <p:cNvCxnSpPr/>
            <p:nvPr/>
          </p:nvCxnSpPr>
          <p:spPr>
            <a:xfrm>
              <a:off x="8447027" y="5079987"/>
              <a:ext cx="474273" cy="0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593414" y="2070721"/>
            <a:ext cx="474273" cy="850604"/>
            <a:chOff x="6593414" y="2070721"/>
            <a:chExt cx="474273" cy="850604"/>
          </a:xfrm>
        </p:grpSpPr>
        <p:cxnSp>
          <p:nvCxnSpPr>
            <p:cNvPr id="50" name="Straight Connector 38"/>
            <p:cNvCxnSpPr/>
            <p:nvPr/>
          </p:nvCxnSpPr>
          <p:spPr>
            <a:xfrm>
              <a:off x="6593414" y="2070721"/>
              <a:ext cx="0" cy="850604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39"/>
            <p:cNvCxnSpPr/>
            <p:nvPr/>
          </p:nvCxnSpPr>
          <p:spPr>
            <a:xfrm>
              <a:off x="6593414" y="2070721"/>
              <a:ext cx="474273" cy="0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716291" y="2081353"/>
            <a:ext cx="474273" cy="850604"/>
            <a:chOff x="4716291" y="2081353"/>
            <a:chExt cx="474273" cy="850604"/>
          </a:xfrm>
        </p:grpSpPr>
        <p:cxnSp>
          <p:nvCxnSpPr>
            <p:cNvPr id="49" name="Straight Connector 37"/>
            <p:cNvCxnSpPr/>
            <p:nvPr/>
          </p:nvCxnSpPr>
          <p:spPr>
            <a:xfrm>
              <a:off x="5190564" y="2081353"/>
              <a:ext cx="0" cy="850604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40"/>
            <p:cNvCxnSpPr/>
            <p:nvPr/>
          </p:nvCxnSpPr>
          <p:spPr>
            <a:xfrm>
              <a:off x="4716291" y="2081353"/>
              <a:ext cx="474273" cy="0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Box 41"/>
          <p:cNvSpPr txBox="1"/>
          <p:nvPr/>
        </p:nvSpPr>
        <p:spPr>
          <a:xfrm>
            <a:off x="868219" y="4963808"/>
            <a:ext cx="21032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accent2"/>
                </a:solidFill>
                <a:latin typeface="+mn-ea"/>
                <a:cs typeface="Open Sans" panose="020B0606030504020204" pitchFamily="34" charset="0"/>
              </a:rPr>
              <a:t>变色龙公司实习三个月</a:t>
            </a:r>
            <a:endParaRPr lang="en-US" altLang="zh-CN" sz="1600" dirty="0" smtClean="0">
              <a:solidFill>
                <a:schemeClr val="accent2"/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r>
              <a:rPr lang="zh-CN" altLang="en-US" sz="1600" dirty="0" smtClean="0">
                <a:solidFill>
                  <a:schemeClr val="accent2"/>
                </a:solidFill>
                <a:latin typeface="+mn-ea"/>
                <a:cs typeface="Open Sans" panose="020B0606030504020204" pitchFamily="34" charset="0"/>
              </a:rPr>
              <a:t>岗位是销售助理</a:t>
            </a:r>
            <a:endParaRPr lang="en-US" sz="1600" dirty="0">
              <a:solidFill>
                <a:schemeClr val="accent2"/>
              </a:solidFill>
              <a:latin typeface="+mn-ea"/>
              <a:cs typeface="Open Sans" panose="020B0606030504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36699" y="3118154"/>
            <a:ext cx="2292830" cy="1105786"/>
            <a:chOff x="5736699" y="3118154"/>
            <a:chExt cx="2292830" cy="1105786"/>
          </a:xfrm>
        </p:grpSpPr>
        <p:sp>
          <p:nvSpPr>
            <p:cNvPr id="23" name="Right Arrow 8"/>
            <p:cNvSpPr/>
            <p:nvPr/>
          </p:nvSpPr>
          <p:spPr>
            <a:xfrm>
              <a:off x="5736699" y="3118154"/>
              <a:ext cx="2292830" cy="1105786"/>
            </a:xfrm>
            <a:custGeom>
              <a:avLst/>
              <a:gdLst>
                <a:gd name="connsiteX0" fmla="*/ 0 w 2232436"/>
                <a:gd name="connsiteY0" fmla="*/ 227029 h 1105786"/>
                <a:gd name="connsiteX1" fmla="*/ 1531279 w 2232436"/>
                <a:gd name="connsiteY1" fmla="*/ 227029 h 1105786"/>
                <a:gd name="connsiteX2" fmla="*/ 1531279 w 2232436"/>
                <a:gd name="connsiteY2" fmla="*/ 0 h 1105786"/>
                <a:gd name="connsiteX3" fmla="*/ 2232436 w 2232436"/>
                <a:gd name="connsiteY3" fmla="*/ 552893 h 1105786"/>
                <a:gd name="connsiteX4" fmla="*/ 1531279 w 2232436"/>
                <a:gd name="connsiteY4" fmla="*/ 1105786 h 1105786"/>
                <a:gd name="connsiteX5" fmla="*/ 1531279 w 2232436"/>
                <a:gd name="connsiteY5" fmla="*/ 878757 h 1105786"/>
                <a:gd name="connsiteX6" fmla="*/ 0 w 2232436"/>
                <a:gd name="connsiteY6" fmla="*/ 878757 h 1105786"/>
                <a:gd name="connsiteX7" fmla="*/ 0 w 2232436"/>
                <a:gd name="connsiteY7" fmla="*/ 227029 h 1105786"/>
                <a:gd name="connsiteX0" fmla="*/ 0 w 2232436"/>
                <a:gd name="connsiteY0" fmla="*/ 227029 h 1105786"/>
                <a:gd name="connsiteX1" fmla="*/ 1531279 w 2232436"/>
                <a:gd name="connsiteY1" fmla="*/ 227029 h 1105786"/>
                <a:gd name="connsiteX2" fmla="*/ 1531279 w 2232436"/>
                <a:gd name="connsiteY2" fmla="*/ 0 h 1105786"/>
                <a:gd name="connsiteX3" fmla="*/ 2232436 w 2232436"/>
                <a:gd name="connsiteY3" fmla="*/ 552893 h 1105786"/>
                <a:gd name="connsiteX4" fmla="*/ 1531279 w 2232436"/>
                <a:gd name="connsiteY4" fmla="*/ 1105786 h 1105786"/>
                <a:gd name="connsiteX5" fmla="*/ 1531279 w 2232436"/>
                <a:gd name="connsiteY5" fmla="*/ 878757 h 1105786"/>
                <a:gd name="connsiteX6" fmla="*/ 0 w 2232436"/>
                <a:gd name="connsiteY6" fmla="*/ 878757 h 1105786"/>
                <a:gd name="connsiteX7" fmla="*/ 0 w 2232436"/>
                <a:gd name="connsiteY7" fmla="*/ 227029 h 1105786"/>
                <a:gd name="connsiteX0" fmla="*/ 0 w 2232436"/>
                <a:gd name="connsiteY0" fmla="*/ 227029 h 1105786"/>
                <a:gd name="connsiteX1" fmla="*/ 1531279 w 2232436"/>
                <a:gd name="connsiteY1" fmla="*/ 227029 h 1105786"/>
                <a:gd name="connsiteX2" fmla="*/ 1531279 w 2232436"/>
                <a:gd name="connsiteY2" fmla="*/ 0 h 1105786"/>
                <a:gd name="connsiteX3" fmla="*/ 2232436 w 2232436"/>
                <a:gd name="connsiteY3" fmla="*/ 552893 h 1105786"/>
                <a:gd name="connsiteX4" fmla="*/ 1531279 w 2232436"/>
                <a:gd name="connsiteY4" fmla="*/ 1105786 h 1105786"/>
                <a:gd name="connsiteX5" fmla="*/ 1531279 w 2232436"/>
                <a:gd name="connsiteY5" fmla="*/ 878757 h 1105786"/>
                <a:gd name="connsiteX6" fmla="*/ 0 w 2232436"/>
                <a:gd name="connsiteY6" fmla="*/ 878757 h 1105786"/>
                <a:gd name="connsiteX7" fmla="*/ 0 w 2232436"/>
                <a:gd name="connsiteY7" fmla="*/ 227029 h 1105786"/>
                <a:gd name="connsiteX0" fmla="*/ 0 w 2232436"/>
                <a:gd name="connsiteY0" fmla="*/ 227029 h 1105786"/>
                <a:gd name="connsiteX1" fmla="*/ 1531279 w 2232436"/>
                <a:gd name="connsiteY1" fmla="*/ 227029 h 1105786"/>
                <a:gd name="connsiteX2" fmla="*/ 1531279 w 2232436"/>
                <a:gd name="connsiteY2" fmla="*/ 0 h 1105786"/>
                <a:gd name="connsiteX3" fmla="*/ 2232436 w 2232436"/>
                <a:gd name="connsiteY3" fmla="*/ 552893 h 1105786"/>
                <a:gd name="connsiteX4" fmla="*/ 1531279 w 2232436"/>
                <a:gd name="connsiteY4" fmla="*/ 1105786 h 1105786"/>
                <a:gd name="connsiteX5" fmla="*/ 1531279 w 2232436"/>
                <a:gd name="connsiteY5" fmla="*/ 878757 h 1105786"/>
                <a:gd name="connsiteX6" fmla="*/ 0 w 2232436"/>
                <a:gd name="connsiteY6" fmla="*/ 878757 h 1105786"/>
                <a:gd name="connsiteX7" fmla="*/ 0 w 2232436"/>
                <a:gd name="connsiteY7" fmla="*/ 227029 h 1105786"/>
                <a:gd name="connsiteX0" fmla="*/ 0 w 2232436"/>
                <a:gd name="connsiteY0" fmla="*/ 227029 h 1105786"/>
                <a:gd name="connsiteX1" fmla="*/ 1531279 w 2232436"/>
                <a:gd name="connsiteY1" fmla="*/ 227029 h 1105786"/>
                <a:gd name="connsiteX2" fmla="*/ 1531279 w 2232436"/>
                <a:gd name="connsiteY2" fmla="*/ 0 h 1105786"/>
                <a:gd name="connsiteX3" fmla="*/ 2232436 w 2232436"/>
                <a:gd name="connsiteY3" fmla="*/ 552893 h 1105786"/>
                <a:gd name="connsiteX4" fmla="*/ 1531279 w 2232436"/>
                <a:gd name="connsiteY4" fmla="*/ 1105786 h 1105786"/>
                <a:gd name="connsiteX5" fmla="*/ 1531279 w 2232436"/>
                <a:gd name="connsiteY5" fmla="*/ 878757 h 1105786"/>
                <a:gd name="connsiteX6" fmla="*/ 0 w 2232436"/>
                <a:gd name="connsiteY6" fmla="*/ 878757 h 1105786"/>
                <a:gd name="connsiteX7" fmla="*/ 0 w 2232436"/>
                <a:gd name="connsiteY7" fmla="*/ 227029 h 1105786"/>
                <a:gd name="connsiteX0" fmla="*/ 42530 w 2274966"/>
                <a:gd name="connsiteY0" fmla="*/ 227029 h 1105786"/>
                <a:gd name="connsiteX1" fmla="*/ 1573809 w 2274966"/>
                <a:gd name="connsiteY1" fmla="*/ 227029 h 1105786"/>
                <a:gd name="connsiteX2" fmla="*/ 1573809 w 2274966"/>
                <a:gd name="connsiteY2" fmla="*/ 0 h 1105786"/>
                <a:gd name="connsiteX3" fmla="*/ 2274966 w 2274966"/>
                <a:gd name="connsiteY3" fmla="*/ 552893 h 1105786"/>
                <a:gd name="connsiteX4" fmla="*/ 1573809 w 2274966"/>
                <a:gd name="connsiteY4" fmla="*/ 1105786 h 1105786"/>
                <a:gd name="connsiteX5" fmla="*/ 1573809 w 2274966"/>
                <a:gd name="connsiteY5" fmla="*/ 878757 h 1105786"/>
                <a:gd name="connsiteX6" fmla="*/ 42530 w 2274966"/>
                <a:gd name="connsiteY6" fmla="*/ 878757 h 1105786"/>
                <a:gd name="connsiteX7" fmla="*/ 42530 w 2274966"/>
                <a:gd name="connsiteY7" fmla="*/ 227029 h 1105786"/>
                <a:gd name="connsiteX0" fmla="*/ 60394 w 2292830"/>
                <a:gd name="connsiteY0" fmla="*/ 227029 h 1105786"/>
                <a:gd name="connsiteX1" fmla="*/ 1591673 w 2292830"/>
                <a:gd name="connsiteY1" fmla="*/ 227029 h 1105786"/>
                <a:gd name="connsiteX2" fmla="*/ 1591673 w 2292830"/>
                <a:gd name="connsiteY2" fmla="*/ 0 h 1105786"/>
                <a:gd name="connsiteX3" fmla="*/ 2292830 w 2292830"/>
                <a:gd name="connsiteY3" fmla="*/ 552893 h 1105786"/>
                <a:gd name="connsiteX4" fmla="*/ 1591673 w 2292830"/>
                <a:gd name="connsiteY4" fmla="*/ 1105786 h 1105786"/>
                <a:gd name="connsiteX5" fmla="*/ 1591673 w 2292830"/>
                <a:gd name="connsiteY5" fmla="*/ 878757 h 1105786"/>
                <a:gd name="connsiteX6" fmla="*/ 60394 w 2292830"/>
                <a:gd name="connsiteY6" fmla="*/ 878757 h 1105786"/>
                <a:gd name="connsiteX7" fmla="*/ 60394 w 2292830"/>
                <a:gd name="connsiteY7" fmla="*/ 227029 h 1105786"/>
                <a:gd name="connsiteX0" fmla="*/ 60394 w 2292830"/>
                <a:gd name="connsiteY0" fmla="*/ 227029 h 1105786"/>
                <a:gd name="connsiteX1" fmla="*/ 1591673 w 2292830"/>
                <a:gd name="connsiteY1" fmla="*/ 227029 h 1105786"/>
                <a:gd name="connsiteX2" fmla="*/ 1591673 w 2292830"/>
                <a:gd name="connsiteY2" fmla="*/ 0 h 1105786"/>
                <a:gd name="connsiteX3" fmla="*/ 2292830 w 2292830"/>
                <a:gd name="connsiteY3" fmla="*/ 552893 h 1105786"/>
                <a:gd name="connsiteX4" fmla="*/ 1591673 w 2292830"/>
                <a:gd name="connsiteY4" fmla="*/ 1105786 h 1105786"/>
                <a:gd name="connsiteX5" fmla="*/ 1591673 w 2292830"/>
                <a:gd name="connsiteY5" fmla="*/ 878757 h 1105786"/>
                <a:gd name="connsiteX6" fmla="*/ 60394 w 2292830"/>
                <a:gd name="connsiteY6" fmla="*/ 878757 h 1105786"/>
                <a:gd name="connsiteX7" fmla="*/ 60394 w 2292830"/>
                <a:gd name="connsiteY7" fmla="*/ 227029 h 1105786"/>
                <a:gd name="connsiteX0" fmla="*/ 60394 w 2292830"/>
                <a:gd name="connsiteY0" fmla="*/ 227029 h 1105786"/>
                <a:gd name="connsiteX1" fmla="*/ 1591673 w 2292830"/>
                <a:gd name="connsiteY1" fmla="*/ 227029 h 1105786"/>
                <a:gd name="connsiteX2" fmla="*/ 1591673 w 2292830"/>
                <a:gd name="connsiteY2" fmla="*/ 0 h 1105786"/>
                <a:gd name="connsiteX3" fmla="*/ 2292830 w 2292830"/>
                <a:gd name="connsiteY3" fmla="*/ 552893 h 1105786"/>
                <a:gd name="connsiteX4" fmla="*/ 1591673 w 2292830"/>
                <a:gd name="connsiteY4" fmla="*/ 1105786 h 1105786"/>
                <a:gd name="connsiteX5" fmla="*/ 1591673 w 2292830"/>
                <a:gd name="connsiteY5" fmla="*/ 878757 h 1105786"/>
                <a:gd name="connsiteX6" fmla="*/ 60394 w 2292830"/>
                <a:gd name="connsiteY6" fmla="*/ 878757 h 1105786"/>
                <a:gd name="connsiteX7" fmla="*/ 60394 w 2292830"/>
                <a:gd name="connsiteY7" fmla="*/ 227029 h 1105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92830" h="1105786">
                  <a:moveTo>
                    <a:pt x="60394" y="227029"/>
                  </a:moveTo>
                  <a:cubicBezTo>
                    <a:pt x="592085" y="88806"/>
                    <a:pt x="1006819" y="407782"/>
                    <a:pt x="1591673" y="227029"/>
                  </a:cubicBezTo>
                  <a:lnTo>
                    <a:pt x="1591673" y="0"/>
                  </a:lnTo>
                  <a:cubicBezTo>
                    <a:pt x="1867922" y="354419"/>
                    <a:pt x="2059111" y="368595"/>
                    <a:pt x="2292830" y="552893"/>
                  </a:cubicBezTo>
                  <a:cubicBezTo>
                    <a:pt x="2059111" y="737191"/>
                    <a:pt x="1761597" y="878958"/>
                    <a:pt x="1591673" y="1105786"/>
                  </a:cubicBezTo>
                  <a:lnTo>
                    <a:pt x="1591673" y="878757"/>
                  </a:lnTo>
                  <a:cubicBezTo>
                    <a:pt x="1113145" y="666106"/>
                    <a:pt x="538922" y="1038246"/>
                    <a:pt x="60394" y="878757"/>
                  </a:cubicBezTo>
                  <a:cubicBezTo>
                    <a:pt x="-35299" y="640249"/>
                    <a:pt x="-3402" y="444272"/>
                    <a:pt x="60394" y="227029"/>
                  </a:cubicBezTo>
                  <a:close/>
                </a:path>
              </a:pathLst>
            </a:custGeom>
            <a:solidFill>
              <a:srgbClr val="F6D15C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TextBox 13"/>
            <p:cNvSpPr txBox="1"/>
            <p:nvPr/>
          </p:nvSpPr>
          <p:spPr>
            <a:xfrm>
              <a:off x="6599664" y="3472864"/>
              <a:ext cx="111120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smtClean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2010.05</a:t>
              </a:r>
              <a:endParaRPr lang="en-US" sz="2000" b="1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80399" y="3118154"/>
            <a:ext cx="2292830" cy="1105786"/>
            <a:chOff x="4180399" y="3118154"/>
            <a:chExt cx="2292830" cy="1105786"/>
          </a:xfrm>
        </p:grpSpPr>
        <p:sp>
          <p:nvSpPr>
            <p:cNvPr id="33" name="Right Arrow 8"/>
            <p:cNvSpPr/>
            <p:nvPr/>
          </p:nvSpPr>
          <p:spPr>
            <a:xfrm>
              <a:off x="4180399" y="3118154"/>
              <a:ext cx="2292830" cy="1105786"/>
            </a:xfrm>
            <a:custGeom>
              <a:avLst/>
              <a:gdLst>
                <a:gd name="connsiteX0" fmla="*/ 0 w 2232436"/>
                <a:gd name="connsiteY0" fmla="*/ 227029 h 1105786"/>
                <a:gd name="connsiteX1" fmla="*/ 1531279 w 2232436"/>
                <a:gd name="connsiteY1" fmla="*/ 227029 h 1105786"/>
                <a:gd name="connsiteX2" fmla="*/ 1531279 w 2232436"/>
                <a:gd name="connsiteY2" fmla="*/ 0 h 1105786"/>
                <a:gd name="connsiteX3" fmla="*/ 2232436 w 2232436"/>
                <a:gd name="connsiteY3" fmla="*/ 552893 h 1105786"/>
                <a:gd name="connsiteX4" fmla="*/ 1531279 w 2232436"/>
                <a:gd name="connsiteY4" fmla="*/ 1105786 h 1105786"/>
                <a:gd name="connsiteX5" fmla="*/ 1531279 w 2232436"/>
                <a:gd name="connsiteY5" fmla="*/ 878757 h 1105786"/>
                <a:gd name="connsiteX6" fmla="*/ 0 w 2232436"/>
                <a:gd name="connsiteY6" fmla="*/ 878757 h 1105786"/>
                <a:gd name="connsiteX7" fmla="*/ 0 w 2232436"/>
                <a:gd name="connsiteY7" fmla="*/ 227029 h 1105786"/>
                <a:gd name="connsiteX0" fmla="*/ 0 w 2232436"/>
                <a:gd name="connsiteY0" fmla="*/ 227029 h 1105786"/>
                <a:gd name="connsiteX1" fmla="*/ 1531279 w 2232436"/>
                <a:gd name="connsiteY1" fmla="*/ 227029 h 1105786"/>
                <a:gd name="connsiteX2" fmla="*/ 1531279 w 2232436"/>
                <a:gd name="connsiteY2" fmla="*/ 0 h 1105786"/>
                <a:gd name="connsiteX3" fmla="*/ 2232436 w 2232436"/>
                <a:gd name="connsiteY3" fmla="*/ 552893 h 1105786"/>
                <a:gd name="connsiteX4" fmla="*/ 1531279 w 2232436"/>
                <a:gd name="connsiteY4" fmla="*/ 1105786 h 1105786"/>
                <a:gd name="connsiteX5" fmla="*/ 1531279 w 2232436"/>
                <a:gd name="connsiteY5" fmla="*/ 878757 h 1105786"/>
                <a:gd name="connsiteX6" fmla="*/ 0 w 2232436"/>
                <a:gd name="connsiteY6" fmla="*/ 878757 h 1105786"/>
                <a:gd name="connsiteX7" fmla="*/ 0 w 2232436"/>
                <a:gd name="connsiteY7" fmla="*/ 227029 h 1105786"/>
                <a:gd name="connsiteX0" fmla="*/ 0 w 2232436"/>
                <a:gd name="connsiteY0" fmla="*/ 227029 h 1105786"/>
                <a:gd name="connsiteX1" fmla="*/ 1531279 w 2232436"/>
                <a:gd name="connsiteY1" fmla="*/ 227029 h 1105786"/>
                <a:gd name="connsiteX2" fmla="*/ 1531279 w 2232436"/>
                <a:gd name="connsiteY2" fmla="*/ 0 h 1105786"/>
                <a:gd name="connsiteX3" fmla="*/ 2232436 w 2232436"/>
                <a:gd name="connsiteY3" fmla="*/ 552893 h 1105786"/>
                <a:gd name="connsiteX4" fmla="*/ 1531279 w 2232436"/>
                <a:gd name="connsiteY4" fmla="*/ 1105786 h 1105786"/>
                <a:gd name="connsiteX5" fmla="*/ 1531279 w 2232436"/>
                <a:gd name="connsiteY5" fmla="*/ 878757 h 1105786"/>
                <a:gd name="connsiteX6" fmla="*/ 0 w 2232436"/>
                <a:gd name="connsiteY6" fmla="*/ 878757 h 1105786"/>
                <a:gd name="connsiteX7" fmla="*/ 0 w 2232436"/>
                <a:gd name="connsiteY7" fmla="*/ 227029 h 1105786"/>
                <a:gd name="connsiteX0" fmla="*/ 0 w 2232436"/>
                <a:gd name="connsiteY0" fmla="*/ 227029 h 1105786"/>
                <a:gd name="connsiteX1" fmla="*/ 1531279 w 2232436"/>
                <a:gd name="connsiteY1" fmla="*/ 227029 h 1105786"/>
                <a:gd name="connsiteX2" fmla="*/ 1531279 w 2232436"/>
                <a:gd name="connsiteY2" fmla="*/ 0 h 1105786"/>
                <a:gd name="connsiteX3" fmla="*/ 2232436 w 2232436"/>
                <a:gd name="connsiteY3" fmla="*/ 552893 h 1105786"/>
                <a:gd name="connsiteX4" fmla="*/ 1531279 w 2232436"/>
                <a:gd name="connsiteY4" fmla="*/ 1105786 h 1105786"/>
                <a:gd name="connsiteX5" fmla="*/ 1531279 w 2232436"/>
                <a:gd name="connsiteY5" fmla="*/ 878757 h 1105786"/>
                <a:gd name="connsiteX6" fmla="*/ 0 w 2232436"/>
                <a:gd name="connsiteY6" fmla="*/ 878757 h 1105786"/>
                <a:gd name="connsiteX7" fmla="*/ 0 w 2232436"/>
                <a:gd name="connsiteY7" fmla="*/ 227029 h 1105786"/>
                <a:gd name="connsiteX0" fmla="*/ 0 w 2232436"/>
                <a:gd name="connsiteY0" fmla="*/ 227029 h 1105786"/>
                <a:gd name="connsiteX1" fmla="*/ 1531279 w 2232436"/>
                <a:gd name="connsiteY1" fmla="*/ 227029 h 1105786"/>
                <a:gd name="connsiteX2" fmla="*/ 1531279 w 2232436"/>
                <a:gd name="connsiteY2" fmla="*/ 0 h 1105786"/>
                <a:gd name="connsiteX3" fmla="*/ 2232436 w 2232436"/>
                <a:gd name="connsiteY3" fmla="*/ 552893 h 1105786"/>
                <a:gd name="connsiteX4" fmla="*/ 1531279 w 2232436"/>
                <a:gd name="connsiteY4" fmla="*/ 1105786 h 1105786"/>
                <a:gd name="connsiteX5" fmla="*/ 1531279 w 2232436"/>
                <a:gd name="connsiteY5" fmla="*/ 878757 h 1105786"/>
                <a:gd name="connsiteX6" fmla="*/ 0 w 2232436"/>
                <a:gd name="connsiteY6" fmla="*/ 878757 h 1105786"/>
                <a:gd name="connsiteX7" fmla="*/ 0 w 2232436"/>
                <a:gd name="connsiteY7" fmla="*/ 227029 h 1105786"/>
                <a:gd name="connsiteX0" fmla="*/ 42530 w 2274966"/>
                <a:gd name="connsiteY0" fmla="*/ 227029 h 1105786"/>
                <a:gd name="connsiteX1" fmla="*/ 1573809 w 2274966"/>
                <a:gd name="connsiteY1" fmla="*/ 227029 h 1105786"/>
                <a:gd name="connsiteX2" fmla="*/ 1573809 w 2274966"/>
                <a:gd name="connsiteY2" fmla="*/ 0 h 1105786"/>
                <a:gd name="connsiteX3" fmla="*/ 2274966 w 2274966"/>
                <a:gd name="connsiteY3" fmla="*/ 552893 h 1105786"/>
                <a:gd name="connsiteX4" fmla="*/ 1573809 w 2274966"/>
                <a:gd name="connsiteY4" fmla="*/ 1105786 h 1105786"/>
                <a:gd name="connsiteX5" fmla="*/ 1573809 w 2274966"/>
                <a:gd name="connsiteY5" fmla="*/ 878757 h 1105786"/>
                <a:gd name="connsiteX6" fmla="*/ 42530 w 2274966"/>
                <a:gd name="connsiteY6" fmla="*/ 878757 h 1105786"/>
                <a:gd name="connsiteX7" fmla="*/ 42530 w 2274966"/>
                <a:gd name="connsiteY7" fmla="*/ 227029 h 1105786"/>
                <a:gd name="connsiteX0" fmla="*/ 60394 w 2292830"/>
                <a:gd name="connsiteY0" fmla="*/ 227029 h 1105786"/>
                <a:gd name="connsiteX1" fmla="*/ 1591673 w 2292830"/>
                <a:gd name="connsiteY1" fmla="*/ 227029 h 1105786"/>
                <a:gd name="connsiteX2" fmla="*/ 1591673 w 2292830"/>
                <a:gd name="connsiteY2" fmla="*/ 0 h 1105786"/>
                <a:gd name="connsiteX3" fmla="*/ 2292830 w 2292830"/>
                <a:gd name="connsiteY3" fmla="*/ 552893 h 1105786"/>
                <a:gd name="connsiteX4" fmla="*/ 1591673 w 2292830"/>
                <a:gd name="connsiteY4" fmla="*/ 1105786 h 1105786"/>
                <a:gd name="connsiteX5" fmla="*/ 1591673 w 2292830"/>
                <a:gd name="connsiteY5" fmla="*/ 878757 h 1105786"/>
                <a:gd name="connsiteX6" fmla="*/ 60394 w 2292830"/>
                <a:gd name="connsiteY6" fmla="*/ 878757 h 1105786"/>
                <a:gd name="connsiteX7" fmla="*/ 60394 w 2292830"/>
                <a:gd name="connsiteY7" fmla="*/ 227029 h 1105786"/>
                <a:gd name="connsiteX0" fmla="*/ 60394 w 2292830"/>
                <a:gd name="connsiteY0" fmla="*/ 227029 h 1105786"/>
                <a:gd name="connsiteX1" fmla="*/ 1591673 w 2292830"/>
                <a:gd name="connsiteY1" fmla="*/ 227029 h 1105786"/>
                <a:gd name="connsiteX2" fmla="*/ 1591673 w 2292830"/>
                <a:gd name="connsiteY2" fmla="*/ 0 h 1105786"/>
                <a:gd name="connsiteX3" fmla="*/ 2292830 w 2292830"/>
                <a:gd name="connsiteY3" fmla="*/ 552893 h 1105786"/>
                <a:gd name="connsiteX4" fmla="*/ 1591673 w 2292830"/>
                <a:gd name="connsiteY4" fmla="*/ 1105786 h 1105786"/>
                <a:gd name="connsiteX5" fmla="*/ 1591673 w 2292830"/>
                <a:gd name="connsiteY5" fmla="*/ 878757 h 1105786"/>
                <a:gd name="connsiteX6" fmla="*/ 60394 w 2292830"/>
                <a:gd name="connsiteY6" fmla="*/ 878757 h 1105786"/>
                <a:gd name="connsiteX7" fmla="*/ 60394 w 2292830"/>
                <a:gd name="connsiteY7" fmla="*/ 227029 h 1105786"/>
                <a:gd name="connsiteX0" fmla="*/ 60394 w 2292830"/>
                <a:gd name="connsiteY0" fmla="*/ 227029 h 1105786"/>
                <a:gd name="connsiteX1" fmla="*/ 1591673 w 2292830"/>
                <a:gd name="connsiteY1" fmla="*/ 227029 h 1105786"/>
                <a:gd name="connsiteX2" fmla="*/ 1591673 w 2292830"/>
                <a:gd name="connsiteY2" fmla="*/ 0 h 1105786"/>
                <a:gd name="connsiteX3" fmla="*/ 2292830 w 2292830"/>
                <a:gd name="connsiteY3" fmla="*/ 552893 h 1105786"/>
                <a:gd name="connsiteX4" fmla="*/ 1591673 w 2292830"/>
                <a:gd name="connsiteY4" fmla="*/ 1105786 h 1105786"/>
                <a:gd name="connsiteX5" fmla="*/ 1591673 w 2292830"/>
                <a:gd name="connsiteY5" fmla="*/ 878757 h 1105786"/>
                <a:gd name="connsiteX6" fmla="*/ 60394 w 2292830"/>
                <a:gd name="connsiteY6" fmla="*/ 878757 h 1105786"/>
                <a:gd name="connsiteX7" fmla="*/ 60394 w 2292830"/>
                <a:gd name="connsiteY7" fmla="*/ 227029 h 1105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92830" h="1105786">
                  <a:moveTo>
                    <a:pt x="60394" y="227029"/>
                  </a:moveTo>
                  <a:cubicBezTo>
                    <a:pt x="592085" y="88806"/>
                    <a:pt x="1006819" y="407782"/>
                    <a:pt x="1591673" y="227029"/>
                  </a:cubicBezTo>
                  <a:lnTo>
                    <a:pt x="1591673" y="0"/>
                  </a:lnTo>
                  <a:cubicBezTo>
                    <a:pt x="1867922" y="354419"/>
                    <a:pt x="2059111" y="368595"/>
                    <a:pt x="2292830" y="552893"/>
                  </a:cubicBezTo>
                  <a:cubicBezTo>
                    <a:pt x="2059111" y="737191"/>
                    <a:pt x="1761597" y="878958"/>
                    <a:pt x="1591673" y="1105786"/>
                  </a:cubicBezTo>
                  <a:lnTo>
                    <a:pt x="1591673" y="878757"/>
                  </a:lnTo>
                  <a:cubicBezTo>
                    <a:pt x="1113145" y="666106"/>
                    <a:pt x="538922" y="1038246"/>
                    <a:pt x="60394" y="878757"/>
                  </a:cubicBezTo>
                  <a:cubicBezTo>
                    <a:pt x="-35299" y="640249"/>
                    <a:pt x="-3402" y="444272"/>
                    <a:pt x="60394" y="227029"/>
                  </a:cubicBezTo>
                  <a:close/>
                </a:path>
              </a:pathLst>
            </a:custGeom>
            <a:solidFill>
              <a:srgbClr val="F37063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Box 13"/>
            <p:cNvSpPr txBox="1"/>
            <p:nvPr/>
          </p:nvSpPr>
          <p:spPr>
            <a:xfrm>
              <a:off x="4953427" y="3468271"/>
              <a:ext cx="111120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smtClean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2007.09</a:t>
              </a:r>
              <a:endParaRPr lang="en-US" sz="2000" b="1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60" name="TextBox 41"/>
          <p:cNvSpPr txBox="1"/>
          <p:nvPr/>
        </p:nvSpPr>
        <p:spPr>
          <a:xfrm>
            <a:off x="2124635" y="1837295"/>
            <a:ext cx="24695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smtClean="0">
                <a:solidFill>
                  <a:schemeClr val="accent2"/>
                </a:solidFill>
                <a:latin typeface="+mn-ea"/>
                <a:cs typeface="Open Sans" panose="020B0606030504020204" pitchFamily="34" charset="0"/>
              </a:rPr>
              <a:t>获得</a:t>
            </a:r>
            <a:r>
              <a:rPr lang="en-US" altLang="zh-CN" sz="1600" smtClean="0">
                <a:solidFill>
                  <a:schemeClr val="accent2"/>
                </a:solidFill>
                <a:latin typeface="+mn-ea"/>
                <a:cs typeface="Open Sans" panose="020B0606030504020204" pitchFamily="34" charset="0"/>
              </a:rPr>
              <a:t>A</a:t>
            </a:r>
            <a:r>
              <a:rPr lang="zh-CN" altLang="en-US" sz="1600" smtClean="0">
                <a:solidFill>
                  <a:schemeClr val="accent2"/>
                </a:solidFill>
                <a:latin typeface="+mn-ea"/>
                <a:cs typeface="Open Sans" panose="020B0606030504020204" pitchFamily="34" charset="0"/>
              </a:rPr>
              <a:t>公司的第一份工作，任销售工程师一职</a:t>
            </a:r>
            <a:endParaRPr lang="en-US" sz="1600">
              <a:solidFill>
                <a:schemeClr val="accent2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1" name="TextBox 41"/>
          <p:cNvSpPr txBox="1"/>
          <p:nvPr/>
        </p:nvSpPr>
        <p:spPr>
          <a:xfrm>
            <a:off x="7189840" y="1788965"/>
            <a:ext cx="24695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mtClean="0">
                <a:solidFill>
                  <a:schemeClr val="accent2"/>
                </a:solidFill>
                <a:latin typeface="+mn-ea"/>
                <a:cs typeface="Open Sans" panose="020B0606030504020204" pitchFamily="34" charset="0"/>
              </a:rPr>
              <a:t>任</a:t>
            </a:r>
            <a:r>
              <a:rPr lang="en-US" altLang="zh-CN" sz="1600" smtClean="0">
                <a:solidFill>
                  <a:schemeClr val="accent2"/>
                </a:solidFill>
                <a:latin typeface="+mn-ea"/>
                <a:cs typeface="Open Sans" panose="020B0606030504020204" pitchFamily="34" charset="0"/>
              </a:rPr>
              <a:t>B</a:t>
            </a:r>
            <a:r>
              <a:rPr lang="zh-CN" altLang="en-US" sz="1600" smtClean="0">
                <a:solidFill>
                  <a:schemeClr val="accent2"/>
                </a:solidFill>
                <a:latin typeface="+mn-ea"/>
                <a:cs typeface="Open Sans" panose="020B0606030504020204" pitchFamily="34" charset="0"/>
              </a:rPr>
              <a:t>公司华南区产品运营经理</a:t>
            </a:r>
            <a:endParaRPr lang="en-US" sz="1600">
              <a:solidFill>
                <a:schemeClr val="accent2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2" name="TextBox 41"/>
          <p:cNvSpPr txBox="1"/>
          <p:nvPr/>
        </p:nvSpPr>
        <p:spPr>
          <a:xfrm>
            <a:off x="9009675" y="4776713"/>
            <a:ext cx="1685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mtClean="0">
                <a:solidFill>
                  <a:schemeClr val="accent2"/>
                </a:solidFill>
                <a:latin typeface="+mn-ea"/>
                <a:cs typeface="Open Sans" panose="020B0606030504020204" pitchFamily="34" charset="0"/>
              </a:rPr>
              <a:t>任</a:t>
            </a:r>
            <a:r>
              <a:rPr lang="en-US" altLang="zh-CN" sz="1600" smtClean="0">
                <a:solidFill>
                  <a:schemeClr val="accent2"/>
                </a:solidFill>
                <a:latin typeface="+mn-ea"/>
                <a:cs typeface="Open Sans" panose="020B0606030504020204" pitchFamily="34" charset="0"/>
              </a:rPr>
              <a:t>B</a:t>
            </a:r>
            <a:r>
              <a:rPr lang="zh-CN" altLang="en-US" sz="1600" smtClean="0">
                <a:solidFill>
                  <a:schemeClr val="accent2"/>
                </a:solidFill>
                <a:latin typeface="+mn-ea"/>
                <a:cs typeface="Open Sans" panose="020B0606030504020204" pitchFamily="34" charset="0"/>
              </a:rPr>
              <a:t>公司华南大区总经理助理</a:t>
            </a:r>
            <a:endParaRPr lang="en-US" sz="1600">
              <a:solidFill>
                <a:schemeClr val="accent2"/>
              </a:solidFill>
              <a:latin typeface="+mn-ea"/>
              <a:cs typeface="Open Sans" panose="020B0606030504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 rot="16200000">
            <a:off x="11100962" y="6293144"/>
            <a:ext cx="304803" cy="855396"/>
            <a:chOff x="8892480" y="411510"/>
            <a:chExt cx="251520" cy="705863"/>
          </a:xfrm>
        </p:grpSpPr>
        <p:sp>
          <p:nvSpPr>
            <p:cNvPr id="27" name="矩形 26"/>
            <p:cNvSpPr/>
            <p:nvPr/>
          </p:nvSpPr>
          <p:spPr>
            <a:xfrm>
              <a:off x="8892480" y="411510"/>
              <a:ext cx="251520" cy="661800"/>
            </a:xfrm>
            <a:prstGeom prst="rect">
              <a:avLst/>
            </a:prstGeom>
            <a:solidFill>
              <a:srgbClr val="394A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 rot="5400000">
              <a:off x="8668887" y="660297"/>
              <a:ext cx="704622" cy="20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smtClean="0">
                  <a:solidFill>
                    <a:schemeClr val="bg1"/>
                  </a:solidFill>
                </a:rPr>
                <a:t>PAGE   06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8964240" y="818664"/>
              <a:ext cx="108000" cy="8629"/>
              <a:chOff x="8953171" y="847239"/>
              <a:chExt cx="130138" cy="8629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8953171" y="855868"/>
                <a:ext cx="130138" cy="0"/>
              </a:xfrm>
              <a:prstGeom prst="line">
                <a:avLst/>
              </a:prstGeom>
              <a:ln w="3175">
                <a:solidFill>
                  <a:srgbClr val="283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8953171" y="847239"/>
                <a:ext cx="1301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/>
          <p:cNvGrpSpPr/>
          <p:nvPr/>
        </p:nvGrpSpPr>
        <p:grpSpPr>
          <a:xfrm>
            <a:off x="2624099" y="3118154"/>
            <a:ext cx="2292830" cy="1105786"/>
            <a:chOff x="2624099" y="3118154"/>
            <a:chExt cx="2292830" cy="1105786"/>
          </a:xfrm>
        </p:grpSpPr>
        <p:sp>
          <p:nvSpPr>
            <p:cNvPr id="34" name="Right Arrow 8"/>
            <p:cNvSpPr/>
            <p:nvPr/>
          </p:nvSpPr>
          <p:spPr>
            <a:xfrm>
              <a:off x="2624099" y="3118154"/>
              <a:ext cx="2292830" cy="1105786"/>
            </a:xfrm>
            <a:custGeom>
              <a:avLst/>
              <a:gdLst>
                <a:gd name="connsiteX0" fmla="*/ 0 w 2232436"/>
                <a:gd name="connsiteY0" fmla="*/ 227029 h 1105786"/>
                <a:gd name="connsiteX1" fmla="*/ 1531279 w 2232436"/>
                <a:gd name="connsiteY1" fmla="*/ 227029 h 1105786"/>
                <a:gd name="connsiteX2" fmla="*/ 1531279 w 2232436"/>
                <a:gd name="connsiteY2" fmla="*/ 0 h 1105786"/>
                <a:gd name="connsiteX3" fmla="*/ 2232436 w 2232436"/>
                <a:gd name="connsiteY3" fmla="*/ 552893 h 1105786"/>
                <a:gd name="connsiteX4" fmla="*/ 1531279 w 2232436"/>
                <a:gd name="connsiteY4" fmla="*/ 1105786 h 1105786"/>
                <a:gd name="connsiteX5" fmla="*/ 1531279 w 2232436"/>
                <a:gd name="connsiteY5" fmla="*/ 878757 h 1105786"/>
                <a:gd name="connsiteX6" fmla="*/ 0 w 2232436"/>
                <a:gd name="connsiteY6" fmla="*/ 878757 h 1105786"/>
                <a:gd name="connsiteX7" fmla="*/ 0 w 2232436"/>
                <a:gd name="connsiteY7" fmla="*/ 227029 h 1105786"/>
                <a:gd name="connsiteX0" fmla="*/ 0 w 2232436"/>
                <a:gd name="connsiteY0" fmla="*/ 227029 h 1105786"/>
                <a:gd name="connsiteX1" fmla="*/ 1531279 w 2232436"/>
                <a:gd name="connsiteY1" fmla="*/ 227029 h 1105786"/>
                <a:gd name="connsiteX2" fmla="*/ 1531279 w 2232436"/>
                <a:gd name="connsiteY2" fmla="*/ 0 h 1105786"/>
                <a:gd name="connsiteX3" fmla="*/ 2232436 w 2232436"/>
                <a:gd name="connsiteY3" fmla="*/ 552893 h 1105786"/>
                <a:gd name="connsiteX4" fmla="*/ 1531279 w 2232436"/>
                <a:gd name="connsiteY4" fmla="*/ 1105786 h 1105786"/>
                <a:gd name="connsiteX5" fmla="*/ 1531279 w 2232436"/>
                <a:gd name="connsiteY5" fmla="*/ 878757 h 1105786"/>
                <a:gd name="connsiteX6" fmla="*/ 0 w 2232436"/>
                <a:gd name="connsiteY6" fmla="*/ 878757 h 1105786"/>
                <a:gd name="connsiteX7" fmla="*/ 0 w 2232436"/>
                <a:gd name="connsiteY7" fmla="*/ 227029 h 1105786"/>
                <a:gd name="connsiteX0" fmla="*/ 0 w 2232436"/>
                <a:gd name="connsiteY0" fmla="*/ 227029 h 1105786"/>
                <a:gd name="connsiteX1" fmla="*/ 1531279 w 2232436"/>
                <a:gd name="connsiteY1" fmla="*/ 227029 h 1105786"/>
                <a:gd name="connsiteX2" fmla="*/ 1531279 w 2232436"/>
                <a:gd name="connsiteY2" fmla="*/ 0 h 1105786"/>
                <a:gd name="connsiteX3" fmla="*/ 2232436 w 2232436"/>
                <a:gd name="connsiteY3" fmla="*/ 552893 h 1105786"/>
                <a:gd name="connsiteX4" fmla="*/ 1531279 w 2232436"/>
                <a:gd name="connsiteY4" fmla="*/ 1105786 h 1105786"/>
                <a:gd name="connsiteX5" fmla="*/ 1531279 w 2232436"/>
                <a:gd name="connsiteY5" fmla="*/ 878757 h 1105786"/>
                <a:gd name="connsiteX6" fmla="*/ 0 w 2232436"/>
                <a:gd name="connsiteY6" fmla="*/ 878757 h 1105786"/>
                <a:gd name="connsiteX7" fmla="*/ 0 w 2232436"/>
                <a:gd name="connsiteY7" fmla="*/ 227029 h 1105786"/>
                <a:gd name="connsiteX0" fmla="*/ 0 w 2232436"/>
                <a:gd name="connsiteY0" fmla="*/ 227029 h 1105786"/>
                <a:gd name="connsiteX1" fmla="*/ 1531279 w 2232436"/>
                <a:gd name="connsiteY1" fmla="*/ 227029 h 1105786"/>
                <a:gd name="connsiteX2" fmla="*/ 1531279 w 2232436"/>
                <a:gd name="connsiteY2" fmla="*/ 0 h 1105786"/>
                <a:gd name="connsiteX3" fmla="*/ 2232436 w 2232436"/>
                <a:gd name="connsiteY3" fmla="*/ 552893 h 1105786"/>
                <a:gd name="connsiteX4" fmla="*/ 1531279 w 2232436"/>
                <a:gd name="connsiteY4" fmla="*/ 1105786 h 1105786"/>
                <a:gd name="connsiteX5" fmla="*/ 1531279 w 2232436"/>
                <a:gd name="connsiteY5" fmla="*/ 878757 h 1105786"/>
                <a:gd name="connsiteX6" fmla="*/ 0 w 2232436"/>
                <a:gd name="connsiteY6" fmla="*/ 878757 h 1105786"/>
                <a:gd name="connsiteX7" fmla="*/ 0 w 2232436"/>
                <a:gd name="connsiteY7" fmla="*/ 227029 h 1105786"/>
                <a:gd name="connsiteX0" fmla="*/ 0 w 2232436"/>
                <a:gd name="connsiteY0" fmla="*/ 227029 h 1105786"/>
                <a:gd name="connsiteX1" fmla="*/ 1531279 w 2232436"/>
                <a:gd name="connsiteY1" fmla="*/ 227029 h 1105786"/>
                <a:gd name="connsiteX2" fmla="*/ 1531279 w 2232436"/>
                <a:gd name="connsiteY2" fmla="*/ 0 h 1105786"/>
                <a:gd name="connsiteX3" fmla="*/ 2232436 w 2232436"/>
                <a:gd name="connsiteY3" fmla="*/ 552893 h 1105786"/>
                <a:gd name="connsiteX4" fmla="*/ 1531279 w 2232436"/>
                <a:gd name="connsiteY4" fmla="*/ 1105786 h 1105786"/>
                <a:gd name="connsiteX5" fmla="*/ 1531279 w 2232436"/>
                <a:gd name="connsiteY5" fmla="*/ 878757 h 1105786"/>
                <a:gd name="connsiteX6" fmla="*/ 0 w 2232436"/>
                <a:gd name="connsiteY6" fmla="*/ 878757 h 1105786"/>
                <a:gd name="connsiteX7" fmla="*/ 0 w 2232436"/>
                <a:gd name="connsiteY7" fmla="*/ 227029 h 1105786"/>
                <a:gd name="connsiteX0" fmla="*/ 42530 w 2274966"/>
                <a:gd name="connsiteY0" fmla="*/ 227029 h 1105786"/>
                <a:gd name="connsiteX1" fmla="*/ 1573809 w 2274966"/>
                <a:gd name="connsiteY1" fmla="*/ 227029 h 1105786"/>
                <a:gd name="connsiteX2" fmla="*/ 1573809 w 2274966"/>
                <a:gd name="connsiteY2" fmla="*/ 0 h 1105786"/>
                <a:gd name="connsiteX3" fmla="*/ 2274966 w 2274966"/>
                <a:gd name="connsiteY3" fmla="*/ 552893 h 1105786"/>
                <a:gd name="connsiteX4" fmla="*/ 1573809 w 2274966"/>
                <a:gd name="connsiteY4" fmla="*/ 1105786 h 1105786"/>
                <a:gd name="connsiteX5" fmla="*/ 1573809 w 2274966"/>
                <a:gd name="connsiteY5" fmla="*/ 878757 h 1105786"/>
                <a:gd name="connsiteX6" fmla="*/ 42530 w 2274966"/>
                <a:gd name="connsiteY6" fmla="*/ 878757 h 1105786"/>
                <a:gd name="connsiteX7" fmla="*/ 42530 w 2274966"/>
                <a:gd name="connsiteY7" fmla="*/ 227029 h 1105786"/>
                <a:gd name="connsiteX0" fmla="*/ 60394 w 2292830"/>
                <a:gd name="connsiteY0" fmla="*/ 227029 h 1105786"/>
                <a:gd name="connsiteX1" fmla="*/ 1591673 w 2292830"/>
                <a:gd name="connsiteY1" fmla="*/ 227029 h 1105786"/>
                <a:gd name="connsiteX2" fmla="*/ 1591673 w 2292830"/>
                <a:gd name="connsiteY2" fmla="*/ 0 h 1105786"/>
                <a:gd name="connsiteX3" fmla="*/ 2292830 w 2292830"/>
                <a:gd name="connsiteY3" fmla="*/ 552893 h 1105786"/>
                <a:gd name="connsiteX4" fmla="*/ 1591673 w 2292830"/>
                <a:gd name="connsiteY4" fmla="*/ 1105786 h 1105786"/>
                <a:gd name="connsiteX5" fmla="*/ 1591673 w 2292830"/>
                <a:gd name="connsiteY5" fmla="*/ 878757 h 1105786"/>
                <a:gd name="connsiteX6" fmla="*/ 60394 w 2292830"/>
                <a:gd name="connsiteY6" fmla="*/ 878757 h 1105786"/>
                <a:gd name="connsiteX7" fmla="*/ 60394 w 2292830"/>
                <a:gd name="connsiteY7" fmla="*/ 227029 h 1105786"/>
                <a:gd name="connsiteX0" fmla="*/ 60394 w 2292830"/>
                <a:gd name="connsiteY0" fmla="*/ 227029 h 1105786"/>
                <a:gd name="connsiteX1" fmla="*/ 1591673 w 2292830"/>
                <a:gd name="connsiteY1" fmla="*/ 227029 h 1105786"/>
                <a:gd name="connsiteX2" fmla="*/ 1591673 w 2292830"/>
                <a:gd name="connsiteY2" fmla="*/ 0 h 1105786"/>
                <a:gd name="connsiteX3" fmla="*/ 2292830 w 2292830"/>
                <a:gd name="connsiteY3" fmla="*/ 552893 h 1105786"/>
                <a:gd name="connsiteX4" fmla="*/ 1591673 w 2292830"/>
                <a:gd name="connsiteY4" fmla="*/ 1105786 h 1105786"/>
                <a:gd name="connsiteX5" fmla="*/ 1591673 w 2292830"/>
                <a:gd name="connsiteY5" fmla="*/ 878757 h 1105786"/>
                <a:gd name="connsiteX6" fmla="*/ 60394 w 2292830"/>
                <a:gd name="connsiteY6" fmla="*/ 878757 h 1105786"/>
                <a:gd name="connsiteX7" fmla="*/ 60394 w 2292830"/>
                <a:gd name="connsiteY7" fmla="*/ 227029 h 1105786"/>
                <a:gd name="connsiteX0" fmla="*/ 60394 w 2292830"/>
                <a:gd name="connsiteY0" fmla="*/ 227029 h 1105786"/>
                <a:gd name="connsiteX1" fmla="*/ 1591673 w 2292830"/>
                <a:gd name="connsiteY1" fmla="*/ 227029 h 1105786"/>
                <a:gd name="connsiteX2" fmla="*/ 1591673 w 2292830"/>
                <a:gd name="connsiteY2" fmla="*/ 0 h 1105786"/>
                <a:gd name="connsiteX3" fmla="*/ 2292830 w 2292830"/>
                <a:gd name="connsiteY3" fmla="*/ 552893 h 1105786"/>
                <a:gd name="connsiteX4" fmla="*/ 1591673 w 2292830"/>
                <a:gd name="connsiteY4" fmla="*/ 1105786 h 1105786"/>
                <a:gd name="connsiteX5" fmla="*/ 1591673 w 2292830"/>
                <a:gd name="connsiteY5" fmla="*/ 878757 h 1105786"/>
                <a:gd name="connsiteX6" fmla="*/ 60394 w 2292830"/>
                <a:gd name="connsiteY6" fmla="*/ 878757 h 1105786"/>
                <a:gd name="connsiteX7" fmla="*/ 60394 w 2292830"/>
                <a:gd name="connsiteY7" fmla="*/ 227029 h 1105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92830" h="1105786">
                  <a:moveTo>
                    <a:pt x="60394" y="227029"/>
                  </a:moveTo>
                  <a:cubicBezTo>
                    <a:pt x="592085" y="88806"/>
                    <a:pt x="1006819" y="407782"/>
                    <a:pt x="1591673" y="227029"/>
                  </a:cubicBezTo>
                  <a:lnTo>
                    <a:pt x="1591673" y="0"/>
                  </a:lnTo>
                  <a:cubicBezTo>
                    <a:pt x="1867922" y="354419"/>
                    <a:pt x="2059111" y="368595"/>
                    <a:pt x="2292830" y="552893"/>
                  </a:cubicBezTo>
                  <a:cubicBezTo>
                    <a:pt x="2059111" y="737191"/>
                    <a:pt x="1761597" y="878958"/>
                    <a:pt x="1591673" y="1105786"/>
                  </a:cubicBezTo>
                  <a:lnTo>
                    <a:pt x="1591673" y="878757"/>
                  </a:lnTo>
                  <a:cubicBezTo>
                    <a:pt x="1113145" y="666106"/>
                    <a:pt x="538922" y="1038246"/>
                    <a:pt x="60394" y="878757"/>
                  </a:cubicBezTo>
                  <a:cubicBezTo>
                    <a:pt x="-35299" y="640249"/>
                    <a:pt x="-3402" y="444272"/>
                    <a:pt x="60394" y="227029"/>
                  </a:cubicBezTo>
                  <a:close/>
                </a:path>
              </a:pathLst>
            </a:custGeom>
            <a:solidFill>
              <a:srgbClr val="29B9A7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13"/>
            <p:cNvSpPr txBox="1"/>
            <p:nvPr/>
          </p:nvSpPr>
          <p:spPr>
            <a:xfrm>
              <a:off x="3091964" y="3468271"/>
              <a:ext cx="111120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smtClean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2007.05</a:t>
              </a:r>
              <a:endParaRPr lang="en-US" sz="2000" b="1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0" y="2209"/>
            <a:ext cx="1782176" cy="1566615"/>
            <a:chOff x="8642426" y="0"/>
            <a:chExt cx="3549574" cy="3120240"/>
          </a:xfrm>
        </p:grpSpPr>
        <p:sp>
          <p:nvSpPr>
            <p:cNvPr id="41" name="等腰三角形 40"/>
            <p:cNvSpPr/>
            <p:nvPr/>
          </p:nvSpPr>
          <p:spPr>
            <a:xfrm rot="10800000">
              <a:off x="8642426" y="0"/>
              <a:ext cx="2834176" cy="2443255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/>
            <p:cNvSpPr/>
            <p:nvPr/>
          </p:nvSpPr>
          <p:spPr>
            <a:xfrm rot="10800000">
              <a:off x="9680197" y="409884"/>
              <a:ext cx="2511803" cy="2165347"/>
            </a:xfrm>
            <a:prstGeom prst="triangle">
              <a:avLst/>
            </a:prstGeom>
            <a:solidFill>
              <a:srgbClr val="F6D1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10395479" y="828847"/>
              <a:ext cx="1753168" cy="1511353"/>
            </a:xfrm>
            <a:prstGeom prst="triangle">
              <a:avLst/>
            </a:prstGeom>
            <a:solidFill>
              <a:srgbClr val="29B9A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rot="10800000">
              <a:off x="9476306" y="1872596"/>
              <a:ext cx="661965" cy="57065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10800000">
              <a:off x="11133812" y="2292361"/>
              <a:ext cx="230499" cy="198706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10800000">
              <a:off x="10426113" y="2921534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10800000">
              <a:off x="10381044" y="2409890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10800000">
              <a:off x="10656612" y="2542187"/>
              <a:ext cx="401359" cy="345999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10800000">
              <a:off x="9113617" y="1393204"/>
              <a:ext cx="230499" cy="198706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0797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60" grpId="0"/>
      <p:bldP spid="61" grpId="0"/>
      <p:bldP spid="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17447" y="569663"/>
            <a:ext cx="25296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zh-CN" altLang="en-US"/>
              <a:t>个人荣誉奖项</a:t>
            </a:r>
          </a:p>
        </p:txBody>
      </p:sp>
      <p:sp>
        <p:nvSpPr>
          <p:cNvPr id="26" name="矩形 25"/>
          <p:cNvSpPr/>
          <p:nvPr/>
        </p:nvSpPr>
        <p:spPr>
          <a:xfrm>
            <a:off x="84176" y="2426102"/>
            <a:ext cx="2931846" cy="2739858"/>
          </a:xfrm>
          <a:prstGeom prst="rect">
            <a:avLst/>
          </a:prstGeom>
          <a:solidFill>
            <a:srgbClr val="29B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66275" y="4621255"/>
            <a:ext cx="2481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此处直接输入证书名称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66" y="2509545"/>
            <a:ext cx="2738065" cy="1936337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 rot="16200000">
            <a:off x="11100962" y="6293144"/>
            <a:ext cx="304803" cy="855396"/>
            <a:chOff x="8892480" y="411510"/>
            <a:chExt cx="251520" cy="705863"/>
          </a:xfrm>
        </p:grpSpPr>
        <p:sp>
          <p:nvSpPr>
            <p:cNvPr id="16" name="矩形 15"/>
            <p:cNvSpPr/>
            <p:nvPr/>
          </p:nvSpPr>
          <p:spPr>
            <a:xfrm>
              <a:off x="8892480" y="411510"/>
              <a:ext cx="251520" cy="661800"/>
            </a:xfrm>
            <a:prstGeom prst="rect">
              <a:avLst/>
            </a:prstGeom>
            <a:solidFill>
              <a:srgbClr val="394A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 rot="5400000">
              <a:off x="8668887" y="660297"/>
              <a:ext cx="704622" cy="20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smtClean="0">
                  <a:solidFill>
                    <a:schemeClr val="bg1"/>
                  </a:solidFill>
                </a:rPr>
                <a:t>PAGE   07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8964240" y="818664"/>
              <a:ext cx="108000" cy="8629"/>
              <a:chOff x="8953171" y="847239"/>
              <a:chExt cx="130138" cy="8629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8953171" y="855868"/>
                <a:ext cx="130138" cy="0"/>
              </a:xfrm>
              <a:prstGeom prst="line">
                <a:avLst/>
              </a:prstGeom>
              <a:ln w="3175">
                <a:solidFill>
                  <a:srgbClr val="283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8953171" y="847239"/>
                <a:ext cx="1301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/>
          <p:cNvGrpSpPr/>
          <p:nvPr/>
        </p:nvGrpSpPr>
        <p:grpSpPr>
          <a:xfrm>
            <a:off x="0" y="2209"/>
            <a:ext cx="1782176" cy="1566615"/>
            <a:chOff x="8642426" y="0"/>
            <a:chExt cx="3549574" cy="3120240"/>
          </a:xfrm>
        </p:grpSpPr>
        <p:sp>
          <p:nvSpPr>
            <p:cNvPr id="22" name="等腰三角形 21"/>
            <p:cNvSpPr/>
            <p:nvPr/>
          </p:nvSpPr>
          <p:spPr>
            <a:xfrm rot="10800000">
              <a:off x="8642426" y="0"/>
              <a:ext cx="2834176" cy="2443255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0800000">
              <a:off x="9680197" y="409884"/>
              <a:ext cx="2511803" cy="2165347"/>
            </a:xfrm>
            <a:prstGeom prst="triangle">
              <a:avLst/>
            </a:prstGeom>
            <a:solidFill>
              <a:srgbClr val="F6D1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10800000">
              <a:off x="10395479" y="828847"/>
              <a:ext cx="1753168" cy="1511353"/>
            </a:xfrm>
            <a:prstGeom prst="triangle">
              <a:avLst/>
            </a:prstGeom>
            <a:solidFill>
              <a:srgbClr val="29B9A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0800000">
              <a:off x="9476306" y="1872596"/>
              <a:ext cx="661965" cy="57065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11133812" y="2292361"/>
              <a:ext cx="230499" cy="198706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rot="10800000">
              <a:off x="10426113" y="2921534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 rot="10800000">
              <a:off x="10381044" y="2409890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10800000">
              <a:off x="10656612" y="2542187"/>
              <a:ext cx="401359" cy="345999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10800000">
              <a:off x="9113617" y="1393204"/>
              <a:ext cx="230499" cy="198706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3101231" y="2426102"/>
            <a:ext cx="2931846" cy="2739858"/>
          </a:xfrm>
          <a:prstGeom prst="rect">
            <a:avLst/>
          </a:prstGeom>
          <a:solidFill>
            <a:srgbClr val="F37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3283330" y="4621255"/>
            <a:ext cx="2481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此处直接输入证书名称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121" y="2509545"/>
            <a:ext cx="2738065" cy="1936337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6118286" y="2426102"/>
            <a:ext cx="2931846" cy="2739858"/>
          </a:xfrm>
          <a:prstGeom prst="rect">
            <a:avLst/>
          </a:prstGeom>
          <a:solidFill>
            <a:srgbClr val="F6D1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6300385" y="4621255"/>
            <a:ext cx="2481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此处直接输入证书名称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176" y="2509545"/>
            <a:ext cx="2738065" cy="1936337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9135341" y="2426102"/>
            <a:ext cx="2931846" cy="2739858"/>
          </a:xfrm>
          <a:prstGeom prst="rect">
            <a:avLst/>
          </a:prstGeom>
          <a:solidFill>
            <a:srgbClr val="60B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9317440" y="4621255"/>
            <a:ext cx="2481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此处直接输入证书名称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231" y="2509545"/>
            <a:ext cx="2738065" cy="193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89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40" grpId="0" animBg="1"/>
      <p:bldP spid="41" grpId="0"/>
      <p:bldP spid="43" grpId="0" animBg="1"/>
      <p:bldP spid="44" grpId="0"/>
      <p:bldP spid="46" grpId="0" animBg="1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9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020355" y="4823765"/>
            <a:ext cx="1086204" cy="1131663"/>
          </a:xfrm>
          <a:custGeom>
            <a:avLst/>
            <a:gdLst>
              <a:gd name="T0" fmla="*/ 0 w 952500"/>
              <a:gd name="T1" fmla="*/ 0 h 1054100"/>
              <a:gd name="T2" fmla="*/ 54108 w 952500"/>
              <a:gd name="T3" fmla="*/ 98115 h 1054100"/>
              <a:gd name="T4" fmla="*/ 135269 w 952500"/>
              <a:gd name="T5" fmla="*/ 82747 h 1054100"/>
              <a:gd name="T6" fmla="*/ 0 w 952500"/>
              <a:gd name="T7" fmla="*/ 0 h 1054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2500" h="1054100">
                <a:moveTo>
                  <a:pt x="0" y="0"/>
                </a:moveTo>
                <a:lnTo>
                  <a:pt x="381000" y="1054100"/>
                </a:lnTo>
                <a:lnTo>
                  <a:pt x="952500" y="889000"/>
                </a:lnTo>
                <a:lnTo>
                  <a:pt x="0" y="0"/>
                </a:lnTo>
                <a:close/>
              </a:path>
            </a:pathLst>
          </a:custGeom>
          <a:solidFill>
            <a:srgbClr val="29B9A7"/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14" name="任意多边形 10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965325" y="1368966"/>
            <a:ext cx="8134569" cy="4383097"/>
          </a:xfrm>
          <a:custGeom>
            <a:avLst/>
            <a:gdLst>
              <a:gd name="T0" fmla="*/ 0 w 5397138"/>
              <a:gd name="T1" fmla="*/ 0 h 2908300"/>
              <a:gd name="T2" fmla="*/ 5399672 w 5397138"/>
              <a:gd name="T3" fmla="*/ 540657 h 2908300"/>
              <a:gd name="T4" fmla="*/ 4853677 w 5397138"/>
              <a:gd name="T5" fmla="*/ 2654300 h 2908300"/>
              <a:gd name="T6" fmla="*/ 838592 w 5397138"/>
              <a:gd name="T7" fmla="*/ 2908300 h 2908300"/>
              <a:gd name="T8" fmla="*/ 0 w 5397138"/>
              <a:gd name="T9" fmla="*/ 0 h 29083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397138" h="2908300">
                <a:moveTo>
                  <a:pt x="0" y="0"/>
                </a:moveTo>
                <a:lnTo>
                  <a:pt x="5397138" y="540657"/>
                </a:lnTo>
                <a:lnTo>
                  <a:pt x="4851400" y="2654300"/>
                </a:lnTo>
                <a:lnTo>
                  <a:pt x="838200" y="2908300"/>
                </a:lnTo>
                <a:lnTo>
                  <a:pt x="0" y="0"/>
                </a:lnTo>
                <a:close/>
              </a:path>
            </a:pathLst>
          </a:custGeom>
          <a:solidFill>
            <a:srgbClr val="60B5FE">
              <a:alpha val="76077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15" name="任意多边形 1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635231" y="1254125"/>
            <a:ext cx="7840290" cy="4229976"/>
          </a:xfrm>
          <a:custGeom>
            <a:avLst/>
            <a:gdLst>
              <a:gd name="T0" fmla="*/ 0 w 5202646"/>
              <a:gd name="T1" fmla="*/ 622498 h 2806338"/>
              <a:gd name="T2" fmla="*/ 5199790 w 5202646"/>
              <a:gd name="T3" fmla="*/ 0 h 2806338"/>
              <a:gd name="T4" fmla="*/ 4099846 w 5202646"/>
              <a:gd name="T5" fmla="*/ 2694468 h 2806338"/>
              <a:gd name="T6" fmla="*/ 368097 w 5202646"/>
              <a:gd name="T7" fmla="*/ 2808872 h 2806338"/>
              <a:gd name="T8" fmla="*/ 0 w 5202646"/>
              <a:gd name="T9" fmla="*/ 622498 h 28063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02646" h="2806338">
                <a:moveTo>
                  <a:pt x="0" y="621938"/>
                </a:moveTo>
                <a:lnTo>
                  <a:pt x="5202646" y="0"/>
                </a:lnTo>
                <a:lnTo>
                  <a:pt x="4102100" y="2692038"/>
                </a:lnTo>
                <a:lnTo>
                  <a:pt x="368300" y="2806338"/>
                </a:lnTo>
                <a:lnTo>
                  <a:pt x="0" y="621938"/>
                </a:lnTo>
                <a:close/>
              </a:path>
            </a:pathLst>
          </a:custGeom>
          <a:solidFill>
            <a:srgbClr val="F37063">
              <a:alpha val="76077"/>
            </a:srgbClr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16" name="任意多边形 12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9808008" y="4546233"/>
            <a:ext cx="667514" cy="842167"/>
          </a:xfrm>
          <a:custGeom>
            <a:avLst/>
            <a:gdLst>
              <a:gd name="T0" fmla="*/ 0 w 292100"/>
              <a:gd name="T1" fmla="*/ 235066 h 368300"/>
              <a:gd name="T2" fmla="*/ 5383193 w 292100"/>
              <a:gd name="T3" fmla="*/ 0 h 368300"/>
              <a:gd name="T4" fmla="*/ 1404316 w 292100"/>
              <a:gd name="T5" fmla="*/ 6816859 h 368300"/>
              <a:gd name="T6" fmla="*/ 0 w 292100"/>
              <a:gd name="T7" fmla="*/ 235066 h 3683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2100" h="368300">
                <a:moveTo>
                  <a:pt x="0" y="12700"/>
                </a:moveTo>
                <a:lnTo>
                  <a:pt x="292100" y="0"/>
                </a:lnTo>
                <a:lnTo>
                  <a:pt x="76200" y="368300"/>
                </a:lnTo>
                <a:lnTo>
                  <a:pt x="0" y="12700"/>
                </a:lnTo>
                <a:close/>
              </a:path>
            </a:pathLst>
          </a:custGeom>
          <a:solidFill>
            <a:srgbClr val="F6D15C"/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17" name="任意多边形 13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8721804" y="5541521"/>
            <a:ext cx="1220185" cy="430654"/>
          </a:xfrm>
          <a:custGeom>
            <a:avLst/>
            <a:gdLst>
              <a:gd name="T0" fmla="*/ 0 w 647700"/>
              <a:gd name="T1" fmla="*/ 242235 h 228600"/>
              <a:gd name="T2" fmla="*/ 3088475 w 647700"/>
              <a:gd name="T3" fmla="*/ 0 h 228600"/>
              <a:gd name="T4" fmla="*/ 302794 w 647700"/>
              <a:gd name="T5" fmla="*/ 1090051 h 228600"/>
              <a:gd name="T6" fmla="*/ 0 w 647700"/>
              <a:gd name="T7" fmla="*/ 242235 h 228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47700" h="228600">
                <a:moveTo>
                  <a:pt x="0" y="50800"/>
                </a:moveTo>
                <a:lnTo>
                  <a:pt x="647700" y="0"/>
                </a:lnTo>
                <a:lnTo>
                  <a:pt x="63500" y="228600"/>
                </a:lnTo>
                <a:lnTo>
                  <a:pt x="0" y="5080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18" name="任意多边形 15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3647269" y="2864292"/>
            <a:ext cx="5383171" cy="842167"/>
          </a:xfrm>
          <a:custGeom>
            <a:avLst/>
            <a:gdLst>
              <a:gd name="T0" fmla="*/ 0 w 3456384"/>
              <a:gd name="T1" fmla="*/ 23 h 3882329"/>
              <a:gd name="T2" fmla="*/ 4209859 w 3456384"/>
              <a:gd name="T3" fmla="*/ 23 h 3882329"/>
              <a:gd name="T4" fmla="*/ 0 w 3456384"/>
              <a:gd name="T5" fmla="*/ 23 h 3882329"/>
              <a:gd name="T6" fmla="*/ 0 w 3456384"/>
              <a:gd name="T7" fmla="*/ 0 h 3882329"/>
              <a:gd name="T8" fmla="*/ 4209859 w 3456384"/>
              <a:gd name="T9" fmla="*/ 0 h 3882329"/>
              <a:gd name="T10" fmla="*/ 0 w 3456384"/>
              <a:gd name="T11" fmla="*/ 0 h 388232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56384"/>
              <a:gd name="T19" fmla="*/ 0 h 3882329"/>
              <a:gd name="T20" fmla="*/ 3456384 w 3456384"/>
              <a:gd name="T21" fmla="*/ 3882329 h 388232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56384" h="3882329">
                <a:moveTo>
                  <a:pt x="0" y="3882329"/>
                </a:moveTo>
                <a:lnTo>
                  <a:pt x="3456384" y="3882329"/>
                </a:lnTo>
                <a:lnTo>
                  <a:pt x="0" y="3882329"/>
                </a:lnTo>
                <a:close/>
                <a:moveTo>
                  <a:pt x="0" y="0"/>
                </a:moveTo>
                <a:lnTo>
                  <a:pt x="3456384" y="0"/>
                </a:lnTo>
                <a:lnTo>
                  <a:pt x="0" y="0"/>
                </a:lnTo>
                <a:close/>
              </a:path>
            </a:pathLst>
          </a:custGeom>
          <a:solidFill>
            <a:srgbClr val="B80000"/>
          </a:solidFill>
          <a:ln w="9525">
            <a:solidFill>
              <a:srgbClr val="DEEBF7">
                <a:alpha val="87057"/>
              </a:srgbClr>
            </a:solidFill>
            <a:bevel/>
            <a:headEnd/>
            <a:tailEnd/>
          </a:ln>
        </p:spPr>
        <p:txBody>
          <a:bodyPr lIns="0" tIns="72000" rIns="0" bIns="3600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smtClean="0">
                <a:solidFill>
                  <a:srgbClr val="FFFFFF"/>
                </a:solidFill>
                <a:latin typeface="+mn-lt"/>
                <a:ea typeface="+mn-ea"/>
              </a:rPr>
              <a:t>岗位理解</a:t>
            </a:r>
            <a:endParaRPr lang="en-US" altLang="zh-CN" sz="3200" b="1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64345" y="2402627"/>
            <a:ext cx="1949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smtClean="0">
                <a:solidFill>
                  <a:schemeClr val="bg1"/>
                </a:solidFill>
                <a:latin typeface="+mj-lt"/>
              </a:rPr>
              <a:t>PART TWO</a:t>
            </a:r>
            <a:endParaRPr lang="zh-CN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98376" y="3987230"/>
            <a:ext cx="1201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+mj-lt"/>
              </a:rPr>
              <a:t>行业概述</a:t>
            </a:r>
            <a:endParaRPr lang="zh-CN" altLang="en-US" sz="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98376" y="4423655"/>
            <a:ext cx="1462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SWOT</a:t>
            </a:r>
            <a:r>
              <a:rPr lang="zh-CN" altLang="en-US" sz="2000" smtClean="0">
                <a:solidFill>
                  <a:schemeClr val="bg1"/>
                </a:solidFill>
                <a:latin typeface="+mj-lt"/>
              </a:rPr>
              <a:t>分析</a:t>
            </a:r>
            <a:endParaRPr lang="zh-CN" altLang="en-US" sz="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18213" y="4423655"/>
            <a:ext cx="1721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+mj-lt"/>
              </a:rPr>
              <a:t>竞争对手分析</a:t>
            </a:r>
            <a:endParaRPr lang="zh-CN" altLang="en-US" sz="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418213" y="3991011"/>
            <a:ext cx="1973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+mj-lt"/>
              </a:rPr>
              <a:t>现状及优势分析</a:t>
            </a:r>
            <a:endParaRPr lang="zh-CN" altLang="en-US" sz="200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8493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5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/>
      <p:bldP spid="19" grpId="0"/>
      <p:bldP spid="22" grpId="0"/>
      <p:bldP spid="23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17447" y="569663"/>
            <a:ext cx="25296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zh-CN" altLang="en-US"/>
              <a:t>行业概述</a:t>
            </a:r>
          </a:p>
        </p:txBody>
      </p:sp>
      <p:grpSp>
        <p:nvGrpSpPr>
          <p:cNvPr id="24" name="组合 23"/>
          <p:cNvGrpSpPr/>
          <p:nvPr/>
        </p:nvGrpSpPr>
        <p:grpSpPr>
          <a:xfrm rot="16200000">
            <a:off x="11100962" y="6293144"/>
            <a:ext cx="304803" cy="855396"/>
            <a:chOff x="8892480" y="411510"/>
            <a:chExt cx="251520" cy="705863"/>
          </a:xfrm>
        </p:grpSpPr>
        <p:sp>
          <p:nvSpPr>
            <p:cNvPr id="25" name="矩形 24"/>
            <p:cNvSpPr/>
            <p:nvPr/>
          </p:nvSpPr>
          <p:spPr>
            <a:xfrm>
              <a:off x="8892480" y="411510"/>
              <a:ext cx="251520" cy="661800"/>
            </a:xfrm>
            <a:prstGeom prst="rect">
              <a:avLst/>
            </a:prstGeom>
            <a:solidFill>
              <a:srgbClr val="394A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 rot="5400000">
              <a:off x="8668887" y="660297"/>
              <a:ext cx="704622" cy="20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smtClean="0">
                  <a:solidFill>
                    <a:schemeClr val="bg1"/>
                  </a:solidFill>
                </a:rPr>
                <a:t>PAGE   09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964240" y="818664"/>
              <a:ext cx="108000" cy="8629"/>
              <a:chOff x="8953171" y="847239"/>
              <a:chExt cx="130138" cy="8629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8953171" y="855868"/>
                <a:ext cx="130138" cy="0"/>
              </a:xfrm>
              <a:prstGeom prst="line">
                <a:avLst/>
              </a:prstGeom>
              <a:ln w="3175">
                <a:solidFill>
                  <a:srgbClr val="283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8953171" y="847239"/>
                <a:ext cx="1301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MH_Other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rot="1805303" flipH="1">
            <a:off x="2001034" y="2240902"/>
            <a:ext cx="712788" cy="614363"/>
          </a:xfrm>
          <a:prstGeom prst="triangle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MH_Other_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440648" y="1923401"/>
            <a:ext cx="947737" cy="1092200"/>
          </a:xfrm>
          <a:custGeom>
            <a:avLst/>
            <a:gdLst>
              <a:gd name="T0" fmla="*/ 477 w 1030516"/>
              <a:gd name="T1" fmla="*/ 0 h 1186577"/>
              <a:gd name="T2" fmla="*/ 678091 w 1030516"/>
              <a:gd name="T3" fmla="*/ 389224 h 1186577"/>
              <a:gd name="T4" fmla="*/ 0 w 1030516"/>
              <a:gd name="T5" fmla="*/ 783469 h 1186577"/>
              <a:gd name="T6" fmla="*/ 0 60000 65536"/>
              <a:gd name="T7" fmla="*/ 0 60000 65536"/>
              <a:gd name="T8" fmla="*/ 0 60000 65536"/>
              <a:gd name="T9" fmla="*/ 0 w 1030516"/>
              <a:gd name="T10" fmla="*/ 0 h 1186577"/>
              <a:gd name="T11" fmla="*/ 1030516 w 1030516"/>
              <a:gd name="T12" fmla="*/ 1186577 h 118657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30516" h="1186577">
                <a:moveTo>
                  <a:pt x="724" y="0"/>
                </a:moveTo>
                <a:lnTo>
                  <a:pt x="1030516" y="589487"/>
                </a:lnTo>
                <a:lnTo>
                  <a:pt x="0" y="1186577"/>
                </a:lnTo>
                <a:lnTo>
                  <a:pt x="724" y="0"/>
                </a:lnTo>
                <a:close/>
              </a:path>
            </a:pathLst>
          </a:custGeom>
          <a:solidFill>
            <a:srgbClr val="29B9A7"/>
          </a:solidFill>
          <a:ln>
            <a:noFill/>
          </a:ln>
          <a:extLst/>
        </p:spPr>
        <p:txBody>
          <a:bodyPr rIns="43200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Impact" panose="020B0806030902050204" pitchFamily="34" charset="0"/>
                <a:ea typeface="幼圆" panose="02010509060101010101" pitchFamily="49" charset="-122"/>
              </a:rPr>
              <a:t>01</a:t>
            </a:r>
            <a:endParaRPr lang="zh-CN" altLang="en-US" sz="2800" dirty="0">
              <a:solidFill>
                <a:srgbClr val="FFFFFF"/>
              </a:solidFill>
              <a:latin typeface="Impact" panose="020B0806030902050204" pitchFamily="34" charset="0"/>
              <a:ea typeface="幼圆" panose="02010509060101010101" pitchFamily="49" charset="-122"/>
            </a:endParaRPr>
          </a:p>
        </p:txBody>
      </p:sp>
      <p:sp>
        <p:nvSpPr>
          <p:cNvPr id="32" name="MH_Other_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1805303" flipH="1">
            <a:off x="2386291" y="4103009"/>
            <a:ext cx="712788" cy="614362"/>
          </a:xfrm>
          <a:prstGeom prst="triangle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just">
              <a:lnSpc>
                <a:spcPct val="130000"/>
              </a:lnSpc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MH_Other_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1824316" y="3787097"/>
            <a:ext cx="947738" cy="1090613"/>
          </a:xfrm>
          <a:custGeom>
            <a:avLst/>
            <a:gdLst>
              <a:gd name="T0" fmla="*/ 666 w 1030516"/>
              <a:gd name="T1" fmla="*/ 0 h 1186577"/>
              <a:gd name="T2" fmla="*/ 947884 w 1030516"/>
              <a:gd name="T3" fmla="*/ 542219 h 1186577"/>
              <a:gd name="T4" fmla="*/ 0 w 1030516"/>
              <a:gd name="T5" fmla="*/ 1091432 h 1186577"/>
              <a:gd name="T6" fmla="*/ 0 60000 65536"/>
              <a:gd name="T7" fmla="*/ 0 60000 65536"/>
              <a:gd name="T8" fmla="*/ 0 60000 65536"/>
              <a:gd name="T9" fmla="*/ 0 w 1030516"/>
              <a:gd name="T10" fmla="*/ 0 h 1186577"/>
              <a:gd name="T11" fmla="*/ 1030516 w 1030516"/>
              <a:gd name="T12" fmla="*/ 1186577 h 118657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30516" h="1186577">
                <a:moveTo>
                  <a:pt x="724" y="0"/>
                </a:moveTo>
                <a:lnTo>
                  <a:pt x="1030516" y="589487"/>
                </a:lnTo>
                <a:lnTo>
                  <a:pt x="0" y="1186577"/>
                </a:lnTo>
                <a:lnTo>
                  <a:pt x="724" y="0"/>
                </a:lnTo>
                <a:close/>
              </a:path>
            </a:pathLst>
          </a:custGeom>
          <a:solidFill>
            <a:srgbClr val="F6D15C"/>
          </a:solidFill>
          <a:ln w="19050">
            <a:noFill/>
            <a:miter lim="800000"/>
            <a:headEnd/>
            <a:tailEnd/>
          </a:ln>
        </p:spPr>
        <p:txBody>
          <a:bodyPr rIns="43200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dirty="0">
                <a:solidFill>
                  <a:srgbClr val="FFFFFF"/>
                </a:solidFill>
                <a:latin typeface="Impact" panose="020B0806030902050204" pitchFamily="34" charset="0"/>
                <a:ea typeface="幼圆" panose="02010509060101010101" pitchFamily="49" charset="-122"/>
              </a:rPr>
              <a:t>03</a:t>
            </a:r>
            <a:endParaRPr lang="zh-CN" altLang="en-US" sz="2800" dirty="0">
              <a:solidFill>
                <a:srgbClr val="FFFFFF"/>
              </a:solidFill>
              <a:latin typeface="Impact" panose="020B0806030902050204" pitchFamily="34" charset="0"/>
              <a:ea typeface="幼圆" panose="02010509060101010101" pitchFamily="49" charset="-122"/>
            </a:endParaRPr>
          </a:p>
        </p:txBody>
      </p:sp>
      <p:sp>
        <p:nvSpPr>
          <p:cNvPr id="34" name="TextBox 5176"/>
          <p:cNvSpPr txBox="1"/>
          <p:nvPr/>
        </p:nvSpPr>
        <p:spPr bwMode="auto">
          <a:xfrm>
            <a:off x="2685823" y="2253275"/>
            <a:ext cx="28455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spc="0">
                <a:solidFill>
                  <a:schemeClr val="accent4"/>
                </a:solidFill>
                <a:latin typeface="+mn-ea"/>
                <a:cs typeface="Arial" pitchFamily="34" charset="0"/>
              </a:defRPr>
            </a:lvl1pPr>
          </a:lstStyle>
          <a:p>
            <a:pPr algn="l"/>
            <a:r>
              <a:rPr lang="zh-CN" altLang="en-US" sz="1600" smtClean="0">
                <a:solidFill>
                  <a:schemeClr val="accent2"/>
                </a:solidFill>
              </a:rPr>
              <a:t>本行业处于上升阶段，国家政策扶持，经过多年的发展，逐渐有了广大的客户群体，而且市场还有很大的发展空间。</a:t>
            </a:r>
            <a:endParaRPr lang="zh-CN" altLang="en-US" sz="1600" dirty="0">
              <a:solidFill>
                <a:schemeClr val="accent2"/>
              </a:solidFill>
            </a:endParaRPr>
          </a:p>
        </p:txBody>
      </p:sp>
      <p:sp>
        <p:nvSpPr>
          <p:cNvPr id="36" name="MH_Other_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rot="1805303" flipH="1">
            <a:off x="6889425" y="3116033"/>
            <a:ext cx="712788" cy="614362"/>
          </a:xfrm>
          <a:prstGeom prst="triangle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just">
              <a:lnSpc>
                <a:spcPct val="130000"/>
              </a:lnSpc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MH_Other_6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6329039" y="2800120"/>
            <a:ext cx="947737" cy="1092200"/>
          </a:xfrm>
          <a:custGeom>
            <a:avLst/>
            <a:gdLst>
              <a:gd name="T0" fmla="*/ 477 w 1030516"/>
              <a:gd name="T1" fmla="*/ 0 h 1186577"/>
              <a:gd name="T2" fmla="*/ 678091 w 1030516"/>
              <a:gd name="T3" fmla="*/ 389224 h 1186577"/>
              <a:gd name="T4" fmla="*/ 0 w 1030516"/>
              <a:gd name="T5" fmla="*/ 783469 h 1186577"/>
              <a:gd name="T6" fmla="*/ 0 60000 65536"/>
              <a:gd name="T7" fmla="*/ 0 60000 65536"/>
              <a:gd name="T8" fmla="*/ 0 60000 65536"/>
              <a:gd name="T9" fmla="*/ 0 w 1030516"/>
              <a:gd name="T10" fmla="*/ 0 h 1186577"/>
              <a:gd name="T11" fmla="*/ 1030516 w 1030516"/>
              <a:gd name="T12" fmla="*/ 1186577 h 118657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30516" h="1186577">
                <a:moveTo>
                  <a:pt x="724" y="0"/>
                </a:moveTo>
                <a:lnTo>
                  <a:pt x="1030516" y="589487"/>
                </a:lnTo>
                <a:lnTo>
                  <a:pt x="0" y="1186577"/>
                </a:lnTo>
                <a:lnTo>
                  <a:pt x="724" y="0"/>
                </a:lnTo>
                <a:close/>
              </a:path>
            </a:pathLst>
          </a:custGeom>
          <a:solidFill>
            <a:srgbClr val="F37063"/>
          </a:solidFill>
          <a:ln>
            <a:noFill/>
          </a:ln>
          <a:extLst/>
        </p:spPr>
        <p:txBody>
          <a:bodyPr rIns="43200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FFFFFF"/>
                </a:solidFill>
                <a:latin typeface="Impact" panose="020B0806030902050204" pitchFamily="34" charset="0"/>
                <a:ea typeface="幼圆" panose="02010509060101010101" pitchFamily="49" charset="-122"/>
              </a:rPr>
              <a:t>02</a:t>
            </a:r>
            <a:endParaRPr lang="zh-CN" altLang="en-US" sz="2800">
              <a:solidFill>
                <a:srgbClr val="FFFFFF"/>
              </a:solidFill>
              <a:latin typeface="Impact" panose="020B0806030902050204" pitchFamily="34" charset="0"/>
              <a:ea typeface="幼圆" panose="02010509060101010101" pitchFamily="49" charset="-122"/>
            </a:endParaRPr>
          </a:p>
        </p:txBody>
      </p:sp>
      <p:sp>
        <p:nvSpPr>
          <p:cNvPr id="38" name="MH_Other_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 rot="1805303" flipH="1">
            <a:off x="7265493" y="4886312"/>
            <a:ext cx="712787" cy="615950"/>
          </a:xfrm>
          <a:prstGeom prst="triangle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just">
              <a:lnSpc>
                <a:spcPct val="130000"/>
              </a:lnSpc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MH_Other_8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6705104" y="4570400"/>
            <a:ext cx="947738" cy="1092200"/>
          </a:xfrm>
          <a:custGeom>
            <a:avLst/>
            <a:gdLst>
              <a:gd name="T0" fmla="*/ 666 w 1030516"/>
              <a:gd name="T1" fmla="*/ 0 h 1186577"/>
              <a:gd name="T2" fmla="*/ 947884 w 1030516"/>
              <a:gd name="T3" fmla="*/ 542219 h 1186577"/>
              <a:gd name="T4" fmla="*/ 0 w 1030516"/>
              <a:gd name="T5" fmla="*/ 1091432 h 1186577"/>
              <a:gd name="T6" fmla="*/ 0 60000 65536"/>
              <a:gd name="T7" fmla="*/ 0 60000 65536"/>
              <a:gd name="T8" fmla="*/ 0 60000 65536"/>
              <a:gd name="T9" fmla="*/ 0 w 1030516"/>
              <a:gd name="T10" fmla="*/ 0 h 1186577"/>
              <a:gd name="T11" fmla="*/ 1030516 w 1030516"/>
              <a:gd name="T12" fmla="*/ 1186577 h 118657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30516" h="1186577">
                <a:moveTo>
                  <a:pt x="724" y="0"/>
                </a:moveTo>
                <a:lnTo>
                  <a:pt x="1030516" y="589487"/>
                </a:lnTo>
                <a:lnTo>
                  <a:pt x="0" y="1186577"/>
                </a:lnTo>
                <a:lnTo>
                  <a:pt x="724" y="0"/>
                </a:lnTo>
                <a:close/>
              </a:path>
            </a:pathLst>
          </a:custGeom>
          <a:solidFill>
            <a:srgbClr val="60B5FE"/>
          </a:solidFill>
          <a:ln w="19050">
            <a:noFill/>
            <a:miter lim="800000"/>
            <a:headEnd/>
            <a:tailEnd/>
          </a:ln>
        </p:spPr>
        <p:txBody>
          <a:bodyPr rIns="43200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>
                <a:solidFill>
                  <a:srgbClr val="FFFFFF"/>
                </a:solidFill>
                <a:latin typeface="Impact" panose="020B0806030902050204" pitchFamily="34" charset="0"/>
                <a:ea typeface="幼圆" panose="02010509060101010101" pitchFamily="49" charset="-122"/>
              </a:rPr>
              <a:t>04</a:t>
            </a:r>
            <a:endParaRPr lang="zh-CN" altLang="en-US" sz="2800">
              <a:solidFill>
                <a:srgbClr val="FFFFFF"/>
              </a:solidFill>
              <a:latin typeface="Impact" panose="020B080603090205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85823" y="1830108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accent2"/>
                </a:solidFill>
              </a:rPr>
              <a:t>朝阳行业，大有可为</a:t>
            </a:r>
            <a:endParaRPr lang="en-US" altLang="zh-CN" sz="2000" b="1">
              <a:solidFill>
                <a:schemeClr val="accent2"/>
              </a:solidFill>
            </a:endParaRPr>
          </a:p>
        </p:txBody>
      </p:sp>
      <p:sp>
        <p:nvSpPr>
          <p:cNvPr id="44" name="TextBox 5176"/>
          <p:cNvSpPr txBox="1"/>
          <p:nvPr/>
        </p:nvSpPr>
        <p:spPr bwMode="auto">
          <a:xfrm>
            <a:off x="7590607" y="3015601"/>
            <a:ext cx="28455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spc="0">
                <a:solidFill>
                  <a:schemeClr val="accent4"/>
                </a:solidFill>
                <a:latin typeface="+mn-ea"/>
                <a:cs typeface="Arial" pitchFamily="34" charset="0"/>
              </a:defRPr>
            </a:lvl1pPr>
          </a:lstStyle>
          <a:p>
            <a:pPr algn="l"/>
            <a:r>
              <a:rPr lang="zh-CN" altLang="en-US" sz="1600" smtClean="0">
                <a:solidFill>
                  <a:schemeClr val="accent2"/>
                </a:solidFill>
              </a:rPr>
              <a:t>行业的竞争逐渐激烈，全国有一千多家企业在做，但是彼此规模差不多，还没出现超大规模的企业。</a:t>
            </a:r>
            <a:endParaRPr lang="zh-CN" altLang="en-US" sz="1600" dirty="0">
              <a:solidFill>
                <a:schemeClr val="accent2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590607" y="2592434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mtClean="0">
                <a:solidFill>
                  <a:schemeClr val="accent2"/>
                </a:solidFill>
              </a:rPr>
              <a:t>竞争激烈，规模相差不大</a:t>
            </a:r>
            <a:endParaRPr lang="en-US" altLang="zh-CN" sz="2000" b="1">
              <a:solidFill>
                <a:schemeClr val="accent2"/>
              </a:solidFill>
            </a:endParaRPr>
          </a:p>
        </p:txBody>
      </p:sp>
      <p:sp>
        <p:nvSpPr>
          <p:cNvPr id="46" name="TextBox 5176"/>
          <p:cNvSpPr txBox="1"/>
          <p:nvPr/>
        </p:nvSpPr>
        <p:spPr bwMode="auto">
          <a:xfrm>
            <a:off x="3074882" y="4084747"/>
            <a:ext cx="28455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spc="0">
                <a:solidFill>
                  <a:schemeClr val="accent4"/>
                </a:solidFill>
                <a:latin typeface="+mn-ea"/>
                <a:cs typeface="Arial" pitchFamily="34" charset="0"/>
              </a:defRPr>
            </a:lvl1pPr>
          </a:lstStyle>
          <a:p>
            <a:pPr algn="l"/>
            <a:r>
              <a:rPr lang="zh-CN" altLang="en-US" sz="1600" smtClean="0">
                <a:solidFill>
                  <a:schemeClr val="accent2"/>
                </a:solidFill>
              </a:rPr>
              <a:t>当前本行业的经营理念比较陈旧，据最近的种种行业新动态分析，新的的经营模式即将到来。</a:t>
            </a:r>
            <a:endParaRPr lang="zh-CN" altLang="en-US" sz="1600" dirty="0">
              <a:solidFill>
                <a:schemeClr val="accent2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074882" y="3661580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mtClean="0">
                <a:solidFill>
                  <a:schemeClr val="accent2"/>
                </a:solidFill>
              </a:rPr>
              <a:t>新模式升级即将到来</a:t>
            </a:r>
            <a:endParaRPr lang="en-US" altLang="zh-CN" sz="2000" b="1">
              <a:solidFill>
                <a:schemeClr val="accent2"/>
              </a:solidFill>
            </a:endParaRPr>
          </a:p>
        </p:txBody>
      </p:sp>
      <p:sp>
        <p:nvSpPr>
          <p:cNvPr id="48" name="TextBox 5176"/>
          <p:cNvSpPr txBox="1"/>
          <p:nvPr/>
        </p:nvSpPr>
        <p:spPr bwMode="auto">
          <a:xfrm>
            <a:off x="7980114" y="4877710"/>
            <a:ext cx="28455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spc="0">
                <a:solidFill>
                  <a:schemeClr val="accent4"/>
                </a:solidFill>
                <a:latin typeface="+mn-ea"/>
                <a:cs typeface="Arial" pitchFamily="34" charset="0"/>
              </a:defRPr>
            </a:lvl1pPr>
          </a:lstStyle>
          <a:p>
            <a:pPr algn="l"/>
            <a:r>
              <a:rPr lang="zh-CN" altLang="en-US" sz="1600" smtClean="0">
                <a:solidFill>
                  <a:schemeClr val="accent2"/>
                </a:solidFill>
              </a:rPr>
              <a:t>人才的短缺是一个比较严重的问题，克服尚需时日。另外政策的制定仍处于一个摸索的阶段，不利影响还会持续。</a:t>
            </a:r>
            <a:endParaRPr lang="zh-CN" altLang="en-US" sz="1600" dirty="0">
              <a:solidFill>
                <a:schemeClr val="accent2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980114" y="4454543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mtClean="0">
                <a:solidFill>
                  <a:schemeClr val="accent2"/>
                </a:solidFill>
              </a:rPr>
              <a:t>人才短缺，政策不全</a:t>
            </a:r>
            <a:endParaRPr lang="en-US" altLang="zh-CN" sz="2000" b="1">
              <a:solidFill>
                <a:schemeClr val="accent2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0" y="2209"/>
            <a:ext cx="1782176" cy="1566615"/>
            <a:chOff x="8642426" y="0"/>
            <a:chExt cx="3549574" cy="3120240"/>
          </a:xfrm>
        </p:grpSpPr>
        <p:sp>
          <p:nvSpPr>
            <p:cNvPr id="40" name="等腰三角形 39"/>
            <p:cNvSpPr/>
            <p:nvPr/>
          </p:nvSpPr>
          <p:spPr>
            <a:xfrm rot="10800000">
              <a:off x="8642426" y="0"/>
              <a:ext cx="2834176" cy="2443255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/>
            <p:cNvSpPr/>
            <p:nvPr/>
          </p:nvSpPr>
          <p:spPr>
            <a:xfrm rot="10800000">
              <a:off x="9680197" y="409884"/>
              <a:ext cx="2511803" cy="2165347"/>
            </a:xfrm>
            <a:prstGeom prst="triangle">
              <a:avLst/>
            </a:prstGeom>
            <a:solidFill>
              <a:srgbClr val="F6D15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/>
            <p:cNvSpPr/>
            <p:nvPr/>
          </p:nvSpPr>
          <p:spPr>
            <a:xfrm rot="10800000">
              <a:off x="10395479" y="828847"/>
              <a:ext cx="1753168" cy="1511353"/>
            </a:xfrm>
            <a:prstGeom prst="triangle">
              <a:avLst/>
            </a:prstGeom>
            <a:solidFill>
              <a:srgbClr val="29B9A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9476306" y="1872596"/>
              <a:ext cx="661965" cy="57065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10800000">
              <a:off x="11133812" y="2292361"/>
              <a:ext cx="230499" cy="198706"/>
            </a:xfrm>
            <a:prstGeom prst="triangle">
              <a:avLst/>
            </a:prstGeom>
            <a:solidFill>
              <a:srgbClr val="60B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10800000">
              <a:off x="10426113" y="2921534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10800000">
              <a:off x="10381044" y="2409890"/>
              <a:ext cx="230499" cy="198706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10800000">
              <a:off x="10656612" y="2542187"/>
              <a:ext cx="401359" cy="345999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10800000">
              <a:off x="9113617" y="1393204"/>
              <a:ext cx="230499" cy="198706"/>
            </a:xfrm>
            <a:prstGeom prst="triangle">
              <a:avLst/>
            </a:prstGeom>
            <a:solidFill>
              <a:srgbClr val="F3706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4958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/>
      <p:bldP spid="36" grpId="0" animBg="1"/>
      <p:bldP spid="37" grpId="0" animBg="1"/>
      <p:bldP spid="38" grpId="0" animBg="1"/>
      <p:bldP spid="39" grpId="0" animBg="1"/>
      <p:bldP spid="2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FDD2CCFB-185C-4939-8679-D68C43BCAAB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EiBPU5RhTakvj0AAGijAAAXAAAAdW5pdmVyc2FsL3VuaXZlcnNhbC5wbmftfQlQk0nXrgsgAi6MokRZVBwZRXaRnYALzIgDKiKDBBAjoLKTQAhhEdxQMXFGx4ASgjqIC4sIJIRAQMBEDSS4IEsgASIECRD2AFm4iTPfP7LIP1N1q+5/78UqsfDt9/TTp0+f85zufruvHHJyWKGwQWHRokUrfvpx35FFi2QtFi1aGiYvJ/mf6rtyv0j+WQw54rBnUS5N7bPkFxl/u5/tFi3KRykKfWQlvy8P/dEdsmjRyirp38WUkEenFi26L/ppn93RKK++Vl4e1M0dKBb/LF4sXLw1NnH5d+w17/3Jtxyaz+1ba2h7f+3B60dMbPdcTZRRXH7h0EuZCZ9A242J93WrFy1Wvvrj9sLE4UELFu9sJMyflk7wq61355Y6hYez+KnuAWOkLhNIK6fsY01LgUeMqNcfyLCeEg4TOemI/i4BBSjODzE5cW6xnOqsHwlPDerCqa8MtKiguNb3YuX1CrtliUoGFYuWzvphcDXh1S5Gw891E++x4qOvtv/uP7fEdqV9OIA3X8ibEvNClwEP3O81y4mbU2IofOmvYUz291y0/q6aszVzlKio6FTaR4bTneOG1lhaBP3kN3eVPiskhVBbJ8J/et78RHfpXPhN5GQwbikfgPwWCJEe02Vcta1bo5RjHdU6xalHAUfBM2S2BW9YDVWwkH3i5mdbBzfFJpv48C1nyuQAur+D2ozU7SV28rVtBpdbfkeXp+9IzKXHjRUQR/kw0jDmzF66WQOYzhukaJY/rnUrn6xHZ2qo8OOtvIAj91b1WZePT9yj4tJDwUxmxDWwO5BSGO+PKsBQvkfCntrrAfPOPMZOGk5vjZpR3ffdQgJWQGgNEZJDSlfbl44V5bW2wlixpqwBDDJvS/dkFVBY5SnzTrn7JZYXPyWADRZop0d1nO0v4JP4Za17Cszw4CXFITHsjaYRKdbdyZTAmLwq1jhMaCVovJ5fxor0AUBJQ7/nlZrjvOw43yMbIMzPdPjZh34zFGCtBFW0aGi3l9mWFzf6NGRPocayaHTXIwWLhhfeF9KU9bwcc1ArtFHmTDDn6p193YiaNHSJ00uR5mJvK5sGyy1slu7BmjRW5vmqdeF+yCBWiqNmSB57F+oSfaYV4BKuyWIOC+WPnOS4Cq2X0N1KO1RMiS87LCtvRS576TvIi2wyioHTEczhSjqD9nZ3sPqRQk+vMLjMlpBYrkcImdxHph9Peh/3sbKpN99T4Zf9dUX649du6MdpcOojo8WvscLXtfQtxUjsSxaDb1SNpDZHsOmNgKaeNRHeyACiPfigzNMg08/hDp/DDyqeCrmrjfSFZ3MFfnDSIB8VN/JAX82lRRwvaogv+yQ8iSzu2x2S/FQ+Uad/KkqpGhxQBimwDr4NRFFcEYFk8GPrh+zBNQ3XKPC7IRMpyQKdXFY/rzj4rrY4EDUcO6wWHaiuYAFeP0EigNPB2L23IdXm6oJjy9DRGga8yKUuWiYnp9vqLxu610H1vEs07H68IKccXnhjR2KNrwFOyY79fF10IZpmP64M1io9/eIAaB0Edy5cpzuw4Tr8eEoT8t7F9MPJNfmeQwlHlaH7T6/n7QcUnWEpi4sE9y7eUT7ysvOwQF64ZXUyBAX0iFJFFxns0hOg4yfQ65e8Vy1v2QxAF8Gbg6rpJ0FqzqCPZ4lK2qjULHUuSeDnXQegqHOU231bIhV3o+0QoHURZzjq6JdhqLgpPIU2ZLiBD7Fad3xAlaMaj6KctWQ9CksOQr9kge18RCnJFi+LfX8sS8uy1mDbJOVz4U7LLTwymjUYht5pbjWxvZBXQxObgi1p2wVDIsdmA7wcbaax+Cz1PE+TX7blRBKvcX995L6i0K1LksZacxmJZHmVj/rxqHPGufjSpWyW8n0yHZdIiyxbB8rmXGVQNRjfH3aVxVA9bw/y5bcynGpwewsw/jIJYRNGqtdDH10812cNbCC2dQzJZ9xmb6kJ1BwvUFLxiCrR72654w+4obFG0g24qcfOsT0XB4zimMgzLGqjxyHLSRFLwzLfVhlVb4YdL7h4m3sjT/Y33VsgOQyVHxFEzPWoa+xZi3pZnNMJsUWkn4ZoDIufCSKhZPrHkF+V751No+fTN+vuvM5lvP4MXIGOibl7V3+6rwqXK5GgvmG05Hpnf866U4WrfjguBsCCZQ4YPiwrtBZr+FQNZXavsBNmXzTwsPNnLN8AXlX2yQQRiN7nrgJljrVbKUP19r5aF4Nz/hQcb/+jalHSucIytVLZ1MHhYq/eqyDUtUMBsRvDRGPvJsb4ncgKly53FpCrjqFCQrA2rJ1652mjiF/0vJnx25dKXBuid59to8bTQf8Wfao6ZtAsUP9zMOreKJLmq96MiNeDncFTvBE8eicb2ENUcsafjf6hG6T/207gs9MTVquHNaNXniEeYngERMW3U03ScwRNnWdnuIMbhqG/Zhiv3LrnJu788747oP5bZy2rO0p0/zgNDLAsO+lw7EI6dc01cwZdYjla2e687uQKrcrkFM4HMHWtoNFQxa7h4+Xh7L2vcA8g8JWHC+TNwNp+iivZ/mHxePRzh/Gmyrrdu8mFfCFo2ZXLiTQXzmdlKDksl3XTOBLqNRlrIRnVnWBtMZOpjbfWYJysDF8WAfrIPH7fM+9ieg4ziDk2NNh1ksXOK6uvINj515RFfrA5/bmRcwPHNqNpIQMIbGEjJYd7pnJmlCotldNbB8XxyQHE+ydNG4wKQXKayoGSjsFtzK59uydZftNt3lsApLD1eN/zMd4oLW902YNs1oPhD2Di1parGdwPGQVlq/wR8LALd/Mhxonl8jJg0pjX3b6SMEyxeKjqSkfJIA+cSMMZ7zJ2RmUYdyUdKgAg2UloHn1EAxOG7BNBGY6NaEsLhiPNw5od9m6d3JjsLeoiEzKuAioaD0A1RCVjN0L7EYF5kkrrID9aMs34nYLfc1kFw7+hYJDy0p8Pieqx01xTCsUWnWFcmRzLy1vfbofA1hSXxlpABG2/ym3X84jrmTSCguK3TIZzjik6Njv+zB5r7lROy4XBdYHWFsF56pCxRr1R20fyFg92U53tvbGOH06VrSkoA/peuENFZ1Eax+z29MUC0Rq3sR81XvgQW2Px+XGEGCFR9lFWTYENtnMil26NfKAeosYYKmWzqM4XvRs+fSe3Q9p9uzXAgzyc4Hnf6UDiRga4oK8QSYEi4hmx2GbmWYDP2JDIOAQhVBe8AAo0GsLSLnchqcGIle4fN3d5xZUIDXmA6CsCVtrwrl/4mYLfpjX5kYkkOkOzRsve70jU47uzBNn+1q1TDQjWSCm2tjNuJoHJyFtsx5nqGy/ZfTQxl0t03nG9eIo3JvI+UxuUT57Bv24utsvKGO5JZKZqnEiFKEPPGgFMyaFVMzhVwwp5C1lMIk3HeFP3h5T+aHC4WGMmcQEslTxXJBjB7htqCOdiS7DWcxkudWcctOfkUlUbV0P3WFl1EEnH24U5jYazSwCZy6UgnOYga4vlLplu6r4QFVV9bGf28TneVZL/B68GZjfORSlbhjP1Y89wPFaozkl3T5xamuhkl5dxd27iKtHcZg2NwVc6K5CtBwCzm15HkWple/epOWVHSWQnXXYIrH9Af3LZ4onWrPeTA20lL6+FGs3JrksX22lXV2lpwDNf5HtsB8+uYlL1CyPFzMnOlUJs65YPDiTlRI+4jx5yiJgFMeHXFf9Ar1p5u8widXxnV2GrKdVcVsbN+TSX74qyearR8wj59auHzrS91sa2WItG3hP90+F+HEfZo7ayHYRN6Ws6CJsFoK0SjTwcPPUWwAE6T4/jrbsHOvXj4RLGTv8pUvLO0bbvVZI4l6KQr0aWS6AYy2qfr00hijQB/HLBNL9zJ0FT2LasQ13l0GIVs18SpC8o/ecF1anHPtPxyy8lSYWfeLokNW6zBIyCBWBGC38weaYSWgyS4pbBbHA5A35zzpjcMyPPOCfvIC2A23Hjs0okVMHh4oOZWry1oVHBDJS7ZEfGkkSn648LDX0rAODO29OVaXvhgbSAh8qrEQVLi4sPKg/PVPiBFYGyanpuiyWts8siH21OMWpLzg+nTu+wTZWHJQUSchRORV9Ux1Qebv9hpslkyuGWrEQ/PafwSGLU4B1BBwGh5F8IvtNbvrr9kaRAxTFZo7JKpFP7o9BbM7v+yFKPxZeprhIF2tY9Nvx990MlM3B2ywwTTwr9j4a9fByyQo+avZlpXo8Tcs5VdUoavkPqtQ5sdJFLMzwWPKMj9plJCzxzTTiY9+yBi9kONd+Z3vRDxbGK9nBpv6+Gnj2YeX37UpqqDn5Gy7eoSQs0PrF96Nb4druaCnLmgDx09oROWyhBohkFeQuTh+/Itxb7J//uMaMjlJHSAoGum97r9HavRSo4/COzebNgNgtm87/DbPyTFYQDl4Et1pPdD4gNZf0Rpqw8eG1AJJ+J4LnGUgyL2NfA18FjJg7zdQKk2gCC3S9zic+Kn3K9eIdyITusppJmHqjwTfwJ5idTCPSOF8s01fQ+BdqdViPmDerMY7uqwMTUKaXcQd8eSm93Mrc635+kgejNrzEA6x2dxxBD74GqC9V1QgMfReU0WBatVQ4nE8ZL0uezy1ztA2FbL+8IzVnclU+JeGPN2ONkx9nuShRGyH5TjRWdWt/hQ4NlV8peHXzd5Ww1WE14j7UWP85KL5nYN76XAu9dsXOvREy+61OC17f7PWPbtjAdztG2lkWDaQwb315zCmGluSwm66h4qEHl2xaFRv3YUklQMdO2teLjnAFYa1rsZgnDu/XGW1wyj8lTHbYGt7conFpaDQnhfxhMZVutDVewcM4R++bpf3sU6G1EpZRJjGHxSRTDOgLpghrG3XCpg58d1UeI5hkYvmzlAv6jisfS12pqwt6EBV9MS6TVWIcSDL/tjdrC3yalIlzbbi3Kbwjy6zIfM0Mtl+gjFdEWDp7HGtHX7Gtani6hyCWVBetb0g0p8MBX27trmIpogPY8DVtzLaXIXxa5fDWC6RWZm8O2+v7TWqgf7yI1mfptZwjats4wgK4QKJtkHcJNIwRb0lykHW3O3zeV/+2GZcRvPUlmqqhad9dckKiBeZV2V//b4zjUS+gD3S9rv8pilfrUR7rOWe5u5NN53KaZXldoDrpgSSINXTAZbPmfkOASatSYPIgFzNCXQRt3UmdTd6lYcHpMq2ZEUcJwXOpezzaXpqV3ADTnOvOqMrMx878dU/3MgZ3PRhPDRhJpxDCg97C73zwDzRwUFjjlLW2XZszAi/OcUMay7whTeVnzxKe26PtrHcIfLXmwDBPmlfrsZhL38Tx+9EtpI0hd6nLLK8Xp83jTBO6VI2qve+04j320lRtc5vPwo/u2Iz/pyWCyLmD2gZznca1/lsyVwVAufSk5j8E2rMk0+424FqqxJvK7MOv5gsefJddBgy/+M5mqUOa6fyZzA1RD4YuW/jvXmCWHQdlMdtev7cunaDBaEbwyRDnK+tUySR/uZ6PUOdHovHlsszhmX8c6Wk7FvUVht7DYcDH12fCtsFxE03zV/uVy7Jfvore+bTpbX0nTKDJ2wM7XnzaGSe567gkCXvlUG7Uyz1rmOpges7/xMzd6PoJUnP7Dy1/VnlRooayMAusAlP4A4XyVDGqlTNDbLgOF7f0kQf9Gvd5kMBLMN4mbr1vYDgYwttIWg5jhuyyrg40Ayo5PaZSH39ZXivbVsG0S3oGejy+0HXmRBJeQoK7H5xYkLUj63yHplWcan8ESj/Vf0U6Pes33fPRyVfx41d1hJJAfW0RlPwfnwdb37H5jPg/DO5x4Wxk5/KuDRpPUSehPkHgkQaSz9egH1/Q9ahBUnryR9/Cdhl6N2JG3Ze9f9pX2R+QRCTvPrvXhkPLG4aB+bsm8YzXXzLf3wRk7ztDOLYuSz+nvqQgQ9gB22Iy3nSdKhn0874x9o6ARjGoFRTKQkohssqMpM/2mDOaOu4LTNldT8sz1PVvVgfq8JYJEWooIghW01Oq9bKwH6IegKvTj1jWEWG5k08dhAiS3KE/eEXyQGCgaGuj0zX8QDocnXyE0Nxa3jtUj8Z5ZF29cRmoFa9PueZJyQaB1HILV2G6OUbcn0wtESiuoPwvvD3Pq2+3xS7Oedzrjebqo39V4v6yRaE/d9u6DL16fMCbHn55BMWQwsXuz99r5X4D0dTYrnyb3k8eRmHTl3qJzA+2XNUnLR5o7dZ8le/4WEjd8N0QvgLiX4au8xD5JFf1yfBwBwscWod9R0sIwxaUXMdwMCNesA8cI0w8Bu780+zhKbQdn+asxhlKOV2ykvCMXQrz7ja4zzqApVmHuCHjMhwwJYHHD5O7FsUX1tNuf1885dSNxakVhr1vwOKWVaOIWLZB0nl6/1qs/OnlRmOg33rqD9i+3tHjw3gXqTyEJ6M0na4gxq2rGBUZRyVwc/00gBI/wlaAakt8YIrh6yBQZS9AyRobBSVS2h1ye4bY9NeuguOO6sHtkoeG2nnwbtGp5jH4doag+HfO3kZfNMPJH1x27SEXroPabioVILD4jnIU4ZP9sfYP3pQfKMTjb530dya3XlUdyOGct7RjjuKoC2VTqKrH7sgRq602KGiUa3zWpEaR54EOkK3lQ73x9p2HRoUhrB8uHsS/C0gIUD3jU3maXUTi+GuD52HX1Fhjk4159T5ZCx5bia5jfqBnGYlIM8M06VXIEmHJKJlr3gwfKg+TWObmGhk+kMZBg72fFvHQv0lFrcjbLDTJhJI7VvFSoZMGgfRw1t/9xR3c2Im35t4dbyaNTYo83chiq89YQ16voAApM8AzjO7ql7VorJsjh02RVfEcnK8ihc7sdJ4iijI+XBDi8OvEAAyuIDMShmXnA0tMEKkRkNJ6iHZmMU3+eT4SIjkzGgrvQsAnjmnkYsM0WgiX+xgoLxmWZotDnsT/U3eO3g+LanBHetWPhY52IXzQE70bHfurDq1O22/mD8GUjcRPiez9XGsVczzAiscfZluQidUyf7wDVwHgJc+zI+CNnmSd9mRPKv/ULDP4gag2E+++Yh7avv95Slsov0+wsUVA+mcsqMMp9v+ed/MSWUg9SiyW5Opg6tryHyn+dbGBQWd6Z9VQfGGEVHDDBS4EBbOyTGm1EsVyzky2Tvt2X+zsbr28YzoXdxVUUqr+fHG8wSeYWDRSUXe4eOp/aEXnfq+97kSCxnqidPwXw/zZbmXTY4nd0sUpKzjw09gTOljwhSd9H8ubxwtIkwV7lUELTfJMSfoqn0lAKj2yn5iNQC5AWIC1AWoC0AOl/GKR0eFdqkxGA82DJjrr8JYNqv84/UzPw6aZzf9zke2xk8v6DmUt2GDjKdhA2p2vNSyDvJOTFdOoQ/bGxkbcDyXAJbugjWyvtashenJt0Ke+MlTuUPIFaMccSrW3IP1itC+ONsGKO3ZqjwOA/WoL9hezhE4Yl0GcVysAvnnMu6s/ZlQEJM169ClUMmwyx0TkwR4EoSQEJ+nmXnk/q7GTnPCumt/jPXqRl/INF2hZLkSlW5fs5Clj9k3VOlduDx35p8e83nr6O6C3qcYOxpsR8GN1quKYWn7ferW2Cg42/t/twVvwUPx4ogI3T48XDxFVxA+eJlzWiT/PH8OWx/Iqlqw4K1DkNJHYau8WaXyNq0epeC42+YTzTOIM3JVp6Z7m1UYDiwf7X2tiDrd68OD4xa4UJankga+CSae99uUoavErSAr+uxbTZ5Fa65S9LO8a+9FDCwUaApRlq+VJeZcRJWNYzCO2ZS93jVHjorErPbkq08Oa4bvL6KO7Uj594JOjz5EWjb0BGvxOhYnvBDvVOmyyObZIwvRqrZ3PNgVb7Q5/algrjdZIQvfmUC2kI5uVdXmSSqyUapRJOFn3/jRc3Pel1+zIC8ExYQXxbnbl+UfzIWwfHVkUnfc00SfpqvOrsbFI7cm2iZi0PFv2D7TVnAFBbPi02sPQP7/GoiYH85+REp9qa83dmp0Edr+NUorpS/VcyYTCRy0fU8rPlAxf1bzXnKYn6O4KWS6s6/Y2qVMxGhkZNyz7/HAnth8fTfBf1dHIjobdtJlpfjjSZ00c3QeJLgNMal7B+4yvyTUmGjodJ1xtqYcLYidEqTfFAF0eaY+cAUVSGmkCcDG/uyw4Bm4dtZMThxPx7WFYkA9/KDDIR9MPKBb9lbxNs3seLolhGDv7Wb0oavK6v8NMqkdWeKjxpNMcU3GGZi1f6Do0u4u6cSqaycWOeH+NwVrdHYwZ54MhgjRKn0suPKRwr+ttI6PGi4XN+s6dLH9v595YgagO8Coh8JsJ7RDRQtarcwFUmKWyC68UvWf9zuRgOIqX7T/CKxVooq3AIZny4zm3je72QKeS5sImI7mgBsh3HIOb40YFTQsf+cvnlxotPKF7VjBcOrr8eAvSmbYyPn/yc5R1+WlkNFzp0Eyv8lAODgTSGW8bqg4331ErzYn1CzzKbgYQPBNxkNSJVwZIjbymLuZO6zHi2/5fu9fqUfMggkSa/hAFTtPF4FiVJlBpCIC3SfbEQ4HjbeX3hzkjX9DVQctjL3LqIRSVi/hComcVWe+7tbDPx6Vp/lWlp+4rHAyEErUjA2dzztEZCE8lG9NmZt+VZMm/dPlzGrq7T6CLzDvpYAS7AuOtqXaEoZsKfUdS0pz7SvcU+xlrQW2BKPGD8Ijj5Ct9IBapgsblOfqZhn2g7tZRyCa5sgbMdls5XXLv0slzrj+RnRiTkCgv0zcJWDPfcYFqGMfIM4f1IHZIGDgjtHb2t740KNds4qXueJq/LsOJmFMjeUQ7P9X6i8QIck1NFwRGNxSDkGUsL9u6V6jCi0wUMlbvPFsD+qJ8K7BSyyw5Kvbn8LuNZPs2sqSK/3ZNR21RZM1qM0yoo43UZ6nuWQ+uakI/LWF33MiAsRISGBzq2wYMUI7p3WcPCsjuQqM2gVqLtOOGmHBLmVlBWp4PN0K/r1SnH6gDtnyfLLDzOAfQvhiw+y5gANFj7a3OMlK5jSJW0wSonfc+GG1Y35nASgRkNkcdyWbCC6979r0pvq2OCss5YdrkwHww3lqiVeJXGiBS9x/dYfEpuy5O0PNT+mSpL2UjvPK0TcbafYQ7/oa5FwYKPaQhH+19IR0ehaGaXzbQlXnzNktobsxy5k5GkOtOTdQDOWJdp+USX76juSHI5Pm9dzBjzLWCYQm2gw5smjbqT2/QjT5HdSq3KtnSXBjlwJjP78wOggGg/YMwZ85AL1ZW0/ConSwsTrVUnZzsHtY1QXEaoaDHQ0MZmIKss3l8oOh4JJecX8dcF6YNZ66EaHuddcvkFWFGgNAaUUZG0dWo4g/yyW9ZxGpZWjAbSufyL93mxPIRz9OfJjwgoGVk3mqZcSW6YdOlwhqNoka3yV/7s1X2ze7W5Ynt769DNt2h2x813DbzXTZGOesBDWZ76kZdzy/UGffb17W4O/vBkldZZPHHlEucVwo+aFoUxqdEt9oq7GYJQ+9UbXvgTMVGvETFF6FL9kHhuJhcviwnz6guAI4IazsjcykrnTk4qf6cooQmrT/vN3thfmOAiGYjlzbRa6ZTe+vZTQsDik8IYwFlc23PZDGp8HtDdGumj0x24uXOInsNngtI9LGmxlhYhdwW3JrPzEP00ckQdwOcEw4SgZKEVCOofSw6jCu7HJr3dbse5NxyMfRfH6MNsHMCxhUIOML4QfK979OJ9r5JcZfii2QGs7cMmfa87JCVdjxsAoHd8DuyIfWOx/qfksFVA4UBtKfWcXpwGtkIdyOKrg4//WCK88Udka+dgdV9ufNxp5jj8ruDD5M48Tcvt9KamRiaqILYZXlNvk/xDT6FwwkLmOjsJXZyXV9DSB4Bk760rjlM8wBc15WpS3kb+hoMgBwrcXgEoExKnTRzJ37Szb+PtL6HrxGyTSVvzCUD0TEh/wTK/9zkJzBp5aPq7zTopF2rbNau43O5n6vUEsrmKGb+TqyV3yxplHjmisEkgd8N1tPABpI186GJ1X/JEW2Q5gTXN+xyX1NMBQIBkb2s2vjeWKVWEvFym58kFU8JaxaV6UtoxMMe8cvEjWhHtcYW38KV32qgXBra5zgqKDImq2nhAc1UlNe7akS+hFT07tHJkosgabgnjh7BEtWPpiH5NQSPlgOaaSpqNj4QiGg9XzLFSF3YYE4DxSMCXdupW0qYEW0cPdn/u5MYmUnoWuUkoyu+7C862BYfUaG/j3xVc/6o2woq0jW2AeJCs1Gln7SEdNDBjp+jHtCsa3XwRbmzHOQFL8QPCCmBTJfFfu6A2PVUzvYeQHIjOwMh7Z0WLm5YWWsWxEqohiznf6ZdIe9H/jFg3kPZgasZGR8hGM9MKY/G4gnBQcyr/mTEgUvopiKT8f1OXzUNIraSucTZKUpckyvZIGER++k3pYH66ZvZ8uZlpqbGX7NETJAUJpzQmRhEvamNjjEQxWyW86V1Uf+WOBxC1gE6yqFP81XcBJ5SWDu/fRftR9miGm6xE7YRWdLmw86jX99LNdm3j9CrVKXgokICdZhobVowo7KuRpDQG/rISgqr5x9COL7vmOBs2ZoKHNM2mE2WlpRB7Y9oBSQ3+skZ0zremmK2rVkMen1Oocf97swcAHFEv+hT39WcMCY4bUoxvhx3bkbHEWucGfOXzb6zi2tINqkGSQpBjX20bUpgx4msAVDMdSQaXPt9mqBGlvTWZX5o6z0pwUH7NMB1YLhDzy8sRErICm5J0dbvHCtWUGlsrHNtQAzXKIM2zaIi/uHFqAjtFELxFxRVKeoHT1fKwK/toG9JtkwZjUBVFKclwGd4eZJM60qL6tGBG3+MBxbotSZ5p0t2JXXkVH8HW7x16u9emKTjNQZa704DV4Zd2PHOVqtmlOcroNcHwWNCMgjhJXoffsgn9tEKoMvdeUuk2UvP4pE4l1xNPJYl0beC4H67oCSdcp3y6YoSSHM1D+QbV9YRYYe5cUZomfoXJb3eMcYGR5dSbbEFj7LQvvTz+I6qtRGdAwgJP8avXOPfaTL5FkQZEV5xjTvJ/l2QB3UvXfwNwxpZuoSSOEwJYDtr664tPqu29sId09MRtBSFfknP1W/Pg9P72y5pMgUj67YoD5onE7WwkpQbl9BBa3uhP34NbnuAoi1H+IW6sAFu23HtL0pWK78XJGH99ipvMnrCdg1n6Kin3lgyqXqO4FscJByneazsuDzfWA9CxPS7YZivPObNeScKrpwK1zwDYUYd0KlPkvU76+442NJDGiu5m1KMVao4kjEVZrD2ld74uh5L2Jzb3VEy878fYXpuveXmC7lK0ggVbtAQsoSI6caQYXoX8iS3PrvBGEQrk3MJIdyFBKaDjeXHcRpZeAM+tOF1frI4XtUryw4vm+Eqs+xJDjqG/rAb80693B8Q4PFieTentWfsNpbYdkTim7uRz34ut1lbvW73B52dFY/ak8j5cXpR7cAyls6+k73mKaeTz/XVrFvvJYJV7qsvZnCC8R++n5Lxip5r64LzYUGqackpBiaJKEsXRjDlp0RU9rz1JdEQupfK7QcvSlW1zWcbGuSyvfg2iSYN+LOrG877KZANjcSsTYlz5Qd7c4xkArwkp9MwMawq/fIbxGafyHQEkm1u0hCKTEtZLATnPuc3aoDTBUQ5jCENsh1/4Lf/B875GUH9uoKVFA3EnWj/Au7zcP9mb9MFaHNe95iFjmbIu7Bo5hhK3ZbRIzhPJDXbLiF39NkjfM0RRQcC0P+luPb9N6ylD7ZOKee9rGdQ3DL2Cse+GY3lVAHQROsfhl/deCqzK942ZOKWojsnLlWmqmnbcIW4dIonZ113ThDqa4GKTfBowxLN0+KZBKUNx/C4QXf2Fr+BC9yi1RqswcPFn0onnsSmHapqY1yDqIHJEs5tMjrIfDt6APahOKY5JFfy4GA12TTiWgHta4B4CRJ0wrhSFarDCyhiRcRJOUtB+t+njk3RqjnC64oY3Fu+ra7LZ+ih2R7TMzSAHPwSqNmqqdh1p36ICJTt2ifIFnOfpQf8LJrqvQJfS+8bRmsc+7KGtC7aXL1SyY8RQ27SREaIXeoaccBCoPDac+Ohn2dx7S3yMNBx160r76IxKp3laaT/+rpLWiXzeufJNhG2B0lp2ysmYjRsTwBewg+reYa2dAggOXeAg30TeN/4+sWYcofgLuyRMjauebsiZ9DdkDaWAkWCbzskNSwwoofgdq50YiBYy1sdcQyv/xDMl4KqLmD9t0s83Uvy7Oz9fkDLdXYIkzN9D+WaBawI3x7bXy+sShop5R32w7pu+E162+XctlwQNldM+nHs3jIP3SvjKClYN7tgoKLhzOj1KYZ3LKHC4dWqliipxydzRUzrdRFn5SK1MYUS623Y+15BI0zD81fzoid553LGaZUb4yI66B/+dY7c+uQXyqKJxvhARadvZ7ZrhIImdd5oGamve9Ap1CvrBfMOvCwZK4tdWuDRqAiXOPPrTD12HFqsUv1OoBltpcPGxQdaoXqIwvWYTeJfurAzm1QZJ7IsST3BgrAkaLDKfQcVvMDDISohKpoA96864ZXnOxhXUdsA01XynJPDrPLH12/wS6VQb1t2VYheS7Oo/PQPvNAnd73517+EvcE6lZ8nOOd+YKZe7yy3sFwnbcPtqpyoc7vZzvbdoGqnboAQ6fLvjkCRO5xYuSeXs+OaK65ncjmfSUo++mqQeTZkxP3D1+drL95fsCM2cj77MKWrWprv/10Wd0HGEjzX5w758eSt4DxS9b+WJmLw+5sAl0/FjS+XkTFejOqMOUsCWGmwP73kW/RlLkNKJVOIyjagTsCkRXyB5eZvJatRgVDZr7PtvrwMEK5oy+ST+cvy2FfgLDZWCzISobEWLi6mVB2cNwN2hHsU+plkGBzdFmypVS6xY4hlaa7Jbjs/aaafbsjq89foNqqg3buXcs9EJ9ySe4SJIMswl5LWp7nrNkxzXmdsKDG4st/AefeLWF0P3XNrOaVUE9nWvjVSwnEkeVZttd3cLJa3AD1v7r7AZ+hU1vvqJ5fjmo1Iv0e3nN/px1pcuGRDas6G01cfr4PxISPTnkhsur17PNc2fSIv4YYckEudi1xtdO8k/JSex9uuz5mOe/znfz2lV2t3Aq+rJ5B7rv+RNoO7ewxZqX53uMqv+nNqXJKnzVPpnPPnid7NJtPzJnjgo8OuQVmH+d6m5ecLi/3p21q/KtAByTJhcdHL68QQ1Pn9+y6VgMbfzkK5T/PXsT54waUHpeSp4K3o17QAB1b9LzR0Dp7eH5j5o/PGq4XS4l/+G+y1//Z9nX5x1D1ftaV6/A3/aB2pp4H/XHkv/l/RfdMjT4ar9O8UaP82DZJNKNFtR0+aOkP+uPb1pKkBwjur0HBDyLxW7YCgLhvI/wlB6AVASL5bHeAmT8SdRnrwIosumcgQIo/PJqQ/yi2doQPJD/0unFrjVTdxbFdt96T3FZsxwM+ecXV7G+1wnosVsZy/1oE1a3cKs+Mms1oZy8aincHu3WoC2PwOu0/2h5lKwnz7lwD1G4Z7aaehA6C/1ONRN4PBlfX7r/S+kSRrsb0VHfC5pOxo6O6T+VbwpUlbBgqJkHqv6q3RaIjvKq+FqlqBK9OLrFwr+6gT2pZvWwIHXjg0XMZWzGezuTX91ZiT07Km9ps/dj2lgLrtCp3OLL8u3nO/P01iTOayhdMz5mCVEdYk0n1mGuveLoSLkMDwESxA52Op1RF3zyEje1GSevpDIccyprYdpf5krKEl1H7UKqXcRfUBN25VgIMUzpmRxERVbRXkTrTA37/4LNWWFNkLu3p8hdXfVmweQZ4nTl2fT/P9jrRJV/aPYFp2O73kc10P5uqDxvzRnv1/g0JXH6qYvUA7/tfz/l82emmsN/a9nEoMJ8TtmTfcYPTr9DJ0EwL8UYpxtZbFMp3s6XPi/9RPpnJzoJ9NPzKlQ+peDEyCxq/Mqc9nV395m1rhinvuvZ9JMOtWVPnzMut5ZNK3Ncv9OSJOSDor2QsFi+tJK+r/04k848KfpPVlx09p8/t8JCbz0uwPnhCxm+ioT/dxXIuZOOf/z7EuSXT9c6uo86gKcRule/Dsh/83Y+YcxtgfOfJI1+Vhzmv898e+E3PXpfGv+i930Q7Boxn/D/VZG/59R8SWd/7Zn+edCap8NdatlZxjPOJvqXwa2/9vdSVPGsGtedD2Nn2YyftF7/KKnjDeJd2xFMELv1c6elpuAU8kq+74xz9CWsOyC5xKgXP+5L+lbTsuK8nB00AXyhPPaGQwqgVF5nV/Gi92Ta7k6vIkAx0cG9xPL2fl6cw/o5oqgdjKsXNCK8cTsMbDrbpHrMNRARUgNCPpNplds0jperiiJzHk8cdsqcQXNydISkFL3ZcGBNPo7HDmogUl0ebH9H32ZPfr/wJfZ+byhchGjvHUinSgHWE+u8Zjnu+EbV/y2fJJmsxzEuw0xn7Q0Xz8z8OuYb+OgUVNyBqT/hltdKvxojbX9t9t8qgMgXQ5jk1PC5vvg+dU+fSkzIl83ZB+bR4On7q9fkLYgbUHagrQFaf9HpEH6ur58KCn9Gtp66JWWKcvZevTopduGbsfniUe229yUJaG+QRL3eaS7GcNXtNOLl1t480safE8DIJnzfa+dCtovoS6gkiuhwy+WacYoZyJ4ZaZ7qSk6OfNsR99086mU+eAJVzCSxNdPw73Bcr4YdV9FekbYjbtRIbQoAJHfXWP1PBd2cB7xa3Kk4gUt1U5Om/27lCNE4G/vh7DddvLPtm/5FCPdGXrN2Ztv4j0flUj90f6vJhvbxHS/ddAsm/gwOqbecIXa4dIYe91z3kjuLZ1Bzrwrb8auuvyRFYaJynPSPHgLfsuzIWW+/nGSYjQOTgbg51k52LSmTNpugCk52WPe3o5ekLYgbUHagrQFaf+fSNtX9xnB3CCsAgr3XrpouMZtnoO6DMJ2sz9IMmEL13nYBvSN3UHppsqw+QLlGn9jp59lj2a4zLMd0TZLrXqXJGFegLQAaQHSAqQFSAuQFiAtQFqAtABpAdICpAVIC5AWIC1AWoC0AGkB0gKkBUgLkBYgLUBagLQAaQHSAqQFSAuQFiAtQFqAtABpAdICpAVIC5AWIC1AWoC0AGkB0gKkBUgLkP5nQZJeo1E9mOzisljFDL9kUG1z94eUI/JGocn5S2Z+LWbyX3espN+9qJonkezz1x0rdP2vrmbZNKMOvzYd74k3/U3+WIzBw7ADkqY1KVRD9liZnkJczHCpSyXf3O+fNtU4x00kSiN/He0CmOOSlC9neazpaFfmO03V+u+/MkcB+j+4piTwom+pyjp+qiB5VqHojXMfz/hf53csHxxIQmRNdRXcr55dIPmvEzOM5nj5y4ko2tVVWrhKI6bCNUFNLHlWobIV/+CGmLL38cPuh0/OLkA2nldzFdZA8SAKRqqfSzWSH/ZSxY8olMyreFTpu7bGnFuGsxsY+49ut7GezI5+9MBiloIqXv2D62k6fnXboEb83Wh2FRmof3A3TuMTB6zrqoijDrNb1zS/1TzOGBawpsT9bM2p8X6UuBsVGQKnekSushqoqI+lhL0cfBlGHkSm2VtGPt0++9R+txU7IY8CajKQ1g9fPe4QSC8l+cndNS0++QwbVVYWUMrMLCi5eZ4WEsv1IErvHHFbH8iM5LwcJIex6rVlODmA2dpKkiONFeV59m0jQhKrXz3paMH13yymnTZvMYy4suIqJW3qWOxHNFYNSpoS8TR3fAp8eZ1tU2RGAU3t1Zys0yOhCP0hQnJIL2myPo/0qQQ7UeMfucp6pK6Wj2AOpz/osugaA/kTr1gPVq/R/yBegx2vvna2vNS7I/pyD4DvTpwiDWN4pd3RWcy8y8kjxddzwHCuB6uE2GdFH/2A0I6KbMCxG+NAaQjvjXnTjiirq7INPE786Pad5pquIE+O9BRlP7m1DU13/D9Q2aS+MsPBTxmQD2vNkUTK+UBzhwvOQD4ECFsTrm7Mj+W38n/j7v9xAxB1SJckcS5uTCG8JiYXEsdOanaoAJjE9wV4I4b5jwJkbveRkqheoh43TaXHYBBIm0webRZ9p7fFKjDhjDCWa8Pw/0OdYY4PY+RXE8jmFzodm4gjTgNgWJAlcljT2OOSZ+4s0EfgAy+WZa2YOG5GcH16eG8NGGXZz04PMYeH18F7E7zYo7iBtHC4zF7lsy+xFBlM/k2Id52K5fjt9iOMCNib/OLg3CuFiwrq9SON7YsBU8EvThB37ukrzutgKTvhBdmymX3R7ff6Bq63hRKqhlXyol4ynxVetz61FbExbGXQssEgynecFivvHd3ZjcvjanKDKL8isqOQh02n3fG5ezWWEH696QgP3PwkgMcgkic6SMwnVfloRYub2Ef1Xh2IQAOAXdNk5ltB/1ZLC+4dB4T5+FBckq2BuGxlhtaiQKKu1rNgH78LaOpg7V6ZZG5rahCn/94yzmatJkYSQzHLg/Kusi6HbTn2ky9rdEdkomZBACPsgzWJNngyW/CVK04gBm1iEgc3LCU4qr2/PerY0lVUC+8V/B5cv0NvPXTbedqxFvB5WqMhPm6KPKq+tv04wySqBsOx4FgP8oi843WElaLbdhzSCWifD2sUn1i9177Z0DeE3QhusiBBSl2trwSrP2Cb8QwLXL3RT6edNJ4WsMmLbDUsCM+N12994lbPy9fn91U7NuLPhtV0JtLuS69d0cdZ/rCkrhj0yp2xOle32+rUvrqJirc6cA/naFfnllR2o/r4ZMUym9CRCWyzAR75vrOI/lNPDvOrWoRRpsOXeb0CDJRrkzdpPbYhmCMd0k0+WRkFm7qT0dma0Zp0eXN2mQ1qIuOOrlAPmLOdTKWj24eGrC3YnL7Oz4cbOhFQPa5aiEmd16Q6MIT3FgAM4PGbcuMZCCjT71MLw2zsF69+dYz0ohKY9+Q79Jd7gvU29gdZyz1JLzam5Otzaj62N5oWMS2c0NixtPtePS+nHfBlwyfQM02jj4pIDYJIXM0IqSwAy7vmLexw9+FQ10Fz4x97r5vEUWmEvbiBU3rArkyu8kkcfwTEspc5qwzFOXuigOgX7l0pyeb9V0x61NrBxJDbIeqrN/u36CvvwxuUyGKpq7SOI6/Ab/v4ydyiGnLbIHBgEOBMQu92fL7Q4D4Y2dmpYMEaRMJ6SRO1IaRun6nXznFG9S24Xv904Ep1R7WBexNGlPw4JvXjCfhBD0r7EDtd58NPmK9PbC1N+OITr9JdXwm9ol4beuD04IwGM5iqvKJHhDmUkDFco45RPqULE/fpjNxDb8WjsymdVF7OxHMYLkw/9iTyOMWxik2UvZvjpKyHo57M8hNMDFUlHZdvzsWX8o7/AEDvXxTN0L4TUlZkp8Z4jH9rk/wDUpACJugGWjfQ7mnTo5ZIryfwfjXewRNEQuM+aWkSCF69oaU5g0HqnO3OHWGWYTsvL6l1XIah2wh69fa0uSCbHBv0p7B5umA9mObXRMp4Ne9tikikvftqdjnb9XwQaTwWBocLkRO5sDLu9+WQvrvacevKr+HMx8qG9Lqucl9is9KrbqNdONe4lPxqcz0KDpw8nISlwNUsWMVWPevR+lxVIArO5gxaDt8bbDpeyLbmiCQB2F8O47HJMx2R6IIn9ER2XyHIXlHewMSdN/R6RxJGCwcp/EvnPIKRQavfLtpyOtCbq84Z5DnKYsKC+3SQ7WkqtTnRxTG5lFTBe9HfsdTgSUJUCBkc782Ale3FwusqSePqvDo3IampywqKGW81yX0f5wyaSv/oldm4p9qF5su1sfTNHYXvPN8wjrEkNdNvl6N4CN+IwNIreZ28TOVosttTyov7wUJkfI25LytPGnoPhixjRhuUgG4GyY1ZX3nZc1hwNZSH0y7Z65zODYVSQV27Pyb4CfjfJ9JwRsXZP++qCWwkuK5CI5KnnRhJDWrDTk1g6QrmDPtb60hFnpeptrmyGCprs9atwDyDwMWd4TUkliaDfKsz+LXqRu9BIsNwMfNxXjW1pinuMnI4gL1KFoOvZZGr4RRepm6357KSHBJVsAnSwjX0YR/FSk9BfH3aaX/X5AYOSbsY52icHhWiONR89W04GmzV1O+xnfE80kniwswQyzBcNLC6x33XrxCvSpIUauAMqBmUrGye4g8MPeq4dah3HQA4NZIFFN33RHrY+TM6i5VMtEaS83ovvw6uB65R1TNVLAo1XQMlB+EtcOoZAq/r8McZxoGB9f6xBAl3gRvdcfmVQCLDGY6K9/NbxqrLYrbzP+5oul0UsNKCr+6x6y2EmQV5qqHHb/ya5CSgGbbbXnmgzpTr2LetY+lWJF/XomYYV5aMkX7jcgsx9wReh4uV+M16dWPE44pL9EcPlB6MPX5iI2WdyWme/gYgK/rzZLSbnyIM3Bt+uXuoWHrdQFBajwSPY91EyNRYCPGyZty4XPWQZdw6NOZ4YEODbf+TBEYiLcd5fUhIXMsxbDTvj0BKZHfn4OXIcK8eM9ydxu28iXC3MvMQetHXzBp8ggvLAOsBRwQgwSbMumpdoJLpkoqozPYhWHaKdpyGD2sIQfAokP1j0B/RNPmRkd8audLjGMp8KvZFiFq8Jc+MvtfSooFTwkwujHk9eQ/9UNFiamrV0C97QMztARmplhGsFF2rviF5w6VcEZ9VjmAwmDgEx5I1cZ/HErWyWkVv8oRvaiNk0tlWcA3EFNFrSjCSpo4JCgzYhlZQdZC3eADvR2wX3PPE7uTjsx+e/erkLlvvpVK6eIQXRKD9epJ/kvGWIB4ZHnVs8OjGrxzFeZVo4AnCG+ljz0dHtW9ifwMHwS18czvt09cdwLn9hEOn58GgwbXlMQzCI/rk+5YGSz98l2Xn0LN8V+xoZyQ0V+KYeAgWQ9ScJ2rWq6w5F90toIt76cG5axquG2atY44KbAyfcCIaIKw17ojfrAtHY60flqm14UyjmOGhjDU9x+oIgap936+43GXJMVtZSxDeqvBtbGJSh9NeYnLYERMRQFILsF/zb5v5dUVMjwu25zsoc8zOTMB8UCBCEsQfRsE2h/wJxiONrDM68fEgORxVPVXgVRLH4L3uOx/+YBv1HKysqeuIpUUV+TFOFvM0wzgyhCQezSs3+QS6hA1rVYWcbff01ipxlIz/MD2gewy3k0tdtbUZH/2hi/Xkc76OAxX9Og92I9f7TfpyVZQ1cnT0tsm1Z8biVptRPYiax2g4gbN9GiMyGHCIH3Hwv4jxsDRcFdsTzRh4F2muIbFYC2GgpTl70gNrmT8qYB2LxZM1o2U7h1LQ5S4SXed6lzD31EapQATnWsaGxJFM7oof0fIWVdXHgsY89bpBMpgvFww6vgthvCbwnntPZno3i+q9RfX9mlODmrGrjp2X3kNpGnK4TRC64mTmtuFPz9Ug3VfgBIXIH3qTKSDF4Q46g9kG55o5n1k9uC/WIynqMbouRJ1t1Gs1MqZJkSuXtmXqw9fewvZiAi9+SoAX5+JHEUcuQPCyyEFEEMhf9LpbuaVo1Q9XGY3rJ4uwuqjNieVjwy42DpsL7Hy5LavKEsM9UVHLEYqG4IOguO6YB16DltEgEjPwQ5c7CVRez2+pw2MchUzNbUZjMphrGcY2p35g3oSo+5ExAlg8H2bK6jt/+HbDBIY1gWmVjmdF82WK5h4Gup9aVkYbO+tJuG6fb4Pus2uu98aWR0mGnv6NyImPgvRAdc7jFVvSQavKAtslPICt9tHSaZU69Zg1qB+YMy050pUTT0hcdrYnJktMguk2sJ5MFan5d4bFDF7zPngx7TAVrdudvbMun3g3btQtfrTregB6s9/WBi7mzmBBZ8RJyz59cYe+NGN/36/UGt3RWiLEURDZcUV8e/MRm9T8gnCR3ztXHZ9UzhNIT34EghtaXL/TBZXDhhKmRqZpODMBFS9kw/R6W57wPvKSCjzFYn45UD1cwcKNR4ezYvllp0w599AP8mCxYiF9qvRLwgiyfti8ZuzjmpDetGRZaSahVXEtnvKRD/ZWCNVd0XGEEvbDp8IH7+Nt8DWENOW/h9BhJavxtvOwHb0tJd64OGz656HxW6O9jh891PskBmacSCNOaDzwKhEPlUHL+GuGinYlHUaCuWae/cCqaQcNBbV5sCY/uvMamgT8Gkc63pXlyBKb1E4V5cX2ZbemSb0Dtg/xObp0PTPajTMZa1EGje09d7QOPpExjFu1umf0jw34/PpNapen/ggChJlrfSW8VCjXYb0BIcqN6hsOhBPH2LyIGKyghbM7Pov15PcMiApUmgW2CHz2xQ+bxg/vaQTEe5cHWtskd4/mxZehcxGfS9C5mlGSuin2edrle4fVhm00kOzOqVVUw+uvI1qcpzVkUMDIjHe29hPrcik1hpMRyInYuKdOfUM3vUu88rV6voPVGRLLbKYm6CwZV+4mCJdVLqSWlwqGgVMQO845Ow5rSsRy3ug01vx4klsu5vrnPQFNZi4bHEcyGqM7IGrigkLf6s7krw3PWq5DpRD9KinXlxbl/EY3JAwTYM50VHNooXiYmHUOSRLyw2tGwe/bWcJaVouonyfuf+vjDzIlpx2BNpSla//M398aq8wrCruyTQWSPiRp2oN+G/74kYBpZ7lSKjJNn4K2FFv60sDPnxyGFIN7QnsfZrooYdSgyKTeW5Wx7I2sxpeICNLnn0NKTHqFBUBBwV1udQS4Zvt+mKfzyByzGbiExmyjnqfXQhQFyNon9jXtyBXmzk2F0F5w56cM422kD8hHYIWwngin1j4VzvoXvqXe/qWnTMWgcqhIenVTiFe/Gnq5OR57C/myO/rs7BmTgKVanYcon45l+bnCREJnuNOPspislopXDaIPWTZFiC+ZPo8k8BpRB16j2tuYUnLD5posqzllWwdvc7nvX3ITc01bd657f5u+THdFPpx3uiw91qRywj0MPHtqBreiZfgmVriv7vveOSduziX4rNhHhtOH6UBg7/Ifn+NvBpoc0ZobiLQcPW7M2C6rMH3u6bFLJqsBHGvilOD5U5cnQMQTnlDVf3aprl2rm/xiWmUwg6PAqWFg1TbcDdqVD6KeON85EBbX2p6608e9mGEcN/AeK4byWyD05VZBLn5zt+apBIHfqVRq3tSyfsX86wX8P0oWSf78tN9pX+6eE4n/C1BLAwQUAAIACABIgT1O1kUrKU0AAABrAAAAGwAAAHVuaXZlcnNhbC91bml2ZXJzYWwucG5nLnhtbLOxr8jNUShLLSrOzM+zVTLUM1Cyt+PlsikoSi3LTC1XqACKAQUhQEmh0lbJxAjBLc9MKckAqjAwNkMIZqRmpmeU2CqZm5vDBfWBZgIAUEsBAgAAFAACAAgARJRXRyO0Tvv7AgAAsAgAABQAAAAAAAAAAQAAAAAAAAAAAHVuaXZlcnNhbC9wbGF5ZXIueG1sUEsBAgAAFAACAAgASIE9TlGFNqS+PQAAaKMAABcAAAAAAAAAAAAAAAAALQMAAHVuaXZlcnNhbC91bml2ZXJzYWwucG5nUEsBAgAAFAACAAgASIE9TtZFKylNAAAAawAAABsAAAAAAAAAAQAAAAAAIEEAAHVuaXZlcnNhbC91bml2ZXJzYWwucG5nLnhtbFBLBQYAAAAAAwADANAAAACmQQAAAAA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8113244"/>
  <p:tag name="MH_LIBRARY" val="GRAPHIC"/>
  <p:tag name="MH_TYPE" val="Other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8113244"/>
  <p:tag name="MH_LIBRARY" val="GRAPHIC"/>
  <p:tag name="MH_TYPE" val="Other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8113244"/>
  <p:tag name="MH_LIBRARY" val="GRAPHIC"/>
  <p:tag name="MH_TYPE" val="Other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8113244"/>
  <p:tag name="MH_LIBRARY" val="GRAPHIC"/>
  <p:tag name="MH_TYPE" val="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8113244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8113244"/>
  <p:tag name="MH_LIBRARY" val="GRAPHIC"/>
  <p:tag name="MH_TYPE" val="SubTitle"/>
  <p:tag name="MH_ORDER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8113244"/>
  <p:tag name="MH_LIBRARY" val="GRAPHIC"/>
  <p:tag name="MH_TYPE" val="SubTitle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8113244"/>
  <p:tag name="MH_LIBRARY" val="GRAPHIC"/>
  <p:tag name="MH_TYPE" val="SubTitle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8113244"/>
  <p:tag name="MH_LIBRARY" val="GRAPHIC"/>
  <p:tag name="MH_TYPE" val="SubTitle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8113244"/>
  <p:tag name="MH_LIBRARY" val="GRAPHIC"/>
  <p:tag name="MH_TYPE" val="Other"/>
  <p:tag name="MH_ORDER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1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1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1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20720"/>
  <p:tag name="MH_LIBRARY" val="GRAPHIC"/>
  <p:tag name="MH_TYPE" val="Other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20720"/>
  <p:tag name="MH_LIBRARY" val="GRAPHIC"/>
  <p:tag name="MH_TYPE" val="Other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20720"/>
  <p:tag name="MH_LIBRARY" val="GRAPHIC"/>
  <p:tag name="MH_TYPE" val="Other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20720"/>
  <p:tag name="MH_LIBRARY" val="GRAPHIC"/>
  <p:tag name="MH_TYPE" val="Other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1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20720"/>
  <p:tag name="MH_LIBRARY" val="GRAPHIC"/>
  <p:tag name="MH_TYPE" val="Other"/>
  <p:tag name="MH_ORDER" val="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20720"/>
  <p:tag name="MH_LIBRARY" val="GRAPHIC"/>
  <p:tag name="MH_TYPE" val="Other"/>
  <p:tag name="MH_ORDER" val="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20720"/>
  <p:tag name="MH_LIBRARY" val="GRAPHIC"/>
  <p:tag name="MH_TYPE" val="Other"/>
  <p:tag name="MH_ORDER" val="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20720"/>
  <p:tag name="MH_LIBRARY" val="GRAPHIC"/>
  <p:tag name="MH_TYPE" val="Other"/>
  <p:tag name="MH_ORDER" val="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1358"/>
  <p:tag name="MH_LIBRARY" val="GRAPHIC"/>
  <p:tag name="MH_TYPE" val="Other"/>
  <p:tag name="MH_ORDER" val="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1358"/>
  <p:tag name="MH_LIBRARY" val="GRAPHIC"/>
  <p:tag name="MH_TYPE" val="Other"/>
  <p:tag name="MH_ORDER" val="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1358"/>
  <p:tag name="MH_LIBRARY" val="GRAPHIC"/>
  <p:tag name="MH_TYPE" val="Other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1358"/>
  <p:tag name="MH_LIBRARY" val="GRAPHIC"/>
  <p:tag name="MH_TYPE" val="SubTitle"/>
  <p:tag name="MH_ORDER" val="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1358"/>
  <p:tag name="MH_LIBRARY" val="GRAPHIC"/>
  <p:tag name="MH_TYPE" val="Other"/>
  <p:tag name="MH_ORDER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1358"/>
  <p:tag name="MH_LIBRARY" val="GRAPHIC"/>
  <p:tag name="MH_TYPE" val="SubTitle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1358"/>
  <p:tag name="MH_LIBRARY" val="GRAPHIC"/>
  <p:tag name="MH_TYPE" val="Other"/>
  <p:tag name="MH_ORDER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1358"/>
  <p:tag name="MH_LIBRARY" val="GRAPHIC"/>
  <p:tag name="MH_TYPE" val="SubTitle"/>
  <p:tag name="MH_ORDER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1358"/>
  <p:tag name="MH_LIBRARY" val="GRAPHIC"/>
  <p:tag name="MH_TYPE" val="Other"/>
  <p:tag name="MH_ORDER" val="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1358"/>
  <p:tag name="MH_LIBRARY" val="GRAPHIC"/>
  <p:tag name="MH_TYPE" val="SubTitle"/>
  <p:tag name="MH_ORDER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1358"/>
  <p:tag name="MH_LIBRARY" val="GRAPHIC"/>
  <p:tag name="MH_TYPE" val="Other"/>
  <p:tag name="MH_ORDER" val="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1358"/>
  <p:tag name="MH_LIBRARY" val="GRAPHIC"/>
  <p:tag name="MH_TYPE" val="SubTitle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15044"/>
  <p:tag name="MH_LIBRARY" val="GRAPHIC"/>
  <p:tag name="MH_TYPE" val="SubTitle"/>
  <p:tag name="MH_ORDER" val="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15044"/>
  <p:tag name="MH_LIBRARY" val="GRAPHIC"/>
  <p:tag name="MH_TYPE" val="SubTitle"/>
  <p:tag name="MH_ORDER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15044"/>
  <p:tag name="MH_LIBRARY" val="GRAPHIC"/>
  <p:tag name="MH_TYPE" val="SubTitle"/>
  <p:tag name="MH_ORDER" val="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15044"/>
  <p:tag name="MH_LIBRARY" val="GRAPHIC"/>
  <p:tag name="MH_TYPE" val="SubTitle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1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1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1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1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1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1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4305"/>
  <p:tag name="MH_LIBRARY" val="GRAPHIC"/>
  <p:tag name="MH_TYPE" val="Title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4305"/>
  <p:tag name="MH_LIBRARY" val="GRAPHIC"/>
  <p:tag name="MH_TYPE" val="Other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4305"/>
  <p:tag name="MH_LIBRARY" val="GRAPHIC"/>
  <p:tag name="MH_TYPE" val="Other"/>
  <p:tag name="MH_ORDER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4305"/>
  <p:tag name="MH_LIBRARY" val="GRAPHIC"/>
  <p:tag name="MH_TYPE" val="Other"/>
  <p:tag name="MH_ORDER" val="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1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4305"/>
  <p:tag name="MH_LIBRARY" val="GRAPHIC"/>
  <p:tag name="MH_TYPE" val="Other"/>
  <p:tag name="MH_ORDER" val="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4305"/>
  <p:tag name="MH_LIBRARY" val="GRAPHIC"/>
  <p:tag name="MH_TYPE" val="Other"/>
  <p:tag name="MH_ORDER" val="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4305"/>
  <p:tag name="MH_LIBRARY" val="GRAPHIC"/>
  <p:tag name="MH_TYPE" val="Other"/>
  <p:tag name="MH_ORDER" val="1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4305"/>
  <p:tag name="MH_LIBRARY" val="GRAPHIC"/>
  <p:tag name="MH_TYPE" val="Other"/>
  <p:tag name="MH_ORDER" val="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4305"/>
  <p:tag name="MH_LIBRARY" val="GRAPHIC"/>
  <p:tag name="MH_TYPE" val="Other"/>
  <p:tag name="MH_ORDER" val="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4305"/>
  <p:tag name="MH_LIBRARY" val="GRAPHIC"/>
  <p:tag name="MH_TYPE" val="Other"/>
  <p:tag name="MH_ORDER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4305"/>
  <p:tag name="MH_LIBRARY" val="GRAPHIC"/>
  <p:tag name="MH_TYPE" val="Other"/>
  <p:tag name="MH_ORDER" val="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5412"/>
  <p:tag name="MH_LIBRARY" val="GRAPHIC"/>
  <p:tag name="MH_TYPE" val="Other"/>
  <p:tag name="MH_ORDER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5412"/>
  <p:tag name="MH_LIBRARY" val="GRAPHIC"/>
  <p:tag name="MH_TYPE" val="Other"/>
  <p:tag name="MH_ORDER" val="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5412"/>
  <p:tag name="MH_LIBRARY" val="GRAPHIC"/>
  <p:tag name="MH_TYPE" val="Other"/>
  <p:tag name="MH_ORDER" val="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1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5412"/>
  <p:tag name="MH_LIBRARY" val="GRAPHIC"/>
  <p:tag name="MH_TYPE" val="SubTitle"/>
  <p:tag name="MH_ORDER" val="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5412"/>
  <p:tag name="MH_LIBRARY" val="GRAPHIC"/>
  <p:tag name="MH_TYPE" val="Other"/>
  <p:tag name="MH_ORDER" val="1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5412"/>
  <p:tag name="MH_LIBRARY" val="GRAPHIC"/>
  <p:tag name="MH_TYPE" val="Other"/>
  <p:tag name="MH_ORDER" val="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5412"/>
  <p:tag name="MH_LIBRARY" val="GRAPHIC"/>
  <p:tag name="MH_TYPE" val="Other"/>
  <p:tag name="MH_ORDER" val="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5412"/>
  <p:tag name="MH_LIBRARY" val="GRAPHIC"/>
  <p:tag name="MH_TYPE" val="SubTitle"/>
  <p:tag name="MH_ORDER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5412"/>
  <p:tag name="MH_LIBRARY" val="GRAPHIC"/>
  <p:tag name="MH_TYPE" val="Other"/>
  <p:tag name="MH_ORDER" val="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5412"/>
  <p:tag name="MH_LIBRARY" val="GRAPHIC"/>
  <p:tag name="MH_TYPE" val="Other"/>
  <p:tag name="MH_ORDER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5412"/>
  <p:tag name="MH_LIBRARY" val="GRAPHIC"/>
  <p:tag name="MH_TYPE" val="Other"/>
  <p:tag name="MH_ORDER" val="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5412"/>
  <p:tag name="MH_LIBRARY" val="GRAPHIC"/>
  <p:tag name="MH_TYPE" val="SubTitle"/>
  <p:tag name="MH_ORDER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3235412"/>
  <p:tag name="MH_LIBRARY" val="GRAPHIC"/>
  <p:tag name="MH_TYPE" val="Other"/>
  <p:tag name="MH_ORDER" val="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8113244"/>
  <p:tag name="MH_LIBRARY" val="GRAPHIC"/>
  <p:tag name="MH_TYPE" val="Other"/>
  <p:tag name="MH_ORDER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1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1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1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1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8152537"/>
  <p:tag name="MH_LIBRARY" val="GRAPHIC"/>
  <p:tag name="MH_ORDER" val="任意多边形 1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6113000"/>
  <p:tag name="MH_LIBRARY" val="GRAPHIC"/>
  <p:tag name="MH_TYPE" val="Other"/>
  <p:tag name="MH_ORDER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6113000"/>
  <p:tag name="MH_LIBRARY" val="GRAPHIC"/>
  <p:tag name="MH_TYPE" val="Other"/>
  <p:tag name="MH_ORDER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6113000"/>
  <p:tag name="MH_LIBRARY" val="GRAPHIC"/>
  <p:tag name="MH_TYPE" val="Other"/>
  <p:tag name="MH_ORDER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6113000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8113244"/>
  <p:tag name="MH_LIBRARY" val="GRAPHIC"/>
  <p:tag name="MH_TYPE" val="Other"/>
  <p:tag name="MH_ORDER" val="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6113000"/>
  <p:tag name="MH_LIBRARY" val="GRAPHIC"/>
  <p:tag name="MH_TYPE" val="Other"/>
  <p:tag name="MH_ORDER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6113000"/>
  <p:tag name="MH_LIBRARY" val="GRAPHIC"/>
  <p:tag name="MH_TYPE" val="Other"/>
  <p:tag name="MH_ORDER" val="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6105305"/>
  <p:tag name="MH_LIBRARY" val="GRAPHIC"/>
  <p:tag name="MH_TYPE" val="SubTitle"/>
  <p:tag name="MH_ORDER" val="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6105305"/>
  <p:tag name="MH_LIBRARY" val="GRAPHIC"/>
  <p:tag name="MH_TYPE" val="Other"/>
  <p:tag name="MH_ORDER" val="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6105305"/>
  <p:tag name="MH_LIBRARY" val="GRAPHIC"/>
  <p:tag name="MH_TYPE" val="SubTitle"/>
  <p:tag name="MH_ORDER" val="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6105305"/>
  <p:tag name="MH_LIBRARY" val="GRAPHIC"/>
  <p:tag name="MH_TYPE" val="Other"/>
  <p:tag name="MH_ORDER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6105305"/>
  <p:tag name="MH_LIBRARY" val="GRAPHIC"/>
  <p:tag name="MH_TYPE" val="SubTitle"/>
  <p:tag name="MH_ORDER" val="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6105305"/>
  <p:tag name="MH_LIBRARY" val="GRAPHIC"/>
  <p:tag name="MH_TYPE" val="Other"/>
  <p:tag name="MH_ORDER" val="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6105305"/>
  <p:tag name="MH_LIBRARY" val="GRAPHIC"/>
  <p:tag name="MH_TYPE" val="SubTitle"/>
  <p:tag name="MH_ORDER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6105305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Office 主题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798F"/>
      </a:accent1>
      <a:accent2>
        <a:srgbClr val="404040"/>
      </a:accent2>
      <a:accent3>
        <a:srgbClr val="FFFFFF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1125</TotalTime>
  <Words>2215</Words>
  <Application>Microsoft Office PowerPoint</Application>
  <PresentationFormat>宽屏</PresentationFormat>
  <Paragraphs>271</Paragraphs>
  <Slides>26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6" baseType="lpstr">
      <vt:lpstr>Agency FB</vt:lpstr>
      <vt:lpstr>Arial Unicode MS</vt:lpstr>
      <vt:lpstr>Gill Sans</vt:lpstr>
      <vt:lpstr>Lato Light</vt:lpstr>
      <vt:lpstr>MS PGothic</vt:lpstr>
      <vt:lpstr>Open Sans</vt:lpstr>
      <vt:lpstr>Roboto</vt:lpstr>
      <vt:lpstr>Signika Negative</vt:lpstr>
      <vt:lpstr>冬青黑体简体中文 W6</vt:lpstr>
      <vt:lpstr>华文细黑</vt:lpstr>
      <vt:lpstr>宋体</vt:lpstr>
      <vt:lpstr>微软雅黑</vt:lpstr>
      <vt:lpstr>幼圆</vt:lpstr>
      <vt:lpstr>arial</vt:lpstr>
      <vt:lpstr>arial</vt:lpstr>
      <vt:lpstr>Arial Black</vt:lpstr>
      <vt:lpstr>Calibri</vt:lpstr>
      <vt:lpstr>Impact</vt:lpstr>
      <vt:lpstr>Verdana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变色龙</dc:creator>
  <cp:keywords>www.51pptmoban.com</cp:keywords>
  <cp:lastModifiedBy>Yangs</cp:lastModifiedBy>
  <cp:revision>4</cp:revision>
  <dcterms:created xsi:type="dcterms:W3CDTF">2016-04-19T07:54:28Z</dcterms:created>
  <dcterms:modified xsi:type="dcterms:W3CDTF">2019-03-17T14:37:52Z</dcterms:modified>
</cp:coreProperties>
</file>