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8"/>
  </p:notesMasterIdLst>
  <p:sldIdLst>
    <p:sldId id="470" r:id="rId11"/>
    <p:sldId id="353" r:id="rId12"/>
    <p:sldId id="471" r:id="rId13"/>
    <p:sldId id="352" r:id="rId14"/>
    <p:sldId id="494" r:id="rId15"/>
    <p:sldId id="495" r:id="rId16"/>
    <p:sldId id="496" r:id="rId17"/>
    <p:sldId id="497" r:id="rId18"/>
    <p:sldId id="493" r:id="rId19"/>
    <p:sldId id="498" r:id="rId20"/>
    <p:sldId id="499" r:id="rId21"/>
    <p:sldId id="500" r:id="rId22"/>
    <p:sldId id="501" r:id="rId23"/>
    <p:sldId id="491" r:id="rId24"/>
    <p:sldId id="502" r:id="rId25"/>
    <p:sldId id="503" r:id="rId26"/>
    <p:sldId id="504" r:id="rId27"/>
    <p:sldId id="505" r:id="rId28"/>
    <p:sldId id="492" r:id="rId29"/>
    <p:sldId id="506" r:id="rId30"/>
    <p:sldId id="507" r:id="rId31"/>
    <p:sldId id="508" r:id="rId32"/>
    <p:sldId id="509" r:id="rId33"/>
    <p:sldId id="510" r:id="rId34"/>
    <p:sldId id="297" r:id="rId35"/>
    <p:sldId id="511" r:id="rId36"/>
    <p:sldId id="512" r:id="rId37"/>
  </p:sldIdLst>
  <p:sldSz cx="12190413" cy="6859588"/>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171C"/>
    <a:srgbClr val="D3794E"/>
    <a:srgbClr val="3F9CA1"/>
    <a:srgbClr val="60C0BE"/>
    <a:srgbClr val="9EA383"/>
    <a:srgbClr val="EF919E"/>
    <a:srgbClr val="BFCDAB"/>
    <a:srgbClr val="F2A4B0"/>
    <a:srgbClr val="C9D4B8"/>
    <a:srgbClr val="FF69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7778" autoAdjust="0"/>
  </p:normalViewPr>
  <p:slideViewPr>
    <p:cSldViewPr snapToGrid="0" showGuides="1">
      <p:cViewPr varScale="1">
        <p:scale>
          <a:sx n="84" d="100"/>
          <a:sy n="84" d="100"/>
        </p:scale>
        <p:origin x="902" y="77"/>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ags" Target="tags/tag1.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2019/3/18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60462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632354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478121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776940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0574121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4342367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722190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40984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8694782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15703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921708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777343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76657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924133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549250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26</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876843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559256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157195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25290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680230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790919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17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openxmlformats.org/officeDocument/2006/relationships/image" Target="../media/image1.jpg"/><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heme" Target="../theme/theme1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2019/3/18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3/18/2019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18/3/2019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11.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5.xml"/><Relationship Id="rId5" Type="http://schemas.openxmlformats.org/officeDocument/2006/relationships/slideLayout" Target="../slideLayouts/slideLayout43.xml"/><Relationship Id="rId4"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43.xml"/><Relationship Id="rId5" Type="http://schemas.openxmlformats.org/officeDocument/2006/relationships/image" Target="../media/image8.png"/><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26.xml"/><Relationship Id="rId1" Type="http://schemas.openxmlformats.org/officeDocument/2006/relationships/slideLayout" Target="../slideLayouts/slideLayout49.xml"/><Relationship Id="rId5" Type="http://schemas.openxmlformats.org/officeDocument/2006/relationships/image" Target="../media/image12.png"/><Relationship Id="rId4" Type="http://schemas.openxmlformats.org/officeDocument/2006/relationships/hyperlink" Target="http://ppt.ooopic.com/"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1BD8E4A5-9C84-43E1-BDC0-089EFFE15A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5" name="moving.mp3">
            <a:hlinkClick r:id="" action="ppaction://media"/>
            <a:extLst>
              <a:ext uri="{FF2B5EF4-FFF2-40B4-BE49-F238E27FC236}">
                <a16:creationId xmlns:a16="http://schemas.microsoft.com/office/drawing/2014/main" xmlns="" id="{A119DFE0-7945-49D6-B437-41D4CB13D94D}"/>
              </a:ext>
            </a:extLst>
          </p:cNvPr>
          <p:cNvPicPr>
            <a:picLocks noChangeAspect="1"/>
          </p:cNvPicPr>
          <p:nvPr>
            <a:audioFile r:link="rId1"/>
            <p:extLst>
              <p:ext uri="{DAA4B4D4-6D71-4841-9C94-3DE7FCFB9230}">
                <p14:media xmlns:p14="http://schemas.microsoft.com/office/powerpoint/2010/main" r:embed="rId2">
                  <p14:trim st="19889.7952" end="4366.0544"/>
                </p14:media>
              </p:ext>
            </p:extLst>
          </p:nvPr>
        </p:nvPicPr>
        <p:blipFill>
          <a:blip r:embed="rId6"/>
          <a:stretch>
            <a:fillRect/>
          </a:stretch>
        </p:blipFill>
        <p:spPr>
          <a:xfrm>
            <a:off x="1097379" y="-1128485"/>
            <a:ext cx="609600" cy="609600"/>
          </a:xfrm>
          <a:prstGeom prst="rect">
            <a:avLst/>
          </a:prstGeom>
        </p:spPr>
      </p:pic>
      <p:sp>
        <p:nvSpPr>
          <p:cNvPr id="10" name="_14">
            <a:extLst>
              <a:ext uri="{FF2B5EF4-FFF2-40B4-BE49-F238E27FC236}">
                <a16:creationId xmlns:a16="http://schemas.microsoft.com/office/drawing/2014/main" xmlns="" id="{48B901D1-08D2-4BB1-967A-FD07A70F1C0C}"/>
              </a:ext>
            </a:extLst>
          </p:cNvPr>
          <p:cNvSpPr txBox="1">
            <a:spLocks noChangeArrowheads="1"/>
          </p:cNvSpPr>
          <p:nvPr/>
        </p:nvSpPr>
        <p:spPr bwMode="auto">
          <a:xfrm>
            <a:off x="4447739" y="97080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行书繁" panose="02010601030101010101" pitchFamily="2" charset="-122"/>
                <a:ea typeface="叶根友行书繁" panose="02010601030101010101" pitchFamily="2" charset="-122"/>
              </a:rPr>
              <a:t>中</a:t>
            </a:r>
            <a:endParaRPr lang="zh-CN" sz="9600" spc="600" dirty="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11" name="_14">
            <a:extLst>
              <a:ext uri="{FF2B5EF4-FFF2-40B4-BE49-F238E27FC236}">
                <a16:creationId xmlns:a16="http://schemas.microsoft.com/office/drawing/2014/main" xmlns="" id="{E332B90A-80DB-4843-B1E7-CE30C06F2E89}"/>
              </a:ext>
            </a:extLst>
          </p:cNvPr>
          <p:cNvSpPr txBox="1">
            <a:spLocks noChangeArrowheads="1"/>
          </p:cNvSpPr>
          <p:nvPr/>
        </p:nvSpPr>
        <p:spPr bwMode="auto">
          <a:xfrm>
            <a:off x="5342634" y="186506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行书繁" panose="02010601030101010101" pitchFamily="2" charset="-122"/>
                <a:ea typeface="叶根友行书繁" panose="02010601030101010101" pitchFamily="2" charset="-122"/>
              </a:rPr>
              <a:t>国</a:t>
            </a:r>
            <a:endParaRPr lang="zh-CN" sz="9600" spc="600" dirty="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13" name="_14">
            <a:extLst>
              <a:ext uri="{FF2B5EF4-FFF2-40B4-BE49-F238E27FC236}">
                <a16:creationId xmlns:a16="http://schemas.microsoft.com/office/drawing/2014/main" xmlns="" id="{DD698E49-E176-40D9-B392-5B58A03BF158}"/>
              </a:ext>
            </a:extLst>
          </p:cNvPr>
          <p:cNvSpPr txBox="1">
            <a:spLocks noChangeArrowheads="1"/>
          </p:cNvSpPr>
          <p:nvPr/>
        </p:nvSpPr>
        <p:spPr bwMode="auto">
          <a:xfrm>
            <a:off x="4878215" y="2529233"/>
            <a:ext cx="972744" cy="3153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2800" b="1" spc="600" dirty="0">
                <a:solidFill>
                  <a:schemeClr val="tx2">
                    <a:lumMod val="50000"/>
                  </a:schemeClr>
                </a:solidFill>
                <a:latin typeface="微软雅黑" panose="020B0503020204020204" pitchFamily="34" charset="-122"/>
                <a:ea typeface="微软雅黑" panose="020B0503020204020204" pitchFamily="34" charset="-122"/>
              </a:rPr>
              <a:t>中国风水墨通用</a:t>
            </a:r>
            <a:endParaRPr lang="zh-CN" sz="2800" b="1" spc="6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4" name="_14">
            <a:extLst>
              <a:ext uri="{FF2B5EF4-FFF2-40B4-BE49-F238E27FC236}">
                <a16:creationId xmlns:a16="http://schemas.microsoft.com/office/drawing/2014/main" xmlns="" id="{E99A85C8-E0AE-4C3B-86A4-0AEC52294592}"/>
              </a:ext>
            </a:extLst>
          </p:cNvPr>
          <p:cNvSpPr txBox="1">
            <a:spLocks noChangeArrowheads="1"/>
          </p:cNvSpPr>
          <p:nvPr/>
        </p:nvSpPr>
        <p:spPr bwMode="auto">
          <a:xfrm>
            <a:off x="4773932" y="3366058"/>
            <a:ext cx="2356332" cy="2862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中国风，即在歌曲中加入中国古代景，用现代的音乐唱出古典的味道，唱法多样。曲风偏向传统的一种传统东方的美感，因为它完全符合“三古三新”标准。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15" name="图片 14">
            <a:extLst>
              <a:ext uri="{FF2B5EF4-FFF2-40B4-BE49-F238E27FC236}">
                <a16:creationId xmlns:a16="http://schemas.microsoft.com/office/drawing/2014/main" xmlns="" id="{4A716BF0-52E5-4139-B078-270A7A2C1EF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06622" y="1104657"/>
            <a:ext cx="906266" cy="1140386"/>
          </a:xfrm>
          <a:prstGeom prst="rect">
            <a:avLst/>
          </a:prstGeom>
        </p:spPr>
      </p:pic>
      <p:grpSp>
        <p:nvGrpSpPr>
          <p:cNvPr id="6" name="组合 5">
            <a:extLst>
              <a:ext uri="{FF2B5EF4-FFF2-40B4-BE49-F238E27FC236}">
                <a16:creationId xmlns:a16="http://schemas.microsoft.com/office/drawing/2014/main" xmlns="" id="{8D5E9608-8FA9-452B-8E3F-0B714EA50799}"/>
              </a:ext>
            </a:extLst>
          </p:cNvPr>
          <p:cNvGrpSpPr/>
          <p:nvPr/>
        </p:nvGrpSpPr>
        <p:grpSpPr>
          <a:xfrm rot="21065981">
            <a:off x="2541305" y="-476419"/>
            <a:ext cx="6802526" cy="6890732"/>
            <a:chOff x="3524250" y="533400"/>
            <a:chExt cx="4219576" cy="4274289"/>
          </a:xfrm>
        </p:grpSpPr>
        <p:sp>
          <p:nvSpPr>
            <p:cNvPr id="7" name="弧形 6">
              <a:extLst>
                <a:ext uri="{FF2B5EF4-FFF2-40B4-BE49-F238E27FC236}">
                  <a16:creationId xmlns:a16="http://schemas.microsoft.com/office/drawing/2014/main" xmlns="" id="{234DDA27-0FFD-4496-BF19-246CDF062677}"/>
                </a:ext>
              </a:extLst>
            </p:cNvPr>
            <p:cNvSpPr/>
            <p:nvPr/>
          </p:nvSpPr>
          <p:spPr>
            <a:xfrm>
              <a:off x="3524250" y="533400"/>
              <a:ext cx="4219576" cy="4219576"/>
            </a:xfrm>
            <a:prstGeom prst="arc">
              <a:avLst>
                <a:gd name="adj1" fmla="val 6904399"/>
                <a:gd name="adj2" fmla="val 5210073"/>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CBA2AF90-CD8E-4034-BA37-736D3529B666}"/>
                </a:ext>
              </a:extLst>
            </p:cNvPr>
            <p:cNvSpPr/>
            <p:nvPr/>
          </p:nvSpPr>
          <p:spPr>
            <a:xfrm>
              <a:off x="5711296" y="4706089"/>
              <a:ext cx="101600" cy="101600"/>
            </a:xfrm>
            <a:prstGeom prst="ellipse">
              <a:avLst/>
            </a:pr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D64CB561-6919-4592-8C5D-777DFD103447}"/>
                </a:ext>
              </a:extLst>
            </p:cNvPr>
            <p:cNvSpPr/>
            <p:nvPr/>
          </p:nvSpPr>
          <p:spPr>
            <a:xfrm>
              <a:off x="4672806" y="4492626"/>
              <a:ext cx="101600" cy="101600"/>
            </a:xfrm>
            <a:prstGeom prst="ellipse">
              <a:avLst/>
            </a:pr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图片 5">
            <a:extLst>
              <a:ext uri="{FF2B5EF4-FFF2-40B4-BE49-F238E27FC236}">
                <a16:creationId xmlns:a16="http://schemas.microsoft.com/office/drawing/2014/main" xmlns="" id="{704F82FD-F2FA-4060-AB3A-6D12C882420E}"/>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20954" y="2258537"/>
            <a:ext cx="1129998" cy="84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5">
            <a:extLst>
              <a:ext uri="{FF2B5EF4-FFF2-40B4-BE49-F238E27FC236}">
                <a16:creationId xmlns:a16="http://schemas.microsoft.com/office/drawing/2014/main" xmlns="" id="{B4870FCB-B12B-4DF7-8138-3769F752317D}"/>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41436" y="2799195"/>
            <a:ext cx="1129998" cy="84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16" presetClass="entr" presetSubtype="21" fill="hold" nodeType="withEffect">
                                  <p:stCondLst>
                                    <p:cond delay="0"/>
                                  </p:stCondLst>
                                  <p:childTnLst>
                                    <p:set>
                                      <p:cBhvr>
                                        <p:cTn id="8" dur="1" fill="hold">
                                          <p:stCondLst>
                                            <p:cond delay="0"/>
                                          </p:stCondLst>
                                        </p:cTn>
                                        <p:tgtEl>
                                          <p:spTgt spid="19"/>
                                        </p:tgtEl>
                                        <p:attrNameLst>
                                          <p:attrName>style.visibility</p:attrName>
                                        </p:attrNameLst>
                                      </p:cBhvr>
                                      <p:to>
                                        <p:strVal val="visible"/>
                                      </p:to>
                                    </p:set>
                                    <p:animEffect transition="in" filter="barn(inVertical)">
                                      <p:cBhvr>
                                        <p:cTn id="9" dur="750"/>
                                        <p:tgtEl>
                                          <p:spTgt spid="19"/>
                                        </p:tgtEl>
                                      </p:cBhvr>
                                    </p:animEffect>
                                  </p:childTnLst>
                                </p:cTn>
                              </p:par>
                              <p:par>
                                <p:cTn id="10" presetID="47"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by="(-#ppt_w*2)" calcmode="lin" valueType="num">
                                      <p:cBhvr rctx="PPT">
                                        <p:cTn id="18" dur="375" autoRev="1" fill="hold">
                                          <p:stCondLst>
                                            <p:cond delay="0"/>
                                          </p:stCondLst>
                                        </p:cTn>
                                        <p:tgtEl>
                                          <p:spTgt spid="10"/>
                                        </p:tgtEl>
                                        <p:attrNameLst>
                                          <p:attrName>ppt_w</p:attrName>
                                        </p:attrNameLst>
                                      </p:cBhvr>
                                    </p:anim>
                                    <p:anim by="(#ppt_w*0.50)" calcmode="lin" valueType="num">
                                      <p:cBhvr>
                                        <p:cTn id="19" dur="375" decel="50000" autoRev="1" fill="hold">
                                          <p:stCondLst>
                                            <p:cond delay="0"/>
                                          </p:stCondLst>
                                        </p:cTn>
                                        <p:tgtEl>
                                          <p:spTgt spid="10"/>
                                        </p:tgtEl>
                                        <p:attrNameLst>
                                          <p:attrName>ppt_x</p:attrName>
                                        </p:attrNameLst>
                                      </p:cBhvr>
                                    </p:anim>
                                    <p:anim from="(-#ppt_h/2)" to="(#ppt_y)" calcmode="lin" valueType="num">
                                      <p:cBhvr>
                                        <p:cTn id="20" dur="750" fill="hold">
                                          <p:stCondLst>
                                            <p:cond delay="0"/>
                                          </p:stCondLst>
                                        </p:cTn>
                                        <p:tgtEl>
                                          <p:spTgt spid="10"/>
                                        </p:tgtEl>
                                        <p:attrNameLst>
                                          <p:attrName>ppt_y</p:attrName>
                                        </p:attrNameLst>
                                      </p:cBhvr>
                                    </p:anim>
                                    <p:animRot by="21600000">
                                      <p:cBhvr>
                                        <p:cTn id="21" dur="750" fill="hold">
                                          <p:stCondLst>
                                            <p:cond delay="0"/>
                                          </p:stCondLst>
                                        </p:cTn>
                                        <p:tgtEl>
                                          <p:spTgt spid="10"/>
                                        </p:tgtEl>
                                        <p:attrNameLst>
                                          <p:attrName>r</p:attrName>
                                        </p:attrNameLst>
                                      </p:cBhvr>
                                    </p:animRot>
                                  </p:childTnLst>
                                </p:cTn>
                              </p:par>
                            </p:childTnLst>
                          </p:cTn>
                        </p:par>
                        <p:par>
                          <p:cTn id="22" fill="hold">
                            <p:stCondLst>
                              <p:cond delay="20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11"/>
                                        </p:tgtEl>
                                        <p:attrNameLst>
                                          <p:attrName>style.visibility</p:attrName>
                                        </p:attrNameLst>
                                      </p:cBhvr>
                                      <p:to>
                                        <p:strVal val="visible"/>
                                      </p:to>
                                    </p:set>
                                    <p:anim by="(-#ppt_w*2)" calcmode="lin" valueType="num">
                                      <p:cBhvr rctx="PPT">
                                        <p:cTn id="25" dur="375" autoRev="1" fill="hold">
                                          <p:stCondLst>
                                            <p:cond delay="0"/>
                                          </p:stCondLst>
                                        </p:cTn>
                                        <p:tgtEl>
                                          <p:spTgt spid="11"/>
                                        </p:tgtEl>
                                        <p:attrNameLst>
                                          <p:attrName>ppt_w</p:attrName>
                                        </p:attrNameLst>
                                      </p:cBhvr>
                                    </p:anim>
                                    <p:anim by="(#ppt_w*0.50)" calcmode="lin" valueType="num">
                                      <p:cBhvr>
                                        <p:cTn id="26" dur="375" decel="50000" autoRev="1" fill="hold">
                                          <p:stCondLst>
                                            <p:cond delay="0"/>
                                          </p:stCondLst>
                                        </p:cTn>
                                        <p:tgtEl>
                                          <p:spTgt spid="11"/>
                                        </p:tgtEl>
                                        <p:attrNameLst>
                                          <p:attrName>ppt_x</p:attrName>
                                        </p:attrNameLst>
                                      </p:cBhvr>
                                    </p:anim>
                                    <p:anim from="(-#ppt_h/2)" to="(#ppt_y)" calcmode="lin" valueType="num">
                                      <p:cBhvr>
                                        <p:cTn id="27" dur="750" fill="hold">
                                          <p:stCondLst>
                                            <p:cond delay="0"/>
                                          </p:stCondLst>
                                        </p:cTn>
                                        <p:tgtEl>
                                          <p:spTgt spid="11"/>
                                        </p:tgtEl>
                                        <p:attrNameLst>
                                          <p:attrName>ppt_y</p:attrName>
                                        </p:attrNameLst>
                                      </p:cBhvr>
                                    </p:anim>
                                    <p:animRot by="21600000">
                                      <p:cBhvr>
                                        <p:cTn id="28" dur="750" fill="hold">
                                          <p:stCondLst>
                                            <p:cond delay="0"/>
                                          </p:stCondLst>
                                        </p:cTn>
                                        <p:tgtEl>
                                          <p:spTgt spid="11"/>
                                        </p:tgtEl>
                                        <p:attrNameLst>
                                          <p:attrName>r</p:attrName>
                                        </p:attrNameLst>
                                      </p:cBhvr>
                                    </p:animRot>
                                  </p:childTnLst>
                                </p:cTn>
                              </p:par>
                            </p:childTnLst>
                          </p:cTn>
                        </p:par>
                        <p:par>
                          <p:cTn id="29" fill="hold">
                            <p:stCondLst>
                              <p:cond delay="275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by="(-#ppt_w*2)" calcmode="lin" valueType="num">
                                      <p:cBhvr rctx="PPT">
                                        <p:cTn id="32" dur="375" autoRev="1" fill="hold">
                                          <p:stCondLst>
                                            <p:cond delay="0"/>
                                          </p:stCondLst>
                                        </p:cTn>
                                        <p:tgtEl>
                                          <p:spTgt spid="13"/>
                                        </p:tgtEl>
                                        <p:attrNameLst>
                                          <p:attrName>ppt_w</p:attrName>
                                        </p:attrNameLst>
                                      </p:cBhvr>
                                    </p:anim>
                                    <p:anim by="(#ppt_w*0.50)" calcmode="lin" valueType="num">
                                      <p:cBhvr>
                                        <p:cTn id="33" dur="375" decel="50000" autoRev="1" fill="hold">
                                          <p:stCondLst>
                                            <p:cond delay="0"/>
                                          </p:stCondLst>
                                        </p:cTn>
                                        <p:tgtEl>
                                          <p:spTgt spid="13"/>
                                        </p:tgtEl>
                                        <p:attrNameLst>
                                          <p:attrName>ppt_x</p:attrName>
                                        </p:attrNameLst>
                                      </p:cBhvr>
                                    </p:anim>
                                    <p:anim from="(-#ppt_h/2)" to="(#ppt_y)" calcmode="lin" valueType="num">
                                      <p:cBhvr>
                                        <p:cTn id="34" dur="750" fill="hold">
                                          <p:stCondLst>
                                            <p:cond delay="0"/>
                                          </p:stCondLst>
                                        </p:cTn>
                                        <p:tgtEl>
                                          <p:spTgt spid="13"/>
                                        </p:tgtEl>
                                        <p:attrNameLst>
                                          <p:attrName>ppt_y</p:attrName>
                                        </p:attrNameLst>
                                      </p:cBhvr>
                                    </p:anim>
                                    <p:animRot by="21600000">
                                      <p:cBhvr>
                                        <p:cTn id="35" dur="750" fill="hold">
                                          <p:stCondLst>
                                            <p:cond delay="0"/>
                                          </p:stCondLst>
                                        </p:cTn>
                                        <p:tgtEl>
                                          <p:spTgt spid="13"/>
                                        </p:tgtEl>
                                        <p:attrNameLst>
                                          <p:attrName>r</p:attrName>
                                        </p:attrNameLst>
                                      </p:cBhvr>
                                    </p:animRot>
                                  </p:childTnLst>
                                </p:cTn>
                              </p:par>
                            </p:childTnLst>
                          </p:cTn>
                        </p:par>
                        <p:par>
                          <p:cTn id="36" fill="hold">
                            <p:stCondLst>
                              <p:cond delay="395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 by="(-#ppt_w*2)" calcmode="lin" valueType="num">
                                      <p:cBhvr rctx="PPT">
                                        <p:cTn id="39" dur="60" autoRev="1" fill="hold">
                                          <p:stCondLst>
                                            <p:cond delay="0"/>
                                          </p:stCondLst>
                                        </p:cTn>
                                        <p:tgtEl>
                                          <p:spTgt spid="14"/>
                                        </p:tgtEl>
                                        <p:attrNameLst>
                                          <p:attrName>ppt_w</p:attrName>
                                        </p:attrNameLst>
                                      </p:cBhvr>
                                    </p:anim>
                                    <p:anim by="(#ppt_w*0.50)" calcmode="lin" valueType="num">
                                      <p:cBhvr>
                                        <p:cTn id="40" dur="60" decel="50000" autoRev="1" fill="hold">
                                          <p:stCondLst>
                                            <p:cond delay="0"/>
                                          </p:stCondLst>
                                        </p:cTn>
                                        <p:tgtEl>
                                          <p:spTgt spid="14"/>
                                        </p:tgtEl>
                                        <p:attrNameLst>
                                          <p:attrName>ppt_x</p:attrName>
                                        </p:attrNameLst>
                                      </p:cBhvr>
                                    </p:anim>
                                    <p:anim from="(-#ppt_h/2)" to="(#ppt_y)" calcmode="lin" valueType="num">
                                      <p:cBhvr>
                                        <p:cTn id="41" dur="120" fill="hold">
                                          <p:stCondLst>
                                            <p:cond delay="0"/>
                                          </p:stCondLst>
                                        </p:cTn>
                                        <p:tgtEl>
                                          <p:spTgt spid="14"/>
                                        </p:tgtEl>
                                        <p:attrNameLst>
                                          <p:attrName>ppt_y</p:attrName>
                                        </p:attrNameLst>
                                      </p:cBhvr>
                                    </p:anim>
                                    <p:animRot by="21600000">
                                      <p:cBhvr>
                                        <p:cTn id="42" dur="120" fill="hold">
                                          <p:stCondLst>
                                            <p:cond delay="0"/>
                                          </p:stCondLst>
                                        </p:cTn>
                                        <p:tgtEl>
                                          <p:spTgt spid="14"/>
                                        </p:tgtEl>
                                        <p:attrNameLst>
                                          <p:attrName>r</p:attrName>
                                        </p:attrNameLst>
                                      </p:cBhvr>
                                    </p:animRot>
                                  </p:childTnLst>
                                </p:cTn>
                              </p:par>
                            </p:childTnLst>
                          </p:cTn>
                        </p:par>
                        <p:par>
                          <p:cTn id="43" fill="hold">
                            <p:stCondLst>
                              <p:cond delay="4886"/>
                            </p:stCondLst>
                            <p:childTnLst>
                              <p:par>
                                <p:cTn id="44" presetID="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0-#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childTnLst>
                          </p:cTn>
                        </p:par>
                        <p:par>
                          <p:cTn id="48" fill="hold">
                            <p:stCondLst>
                              <p:cond delay="5386"/>
                            </p:stCondLst>
                            <p:childTnLst>
                              <p:par>
                                <p:cTn id="49" presetID="2" presetClass="entr" presetSubtype="3"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1+#ppt_w/2"/>
                                          </p:val>
                                        </p:tav>
                                        <p:tav tm="100000">
                                          <p:val>
                                            <p:strVal val="#ppt_x"/>
                                          </p:val>
                                        </p:tav>
                                      </p:tavLst>
                                    </p:anim>
                                    <p:anim calcmode="lin" valueType="num">
                                      <p:cBhvr additive="base">
                                        <p:cTn id="52" dur="500" fill="hold"/>
                                        <p:tgtEl>
                                          <p:spTgt spid="16"/>
                                        </p:tgtEl>
                                        <p:attrNameLst>
                                          <p:attrName>ppt_y</p:attrName>
                                        </p:attrNameLst>
                                      </p:cBhvr>
                                      <p:tavLst>
                                        <p:tav tm="0">
                                          <p:val>
                                            <p:strVal val="0-#ppt_h/2"/>
                                          </p:val>
                                        </p:tav>
                                        <p:tav tm="100000">
                                          <p:val>
                                            <p:strVal val="#ppt_y"/>
                                          </p:val>
                                        </p:tav>
                                      </p:tavLst>
                                    </p:anim>
                                  </p:childTnLst>
                                </p:cTn>
                              </p:par>
                            </p:childTnLst>
                          </p:cTn>
                        </p:par>
                        <p:par>
                          <p:cTn id="53" fill="hold">
                            <p:stCondLst>
                              <p:cond delay="5886"/>
                            </p:stCondLst>
                            <p:childTnLst>
                              <p:par>
                                <p:cTn id="54" presetID="2" presetClass="entr" presetSubtype="3"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1+#ppt_w/2"/>
                                          </p:val>
                                        </p:tav>
                                        <p:tav tm="100000">
                                          <p:val>
                                            <p:strVal val="#ppt_x"/>
                                          </p:val>
                                        </p:tav>
                                      </p:tavLst>
                                    </p:anim>
                                    <p:anim calcmode="lin" valueType="num">
                                      <p:cBhvr additive="base">
                                        <p:cTn id="57"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8" repeatCount="indefinite" fill="remove" display="0">
                  <p:stCondLst>
                    <p:cond delay="indefinite"/>
                  </p:stCondLst>
                  <p:endCondLst>
                    <p:cond evt="onStopAudio" delay="0">
                      <p:tgtEl>
                        <p:sldTgt/>
                      </p:tgtEl>
                    </p:cond>
                  </p:endCondLst>
                </p:cTn>
                <p:tgtEl>
                  <p:spTgt spid="5"/>
                </p:tgtEl>
              </p:cMediaNode>
            </p:audio>
          </p:childTnLst>
        </p:cTn>
      </p:par>
    </p:tnLst>
    <p:bldLst>
      <p:bldP spid="10" grpId="0"/>
      <p:bldP spid="11"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E5ADA238-0809-41E0-9AB8-A20B1E9CBFB2}"/>
              </a:ext>
            </a:extLst>
          </p:cNvPr>
          <p:cNvGrpSpPr/>
          <p:nvPr/>
        </p:nvGrpSpPr>
        <p:grpSpPr>
          <a:xfrm flipH="1">
            <a:off x="1877467" y="2051204"/>
            <a:ext cx="4586049" cy="3872024"/>
            <a:chOff x="418296" y="958053"/>
            <a:chExt cx="4217204" cy="3560607"/>
          </a:xfrm>
        </p:grpSpPr>
        <p:sp>
          <p:nvSpPr>
            <p:cNvPr id="6" name="矩形 5">
              <a:extLst>
                <a:ext uri="{FF2B5EF4-FFF2-40B4-BE49-F238E27FC236}">
                  <a16:creationId xmlns:a16="http://schemas.microsoft.com/office/drawing/2014/main" xmlns="" id="{5B759F0A-5B4E-40F8-9797-D71F100A37CD}"/>
                </a:ext>
              </a:extLst>
            </p:cNvPr>
            <p:cNvSpPr/>
            <p:nvPr/>
          </p:nvSpPr>
          <p:spPr>
            <a:xfrm>
              <a:off x="579570" y="3414352"/>
              <a:ext cx="4055930" cy="11043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a:extLst>
                <a:ext uri="{FF2B5EF4-FFF2-40B4-BE49-F238E27FC236}">
                  <a16:creationId xmlns:a16="http://schemas.microsoft.com/office/drawing/2014/main" xmlns="" id="{774586AF-F3DA-47E0-A1F9-B1DFB1DB55E6}"/>
                </a:ext>
              </a:extLst>
            </p:cNvPr>
            <p:cNvSpPr/>
            <p:nvPr/>
          </p:nvSpPr>
          <p:spPr>
            <a:xfrm>
              <a:off x="564870" y="958053"/>
              <a:ext cx="4070630" cy="2343947"/>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TextBox 14">
              <a:extLst>
                <a:ext uri="{FF2B5EF4-FFF2-40B4-BE49-F238E27FC236}">
                  <a16:creationId xmlns:a16="http://schemas.microsoft.com/office/drawing/2014/main" xmlns="" id="{EDAD3038-4A35-4FDE-8318-335ECEAC2D01}"/>
                </a:ext>
              </a:extLst>
            </p:cNvPr>
            <p:cNvSpPr txBox="1"/>
            <p:nvPr/>
          </p:nvSpPr>
          <p:spPr>
            <a:xfrm>
              <a:off x="939390" y="3564242"/>
              <a:ext cx="3512357" cy="326818"/>
            </a:xfrm>
            <a:prstGeom prst="rect">
              <a:avLst/>
            </a:prstGeom>
            <a:noFill/>
          </p:spPr>
          <p:txBody>
            <a:bodyPr wrap="square" rtlCol="0">
              <a:spAutoFit/>
            </a:bodyPr>
            <a:lstStyle/>
            <a:p>
              <a:r>
                <a:rPr lang="en-US" altLang="zh-CN" sz="1200" b="1" dirty="0">
                  <a:solidFill>
                    <a:schemeClr val="bg1"/>
                  </a:solidFill>
                </a:rPr>
                <a:t>Many thanks for your awesome work!, we are so happy with your professionalism.</a:t>
              </a:r>
              <a:endParaRPr lang="zh-CN" altLang="en-US" sz="1200" b="1" dirty="0">
                <a:solidFill>
                  <a:schemeClr val="bg1"/>
                </a:solidFill>
              </a:endParaRPr>
            </a:p>
          </p:txBody>
        </p:sp>
        <p:sp>
          <p:nvSpPr>
            <p:cNvPr id="9" name="TextBox 15">
              <a:extLst>
                <a:ext uri="{FF2B5EF4-FFF2-40B4-BE49-F238E27FC236}">
                  <a16:creationId xmlns:a16="http://schemas.microsoft.com/office/drawing/2014/main" xmlns="" id="{CCEC6F56-2730-469B-8296-929F83B456F9}"/>
                </a:ext>
              </a:extLst>
            </p:cNvPr>
            <p:cNvSpPr txBox="1"/>
            <p:nvPr/>
          </p:nvSpPr>
          <p:spPr>
            <a:xfrm>
              <a:off x="418296" y="3491277"/>
              <a:ext cx="633832"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10" name="TextBox 16">
              <a:extLst>
                <a:ext uri="{FF2B5EF4-FFF2-40B4-BE49-F238E27FC236}">
                  <a16:creationId xmlns:a16="http://schemas.microsoft.com/office/drawing/2014/main" xmlns="" id="{8A1BD238-3AD7-4C5B-8874-B26BD5E5F32B}"/>
                </a:ext>
              </a:extLst>
            </p:cNvPr>
            <p:cNvSpPr txBox="1"/>
            <p:nvPr/>
          </p:nvSpPr>
          <p:spPr>
            <a:xfrm>
              <a:off x="997892" y="4127877"/>
              <a:ext cx="3344460" cy="185197"/>
            </a:xfrm>
            <a:prstGeom prst="rect">
              <a:avLst/>
            </a:prstGeom>
            <a:noFill/>
          </p:spPr>
          <p:txBody>
            <a:bodyPr wrap="square" rtlCol="0">
              <a:spAutoFit/>
            </a:bodyPr>
            <a:lstStyle/>
            <a:p>
              <a:r>
                <a:rPr lang="en-US" altLang="zh-CN" sz="1100" dirty="0">
                  <a:solidFill>
                    <a:schemeClr val="bg1"/>
                  </a:solidFill>
                </a:rPr>
                <a:t>/ </a:t>
              </a:r>
              <a:r>
                <a:rPr lang="en-US" altLang="zh-CN" sz="1100" b="1" dirty="0" err="1">
                  <a:solidFill>
                    <a:schemeClr val="bg1"/>
                  </a:solidFill>
                </a:rPr>
                <a:t>Herpina</a:t>
              </a:r>
              <a:r>
                <a:rPr lang="en-US" altLang="zh-CN" sz="1100" b="1" dirty="0">
                  <a:solidFill>
                    <a:schemeClr val="bg1"/>
                  </a:solidFill>
                </a:rPr>
                <a:t> </a:t>
              </a:r>
              <a:r>
                <a:rPr lang="en-US" altLang="zh-CN" sz="1100" b="1" dirty="0" err="1">
                  <a:solidFill>
                    <a:schemeClr val="bg1"/>
                  </a:solidFill>
                </a:rPr>
                <a:t>Herpson</a:t>
              </a:r>
              <a:r>
                <a:rPr lang="en-US" altLang="zh-CN" sz="1100" b="1" dirty="0">
                  <a:solidFill>
                    <a:schemeClr val="bg1"/>
                  </a:solidFill>
                </a:rPr>
                <a:t> </a:t>
              </a:r>
              <a:r>
                <a:rPr lang="en-US" altLang="zh-CN" sz="1100" dirty="0">
                  <a:solidFill>
                    <a:schemeClr val="bg1"/>
                  </a:solidFill>
                </a:rPr>
                <a:t>-The Happiest Company</a:t>
              </a:r>
              <a:endParaRPr lang="zh-CN" altLang="en-US" sz="1100" dirty="0">
                <a:solidFill>
                  <a:schemeClr val="bg1"/>
                </a:solidFill>
              </a:endParaRPr>
            </a:p>
          </p:txBody>
        </p:sp>
        <p:cxnSp>
          <p:nvCxnSpPr>
            <p:cNvPr id="11" name="直接连接符 10">
              <a:extLst>
                <a:ext uri="{FF2B5EF4-FFF2-40B4-BE49-F238E27FC236}">
                  <a16:creationId xmlns:a16="http://schemas.microsoft.com/office/drawing/2014/main" xmlns="" id="{DC031A60-FDF1-4786-B14D-702C5E80C787}"/>
                </a:ext>
              </a:extLst>
            </p:cNvPr>
            <p:cNvCxnSpPr/>
            <p:nvPr/>
          </p:nvCxnSpPr>
          <p:spPr>
            <a:xfrm>
              <a:off x="997892" y="4076700"/>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
        <p:nvSpPr>
          <p:cNvPr id="12" name="Oval 15">
            <a:extLst>
              <a:ext uri="{FF2B5EF4-FFF2-40B4-BE49-F238E27FC236}">
                <a16:creationId xmlns:a16="http://schemas.microsoft.com/office/drawing/2014/main" xmlns="" id="{D11B6A5F-F47A-4B0A-807B-4A5A7AE4F2EC}"/>
              </a:ext>
            </a:extLst>
          </p:cNvPr>
          <p:cNvSpPr>
            <a:spLocks noChangeArrowheads="1"/>
          </p:cNvSpPr>
          <p:nvPr/>
        </p:nvSpPr>
        <p:spPr bwMode="auto">
          <a:xfrm>
            <a:off x="7073741" y="2140412"/>
            <a:ext cx="466832" cy="466976"/>
          </a:xfrm>
          <a:prstGeom prst="ellipse">
            <a:avLst/>
          </a:prstGeom>
          <a:solidFill>
            <a:schemeClr val="tx2">
              <a:lumMod val="50000"/>
            </a:schemeClr>
          </a:solidFill>
          <a:ln>
            <a:noFill/>
          </a:ln>
        </p:spPr>
        <p:txBody>
          <a:bodyPr/>
          <a:lstStyle/>
          <a:p>
            <a:endParaRPr lang="zh-CN" altLang="en-US" sz="4000">
              <a:solidFill>
                <a:schemeClr val="bg1">
                  <a:lumMod val="50000"/>
                </a:schemeClr>
              </a:solidFill>
            </a:endParaRPr>
          </a:p>
        </p:txBody>
      </p:sp>
      <p:sp>
        <p:nvSpPr>
          <p:cNvPr id="13" name="Oval 16">
            <a:extLst>
              <a:ext uri="{FF2B5EF4-FFF2-40B4-BE49-F238E27FC236}">
                <a16:creationId xmlns:a16="http://schemas.microsoft.com/office/drawing/2014/main" xmlns="" id="{D97531A5-2289-4342-8498-E61A5D45F9DC}"/>
              </a:ext>
            </a:extLst>
          </p:cNvPr>
          <p:cNvSpPr>
            <a:spLocks noChangeArrowheads="1"/>
          </p:cNvSpPr>
          <p:nvPr/>
        </p:nvSpPr>
        <p:spPr bwMode="auto">
          <a:xfrm>
            <a:off x="7073741" y="3179664"/>
            <a:ext cx="466832" cy="466976"/>
          </a:xfrm>
          <a:prstGeom prst="ellipse">
            <a:avLst/>
          </a:prstGeom>
          <a:solidFill>
            <a:srgbClr val="C00000"/>
          </a:solidFill>
          <a:ln>
            <a:noFill/>
          </a:ln>
        </p:spPr>
        <p:txBody>
          <a:bodyPr/>
          <a:lstStyle/>
          <a:p>
            <a:endParaRPr lang="zh-CN" altLang="en-US" sz="4000">
              <a:solidFill>
                <a:schemeClr val="bg1">
                  <a:lumMod val="50000"/>
                </a:schemeClr>
              </a:solidFill>
            </a:endParaRPr>
          </a:p>
        </p:txBody>
      </p:sp>
      <p:sp>
        <p:nvSpPr>
          <p:cNvPr id="14" name="Oval 17">
            <a:extLst>
              <a:ext uri="{FF2B5EF4-FFF2-40B4-BE49-F238E27FC236}">
                <a16:creationId xmlns:a16="http://schemas.microsoft.com/office/drawing/2014/main" xmlns="" id="{1AF8CC19-8FAD-4382-A4A7-7DA6DDB81121}"/>
              </a:ext>
            </a:extLst>
          </p:cNvPr>
          <p:cNvSpPr>
            <a:spLocks noChangeArrowheads="1"/>
          </p:cNvSpPr>
          <p:nvPr/>
        </p:nvSpPr>
        <p:spPr bwMode="auto">
          <a:xfrm>
            <a:off x="7073741" y="4223492"/>
            <a:ext cx="466832" cy="462398"/>
          </a:xfrm>
          <a:prstGeom prst="ellipse">
            <a:avLst/>
          </a:prstGeom>
          <a:solidFill>
            <a:schemeClr val="tx2">
              <a:lumMod val="50000"/>
            </a:schemeClr>
          </a:solidFill>
          <a:ln>
            <a:noFill/>
          </a:ln>
        </p:spPr>
        <p:txBody>
          <a:bodyPr/>
          <a:lstStyle/>
          <a:p>
            <a:endParaRPr lang="zh-CN" altLang="en-US" sz="4000">
              <a:solidFill>
                <a:schemeClr val="bg1">
                  <a:lumMod val="50000"/>
                </a:schemeClr>
              </a:solidFill>
            </a:endParaRPr>
          </a:p>
        </p:txBody>
      </p:sp>
      <p:sp>
        <p:nvSpPr>
          <p:cNvPr id="15" name="Oval 18">
            <a:extLst>
              <a:ext uri="{FF2B5EF4-FFF2-40B4-BE49-F238E27FC236}">
                <a16:creationId xmlns:a16="http://schemas.microsoft.com/office/drawing/2014/main" xmlns="" id="{7B5BCA90-EFA4-4C9B-A353-5370B7B3CAA8}"/>
              </a:ext>
            </a:extLst>
          </p:cNvPr>
          <p:cNvSpPr>
            <a:spLocks noChangeArrowheads="1"/>
          </p:cNvSpPr>
          <p:nvPr/>
        </p:nvSpPr>
        <p:spPr bwMode="auto">
          <a:xfrm>
            <a:off x="7073741" y="5251296"/>
            <a:ext cx="466832" cy="466976"/>
          </a:xfrm>
          <a:prstGeom prst="ellipse">
            <a:avLst/>
          </a:prstGeom>
          <a:solidFill>
            <a:srgbClr val="C00000"/>
          </a:solidFill>
          <a:ln>
            <a:noFill/>
          </a:ln>
        </p:spPr>
        <p:txBody>
          <a:bodyPr/>
          <a:lstStyle/>
          <a:p>
            <a:endParaRPr lang="zh-CN" altLang="en-US" sz="4000">
              <a:solidFill>
                <a:schemeClr val="bg1">
                  <a:lumMod val="50000"/>
                </a:schemeClr>
              </a:solidFill>
            </a:endParaRPr>
          </a:p>
        </p:txBody>
      </p:sp>
      <p:grpSp>
        <p:nvGrpSpPr>
          <p:cNvPr id="17" name="Group 25">
            <a:extLst>
              <a:ext uri="{FF2B5EF4-FFF2-40B4-BE49-F238E27FC236}">
                <a16:creationId xmlns:a16="http://schemas.microsoft.com/office/drawing/2014/main" xmlns="" id="{D54A5CDC-EBD4-41E2-8153-93FDAC9ADF69}"/>
              </a:ext>
            </a:extLst>
          </p:cNvPr>
          <p:cNvGrpSpPr/>
          <p:nvPr/>
        </p:nvGrpSpPr>
        <p:grpSpPr bwMode="auto">
          <a:xfrm>
            <a:off x="7236219" y="5381775"/>
            <a:ext cx="141880" cy="210597"/>
            <a:chOff x="0" y="0"/>
            <a:chExt cx="85" cy="127"/>
          </a:xfrm>
        </p:grpSpPr>
        <p:sp>
          <p:nvSpPr>
            <p:cNvPr id="18" name="Freeform 26">
              <a:extLst>
                <a:ext uri="{FF2B5EF4-FFF2-40B4-BE49-F238E27FC236}">
                  <a16:creationId xmlns:a16="http://schemas.microsoft.com/office/drawing/2014/main" xmlns="" id="{7893CE60-E326-4F23-87AA-91E844AC9606}"/>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9" name="Freeform 27">
              <a:extLst>
                <a:ext uri="{FF2B5EF4-FFF2-40B4-BE49-F238E27FC236}">
                  <a16:creationId xmlns:a16="http://schemas.microsoft.com/office/drawing/2014/main" xmlns="" id="{3B41D100-CFEE-479A-A0DB-D98CB983B3DF}"/>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20" name="Group 28">
            <a:extLst>
              <a:ext uri="{FF2B5EF4-FFF2-40B4-BE49-F238E27FC236}">
                <a16:creationId xmlns:a16="http://schemas.microsoft.com/office/drawing/2014/main" xmlns="" id="{8B05011D-1E3C-4484-88D9-1D58BE025A2A}"/>
              </a:ext>
            </a:extLst>
          </p:cNvPr>
          <p:cNvGrpSpPr/>
          <p:nvPr/>
        </p:nvGrpSpPr>
        <p:grpSpPr bwMode="auto">
          <a:xfrm>
            <a:off x="7197314" y="4353971"/>
            <a:ext cx="219686" cy="178549"/>
            <a:chOff x="0" y="0"/>
            <a:chExt cx="132" cy="109"/>
          </a:xfrm>
        </p:grpSpPr>
        <p:sp>
          <p:nvSpPr>
            <p:cNvPr id="21" name="Freeform 29">
              <a:extLst>
                <a:ext uri="{FF2B5EF4-FFF2-40B4-BE49-F238E27FC236}">
                  <a16:creationId xmlns:a16="http://schemas.microsoft.com/office/drawing/2014/main" xmlns="" id="{7F296B80-146F-4681-A5A1-7372728B834D}"/>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2" name="Freeform 30">
              <a:extLst>
                <a:ext uri="{FF2B5EF4-FFF2-40B4-BE49-F238E27FC236}">
                  <a16:creationId xmlns:a16="http://schemas.microsoft.com/office/drawing/2014/main" xmlns="" id="{D57DA62D-F45B-41A0-A2DE-99B165D4EBF1}"/>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3" name="Freeform 31">
            <a:extLst>
              <a:ext uri="{FF2B5EF4-FFF2-40B4-BE49-F238E27FC236}">
                <a16:creationId xmlns:a16="http://schemas.microsoft.com/office/drawing/2014/main" xmlns="" id="{8888FC0D-7AE9-4894-BC46-DF415BAAAEF1}"/>
              </a:ext>
            </a:extLst>
          </p:cNvPr>
          <p:cNvSpPr>
            <a:spLocks noEditPoints="1"/>
          </p:cNvSpPr>
          <p:nvPr/>
        </p:nvSpPr>
        <p:spPr bwMode="auto">
          <a:xfrm>
            <a:off x="7199605" y="3337609"/>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nvGrpSpPr>
          <p:cNvPr id="24" name="Group 32">
            <a:extLst>
              <a:ext uri="{FF2B5EF4-FFF2-40B4-BE49-F238E27FC236}">
                <a16:creationId xmlns:a16="http://schemas.microsoft.com/office/drawing/2014/main" xmlns="" id="{93B196D7-33CA-46F6-85D2-CA4D179EFEDE}"/>
              </a:ext>
            </a:extLst>
          </p:cNvPr>
          <p:cNvGrpSpPr/>
          <p:nvPr/>
        </p:nvGrpSpPr>
        <p:grpSpPr bwMode="auto">
          <a:xfrm>
            <a:off x="7213333" y="2300650"/>
            <a:ext cx="192225" cy="155658"/>
            <a:chOff x="0" y="0"/>
            <a:chExt cx="116" cy="94"/>
          </a:xfrm>
        </p:grpSpPr>
        <p:sp>
          <p:nvSpPr>
            <p:cNvPr id="25" name="Freeform 33">
              <a:extLst>
                <a:ext uri="{FF2B5EF4-FFF2-40B4-BE49-F238E27FC236}">
                  <a16:creationId xmlns:a16="http://schemas.microsoft.com/office/drawing/2014/main" xmlns="" id="{BDFABC36-E71A-4E26-9018-81626C0CBFBB}"/>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26" name="Freeform 34">
              <a:extLst>
                <a:ext uri="{FF2B5EF4-FFF2-40B4-BE49-F238E27FC236}">
                  <a16:creationId xmlns:a16="http://schemas.microsoft.com/office/drawing/2014/main" xmlns="" id="{DF823514-7132-437C-A576-466B7E4CF7E8}"/>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sp>
        <p:nvSpPr>
          <p:cNvPr id="27" name="Rectangle 43">
            <a:extLst>
              <a:ext uri="{FF2B5EF4-FFF2-40B4-BE49-F238E27FC236}">
                <a16:creationId xmlns:a16="http://schemas.microsoft.com/office/drawing/2014/main" xmlns="" id="{2E52853E-7956-4AA9-9365-5610C7038E05}"/>
              </a:ext>
            </a:extLst>
          </p:cNvPr>
          <p:cNvSpPr>
            <a:spLocks noChangeArrowheads="1"/>
          </p:cNvSpPr>
          <p:nvPr/>
        </p:nvSpPr>
        <p:spPr bwMode="auto">
          <a:xfrm>
            <a:off x="7715869" y="2019820"/>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44">
            <a:extLst>
              <a:ext uri="{FF2B5EF4-FFF2-40B4-BE49-F238E27FC236}">
                <a16:creationId xmlns:a16="http://schemas.microsoft.com/office/drawing/2014/main" xmlns="" id="{DA6E085B-9DD2-4BC6-B37C-C7A494591114}"/>
              </a:ext>
            </a:extLst>
          </p:cNvPr>
          <p:cNvSpPr>
            <a:spLocks noChangeArrowheads="1"/>
          </p:cNvSpPr>
          <p:nvPr/>
        </p:nvSpPr>
        <p:spPr bwMode="auto">
          <a:xfrm>
            <a:off x="7715869" y="3054493"/>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Rectangle 45">
            <a:extLst>
              <a:ext uri="{FF2B5EF4-FFF2-40B4-BE49-F238E27FC236}">
                <a16:creationId xmlns:a16="http://schemas.microsoft.com/office/drawing/2014/main" xmlns="" id="{05DC809E-1E6C-413F-BB99-D59897BA08E4}"/>
              </a:ext>
            </a:extLst>
          </p:cNvPr>
          <p:cNvSpPr>
            <a:spLocks noChangeArrowheads="1"/>
          </p:cNvSpPr>
          <p:nvPr/>
        </p:nvSpPr>
        <p:spPr bwMode="auto">
          <a:xfrm>
            <a:off x="7715869" y="4107477"/>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Rectangle 46">
            <a:extLst>
              <a:ext uri="{FF2B5EF4-FFF2-40B4-BE49-F238E27FC236}">
                <a16:creationId xmlns:a16="http://schemas.microsoft.com/office/drawing/2014/main" xmlns="" id="{729705FA-36F0-45D5-BFE6-10D0DEEA6A8C}"/>
              </a:ext>
            </a:extLst>
          </p:cNvPr>
          <p:cNvSpPr>
            <a:spLocks noChangeArrowheads="1"/>
          </p:cNvSpPr>
          <p:nvPr/>
        </p:nvSpPr>
        <p:spPr bwMode="auto">
          <a:xfrm>
            <a:off x="7715869" y="5123837"/>
            <a:ext cx="2910833"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93657186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250"/>
                                        <p:tgtEl>
                                          <p:spTgt spid="12"/>
                                        </p:tgtEl>
                                      </p:cBhvr>
                                    </p:animEffect>
                                    <p:anim calcmode="lin" valueType="num">
                                      <p:cBhvr>
                                        <p:cTn id="19" dur="250" fill="hold"/>
                                        <p:tgtEl>
                                          <p:spTgt spid="12"/>
                                        </p:tgtEl>
                                        <p:attrNameLst>
                                          <p:attrName>ppt_x</p:attrName>
                                        </p:attrNameLst>
                                      </p:cBhvr>
                                      <p:tavLst>
                                        <p:tav tm="0">
                                          <p:val>
                                            <p:strVal val="#ppt_x"/>
                                          </p:val>
                                        </p:tav>
                                        <p:tav tm="100000">
                                          <p:val>
                                            <p:strVal val="#ppt_x"/>
                                          </p:val>
                                        </p:tav>
                                      </p:tavLst>
                                    </p:anim>
                                    <p:anim calcmode="lin" valueType="num">
                                      <p:cBhvr>
                                        <p:cTn id="20" dur="250" fill="hold"/>
                                        <p:tgtEl>
                                          <p:spTgt spid="12"/>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50"/>
                                        <p:tgtEl>
                                          <p:spTgt spid="13"/>
                                        </p:tgtEl>
                                      </p:cBhvr>
                                    </p:animEffect>
                                    <p:anim calcmode="lin" valueType="num">
                                      <p:cBhvr>
                                        <p:cTn id="25" dur="250" fill="hold"/>
                                        <p:tgtEl>
                                          <p:spTgt spid="13"/>
                                        </p:tgtEl>
                                        <p:attrNameLst>
                                          <p:attrName>ppt_x</p:attrName>
                                        </p:attrNameLst>
                                      </p:cBhvr>
                                      <p:tavLst>
                                        <p:tav tm="0">
                                          <p:val>
                                            <p:strVal val="#ppt_x"/>
                                          </p:val>
                                        </p:tav>
                                        <p:tav tm="100000">
                                          <p:val>
                                            <p:strVal val="#ppt_x"/>
                                          </p:val>
                                        </p:tav>
                                      </p:tavLst>
                                    </p:anim>
                                    <p:anim calcmode="lin" valueType="num">
                                      <p:cBhvr>
                                        <p:cTn id="26" dur="25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50"/>
                                        <p:tgtEl>
                                          <p:spTgt spid="14"/>
                                        </p:tgtEl>
                                      </p:cBhvr>
                                    </p:animEffect>
                                    <p:anim calcmode="lin" valueType="num">
                                      <p:cBhvr>
                                        <p:cTn id="31" dur="250" fill="hold"/>
                                        <p:tgtEl>
                                          <p:spTgt spid="14"/>
                                        </p:tgtEl>
                                        <p:attrNameLst>
                                          <p:attrName>ppt_x</p:attrName>
                                        </p:attrNameLst>
                                      </p:cBhvr>
                                      <p:tavLst>
                                        <p:tav tm="0">
                                          <p:val>
                                            <p:strVal val="#ppt_x"/>
                                          </p:val>
                                        </p:tav>
                                        <p:tav tm="100000">
                                          <p:val>
                                            <p:strVal val="#ppt_x"/>
                                          </p:val>
                                        </p:tav>
                                      </p:tavLst>
                                    </p:anim>
                                    <p:anim calcmode="lin" valueType="num">
                                      <p:cBhvr>
                                        <p:cTn id="32" dur="25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250"/>
                                        <p:tgtEl>
                                          <p:spTgt spid="15"/>
                                        </p:tgtEl>
                                      </p:cBhvr>
                                    </p:animEffect>
                                    <p:anim calcmode="lin" valueType="num">
                                      <p:cBhvr>
                                        <p:cTn id="37" dur="250" fill="hold"/>
                                        <p:tgtEl>
                                          <p:spTgt spid="15"/>
                                        </p:tgtEl>
                                        <p:attrNameLst>
                                          <p:attrName>ppt_x</p:attrName>
                                        </p:attrNameLst>
                                      </p:cBhvr>
                                      <p:tavLst>
                                        <p:tav tm="0">
                                          <p:val>
                                            <p:strVal val="#ppt_x"/>
                                          </p:val>
                                        </p:tav>
                                        <p:tav tm="100000">
                                          <p:val>
                                            <p:strVal val="#ppt_x"/>
                                          </p:val>
                                        </p:tav>
                                      </p:tavLst>
                                    </p:anim>
                                    <p:anim calcmode="lin" valueType="num">
                                      <p:cBhvr>
                                        <p:cTn id="38" dur="25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anim calcmode="lin" valueType="num">
                                      <p:cBhvr>
                                        <p:cTn id="43" dur="250" fill="hold"/>
                                        <p:tgtEl>
                                          <p:spTgt spid="17"/>
                                        </p:tgtEl>
                                        <p:attrNameLst>
                                          <p:attrName>ppt_x</p:attrName>
                                        </p:attrNameLst>
                                      </p:cBhvr>
                                      <p:tavLst>
                                        <p:tav tm="0">
                                          <p:val>
                                            <p:strVal val="#ppt_x"/>
                                          </p:val>
                                        </p:tav>
                                        <p:tav tm="100000">
                                          <p:val>
                                            <p:strVal val="#ppt_x"/>
                                          </p:val>
                                        </p:tav>
                                      </p:tavLst>
                                    </p:anim>
                                    <p:anim calcmode="lin" valueType="num">
                                      <p:cBhvr>
                                        <p:cTn id="44" dur="25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42" presetClass="entr" presetSubtype="0"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anim calcmode="lin" valueType="num">
                                      <p:cBhvr>
                                        <p:cTn id="49" dur="250" fill="hold"/>
                                        <p:tgtEl>
                                          <p:spTgt spid="20"/>
                                        </p:tgtEl>
                                        <p:attrNameLst>
                                          <p:attrName>ppt_x</p:attrName>
                                        </p:attrNameLst>
                                      </p:cBhvr>
                                      <p:tavLst>
                                        <p:tav tm="0">
                                          <p:val>
                                            <p:strVal val="#ppt_x"/>
                                          </p:val>
                                        </p:tav>
                                        <p:tav tm="100000">
                                          <p:val>
                                            <p:strVal val="#ppt_x"/>
                                          </p:val>
                                        </p:tav>
                                      </p:tavLst>
                                    </p:anim>
                                    <p:anim calcmode="lin" valueType="num">
                                      <p:cBhvr>
                                        <p:cTn id="50" dur="25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250"/>
                                        <p:tgtEl>
                                          <p:spTgt spid="23"/>
                                        </p:tgtEl>
                                      </p:cBhvr>
                                    </p:animEffect>
                                    <p:anim calcmode="lin" valueType="num">
                                      <p:cBhvr>
                                        <p:cTn id="55" dur="250" fill="hold"/>
                                        <p:tgtEl>
                                          <p:spTgt spid="23"/>
                                        </p:tgtEl>
                                        <p:attrNameLst>
                                          <p:attrName>ppt_x</p:attrName>
                                        </p:attrNameLst>
                                      </p:cBhvr>
                                      <p:tavLst>
                                        <p:tav tm="0">
                                          <p:val>
                                            <p:strVal val="#ppt_x"/>
                                          </p:val>
                                        </p:tav>
                                        <p:tav tm="100000">
                                          <p:val>
                                            <p:strVal val="#ppt_x"/>
                                          </p:val>
                                        </p:tav>
                                      </p:tavLst>
                                    </p:anim>
                                    <p:anim calcmode="lin" valueType="num">
                                      <p:cBhvr>
                                        <p:cTn id="56" dur="250" fill="hold"/>
                                        <p:tgtEl>
                                          <p:spTgt spid="23"/>
                                        </p:tgtEl>
                                        <p:attrNameLst>
                                          <p:attrName>ppt_y</p:attrName>
                                        </p:attrNameLst>
                                      </p:cBhvr>
                                      <p:tavLst>
                                        <p:tav tm="0">
                                          <p:val>
                                            <p:strVal val="#ppt_y+.1"/>
                                          </p:val>
                                        </p:tav>
                                        <p:tav tm="100000">
                                          <p:val>
                                            <p:strVal val="#ppt_y"/>
                                          </p:val>
                                        </p:tav>
                                      </p:tavLst>
                                    </p:anim>
                                  </p:childTnLst>
                                </p:cTn>
                              </p:par>
                            </p:childTnLst>
                          </p:cTn>
                        </p:par>
                        <p:par>
                          <p:cTn id="57" fill="hold">
                            <p:stCondLst>
                              <p:cond delay="3250"/>
                            </p:stCondLst>
                            <p:childTnLst>
                              <p:par>
                                <p:cTn id="58" presetID="42" presetClass="entr" presetSubtype="0"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250"/>
                                        <p:tgtEl>
                                          <p:spTgt spid="24"/>
                                        </p:tgtEl>
                                      </p:cBhvr>
                                    </p:animEffect>
                                    <p:anim calcmode="lin" valueType="num">
                                      <p:cBhvr>
                                        <p:cTn id="61" dur="250" fill="hold"/>
                                        <p:tgtEl>
                                          <p:spTgt spid="24"/>
                                        </p:tgtEl>
                                        <p:attrNameLst>
                                          <p:attrName>ppt_x</p:attrName>
                                        </p:attrNameLst>
                                      </p:cBhvr>
                                      <p:tavLst>
                                        <p:tav tm="0">
                                          <p:val>
                                            <p:strVal val="#ppt_x"/>
                                          </p:val>
                                        </p:tav>
                                        <p:tav tm="100000">
                                          <p:val>
                                            <p:strVal val="#ppt_x"/>
                                          </p:val>
                                        </p:tav>
                                      </p:tavLst>
                                    </p:anim>
                                    <p:anim calcmode="lin" valueType="num">
                                      <p:cBhvr>
                                        <p:cTn id="62" dur="250" fill="hold"/>
                                        <p:tgtEl>
                                          <p:spTgt spid="24"/>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250"/>
                                        <p:tgtEl>
                                          <p:spTgt spid="27"/>
                                        </p:tgtEl>
                                      </p:cBhvr>
                                    </p:animEffect>
                                    <p:anim calcmode="lin" valueType="num">
                                      <p:cBhvr>
                                        <p:cTn id="67" dur="250" fill="hold"/>
                                        <p:tgtEl>
                                          <p:spTgt spid="27"/>
                                        </p:tgtEl>
                                        <p:attrNameLst>
                                          <p:attrName>ppt_x</p:attrName>
                                        </p:attrNameLst>
                                      </p:cBhvr>
                                      <p:tavLst>
                                        <p:tav tm="0">
                                          <p:val>
                                            <p:strVal val="#ppt_x"/>
                                          </p:val>
                                        </p:tav>
                                        <p:tav tm="100000">
                                          <p:val>
                                            <p:strVal val="#ppt_x"/>
                                          </p:val>
                                        </p:tav>
                                      </p:tavLst>
                                    </p:anim>
                                    <p:anim calcmode="lin" valueType="num">
                                      <p:cBhvr>
                                        <p:cTn id="68" dur="250" fill="hold"/>
                                        <p:tgtEl>
                                          <p:spTgt spid="27"/>
                                        </p:tgtEl>
                                        <p:attrNameLst>
                                          <p:attrName>ppt_y</p:attrName>
                                        </p:attrNameLst>
                                      </p:cBhvr>
                                      <p:tavLst>
                                        <p:tav tm="0">
                                          <p:val>
                                            <p:strVal val="#ppt_y+.1"/>
                                          </p:val>
                                        </p:tav>
                                        <p:tav tm="100000">
                                          <p:val>
                                            <p:strVal val="#ppt_y"/>
                                          </p:val>
                                        </p:tav>
                                      </p:tavLst>
                                    </p:anim>
                                  </p:childTnLst>
                                </p:cTn>
                              </p:par>
                            </p:childTnLst>
                          </p:cTn>
                        </p:par>
                        <p:par>
                          <p:cTn id="69" fill="hold">
                            <p:stCondLst>
                              <p:cond delay="3750"/>
                            </p:stCondLst>
                            <p:childTnLst>
                              <p:par>
                                <p:cTn id="70" presetID="42" presetClass="entr" presetSubtype="0" fill="hold" grpId="0"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250"/>
                                        <p:tgtEl>
                                          <p:spTgt spid="28"/>
                                        </p:tgtEl>
                                      </p:cBhvr>
                                    </p:animEffect>
                                    <p:anim calcmode="lin" valueType="num">
                                      <p:cBhvr>
                                        <p:cTn id="73" dur="250" fill="hold"/>
                                        <p:tgtEl>
                                          <p:spTgt spid="28"/>
                                        </p:tgtEl>
                                        <p:attrNameLst>
                                          <p:attrName>ppt_x</p:attrName>
                                        </p:attrNameLst>
                                      </p:cBhvr>
                                      <p:tavLst>
                                        <p:tav tm="0">
                                          <p:val>
                                            <p:strVal val="#ppt_x"/>
                                          </p:val>
                                        </p:tav>
                                        <p:tav tm="100000">
                                          <p:val>
                                            <p:strVal val="#ppt_x"/>
                                          </p:val>
                                        </p:tav>
                                      </p:tavLst>
                                    </p:anim>
                                    <p:anim calcmode="lin" valueType="num">
                                      <p:cBhvr>
                                        <p:cTn id="74" dur="250" fill="hold"/>
                                        <p:tgtEl>
                                          <p:spTgt spid="28"/>
                                        </p:tgtEl>
                                        <p:attrNameLst>
                                          <p:attrName>ppt_y</p:attrName>
                                        </p:attrNameLst>
                                      </p:cBhvr>
                                      <p:tavLst>
                                        <p:tav tm="0">
                                          <p:val>
                                            <p:strVal val="#ppt_y+.1"/>
                                          </p:val>
                                        </p:tav>
                                        <p:tav tm="100000">
                                          <p:val>
                                            <p:strVal val="#ppt_y"/>
                                          </p:val>
                                        </p:tav>
                                      </p:tavLst>
                                    </p:anim>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250"/>
                                        <p:tgtEl>
                                          <p:spTgt spid="29"/>
                                        </p:tgtEl>
                                      </p:cBhvr>
                                    </p:animEffect>
                                    <p:anim calcmode="lin" valueType="num">
                                      <p:cBhvr>
                                        <p:cTn id="79" dur="250" fill="hold"/>
                                        <p:tgtEl>
                                          <p:spTgt spid="29"/>
                                        </p:tgtEl>
                                        <p:attrNameLst>
                                          <p:attrName>ppt_x</p:attrName>
                                        </p:attrNameLst>
                                      </p:cBhvr>
                                      <p:tavLst>
                                        <p:tav tm="0">
                                          <p:val>
                                            <p:strVal val="#ppt_x"/>
                                          </p:val>
                                        </p:tav>
                                        <p:tav tm="100000">
                                          <p:val>
                                            <p:strVal val="#ppt_x"/>
                                          </p:val>
                                        </p:tav>
                                      </p:tavLst>
                                    </p:anim>
                                    <p:anim calcmode="lin" valueType="num">
                                      <p:cBhvr>
                                        <p:cTn id="80" dur="25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250"/>
                                        <p:tgtEl>
                                          <p:spTgt spid="30"/>
                                        </p:tgtEl>
                                      </p:cBhvr>
                                    </p:animEffect>
                                    <p:anim calcmode="lin" valueType="num">
                                      <p:cBhvr>
                                        <p:cTn id="85" dur="250" fill="hold"/>
                                        <p:tgtEl>
                                          <p:spTgt spid="30"/>
                                        </p:tgtEl>
                                        <p:attrNameLst>
                                          <p:attrName>ppt_x</p:attrName>
                                        </p:attrNameLst>
                                      </p:cBhvr>
                                      <p:tavLst>
                                        <p:tav tm="0">
                                          <p:val>
                                            <p:strVal val="#ppt_x"/>
                                          </p:val>
                                        </p:tav>
                                        <p:tav tm="100000">
                                          <p:val>
                                            <p:strVal val="#ppt_x"/>
                                          </p:val>
                                        </p:tav>
                                      </p:tavLst>
                                    </p:anim>
                                    <p:anim calcmode="lin" valueType="num">
                                      <p:cBhvr>
                                        <p:cTn id="86"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23" grpId="0" animBg="1"/>
      <p:bldP spid="27"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083C737A-D7E5-4F2E-8950-6D8B0FCC79F9}"/>
              </a:ext>
            </a:extLst>
          </p:cNvPr>
          <p:cNvGrpSpPr/>
          <p:nvPr/>
        </p:nvGrpSpPr>
        <p:grpSpPr>
          <a:xfrm>
            <a:off x="1619540" y="2044271"/>
            <a:ext cx="4653737" cy="3653113"/>
            <a:chOff x="1608931" y="2371532"/>
            <a:chExt cx="3954462" cy="2940050"/>
          </a:xfrm>
        </p:grpSpPr>
        <p:sp>
          <p:nvSpPr>
            <p:cNvPr id="6" name="Rectangle 6">
              <a:extLst>
                <a:ext uri="{FF2B5EF4-FFF2-40B4-BE49-F238E27FC236}">
                  <a16:creationId xmlns:a16="http://schemas.microsoft.com/office/drawing/2014/main" xmlns="" id="{B0C7ADFA-15F5-4D58-83F7-D09469A4233F}"/>
                </a:ext>
              </a:extLst>
            </p:cNvPr>
            <p:cNvSpPr/>
            <p:nvPr/>
          </p:nvSpPr>
          <p:spPr>
            <a:xfrm>
              <a:off x="1608931" y="3892357"/>
              <a:ext cx="1927225" cy="1419225"/>
            </a:xfrm>
            <a:prstGeom prst="rect">
              <a:avLst/>
            </a:prstGeom>
            <a:solidFill>
              <a:srgbClr val="C0000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49">
              <a:extLst>
                <a:ext uri="{FF2B5EF4-FFF2-40B4-BE49-F238E27FC236}">
                  <a16:creationId xmlns:a16="http://schemas.microsoft.com/office/drawing/2014/main" xmlns="" id="{6441B83B-3C5B-495B-874B-EE1323A2DFEA}"/>
                </a:ext>
              </a:extLst>
            </p:cNvPr>
            <p:cNvGrpSpPr/>
            <p:nvPr/>
          </p:nvGrpSpPr>
          <p:grpSpPr>
            <a:xfrm>
              <a:off x="2271609" y="4250560"/>
              <a:ext cx="582159" cy="583155"/>
              <a:chOff x="5440198" y="4112768"/>
              <a:chExt cx="366057" cy="366675"/>
            </a:xfrm>
            <a:solidFill>
              <a:sysClr val="window" lastClr="FFFFFF"/>
            </a:solidFill>
          </p:grpSpPr>
          <p:sp>
            <p:nvSpPr>
              <p:cNvPr id="25" name="AutoShape 18">
                <a:extLst>
                  <a:ext uri="{FF2B5EF4-FFF2-40B4-BE49-F238E27FC236}">
                    <a16:creationId xmlns:a16="http://schemas.microsoft.com/office/drawing/2014/main" xmlns="" id="{9DDB35BE-653D-410B-80C9-46447BBD8F76}"/>
                  </a:ext>
                </a:extLst>
              </p:cNvPr>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19">
                <a:extLst>
                  <a:ext uri="{FF2B5EF4-FFF2-40B4-BE49-F238E27FC236}">
                    <a16:creationId xmlns:a16="http://schemas.microsoft.com/office/drawing/2014/main" xmlns="" id="{2AFC682C-51BB-4345-A3F3-B01D5978A644}"/>
                  </a:ext>
                </a:extLst>
              </p:cNvPr>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7" name="AutoShape 20">
                <a:extLst>
                  <a:ext uri="{FF2B5EF4-FFF2-40B4-BE49-F238E27FC236}">
                    <a16:creationId xmlns:a16="http://schemas.microsoft.com/office/drawing/2014/main" xmlns="" id="{544559F8-2049-4DE2-B4B8-3B4B9366B510}"/>
                  </a:ext>
                </a:extLst>
              </p:cNvPr>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21">
                <a:extLst>
                  <a:ext uri="{FF2B5EF4-FFF2-40B4-BE49-F238E27FC236}">
                    <a16:creationId xmlns:a16="http://schemas.microsoft.com/office/drawing/2014/main" xmlns="" id="{23A017DE-66FF-4BC4-9E10-67217FD72A49}"/>
                  </a:ext>
                </a:extLst>
              </p:cNvPr>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22">
                <a:extLst>
                  <a:ext uri="{FF2B5EF4-FFF2-40B4-BE49-F238E27FC236}">
                    <a16:creationId xmlns:a16="http://schemas.microsoft.com/office/drawing/2014/main" xmlns="" id="{C17B7A15-772C-4CC3-94DA-C163BBE0E4AD}"/>
                  </a:ext>
                </a:extLst>
              </p:cNvPr>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0" name="AutoShape 23">
                <a:extLst>
                  <a:ext uri="{FF2B5EF4-FFF2-40B4-BE49-F238E27FC236}">
                    <a16:creationId xmlns:a16="http://schemas.microsoft.com/office/drawing/2014/main" xmlns="" id="{9EDAF3D2-5D0E-4BA1-AC22-FA7EBB457842}"/>
                  </a:ext>
                </a:extLst>
              </p:cNvPr>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3" name="AutoShape 24">
                <a:extLst>
                  <a:ext uri="{FF2B5EF4-FFF2-40B4-BE49-F238E27FC236}">
                    <a16:creationId xmlns:a16="http://schemas.microsoft.com/office/drawing/2014/main" xmlns="" id="{9542236E-B245-48DC-8BC8-7A5FC8A4013A}"/>
                  </a:ext>
                </a:extLst>
              </p:cNvPr>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25">
                <a:extLst>
                  <a:ext uri="{FF2B5EF4-FFF2-40B4-BE49-F238E27FC236}">
                    <a16:creationId xmlns:a16="http://schemas.microsoft.com/office/drawing/2014/main" xmlns="" id="{472D5B64-F25D-4523-AEE5-05345374A12B}"/>
                  </a:ext>
                </a:extLst>
              </p:cNvPr>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26">
                <a:extLst>
                  <a:ext uri="{FF2B5EF4-FFF2-40B4-BE49-F238E27FC236}">
                    <a16:creationId xmlns:a16="http://schemas.microsoft.com/office/drawing/2014/main" xmlns="" id="{32EC32CB-C860-49EC-9970-554DC2C40E41}"/>
                  </a:ext>
                </a:extLst>
              </p:cNvPr>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AutoShape 27">
                <a:extLst>
                  <a:ext uri="{FF2B5EF4-FFF2-40B4-BE49-F238E27FC236}">
                    <a16:creationId xmlns:a16="http://schemas.microsoft.com/office/drawing/2014/main" xmlns="" id="{E3A423C8-D369-4DE6-8DAB-864F27947B3D}"/>
                  </a:ext>
                </a:extLst>
              </p:cNvPr>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8" name="Rectangle 4">
              <a:extLst>
                <a:ext uri="{FF2B5EF4-FFF2-40B4-BE49-F238E27FC236}">
                  <a16:creationId xmlns:a16="http://schemas.microsoft.com/office/drawing/2014/main" xmlns="" id="{BC058D56-AA92-4B4E-8B89-053096F6408D}"/>
                </a:ext>
              </a:extLst>
            </p:cNvPr>
            <p:cNvSpPr/>
            <p:nvPr/>
          </p:nvSpPr>
          <p:spPr>
            <a:xfrm>
              <a:off x="1608931" y="2371532"/>
              <a:ext cx="1927225" cy="1419225"/>
            </a:xfrm>
            <a:prstGeom prst="rect">
              <a:avLst/>
            </a:prstGeom>
            <a:solidFill>
              <a:schemeClr val="tx2">
                <a:lumMod val="50000"/>
              </a:schemeClr>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50">
              <a:extLst>
                <a:ext uri="{FF2B5EF4-FFF2-40B4-BE49-F238E27FC236}">
                  <a16:creationId xmlns:a16="http://schemas.microsoft.com/office/drawing/2014/main" xmlns="" id="{8AEC9FC6-D67D-4AA0-8297-DD7F3E690A1E}"/>
                </a:ext>
              </a:extLst>
            </p:cNvPr>
            <p:cNvGrpSpPr/>
            <p:nvPr/>
          </p:nvGrpSpPr>
          <p:grpSpPr>
            <a:xfrm>
              <a:off x="2246544" y="2805954"/>
              <a:ext cx="632290" cy="632292"/>
              <a:chOff x="6172189" y="2647962"/>
              <a:chExt cx="366049" cy="366052"/>
            </a:xfrm>
            <a:solidFill>
              <a:sysClr val="window" lastClr="FFFFFF"/>
            </a:solidFill>
          </p:grpSpPr>
          <p:sp>
            <p:nvSpPr>
              <p:cNvPr id="21" name="AutoShape 52">
                <a:extLst>
                  <a:ext uri="{FF2B5EF4-FFF2-40B4-BE49-F238E27FC236}">
                    <a16:creationId xmlns:a16="http://schemas.microsoft.com/office/drawing/2014/main" xmlns="" id="{DE3418FB-D9EC-42EC-893F-D09D927F879C}"/>
                  </a:ext>
                </a:extLst>
              </p:cNvPr>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2" name="AutoShape 53">
                <a:extLst>
                  <a:ext uri="{FF2B5EF4-FFF2-40B4-BE49-F238E27FC236}">
                    <a16:creationId xmlns:a16="http://schemas.microsoft.com/office/drawing/2014/main" xmlns="" id="{E9239A45-47D5-4F89-AD31-E1C037192243}"/>
                  </a:ext>
                </a:extLst>
              </p:cNvPr>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3" name="AutoShape 54">
                <a:extLst>
                  <a:ext uri="{FF2B5EF4-FFF2-40B4-BE49-F238E27FC236}">
                    <a16:creationId xmlns:a16="http://schemas.microsoft.com/office/drawing/2014/main" xmlns="" id="{B2FE7780-8A0B-4A88-800F-72AD04BA85B1}"/>
                  </a:ext>
                </a:extLst>
              </p:cNvPr>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4" name="AutoShape 55">
                <a:extLst>
                  <a:ext uri="{FF2B5EF4-FFF2-40B4-BE49-F238E27FC236}">
                    <a16:creationId xmlns:a16="http://schemas.microsoft.com/office/drawing/2014/main" xmlns="" id="{D0B9375D-CE63-40E4-91B2-89928062ADE3}"/>
                  </a:ext>
                </a:extLst>
              </p:cNvPr>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Rectangle 5">
              <a:extLst>
                <a:ext uri="{FF2B5EF4-FFF2-40B4-BE49-F238E27FC236}">
                  <a16:creationId xmlns:a16="http://schemas.microsoft.com/office/drawing/2014/main" xmlns="" id="{4AEC50B8-0229-4EF8-959E-181141FC4E4B}"/>
                </a:ext>
              </a:extLst>
            </p:cNvPr>
            <p:cNvSpPr/>
            <p:nvPr/>
          </p:nvSpPr>
          <p:spPr>
            <a:xfrm>
              <a:off x="3637756" y="2371532"/>
              <a:ext cx="1925637" cy="1419225"/>
            </a:xfrm>
            <a:prstGeom prst="rect">
              <a:avLst/>
            </a:prstGeom>
            <a:solidFill>
              <a:srgbClr val="C0000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51">
              <a:extLst>
                <a:ext uri="{FF2B5EF4-FFF2-40B4-BE49-F238E27FC236}">
                  <a16:creationId xmlns:a16="http://schemas.microsoft.com/office/drawing/2014/main" xmlns="" id="{1C08C2DD-EF86-476C-99B4-D5BEDDA9B73B}"/>
                </a:ext>
              </a:extLst>
            </p:cNvPr>
            <p:cNvGrpSpPr/>
            <p:nvPr/>
          </p:nvGrpSpPr>
          <p:grpSpPr>
            <a:xfrm>
              <a:off x="4415910" y="2830933"/>
              <a:ext cx="400051" cy="583154"/>
              <a:chOff x="2519833" y="3383819"/>
              <a:chExt cx="251543" cy="366677"/>
            </a:xfrm>
            <a:solidFill>
              <a:sysClr val="window" lastClr="FFFFFF"/>
            </a:solidFill>
          </p:grpSpPr>
          <p:sp>
            <p:nvSpPr>
              <p:cNvPr id="19" name="AutoShape 113">
                <a:extLst>
                  <a:ext uri="{FF2B5EF4-FFF2-40B4-BE49-F238E27FC236}">
                    <a16:creationId xmlns:a16="http://schemas.microsoft.com/office/drawing/2014/main" xmlns="" id="{00B03D25-51CC-48B9-893C-8AA03ACB1216}"/>
                  </a:ext>
                </a:extLst>
              </p:cNvPr>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20" name="AutoShape 114">
                <a:extLst>
                  <a:ext uri="{FF2B5EF4-FFF2-40B4-BE49-F238E27FC236}">
                    <a16:creationId xmlns:a16="http://schemas.microsoft.com/office/drawing/2014/main" xmlns="" id="{A753B3A4-C1EE-4DE7-889A-E3D8499ADAFE}"/>
                  </a:ext>
                </a:extLst>
              </p:cNvPr>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Rectangle 7">
              <a:extLst>
                <a:ext uri="{FF2B5EF4-FFF2-40B4-BE49-F238E27FC236}">
                  <a16:creationId xmlns:a16="http://schemas.microsoft.com/office/drawing/2014/main" xmlns="" id="{34A386B9-A62B-4218-8ABA-F8C81F5CF7E7}"/>
                </a:ext>
              </a:extLst>
            </p:cNvPr>
            <p:cNvSpPr/>
            <p:nvPr/>
          </p:nvSpPr>
          <p:spPr>
            <a:xfrm>
              <a:off x="3637756" y="3892357"/>
              <a:ext cx="1925637" cy="1419225"/>
            </a:xfrm>
            <a:prstGeom prst="rect">
              <a:avLst/>
            </a:prstGeom>
            <a:solidFill>
              <a:schemeClr val="tx2">
                <a:lumMod val="50000"/>
              </a:schemeClr>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 name="Group 52">
              <a:extLst>
                <a:ext uri="{FF2B5EF4-FFF2-40B4-BE49-F238E27FC236}">
                  <a16:creationId xmlns:a16="http://schemas.microsoft.com/office/drawing/2014/main" xmlns="" id="{51A4D6A6-0B0C-4D31-84A3-9F86543C56D9}"/>
                </a:ext>
              </a:extLst>
            </p:cNvPr>
            <p:cNvGrpSpPr/>
            <p:nvPr/>
          </p:nvGrpSpPr>
          <p:grpSpPr>
            <a:xfrm>
              <a:off x="4305579" y="4250639"/>
              <a:ext cx="509516" cy="582159"/>
              <a:chOff x="288485" y="2651705"/>
              <a:chExt cx="320374" cy="366050"/>
            </a:xfrm>
            <a:solidFill>
              <a:sysClr val="window" lastClr="FFFFFF"/>
            </a:solidFill>
          </p:grpSpPr>
          <p:sp>
            <p:nvSpPr>
              <p:cNvPr id="14" name="AutoShape 131">
                <a:extLst>
                  <a:ext uri="{FF2B5EF4-FFF2-40B4-BE49-F238E27FC236}">
                    <a16:creationId xmlns:a16="http://schemas.microsoft.com/office/drawing/2014/main" xmlns="" id="{8320B848-AC8D-468D-85BA-404E8808A31B}"/>
                  </a:ext>
                </a:extLst>
              </p:cNvPr>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132">
                <a:extLst>
                  <a:ext uri="{FF2B5EF4-FFF2-40B4-BE49-F238E27FC236}">
                    <a16:creationId xmlns:a16="http://schemas.microsoft.com/office/drawing/2014/main" xmlns="" id="{9ACDF3A3-BBC8-47D0-9441-62320598736A}"/>
                  </a:ext>
                </a:extLst>
              </p:cNvPr>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AutoShape 133">
                <a:extLst>
                  <a:ext uri="{FF2B5EF4-FFF2-40B4-BE49-F238E27FC236}">
                    <a16:creationId xmlns:a16="http://schemas.microsoft.com/office/drawing/2014/main" xmlns="" id="{9F33AFE3-8BFA-4F1D-B416-BCB386919D93}"/>
                  </a:ext>
                </a:extLst>
              </p:cNvPr>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AutoShape 134">
                <a:extLst>
                  <a:ext uri="{FF2B5EF4-FFF2-40B4-BE49-F238E27FC236}">
                    <a16:creationId xmlns:a16="http://schemas.microsoft.com/office/drawing/2014/main" xmlns="" id="{61F30454-B025-4548-B860-DA58B56CCC17}"/>
                  </a:ext>
                </a:extLst>
              </p:cNvPr>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7" name="组合 36">
            <a:extLst>
              <a:ext uri="{FF2B5EF4-FFF2-40B4-BE49-F238E27FC236}">
                <a16:creationId xmlns:a16="http://schemas.microsoft.com/office/drawing/2014/main" xmlns="" id="{514D7677-1940-41D1-8587-E593833C2226}"/>
              </a:ext>
            </a:extLst>
          </p:cNvPr>
          <p:cNvGrpSpPr/>
          <p:nvPr/>
        </p:nvGrpSpPr>
        <p:grpSpPr>
          <a:xfrm flipH="1">
            <a:off x="6641534" y="2044271"/>
            <a:ext cx="4382886" cy="3701471"/>
            <a:chOff x="8747036" y="2319451"/>
            <a:chExt cx="2800778" cy="3294281"/>
          </a:xfrm>
        </p:grpSpPr>
        <p:grpSp>
          <p:nvGrpSpPr>
            <p:cNvPr id="38" name="组合 37">
              <a:extLst>
                <a:ext uri="{FF2B5EF4-FFF2-40B4-BE49-F238E27FC236}">
                  <a16:creationId xmlns:a16="http://schemas.microsoft.com/office/drawing/2014/main" xmlns="" id="{839380D7-3C6B-4BE1-92DA-EC013BC7C925}"/>
                </a:ext>
              </a:extLst>
            </p:cNvPr>
            <p:cNvGrpSpPr/>
            <p:nvPr/>
          </p:nvGrpSpPr>
          <p:grpSpPr>
            <a:xfrm>
              <a:off x="8747036" y="2319451"/>
              <a:ext cx="2800778" cy="3294281"/>
              <a:chOff x="812800" y="1410749"/>
              <a:chExt cx="3384329" cy="3980658"/>
            </a:xfrm>
          </p:grpSpPr>
          <p:sp>
            <p:nvSpPr>
              <p:cNvPr id="40" name="矩形 39">
                <a:extLst>
                  <a:ext uri="{FF2B5EF4-FFF2-40B4-BE49-F238E27FC236}">
                    <a16:creationId xmlns:a16="http://schemas.microsoft.com/office/drawing/2014/main" xmlns="" id="{C2AC2D18-40B7-4420-90FE-33428E492A99}"/>
                  </a:ext>
                </a:extLst>
              </p:cNvPr>
              <p:cNvSpPr/>
              <p:nvPr/>
            </p:nvSpPr>
            <p:spPr>
              <a:xfrm>
                <a:off x="812801" y="1410749"/>
                <a:ext cx="3384327" cy="498721"/>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Content Placeholder 2">
                <a:extLst>
                  <a:ext uri="{FF2B5EF4-FFF2-40B4-BE49-F238E27FC236}">
                    <a16:creationId xmlns:a16="http://schemas.microsoft.com/office/drawing/2014/main" xmlns="" id="{6D6196BD-148D-4793-9CE2-7E2AEDDBF1D8}"/>
                  </a:ext>
                </a:extLst>
              </p:cNvPr>
              <p:cNvSpPr txBox="1">
                <a:spLocks/>
              </p:cNvSpPr>
              <p:nvPr/>
            </p:nvSpPr>
            <p:spPr>
              <a:xfrm>
                <a:off x="812801" y="2016975"/>
                <a:ext cx="3384328" cy="1313896"/>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Content Placeholder 2">
                <a:extLst>
                  <a:ext uri="{FF2B5EF4-FFF2-40B4-BE49-F238E27FC236}">
                    <a16:creationId xmlns:a16="http://schemas.microsoft.com/office/drawing/2014/main" xmlns="" id="{AE342295-96BD-48F9-B0D3-03F393D30481}"/>
                  </a:ext>
                </a:extLst>
              </p:cNvPr>
              <p:cNvSpPr txBox="1">
                <a:spLocks/>
              </p:cNvSpPr>
              <p:nvPr/>
            </p:nvSpPr>
            <p:spPr>
              <a:xfrm>
                <a:off x="812800" y="4300930"/>
                <a:ext cx="3384328" cy="109047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900"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修改文字内容，也可以直接复制你的内容到此。请替换文字修改文字内容，也可以直接复制你的内容到此。请替换文字内容，添加相关标题，修改文字内容，也可以直接复制你的内容到此。</a:t>
                </a:r>
                <a:endParaRPr lang="en-US" altLang="zh-CN" sz="900" b="1" dirty="0">
                  <a:solidFill>
                    <a:schemeClr val="bg1">
                      <a:lumMod val="50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39" name="矩形 38">
              <a:extLst>
                <a:ext uri="{FF2B5EF4-FFF2-40B4-BE49-F238E27FC236}">
                  <a16:creationId xmlns:a16="http://schemas.microsoft.com/office/drawing/2014/main" xmlns="" id="{84AFA7A7-CA1B-4A5F-8A15-AF006C3A4D6B}"/>
                </a:ext>
              </a:extLst>
            </p:cNvPr>
            <p:cNvSpPr/>
            <p:nvPr/>
          </p:nvSpPr>
          <p:spPr>
            <a:xfrm>
              <a:off x="8747036" y="4173820"/>
              <a:ext cx="2800777" cy="41272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altLang="zh-CN" sz="2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Tree>
    <p:extLst>
      <p:ext uri="{BB962C8B-B14F-4D97-AF65-F5344CB8AC3E}">
        <p14:creationId xmlns:p14="http://schemas.microsoft.com/office/powerpoint/2010/main" val="24205917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Freeform 5">
            <a:extLst>
              <a:ext uri="{FF2B5EF4-FFF2-40B4-BE49-F238E27FC236}">
                <a16:creationId xmlns:a16="http://schemas.microsoft.com/office/drawing/2014/main" xmlns="" id="{5B91206D-6842-4623-8207-542D68EB2301}"/>
              </a:ext>
            </a:extLst>
          </p:cNvPr>
          <p:cNvSpPr>
            <a:spLocks noEditPoints="1"/>
          </p:cNvSpPr>
          <p:nvPr/>
        </p:nvSpPr>
        <p:spPr bwMode="auto">
          <a:xfrm>
            <a:off x="2225735" y="2395162"/>
            <a:ext cx="1290297" cy="1118981"/>
          </a:xfrm>
          <a:custGeom>
            <a:avLst/>
            <a:gdLst>
              <a:gd name="T0" fmla="*/ 488 w 501"/>
              <a:gd name="T1" fmla="*/ 12 h 434"/>
              <a:gd name="T2" fmla="*/ 459 w 501"/>
              <a:gd name="T3" fmla="*/ 0 h 434"/>
              <a:gd name="T4" fmla="*/ 42 w 501"/>
              <a:gd name="T5" fmla="*/ 0 h 434"/>
              <a:gd name="T6" fmla="*/ 12 w 501"/>
              <a:gd name="T7" fmla="*/ 12 h 434"/>
              <a:gd name="T8" fmla="*/ 0 w 501"/>
              <a:gd name="T9" fmla="*/ 42 h 434"/>
              <a:gd name="T10" fmla="*/ 0 w 501"/>
              <a:gd name="T11" fmla="*/ 325 h 434"/>
              <a:gd name="T12" fmla="*/ 12 w 501"/>
              <a:gd name="T13" fmla="*/ 355 h 434"/>
              <a:gd name="T14" fmla="*/ 42 w 501"/>
              <a:gd name="T15" fmla="*/ 367 h 434"/>
              <a:gd name="T16" fmla="*/ 184 w 501"/>
              <a:gd name="T17" fmla="*/ 367 h 434"/>
              <a:gd name="T18" fmla="*/ 179 w 501"/>
              <a:gd name="T19" fmla="*/ 387 h 434"/>
              <a:gd name="T20" fmla="*/ 171 w 501"/>
              <a:gd name="T21" fmla="*/ 406 h 434"/>
              <a:gd name="T22" fmla="*/ 167 w 501"/>
              <a:gd name="T23" fmla="*/ 417 h 434"/>
              <a:gd name="T24" fmla="*/ 172 w 501"/>
              <a:gd name="T25" fmla="*/ 429 h 434"/>
              <a:gd name="T26" fmla="*/ 184 w 501"/>
              <a:gd name="T27" fmla="*/ 434 h 434"/>
              <a:gd name="T28" fmla="*/ 317 w 501"/>
              <a:gd name="T29" fmla="*/ 434 h 434"/>
              <a:gd name="T30" fmla="*/ 329 w 501"/>
              <a:gd name="T31" fmla="*/ 429 h 434"/>
              <a:gd name="T32" fmla="*/ 334 w 501"/>
              <a:gd name="T33" fmla="*/ 417 h 434"/>
              <a:gd name="T34" fmla="*/ 330 w 501"/>
              <a:gd name="T35" fmla="*/ 406 h 434"/>
              <a:gd name="T36" fmla="*/ 321 w 501"/>
              <a:gd name="T37" fmla="*/ 387 h 434"/>
              <a:gd name="T38" fmla="*/ 317 w 501"/>
              <a:gd name="T39" fmla="*/ 367 h 434"/>
              <a:gd name="T40" fmla="*/ 459 w 501"/>
              <a:gd name="T41" fmla="*/ 367 h 434"/>
              <a:gd name="T42" fmla="*/ 488 w 501"/>
              <a:gd name="T43" fmla="*/ 355 h 434"/>
              <a:gd name="T44" fmla="*/ 501 w 501"/>
              <a:gd name="T45" fmla="*/ 325 h 434"/>
              <a:gd name="T46" fmla="*/ 501 w 501"/>
              <a:gd name="T47" fmla="*/ 42 h 434"/>
              <a:gd name="T48" fmla="*/ 488 w 501"/>
              <a:gd name="T49" fmla="*/ 12 h 434"/>
              <a:gd name="T50" fmla="*/ 467 w 501"/>
              <a:gd name="T51" fmla="*/ 259 h 434"/>
              <a:gd name="T52" fmla="*/ 465 w 501"/>
              <a:gd name="T53" fmla="*/ 264 h 434"/>
              <a:gd name="T54" fmla="*/ 459 w 501"/>
              <a:gd name="T55" fmla="*/ 267 h 434"/>
              <a:gd name="T56" fmla="*/ 42 w 501"/>
              <a:gd name="T57" fmla="*/ 267 h 434"/>
              <a:gd name="T58" fmla="*/ 36 w 501"/>
              <a:gd name="T59" fmla="*/ 264 h 434"/>
              <a:gd name="T60" fmla="*/ 33 w 501"/>
              <a:gd name="T61" fmla="*/ 259 h 434"/>
              <a:gd name="T62" fmla="*/ 33 w 501"/>
              <a:gd name="T63" fmla="*/ 42 h 434"/>
              <a:gd name="T64" fmla="*/ 36 w 501"/>
              <a:gd name="T65" fmla="*/ 36 h 434"/>
              <a:gd name="T66" fmla="*/ 42 w 501"/>
              <a:gd name="T67" fmla="*/ 33 h 434"/>
              <a:gd name="T68" fmla="*/ 459 w 501"/>
              <a:gd name="T69" fmla="*/ 33 h 434"/>
              <a:gd name="T70" fmla="*/ 465 w 501"/>
              <a:gd name="T71" fmla="*/ 36 h 434"/>
              <a:gd name="T72" fmla="*/ 467 w 501"/>
              <a:gd name="T73" fmla="*/ 42 h 434"/>
              <a:gd name="T74" fmla="*/ 467 w 501"/>
              <a:gd name="T75" fmla="*/ 259 h 434"/>
              <a:gd name="T76" fmla="*/ 467 w 501"/>
              <a:gd name="T77" fmla="*/ 259 h 434"/>
              <a:gd name="T78" fmla="*/ 467 w 501"/>
              <a:gd name="T79" fmla="*/ 25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01" h="434">
                <a:moveTo>
                  <a:pt x="488" y="12"/>
                </a:moveTo>
                <a:cubicBezTo>
                  <a:pt x="480" y="4"/>
                  <a:pt x="470" y="0"/>
                  <a:pt x="459" y="0"/>
                </a:cubicBezTo>
                <a:cubicBezTo>
                  <a:pt x="42" y="0"/>
                  <a:pt x="42" y="0"/>
                  <a:pt x="42" y="0"/>
                </a:cubicBezTo>
                <a:cubicBezTo>
                  <a:pt x="30" y="0"/>
                  <a:pt x="20" y="4"/>
                  <a:pt x="12" y="12"/>
                </a:cubicBezTo>
                <a:cubicBezTo>
                  <a:pt x="4" y="20"/>
                  <a:pt x="0" y="30"/>
                  <a:pt x="0" y="42"/>
                </a:cubicBezTo>
                <a:cubicBezTo>
                  <a:pt x="0" y="325"/>
                  <a:pt x="0" y="325"/>
                  <a:pt x="0" y="325"/>
                </a:cubicBezTo>
                <a:cubicBezTo>
                  <a:pt x="0" y="337"/>
                  <a:pt x="4" y="347"/>
                  <a:pt x="12" y="355"/>
                </a:cubicBezTo>
                <a:cubicBezTo>
                  <a:pt x="20" y="363"/>
                  <a:pt x="30" y="367"/>
                  <a:pt x="42" y="367"/>
                </a:cubicBezTo>
                <a:cubicBezTo>
                  <a:pt x="184" y="367"/>
                  <a:pt x="184" y="367"/>
                  <a:pt x="184" y="367"/>
                </a:cubicBezTo>
                <a:cubicBezTo>
                  <a:pt x="184" y="374"/>
                  <a:pt x="182" y="380"/>
                  <a:pt x="179" y="387"/>
                </a:cubicBezTo>
                <a:cubicBezTo>
                  <a:pt x="177" y="394"/>
                  <a:pt x="174" y="400"/>
                  <a:pt x="171" y="406"/>
                </a:cubicBezTo>
                <a:cubicBezTo>
                  <a:pt x="168" y="411"/>
                  <a:pt x="167" y="415"/>
                  <a:pt x="167" y="417"/>
                </a:cubicBezTo>
                <a:cubicBezTo>
                  <a:pt x="167" y="422"/>
                  <a:pt x="169" y="426"/>
                  <a:pt x="172" y="429"/>
                </a:cubicBezTo>
                <a:cubicBezTo>
                  <a:pt x="175" y="432"/>
                  <a:pt x="179" y="434"/>
                  <a:pt x="184" y="434"/>
                </a:cubicBezTo>
                <a:cubicBezTo>
                  <a:pt x="317" y="434"/>
                  <a:pt x="317" y="434"/>
                  <a:pt x="317" y="434"/>
                </a:cubicBezTo>
                <a:cubicBezTo>
                  <a:pt x="322" y="434"/>
                  <a:pt x="325" y="432"/>
                  <a:pt x="329" y="429"/>
                </a:cubicBezTo>
                <a:cubicBezTo>
                  <a:pt x="332" y="426"/>
                  <a:pt x="334" y="422"/>
                  <a:pt x="334" y="417"/>
                </a:cubicBezTo>
                <a:cubicBezTo>
                  <a:pt x="334" y="415"/>
                  <a:pt x="332" y="411"/>
                  <a:pt x="330" y="406"/>
                </a:cubicBezTo>
                <a:cubicBezTo>
                  <a:pt x="327" y="400"/>
                  <a:pt x="324" y="394"/>
                  <a:pt x="321" y="387"/>
                </a:cubicBezTo>
                <a:cubicBezTo>
                  <a:pt x="318" y="380"/>
                  <a:pt x="317" y="374"/>
                  <a:pt x="317" y="367"/>
                </a:cubicBezTo>
                <a:cubicBezTo>
                  <a:pt x="459" y="367"/>
                  <a:pt x="459" y="367"/>
                  <a:pt x="459" y="367"/>
                </a:cubicBezTo>
                <a:cubicBezTo>
                  <a:pt x="470" y="367"/>
                  <a:pt x="480" y="363"/>
                  <a:pt x="488" y="355"/>
                </a:cubicBezTo>
                <a:cubicBezTo>
                  <a:pt x="496" y="347"/>
                  <a:pt x="501" y="337"/>
                  <a:pt x="501" y="325"/>
                </a:cubicBezTo>
                <a:cubicBezTo>
                  <a:pt x="501" y="42"/>
                  <a:pt x="501" y="42"/>
                  <a:pt x="501" y="42"/>
                </a:cubicBezTo>
                <a:cubicBezTo>
                  <a:pt x="501" y="30"/>
                  <a:pt x="496" y="20"/>
                  <a:pt x="488" y="12"/>
                </a:cubicBezTo>
                <a:close/>
                <a:moveTo>
                  <a:pt x="467" y="259"/>
                </a:moveTo>
                <a:cubicBezTo>
                  <a:pt x="467" y="261"/>
                  <a:pt x="466" y="263"/>
                  <a:pt x="465" y="264"/>
                </a:cubicBezTo>
                <a:cubicBezTo>
                  <a:pt x="463" y="266"/>
                  <a:pt x="461" y="267"/>
                  <a:pt x="459" y="267"/>
                </a:cubicBezTo>
                <a:cubicBezTo>
                  <a:pt x="42" y="267"/>
                  <a:pt x="42" y="267"/>
                  <a:pt x="42" y="267"/>
                </a:cubicBezTo>
                <a:cubicBezTo>
                  <a:pt x="39" y="267"/>
                  <a:pt x="38" y="266"/>
                  <a:pt x="36" y="264"/>
                </a:cubicBezTo>
                <a:cubicBezTo>
                  <a:pt x="34" y="263"/>
                  <a:pt x="33" y="261"/>
                  <a:pt x="33" y="259"/>
                </a:cubicBezTo>
                <a:cubicBezTo>
                  <a:pt x="33" y="42"/>
                  <a:pt x="33" y="42"/>
                  <a:pt x="33" y="42"/>
                </a:cubicBezTo>
                <a:cubicBezTo>
                  <a:pt x="33" y="39"/>
                  <a:pt x="34" y="37"/>
                  <a:pt x="36" y="36"/>
                </a:cubicBezTo>
                <a:cubicBezTo>
                  <a:pt x="38" y="34"/>
                  <a:pt x="39" y="33"/>
                  <a:pt x="42" y="33"/>
                </a:cubicBezTo>
                <a:cubicBezTo>
                  <a:pt x="459" y="33"/>
                  <a:pt x="459" y="33"/>
                  <a:pt x="459" y="33"/>
                </a:cubicBezTo>
                <a:cubicBezTo>
                  <a:pt x="461" y="33"/>
                  <a:pt x="463" y="34"/>
                  <a:pt x="465" y="36"/>
                </a:cubicBezTo>
                <a:cubicBezTo>
                  <a:pt x="466" y="37"/>
                  <a:pt x="467" y="39"/>
                  <a:pt x="467" y="42"/>
                </a:cubicBezTo>
                <a:lnTo>
                  <a:pt x="467" y="259"/>
                </a:lnTo>
                <a:close/>
                <a:moveTo>
                  <a:pt x="467" y="259"/>
                </a:moveTo>
                <a:cubicBezTo>
                  <a:pt x="467" y="259"/>
                  <a:pt x="467" y="259"/>
                  <a:pt x="467" y="259"/>
                </a:cubicBezTo>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GB"/>
          </a:p>
        </p:txBody>
      </p:sp>
      <p:sp>
        <p:nvSpPr>
          <p:cNvPr id="6" name="Freeform 9">
            <a:extLst>
              <a:ext uri="{FF2B5EF4-FFF2-40B4-BE49-F238E27FC236}">
                <a16:creationId xmlns:a16="http://schemas.microsoft.com/office/drawing/2014/main" xmlns="" id="{E7F9633E-C7B5-4529-9B68-E0DFECC35A54}"/>
              </a:ext>
            </a:extLst>
          </p:cNvPr>
          <p:cNvSpPr>
            <a:spLocks noEditPoints="1"/>
          </p:cNvSpPr>
          <p:nvPr/>
        </p:nvSpPr>
        <p:spPr bwMode="auto">
          <a:xfrm>
            <a:off x="5845745" y="2329626"/>
            <a:ext cx="969420" cy="1250050"/>
          </a:xfrm>
          <a:custGeom>
            <a:avLst/>
            <a:gdLst>
              <a:gd name="T0" fmla="*/ 644 w 725"/>
              <a:gd name="T1" fmla="*/ 0 h 906"/>
              <a:gd name="T2" fmla="*/ 81 w 725"/>
              <a:gd name="T3" fmla="*/ 0 h 906"/>
              <a:gd name="T4" fmla="*/ 0 w 725"/>
              <a:gd name="T5" fmla="*/ 81 h 906"/>
              <a:gd name="T6" fmla="*/ 0 w 725"/>
              <a:gd name="T7" fmla="*/ 826 h 906"/>
              <a:gd name="T8" fmla="*/ 81 w 725"/>
              <a:gd name="T9" fmla="*/ 906 h 906"/>
              <a:gd name="T10" fmla="*/ 644 w 725"/>
              <a:gd name="T11" fmla="*/ 906 h 906"/>
              <a:gd name="T12" fmla="*/ 725 w 725"/>
              <a:gd name="T13" fmla="*/ 826 h 906"/>
              <a:gd name="T14" fmla="*/ 725 w 725"/>
              <a:gd name="T15" fmla="*/ 81 h 906"/>
              <a:gd name="T16" fmla="*/ 644 w 725"/>
              <a:gd name="T17" fmla="*/ 0 h 906"/>
              <a:gd name="T18" fmla="*/ 362 w 725"/>
              <a:gd name="T19" fmla="*/ 862 h 906"/>
              <a:gd name="T20" fmla="*/ 328 w 725"/>
              <a:gd name="T21" fmla="*/ 827 h 906"/>
              <a:gd name="T22" fmla="*/ 362 w 725"/>
              <a:gd name="T23" fmla="*/ 793 h 906"/>
              <a:gd name="T24" fmla="*/ 397 w 725"/>
              <a:gd name="T25" fmla="*/ 827 h 906"/>
              <a:gd name="T26" fmla="*/ 362 w 725"/>
              <a:gd name="T27" fmla="*/ 862 h 906"/>
              <a:gd name="T28" fmla="*/ 654 w 725"/>
              <a:gd name="T29" fmla="*/ 740 h 906"/>
              <a:gd name="T30" fmla="*/ 637 w 725"/>
              <a:gd name="T31" fmla="*/ 758 h 906"/>
              <a:gd name="T32" fmla="*/ 88 w 725"/>
              <a:gd name="T33" fmla="*/ 758 h 906"/>
              <a:gd name="T34" fmla="*/ 70 w 725"/>
              <a:gd name="T35" fmla="*/ 740 h 906"/>
              <a:gd name="T36" fmla="*/ 70 w 725"/>
              <a:gd name="T37" fmla="*/ 86 h 906"/>
              <a:gd name="T38" fmla="*/ 88 w 725"/>
              <a:gd name="T39" fmla="*/ 69 h 906"/>
              <a:gd name="T40" fmla="*/ 637 w 725"/>
              <a:gd name="T41" fmla="*/ 69 h 906"/>
              <a:gd name="T42" fmla="*/ 654 w 725"/>
              <a:gd name="T43" fmla="*/ 86 h 906"/>
              <a:gd name="T44" fmla="*/ 654 w 725"/>
              <a:gd name="T45" fmla="*/ 740 h 906"/>
              <a:gd name="T46" fmla="*/ 654 w 725"/>
              <a:gd name="T47" fmla="*/ 740 h 906"/>
              <a:gd name="T48" fmla="*/ 654 w 725"/>
              <a:gd name="T49" fmla="*/ 74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5" h="906">
                <a:moveTo>
                  <a:pt x="644" y="0"/>
                </a:moveTo>
                <a:cubicBezTo>
                  <a:pt x="81" y="0"/>
                  <a:pt x="81" y="0"/>
                  <a:pt x="81" y="0"/>
                </a:cubicBezTo>
                <a:cubicBezTo>
                  <a:pt x="36" y="0"/>
                  <a:pt x="0" y="36"/>
                  <a:pt x="0" y="81"/>
                </a:cubicBezTo>
                <a:cubicBezTo>
                  <a:pt x="0" y="826"/>
                  <a:pt x="0" y="826"/>
                  <a:pt x="0" y="826"/>
                </a:cubicBezTo>
                <a:cubicBezTo>
                  <a:pt x="0" y="870"/>
                  <a:pt x="36" y="906"/>
                  <a:pt x="81" y="906"/>
                </a:cubicBezTo>
                <a:cubicBezTo>
                  <a:pt x="644" y="906"/>
                  <a:pt x="644" y="906"/>
                  <a:pt x="644" y="906"/>
                </a:cubicBezTo>
                <a:cubicBezTo>
                  <a:pt x="689" y="906"/>
                  <a:pt x="725" y="870"/>
                  <a:pt x="725" y="826"/>
                </a:cubicBezTo>
                <a:cubicBezTo>
                  <a:pt x="725" y="81"/>
                  <a:pt x="725" y="81"/>
                  <a:pt x="725" y="81"/>
                </a:cubicBezTo>
                <a:cubicBezTo>
                  <a:pt x="725" y="36"/>
                  <a:pt x="689" y="0"/>
                  <a:pt x="644" y="0"/>
                </a:cubicBezTo>
                <a:close/>
                <a:moveTo>
                  <a:pt x="362" y="862"/>
                </a:moveTo>
                <a:cubicBezTo>
                  <a:pt x="343" y="862"/>
                  <a:pt x="328" y="846"/>
                  <a:pt x="328" y="827"/>
                </a:cubicBezTo>
                <a:cubicBezTo>
                  <a:pt x="328" y="808"/>
                  <a:pt x="343" y="793"/>
                  <a:pt x="362" y="793"/>
                </a:cubicBezTo>
                <a:cubicBezTo>
                  <a:pt x="382" y="793"/>
                  <a:pt x="397" y="808"/>
                  <a:pt x="397" y="827"/>
                </a:cubicBezTo>
                <a:cubicBezTo>
                  <a:pt x="397" y="846"/>
                  <a:pt x="382" y="862"/>
                  <a:pt x="362" y="862"/>
                </a:cubicBezTo>
                <a:close/>
                <a:moveTo>
                  <a:pt x="654" y="740"/>
                </a:moveTo>
                <a:cubicBezTo>
                  <a:pt x="654" y="750"/>
                  <a:pt x="647" y="758"/>
                  <a:pt x="637" y="758"/>
                </a:cubicBezTo>
                <a:cubicBezTo>
                  <a:pt x="88" y="758"/>
                  <a:pt x="88" y="758"/>
                  <a:pt x="88" y="758"/>
                </a:cubicBezTo>
                <a:cubicBezTo>
                  <a:pt x="78" y="758"/>
                  <a:pt x="70" y="750"/>
                  <a:pt x="70" y="740"/>
                </a:cubicBezTo>
                <a:cubicBezTo>
                  <a:pt x="70" y="86"/>
                  <a:pt x="70" y="86"/>
                  <a:pt x="70" y="86"/>
                </a:cubicBezTo>
                <a:cubicBezTo>
                  <a:pt x="70" y="77"/>
                  <a:pt x="78" y="69"/>
                  <a:pt x="88" y="69"/>
                </a:cubicBezTo>
                <a:cubicBezTo>
                  <a:pt x="637" y="69"/>
                  <a:pt x="637" y="69"/>
                  <a:pt x="637" y="69"/>
                </a:cubicBezTo>
                <a:cubicBezTo>
                  <a:pt x="647" y="69"/>
                  <a:pt x="654" y="77"/>
                  <a:pt x="654" y="86"/>
                </a:cubicBezTo>
                <a:lnTo>
                  <a:pt x="654" y="740"/>
                </a:lnTo>
                <a:close/>
                <a:moveTo>
                  <a:pt x="654" y="740"/>
                </a:moveTo>
                <a:cubicBezTo>
                  <a:pt x="654" y="740"/>
                  <a:pt x="654" y="740"/>
                  <a:pt x="654" y="740"/>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GB"/>
          </a:p>
        </p:txBody>
      </p:sp>
      <p:sp>
        <p:nvSpPr>
          <p:cNvPr id="7" name="Freeform 13">
            <a:extLst>
              <a:ext uri="{FF2B5EF4-FFF2-40B4-BE49-F238E27FC236}">
                <a16:creationId xmlns:a16="http://schemas.microsoft.com/office/drawing/2014/main" xmlns="" id="{B4CC8FAB-75BE-4B6F-BAB5-185926AF2DF2}"/>
              </a:ext>
            </a:extLst>
          </p:cNvPr>
          <p:cNvSpPr>
            <a:spLocks noEditPoints="1"/>
          </p:cNvSpPr>
          <p:nvPr/>
        </p:nvSpPr>
        <p:spPr bwMode="auto">
          <a:xfrm>
            <a:off x="9144878" y="2372532"/>
            <a:ext cx="697706" cy="1164236"/>
          </a:xfrm>
          <a:custGeom>
            <a:avLst/>
            <a:gdLst>
              <a:gd name="T0" fmla="*/ 615 w 704"/>
              <a:gd name="T1" fmla="*/ 0 h 1176"/>
              <a:gd name="T2" fmla="*/ 89 w 704"/>
              <a:gd name="T3" fmla="*/ 0 h 1176"/>
              <a:gd name="T4" fmla="*/ 0 w 704"/>
              <a:gd name="T5" fmla="*/ 89 h 1176"/>
              <a:gd name="T6" fmla="*/ 0 w 704"/>
              <a:gd name="T7" fmla="*/ 1087 h 1176"/>
              <a:gd name="T8" fmla="*/ 89 w 704"/>
              <a:gd name="T9" fmla="*/ 1176 h 1176"/>
              <a:gd name="T10" fmla="*/ 615 w 704"/>
              <a:gd name="T11" fmla="*/ 1176 h 1176"/>
              <a:gd name="T12" fmla="*/ 704 w 704"/>
              <a:gd name="T13" fmla="*/ 1087 h 1176"/>
              <a:gd name="T14" fmla="*/ 704 w 704"/>
              <a:gd name="T15" fmla="*/ 89 h 1176"/>
              <a:gd name="T16" fmla="*/ 615 w 704"/>
              <a:gd name="T17" fmla="*/ 0 h 1176"/>
              <a:gd name="T18" fmla="*/ 387 w 704"/>
              <a:gd name="T19" fmla="*/ 1084 h 1176"/>
              <a:gd name="T20" fmla="*/ 375 w 704"/>
              <a:gd name="T21" fmla="*/ 1097 h 1176"/>
              <a:gd name="T22" fmla="*/ 329 w 704"/>
              <a:gd name="T23" fmla="*/ 1097 h 1176"/>
              <a:gd name="T24" fmla="*/ 317 w 704"/>
              <a:gd name="T25" fmla="*/ 1084 h 1176"/>
              <a:gd name="T26" fmla="*/ 317 w 704"/>
              <a:gd name="T27" fmla="*/ 1044 h 1176"/>
              <a:gd name="T28" fmla="*/ 322 w 704"/>
              <a:gd name="T29" fmla="*/ 1033 h 1176"/>
              <a:gd name="T30" fmla="*/ 345 w 704"/>
              <a:gd name="T31" fmla="*/ 1017 h 1176"/>
              <a:gd name="T32" fmla="*/ 359 w 704"/>
              <a:gd name="T33" fmla="*/ 1017 h 1176"/>
              <a:gd name="T34" fmla="*/ 382 w 704"/>
              <a:gd name="T35" fmla="*/ 1033 h 1176"/>
              <a:gd name="T36" fmla="*/ 387 w 704"/>
              <a:gd name="T37" fmla="*/ 1044 h 1176"/>
              <a:gd name="T38" fmla="*/ 387 w 704"/>
              <a:gd name="T39" fmla="*/ 1084 h 1176"/>
              <a:gd name="T40" fmla="*/ 598 w 704"/>
              <a:gd name="T41" fmla="*/ 962 h 1176"/>
              <a:gd name="T42" fmla="*/ 106 w 704"/>
              <a:gd name="T43" fmla="*/ 962 h 1176"/>
              <a:gd name="T44" fmla="*/ 106 w 704"/>
              <a:gd name="T45" fmla="*/ 135 h 1176"/>
              <a:gd name="T46" fmla="*/ 598 w 704"/>
              <a:gd name="T47" fmla="*/ 135 h 1176"/>
              <a:gd name="T48" fmla="*/ 598 w 704"/>
              <a:gd name="T49" fmla="*/ 962 h 1176"/>
              <a:gd name="T50" fmla="*/ 598 w 704"/>
              <a:gd name="T51" fmla="*/ 962 h 1176"/>
              <a:gd name="T52" fmla="*/ 598 w 704"/>
              <a:gd name="T53" fmla="*/ 962 h 1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4" h="1176">
                <a:moveTo>
                  <a:pt x="615" y="0"/>
                </a:moveTo>
                <a:cubicBezTo>
                  <a:pt x="89" y="0"/>
                  <a:pt x="89" y="0"/>
                  <a:pt x="89" y="0"/>
                </a:cubicBezTo>
                <a:cubicBezTo>
                  <a:pt x="40" y="0"/>
                  <a:pt x="0" y="40"/>
                  <a:pt x="0" y="89"/>
                </a:cubicBezTo>
                <a:cubicBezTo>
                  <a:pt x="0" y="1087"/>
                  <a:pt x="0" y="1087"/>
                  <a:pt x="0" y="1087"/>
                </a:cubicBezTo>
                <a:cubicBezTo>
                  <a:pt x="0" y="1136"/>
                  <a:pt x="40" y="1176"/>
                  <a:pt x="89" y="1176"/>
                </a:cubicBezTo>
                <a:cubicBezTo>
                  <a:pt x="615" y="1176"/>
                  <a:pt x="615" y="1176"/>
                  <a:pt x="615" y="1176"/>
                </a:cubicBezTo>
                <a:cubicBezTo>
                  <a:pt x="664" y="1176"/>
                  <a:pt x="704" y="1136"/>
                  <a:pt x="704" y="1087"/>
                </a:cubicBezTo>
                <a:cubicBezTo>
                  <a:pt x="704" y="89"/>
                  <a:pt x="704" y="89"/>
                  <a:pt x="704" y="89"/>
                </a:cubicBezTo>
                <a:cubicBezTo>
                  <a:pt x="704" y="40"/>
                  <a:pt x="664" y="0"/>
                  <a:pt x="615" y="0"/>
                </a:cubicBezTo>
                <a:close/>
                <a:moveTo>
                  <a:pt x="387" y="1084"/>
                </a:moveTo>
                <a:cubicBezTo>
                  <a:pt x="387" y="1091"/>
                  <a:pt x="382" y="1097"/>
                  <a:pt x="375" y="1097"/>
                </a:cubicBezTo>
                <a:cubicBezTo>
                  <a:pt x="329" y="1097"/>
                  <a:pt x="329" y="1097"/>
                  <a:pt x="329" y="1097"/>
                </a:cubicBezTo>
                <a:cubicBezTo>
                  <a:pt x="322" y="1097"/>
                  <a:pt x="317" y="1091"/>
                  <a:pt x="317" y="1084"/>
                </a:cubicBezTo>
                <a:cubicBezTo>
                  <a:pt x="317" y="1044"/>
                  <a:pt x="317" y="1044"/>
                  <a:pt x="317" y="1044"/>
                </a:cubicBezTo>
                <a:cubicBezTo>
                  <a:pt x="317" y="1040"/>
                  <a:pt x="319" y="1036"/>
                  <a:pt x="322" y="1033"/>
                </a:cubicBezTo>
                <a:cubicBezTo>
                  <a:pt x="345" y="1017"/>
                  <a:pt x="345" y="1017"/>
                  <a:pt x="345" y="1017"/>
                </a:cubicBezTo>
                <a:cubicBezTo>
                  <a:pt x="349" y="1014"/>
                  <a:pt x="355" y="1014"/>
                  <a:pt x="359" y="1017"/>
                </a:cubicBezTo>
                <a:cubicBezTo>
                  <a:pt x="382" y="1033"/>
                  <a:pt x="382" y="1033"/>
                  <a:pt x="382" y="1033"/>
                </a:cubicBezTo>
                <a:cubicBezTo>
                  <a:pt x="385" y="1036"/>
                  <a:pt x="387" y="1040"/>
                  <a:pt x="387" y="1044"/>
                </a:cubicBezTo>
                <a:cubicBezTo>
                  <a:pt x="387" y="1084"/>
                  <a:pt x="387" y="1084"/>
                  <a:pt x="387" y="1084"/>
                </a:cubicBezTo>
                <a:close/>
                <a:moveTo>
                  <a:pt x="598" y="962"/>
                </a:moveTo>
                <a:cubicBezTo>
                  <a:pt x="106" y="962"/>
                  <a:pt x="106" y="962"/>
                  <a:pt x="106" y="962"/>
                </a:cubicBezTo>
                <a:cubicBezTo>
                  <a:pt x="106" y="135"/>
                  <a:pt x="106" y="135"/>
                  <a:pt x="106" y="135"/>
                </a:cubicBezTo>
                <a:cubicBezTo>
                  <a:pt x="598" y="135"/>
                  <a:pt x="598" y="135"/>
                  <a:pt x="598" y="135"/>
                </a:cubicBezTo>
                <a:lnTo>
                  <a:pt x="598" y="962"/>
                </a:lnTo>
                <a:close/>
                <a:moveTo>
                  <a:pt x="598" y="962"/>
                </a:moveTo>
                <a:cubicBezTo>
                  <a:pt x="598" y="962"/>
                  <a:pt x="598" y="962"/>
                  <a:pt x="598" y="962"/>
                </a:cubicBezTo>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endParaRPr lang="en-GB"/>
          </a:p>
        </p:txBody>
      </p:sp>
      <p:sp>
        <p:nvSpPr>
          <p:cNvPr id="8" name="TextBox 36">
            <a:extLst>
              <a:ext uri="{FF2B5EF4-FFF2-40B4-BE49-F238E27FC236}">
                <a16:creationId xmlns:a16="http://schemas.microsoft.com/office/drawing/2014/main" xmlns="" id="{003C63B6-3324-481A-9210-515BCECDEE7D}"/>
              </a:ext>
            </a:extLst>
          </p:cNvPr>
          <p:cNvSpPr txBox="1"/>
          <p:nvPr/>
        </p:nvSpPr>
        <p:spPr>
          <a:xfrm>
            <a:off x="2313678" y="1841400"/>
            <a:ext cx="1114409" cy="369332"/>
          </a:xfrm>
          <a:prstGeom prst="rect">
            <a:avLst/>
          </a:prstGeom>
          <a:noFill/>
        </p:spPr>
        <p:txBody>
          <a:bodyPr wrap="none" rtlCol="0">
            <a:spAutoFit/>
          </a:bodyPr>
          <a:lstStyle/>
          <a:p>
            <a:pPr algn="ctr"/>
            <a:r>
              <a:rPr lang="zh-CN" altLang="en-US" b="1" dirty="0">
                <a:solidFill>
                  <a:schemeClr val="bg1">
                    <a:lumMod val="50000"/>
                  </a:schemeClr>
                </a:solidFill>
              </a:rPr>
              <a:t>加入标题</a:t>
            </a:r>
            <a:endParaRPr lang="en-GB" b="1" dirty="0">
              <a:solidFill>
                <a:schemeClr val="bg1">
                  <a:lumMod val="50000"/>
                </a:schemeClr>
              </a:solidFill>
            </a:endParaRPr>
          </a:p>
        </p:txBody>
      </p:sp>
      <p:sp>
        <p:nvSpPr>
          <p:cNvPr id="9" name="TextBox 37">
            <a:extLst>
              <a:ext uri="{FF2B5EF4-FFF2-40B4-BE49-F238E27FC236}">
                <a16:creationId xmlns:a16="http://schemas.microsoft.com/office/drawing/2014/main" xmlns="" id="{DF077505-EF47-43F7-AB66-2F12DE24AC5B}"/>
              </a:ext>
            </a:extLst>
          </p:cNvPr>
          <p:cNvSpPr txBox="1"/>
          <p:nvPr/>
        </p:nvSpPr>
        <p:spPr>
          <a:xfrm>
            <a:off x="5773251" y="1841400"/>
            <a:ext cx="1114408" cy="369332"/>
          </a:xfrm>
          <a:prstGeom prst="rect">
            <a:avLst/>
          </a:prstGeom>
          <a:noFill/>
        </p:spPr>
        <p:txBody>
          <a:bodyPr wrap="none" rtlCol="0">
            <a:spAutoFit/>
          </a:bodyPr>
          <a:lstStyle/>
          <a:p>
            <a:pPr algn="ctr"/>
            <a:r>
              <a:rPr lang="zh-CN" altLang="en-US" b="1" dirty="0">
                <a:solidFill>
                  <a:schemeClr val="bg1">
                    <a:lumMod val="50000"/>
                  </a:schemeClr>
                </a:solidFill>
              </a:rPr>
              <a:t>加入标题</a:t>
            </a:r>
            <a:endParaRPr lang="en-GB" altLang="zh-CN" b="1" dirty="0">
              <a:solidFill>
                <a:schemeClr val="bg1">
                  <a:lumMod val="50000"/>
                </a:schemeClr>
              </a:solidFill>
            </a:endParaRPr>
          </a:p>
        </p:txBody>
      </p:sp>
      <p:sp>
        <p:nvSpPr>
          <p:cNvPr id="10" name="TextBox 38">
            <a:extLst>
              <a:ext uri="{FF2B5EF4-FFF2-40B4-BE49-F238E27FC236}">
                <a16:creationId xmlns:a16="http://schemas.microsoft.com/office/drawing/2014/main" xmlns="" id="{82C96145-02C7-4B98-8F92-74B408ACD81C}"/>
              </a:ext>
            </a:extLst>
          </p:cNvPr>
          <p:cNvSpPr txBox="1"/>
          <p:nvPr/>
        </p:nvSpPr>
        <p:spPr>
          <a:xfrm>
            <a:off x="8936526" y="1841400"/>
            <a:ext cx="1114409" cy="369332"/>
          </a:xfrm>
          <a:prstGeom prst="rect">
            <a:avLst/>
          </a:prstGeom>
          <a:noFill/>
        </p:spPr>
        <p:txBody>
          <a:bodyPr wrap="none" rtlCol="0">
            <a:spAutoFit/>
          </a:bodyPr>
          <a:lstStyle/>
          <a:p>
            <a:pPr algn="ctr"/>
            <a:r>
              <a:rPr lang="zh-CN" altLang="en-US" b="1" dirty="0">
                <a:solidFill>
                  <a:schemeClr val="bg1">
                    <a:lumMod val="50000"/>
                  </a:schemeClr>
                </a:solidFill>
              </a:rPr>
              <a:t>加入标题</a:t>
            </a:r>
            <a:endParaRPr lang="en-GB" altLang="zh-CN" b="1" dirty="0">
              <a:solidFill>
                <a:schemeClr val="bg1">
                  <a:lumMod val="50000"/>
                </a:schemeClr>
              </a:solidFill>
            </a:endParaRPr>
          </a:p>
        </p:txBody>
      </p:sp>
      <p:grpSp>
        <p:nvGrpSpPr>
          <p:cNvPr id="11" name="组合 10">
            <a:extLst>
              <a:ext uri="{FF2B5EF4-FFF2-40B4-BE49-F238E27FC236}">
                <a16:creationId xmlns:a16="http://schemas.microsoft.com/office/drawing/2014/main" xmlns="" id="{76D08175-D615-4982-9DCD-6013EF212AB6}"/>
              </a:ext>
            </a:extLst>
          </p:cNvPr>
          <p:cNvGrpSpPr/>
          <p:nvPr/>
        </p:nvGrpSpPr>
        <p:grpSpPr>
          <a:xfrm>
            <a:off x="4608047" y="4939105"/>
            <a:ext cx="3545446" cy="1023504"/>
            <a:chOff x="4695131" y="5163190"/>
            <a:chExt cx="3545446" cy="1023504"/>
          </a:xfrm>
        </p:grpSpPr>
        <p:sp>
          <p:nvSpPr>
            <p:cNvPr id="12" name="TextBox 11">
              <a:extLst>
                <a:ext uri="{FF2B5EF4-FFF2-40B4-BE49-F238E27FC236}">
                  <a16:creationId xmlns:a16="http://schemas.microsoft.com/office/drawing/2014/main" xmlns="" id="{CA5ACC47-8AC6-43B2-BFCC-C121C699657B}"/>
                </a:ext>
              </a:extLst>
            </p:cNvPr>
            <p:cNvSpPr txBox="1"/>
            <p:nvPr/>
          </p:nvSpPr>
          <p:spPr>
            <a:xfrm flipH="1">
              <a:off x="4695131" y="5163190"/>
              <a:ext cx="3545446"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TextBox 12">
              <a:extLst>
                <a:ext uri="{FF2B5EF4-FFF2-40B4-BE49-F238E27FC236}">
                  <a16:creationId xmlns:a16="http://schemas.microsoft.com/office/drawing/2014/main" xmlns="" id="{68F6BC54-CAA9-4E71-B166-E24E3020136E}"/>
                </a:ext>
              </a:extLst>
            </p:cNvPr>
            <p:cNvSpPr txBox="1"/>
            <p:nvPr/>
          </p:nvSpPr>
          <p:spPr>
            <a:xfrm flipH="1">
              <a:off x="5163772" y="5386511"/>
              <a:ext cx="2576975" cy="800183"/>
            </a:xfrm>
            <a:prstGeom prst="rect">
              <a:avLst/>
            </a:prstGeom>
            <a:noFill/>
          </p:spPr>
          <p:txBody>
            <a:bodyPr wrap="square" lIns="182843" tIns="91422" rIns="182843" bIns="91422"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4" name="六边形 13">
            <a:extLst>
              <a:ext uri="{FF2B5EF4-FFF2-40B4-BE49-F238E27FC236}">
                <a16:creationId xmlns:a16="http://schemas.microsoft.com/office/drawing/2014/main" xmlns="" id="{C29D06FA-5737-4BA1-9F7D-379B4A4A64C3}"/>
              </a:ext>
            </a:extLst>
          </p:cNvPr>
          <p:cNvSpPr/>
          <p:nvPr/>
        </p:nvSpPr>
        <p:spPr>
          <a:xfrm>
            <a:off x="1735668" y="3879562"/>
            <a:ext cx="2391684" cy="800468"/>
          </a:xfrm>
          <a:prstGeom prst="hexagon">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5" name="六边形 14">
            <a:extLst>
              <a:ext uri="{FF2B5EF4-FFF2-40B4-BE49-F238E27FC236}">
                <a16:creationId xmlns:a16="http://schemas.microsoft.com/office/drawing/2014/main" xmlns="" id="{64161C0C-05A7-4D4F-95A7-03456939CFD7}"/>
              </a:ext>
            </a:extLst>
          </p:cNvPr>
          <p:cNvSpPr/>
          <p:nvPr/>
        </p:nvSpPr>
        <p:spPr>
          <a:xfrm>
            <a:off x="5184051" y="3879562"/>
            <a:ext cx="2391684" cy="800468"/>
          </a:xfrm>
          <a:prstGeom prst="hexagon">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六边形 16">
            <a:extLst>
              <a:ext uri="{FF2B5EF4-FFF2-40B4-BE49-F238E27FC236}">
                <a16:creationId xmlns:a16="http://schemas.microsoft.com/office/drawing/2014/main" xmlns="" id="{7F88E219-239D-45A5-8535-E6A95756D022}"/>
              </a:ext>
            </a:extLst>
          </p:cNvPr>
          <p:cNvSpPr/>
          <p:nvPr/>
        </p:nvSpPr>
        <p:spPr>
          <a:xfrm>
            <a:off x="8299295" y="3879562"/>
            <a:ext cx="2391684" cy="800468"/>
          </a:xfrm>
          <a:prstGeom prst="hexagon">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文本框 17">
            <a:extLst>
              <a:ext uri="{FF2B5EF4-FFF2-40B4-BE49-F238E27FC236}">
                <a16:creationId xmlns:a16="http://schemas.microsoft.com/office/drawing/2014/main" xmlns="" id="{9BA2244D-66AF-4E46-8944-67E0BAE9D37B}"/>
              </a:ext>
            </a:extLst>
          </p:cNvPr>
          <p:cNvSpPr txBox="1"/>
          <p:nvPr/>
        </p:nvSpPr>
        <p:spPr>
          <a:xfrm>
            <a:off x="2071278" y="3980167"/>
            <a:ext cx="1620957" cy="523220"/>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19" name="文本框 18">
            <a:extLst>
              <a:ext uri="{FF2B5EF4-FFF2-40B4-BE49-F238E27FC236}">
                <a16:creationId xmlns:a16="http://schemas.microsoft.com/office/drawing/2014/main" xmlns="" id="{69C7D93C-392E-401E-9C1F-A3611343663E}"/>
              </a:ext>
            </a:extLst>
          </p:cNvPr>
          <p:cNvSpPr txBox="1"/>
          <p:nvPr/>
        </p:nvSpPr>
        <p:spPr>
          <a:xfrm>
            <a:off x="8687598" y="3988949"/>
            <a:ext cx="1620957" cy="523220"/>
          </a:xfrm>
          <a:prstGeom prst="rect">
            <a:avLst/>
          </a:prstGeom>
          <a:noFill/>
          <a:effectLst/>
        </p:spPr>
        <p:txBody>
          <a:bodyPr wrap="none" rtlCol="0">
            <a:spAutoFit/>
          </a:bodyPr>
          <a:lstStyle/>
          <a:p>
            <a:pPr lvl="0"/>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sp>
        <p:nvSpPr>
          <p:cNvPr id="20" name="文本框 19">
            <a:extLst>
              <a:ext uri="{FF2B5EF4-FFF2-40B4-BE49-F238E27FC236}">
                <a16:creationId xmlns:a16="http://schemas.microsoft.com/office/drawing/2014/main" xmlns="" id="{1DCF2BEC-BF0B-40D7-AFEF-37D2A85A41DB}"/>
              </a:ext>
            </a:extLst>
          </p:cNvPr>
          <p:cNvSpPr txBox="1"/>
          <p:nvPr/>
        </p:nvSpPr>
        <p:spPr>
          <a:xfrm>
            <a:off x="5623242" y="3991490"/>
            <a:ext cx="1620957" cy="523220"/>
          </a:xfrm>
          <a:prstGeom prst="rect">
            <a:avLst/>
          </a:prstGeom>
          <a:noFill/>
          <a:effectLst/>
        </p:spPr>
        <p:txBody>
          <a:bodyPr wrap="none" rtlCol="0">
            <a:spAutoFit/>
          </a:bodyPr>
          <a:lstStyle/>
          <a:p>
            <a:pPr lvl="0"/>
            <a:r>
              <a:rPr lang="zh-CN" altLang="en-US" sz="2800" dirty="0">
                <a:solidFill>
                  <a:srgbClr val="FFFFFF"/>
                </a:solidFill>
                <a:latin typeface="微软雅黑" panose="020B0503020204020204" pitchFamily="34" charset="-122"/>
                <a:ea typeface="微软雅黑" panose="020B0503020204020204" pitchFamily="34" charset="-122"/>
              </a:rPr>
              <a:t>加入标题</a:t>
            </a:r>
          </a:p>
        </p:txBody>
      </p:sp>
      <p:grpSp>
        <p:nvGrpSpPr>
          <p:cNvPr id="21" name="组合 20">
            <a:extLst>
              <a:ext uri="{FF2B5EF4-FFF2-40B4-BE49-F238E27FC236}">
                <a16:creationId xmlns:a16="http://schemas.microsoft.com/office/drawing/2014/main" xmlns="" id="{565EE3D3-90A4-43FA-94E5-6055269934A2}"/>
              </a:ext>
            </a:extLst>
          </p:cNvPr>
          <p:cNvGrpSpPr/>
          <p:nvPr/>
        </p:nvGrpSpPr>
        <p:grpSpPr>
          <a:xfrm>
            <a:off x="1158787" y="4939105"/>
            <a:ext cx="3545446" cy="1045805"/>
            <a:chOff x="4695131" y="5163190"/>
            <a:chExt cx="3545446" cy="1045805"/>
          </a:xfrm>
        </p:grpSpPr>
        <p:sp>
          <p:nvSpPr>
            <p:cNvPr id="22" name="TextBox 11">
              <a:extLst>
                <a:ext uri="{FF2B5EF4-FFF2-40B4-BE49-F238E27FC236}">
                  <a16:creationId xmlns:a16="http://schemas.microsoft.com/office/drawing/2014/main" xmlns="" id="{8FD4B057-31FB-4361-97E7-A319D735D9EB}"/>
                </a:ext>
              </a:extLst>
            </p:cNvPr>
            <p:cNvSpPr txBox="1"/>
            <p:nvPr/>
          </p:nvSpPr>
          <p:spPr>
            <a:xfrm flipH="1">
              <a:off x="4695131" y="5163190"/>
              <a:ext cx="3545446"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Box 12">
              <a:extLst>
                <a:ext uri="{FF2B5EF4-FFF2-40B4-BE49-F238E27FC236}">
                  <a16:creationId xmlns:a16="http://schemas.microsoft.com/office/drawing/2014/main" xmlns="" id="{8E443D8F-100E-49CA-A85D-E032194AE36E}"/>
                </a:ext>
              </a:extLst>
            </p:cNvPr>
            <p:cNvSpPr txBox="1"/>
            <p:nvPr/>
          </p:nvSpPr>
          <p:spPr>
            <a:xfrm flipH="1">
              <a:off x="5163772" y="5408812"/>
              <a:ext cx="2576975" cy="800183"/>
            </a:xfrm>
            <a:prstGeom prst="rect">
              <a:avLst/>
            </a:prstGeom>
            <a:noFill/>
          </p:spPr>
          <p:txBody>
            <a:bodyPr wrap="square" lIns="182843" tIns="91422" rIns="182843" bIns="91422"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4" name="组合 23">
            <a:extLst>
              <a:ext uri="{FF2B5EF4-FFF2-40B4-BE49-F238E27FC236}">
                <a16:creationId xmlns:a16="http://schemas.microsoft.com/office/drawing/2014/main" xmlns="" id="{E58D176F-7CDB-44AE-9973-4EF8A629F7D6}"/>
              </a:ext>
            </a:extLst>
          </p:cNvPr>
          <p:cNvGrpSpPr/>
          <p:nvPr/>
        </p:nvGrpSpPr>
        <p:grpSpPr>
          <a:xfrm>
            <a:off x="7721007" y="4961407"/>
            <a:ext cx="3545446" cy="1012350"/>
            <a:chOff x="4695131" y="5163190"/>
            <a:chExt cx="3545446" cy="1012350"/>
          </a:xfrm>
        </p:grpSpPr>
        <p:sp>
          <p:nvSpPr>
            <p:cNvPr id="25" name="TextBox 11">
              <a:extLst>
                <a:ext uri="{FF2B5EF4-FFF2-40B4-BE49-F238E27FC236}">
                  <a16:creationId xmlns:a16="http://schemas.microsoft.com/office/drawing/2014/main" xmlns="" id="{7EDD1EDC-C479-4981-84FC-E6D9A6B54312}"/>
                </a:ext>
              </a:extLst>
            </p:cNvPr>
            <p:cNvSpPr txBox="1"/>
            <p:nvPr/>
          </p:nvSpPr>
          <p:spPr>
            <a:xfrm flipH="1">
              <a:off x="4695131" y="5163190"/>
              <a:ext cx="3545446" cy="400073"/>
            </a:xfrm>
            <a:prstGeom prst="rect">
              <a:avLst/>
            </a:prstGeom>
            <a:noFill/>
          </p:spPr>
          <p:txBody>
            <a:bodyPr wrap="square" lIns="182843" tIns="91422" rIns="182843" bIns="91422" rtlCol="0">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加入标题描述</a:t>
              </a:r>
              <a:endParaRPr lang="id-ID" altLang="zh-CN" sz="1400" b="1"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TextBox 12">
              <a:extLst>
                <a:ext uri="{FF2B5EF4-FFF2-40B4-BE49-F238E27FC236}">
                  <a16:creationId xmlns:a16="http://schemas.microsoft.com/office/drawing/2014/main" xmlns="" id="{151183E0-CD8D-4F19-A7EB-AD270B34B700}"/>
                </a:ext>
              </a:extLst>
            </p:cNvPr>
            <p:cNvSpPr txBox="1"/>
            <p:nvPr/>
          </p:nvSpPr>
          <p:spPr>
            <a:xfrm flipH="1">
              <a:off x="5163772" y="5375357"/>
              <a:ext cx="2576975" cy="800183"/>
            </a:xfrm>
            <a:prstGeom prst="rect">
              <a:avLst/>
            </a:prstGeom>
            <a:noFill/>
          </p:spPr>
          <p:txBody>
            <a:bodyPr wrap="square" lIns="182843" tIns="91422" rIns="182843" bIns="91422" rtlCol="0">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3411289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250"/>
                                        <p:tgtEl>
                                          <p:spTgt spid="14"/>
                                        </p:tgtEl>
                                      </p:cBhvr>
                                    </p:animEffect>
                                    <p:anim calcmode="lin" valueType="num">
                                      <p:cBhvr>
                                        <p:cTn id="43" dur="250" fill="hold"/>
                                        <p:tgtEl>
                                          <p:spTgt spid="14"/>
                                        </p:tgtEl>
                                        <p:attrNameLst>
                                          <p:attrName>ppt_x</p:attrName>
                                        </p:attrNameLst>
                                      </p:cBhvr>
                                      <p:tavLst>
                                        <p:tav tm="0">
                                          <p:val>
                                            <p:strVal val="#ppt_x"/>
                                          </p:val>
                                        </p:tav>
                                        <p:tav tm="100000">
                                          <p:val>
                                            <p:strVal val="#ppt_x"/>
                                          </p:val>
                                        </p:tav>
                                      </p:tavLst>
                                    </p:anim>
                                    <p:anim calcmode="lin" valueType="num">
                                      <p:cBhvr>
                                        <p:cTn id="44" dur="250" fill="hold"/>
                                        <p:tgtEl>
                                          <p:spTgt spid="14"/>
                                        </p:tgtEl>
                                        <p:attrNameLst>
                                          <p:attrName>ppt_y</p:attrName>
                                        </p:attrNameLst>
                                      </p:cBhvr>
                                      <p:tavLst>
                                        <p:tav tm="0">
                                          <p:val>
                                            <p:strVal val="#ppt_y+.1"/>
                                          </p:val>
                                        </p:tav>
                                        <p:tav tm="100000">
                                          <p:val>
                                            <p:strVal val="#ppt_y"/>
                                          </p:val>
                                        </p:tav>
                                      </p:tavLst>
                                    </p:anim>
                                  </p:childTnLst>
                                </p:cTn>
                              </p:par>
                            </p:childTnLst>
                          </p:cTn>
                        </p:par>
                        <p:par>
                          <p:cTn id="45" fill="hold">
                            <p:stCondLst>
                              <p:cond delay="37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250"/>
                                        <p:tgtEl>
                                          <p:spTgt spid="15"/>
                                        </p:tgtEl>
                                      </p:cBhvr>
                                    </p:animEffect>
                                    <p:anim calcmode="lin" valueType="num">
                                      <p:cBhvr>
                                        <p:cTn id="49" dur="250" fill="hold"/>
                                        <p:tgtEl>
                                          <p:spTgt spid="15"/>
                                        </p:tgtEl>
                                        <p:attrNameLst>
                                          <p:attrName>ppt_x</p:attrName>
                                        </p:attrNameLst>
                                      </p:cBhvr>
                                      <p:tavLst>
                                        <p:tav tm="0">
                                          <p:val>
                                            <p:strVal val="#ppt_x"/>
                                          </p:val>
                                        </p:tav>
                                        <p:tav tm="100000">
                                          <p:val>
                                            <p:strVal val="#ppt_x"/>
                                          </p:val>
                                        </p:tav>
                                      </p:tavLst>
                                    </p:anim>
                                    <p:anim calcmode="lin" valueType="num">
                                      <p:cBhvr>
                                        <p:cTn id="50" dur="25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250"/>
                                        <p:tgtEl>
                                          <p:spTgt spid="17"/>
                                        </p:tgtEl>
                                      </p:cBhvr>
                                    </p:animEffect>
                                    <p:anim calcmode="lin" valueType="num">
                                      <p:cBhvr>
                                        <p:cTn id="55" dur="250" fill="hold"/>
                                        <p:tgtEl>
                                          <p:spTgt spid="17"/>
                                        </p:tgtEl>
                                        <p:attrNameLst>
                                          <p:attrName>ppt_x</p:attrName>
                                        </p:attrNameLst>
                                      </p:cBhvr>
                                      <p:tavLst>
                                        <p:tav tm="0">
                                          <p:val>
                                            <p:strVal val="#ppt_x"/>
                                          </p:val>
                                        </p:tav>
                                        <p:tav tm="100000">
                                          <p:val>
                                            <p:strVal val="#ppt_x"/>
                                          </p:val>
                                        </p:tav>
                                      </p:tavLst>
                                    </p:anim>
                                    <p:anim calcmode="lin" valueType="num">
                                      <p:cBhvr>
                                        <p:cTn id="56" dur="25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4250"/>
                            </p:stCondLst>
                            <p:childTnLst>
                              <p:par>
                                <p:cTn id="58" presetID="42"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250"/>
                                        <p:tgtEl>
                                          <p:spTgt spid="18"/>
                                        </p:tgtEl>
                                      </p:cBhvr>
                                    </p:animEffect>
                                    <p:anim calcmode="lin" valueType="num">
                                      <p:cBhvr>
                                        <p:cTn id="61" dur="250" fill="hold"/>
                                        <p:tgtEl>
                                          <p:spTgt spid="18"/>
                                        </p:tgtEl>
                                        <p:attrNameLst>
                                          <p:attrName>ppt_x</p:attrName>
                                        </p:attrNameLst>
                                      </p:cBhvr>
                                      <p:tavLst>
                                        <p:tav tm="0">
                                          <p:val>
                                            <p:strVal val="#ppt_x"/>
                                          </p:val>
                                        </p:tav>
                                        <p:tav tm="100000">
                                          <p:val>
                                            <p:strVal val="#ppt_x"/>
                                          </p:val>
                                        </p:tav>
                                      </p:tavLst>
                                    </p:anim>
                                    <p:anim calcmode="lin" valueType="num">
                                      <p:cBhvr>
                                        <p:cTn id="62" dur="250" fill="hold"/>
                                        <p:tgtEl>
                                          <p:spTgt spid="18"/>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42"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250"/>
                                        <p:tgtEl>
                                          <p:spTgt spid="19"/>
                                        </p:tgtEl>
                                      </p:cBhvr>
                                    </p:animEffect>
                                    <p:anim calcmode="lin" valueType="num">
                                      <p:cBhvr>
                                        <p:cTn id="67" dur="250" fill="hold"/>
                                        <p:tgtEl>
                                          <p:spTgt spid="19"/>
                                        </p:tgtEl>
                                        <p:attrNameLst>
                                          <p:attrName>ppt_x</p:attrName>
                                        </p:attrNameLst>
                                      </p:cBhvr>
                                      <p:tavLst>
                                        <p:tav tm="0">
                                          <p:val>
                                            <p:strVal val="#ppt_x"/>
                                          </p:val>
                                        </p:tav>
                                        <p:tav tm="100000">
                                          <p:val>
                                            <p:strVal val="#ppt_x"/>
                                          </p:val>
                                        </p:tav>
                                      </p:tavLst>
                                    </p:anim>
                                    <p:anim calcmode="lin" valueType="num">
                                      <p:cBhvr>
                                        <p:cTn id="68" dur="250" fill="hold"/>
                                        <p:tgtEl>
                                          <p:spTgt spid="19"/>
                                        </p:tgtEl>
                                        <p:attrNameLst>
                                          <p:attrName>ppt_y</p:attrName>
                                        </p:attrNameLst>
                                      </p:cBhvr>
                                      <p:tavLst>
                                        <p:tav tm="0">
                                          <p:val>
                                            <p:strVal val="#ppt_y+.1"/>
                                          </p:val>
                                        </p:tav>
                                        <p:tav tm="100000">
                                          <p:val>
                                            <p:strVal val="#ppt_y"/>
                                          </p:val>
                                        </p:tav>
                                      </p:tavLst>
                                    </p:anim>
                                  </p:childTnLst>
                                </p:cTn>
                              </p:par>
                            </p:childTnLst>
                          </p:cTn>
                        </p:par>
                        <p:par>
                          <p:cTn id="69" fill="hold">
                            <p:stCondLst>
                              <p:cond delay="4750"/>
                            </p:stCondLst>
                            <p:childTnLst>
                              <p:par>
                                <p:cTn id="70" presetID="42" presetClass="entr" presetSubtype="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250"/>
                                        <p:tgtEl>
                                          <p:spTgt spid="20"/>
                                        </p:tgtEl>
                                      </p:cBhvr>
                                    </p:animEffect>
                                    <p:anim calcmode="lin" valueType="num">
                                      <p:cBhvr>
                                        <p:cTn id="73" dur="250" fill="hold"/>
                                        <p:tgtEl>
                                          <p:spTgt spid="20"/>
                                        </p:tgtEl>
                                        <p:attrNameLst>
                                          <p:attrName>ppt_x</p:attrName>
                                        </p:attrNameLst>
                                      </p:cBhvr>
                                      <p:tavLst>
                                        <p:tav tm="0">
                                          <p:val>
                                            <p:strVal val="#ppt_x"/>
                                          </p:val>
                                        </p:tav>
                                        <p:tav tm="100000">
                                          <p:val>
                                            <p:strVal val="#ppt_x"/>
                                          </p:val>
                                        </p:tav>
                                      </p:tavLst>
                                    </p:anim>
                                    <p:anim calcmode="lin" valueType="num">
                                      <p:cBhvr>
                                        <p:cTn id="74" dur="250" fill="hold"/>
                                        <p:tgtEl>
                                          <p:spTgt spid="20"/>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fade">
                                      <p:cBhvr>
                                        <p:cTn id="77" dur="1000"/>
                                        <p:tgtEl>
                                          <p:spTgt spid="11"/>
                                        </p:tgtEl>
                                      </p:cBhvr>
                                    </p:animEffect>
                                    <p:anim calcmode="lin" valueType="num">
                                      <p:cBhvr>
                                        <p:cTn id="78" dur="1000" fill="hold"/>
                                        <p:tgtEl>
                                          <p:spTgt spid="11"/>
                                        </p:tgtEl>
                                        <p:attrNameLst>
                                          <p:attrName>ppt_x</p:attrName>
                                        </p:attrNameLst>
                                      </p:cBhvr>
                                      <p:tavLst>
                                        <p:tav tm="0">
                                          <p:val>
                                            <p:strVal val="#ppt_x"/>
                                          </p:val>
                                        </p:tav>
                                        <p:tav tm="100000">
                                          <p:val>
                                            <p:strVal val="#ppt_x"/>
                                          </p:val>
                                        </p:tav>
                                      </p:tavLst>
                                    </p:anim>
                                    <p:anim calcmode="lin" valueType="num">
                                      <p:cBhvr>
                                        <p:cTn id="79" dur="1000" fill="hold"/>
                                        <p:tgtEl>
                                          <p:spTgt spid="11"/>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ppt_x</p:attrName>
                                        </p:attrNameLst>
                                      </p:cBhvr>
                                      <p:tavLst>
                                        <p:tav tm="0">
                                          <p:val>
                                            <p:strVal val="#ppt_x"/>
                                          </p:val>
                                        </p:tav>
                                        <p:tav tm="100000">
                                          <p:val>
                                            <p:strVal val="#ppt_x"/>
                                          </p:val>
                                        </p:tav>
                                      </p:tavLst>
                                    </p:anim>
                                    <p:anim calcmode="lin" valueType="num">
                                      <p:cBhvr>
                                        <p:cTn id="8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4" grpId="0" animBg="1"/>
      <p:bldP spid="15" grpId="0" animBg="1"/>
      <p:bldP spid="17" grpId="0" animBg="1"/>
      <p:bldP spid="18" grpId="0"/>
      <p:bldP spid="19"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工作完成情况</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Elipse 54">
            <a:extLst>
              <a:ext uri="{FF2B5EF4-FFF2-40B4-BE49-F238E27FC236}">
                <a16:creationId xmlns:a16="http://schemas.microsoft.com/office/drawing/2014/main" xmlns="" id="{40F80EF7-C28A-4306-BE06-12E42FB47A45}"/>
              </a:ext>
            </a:extLst>
          </p:cNvPr>
          <p:cNvSpPr/>
          <p:nvPr/>
        </p:nvSpPr>
        <p:spPr>
          <a:xfrm>
            <a:off x="8167906" y="2162156"/>
            <a:ext cx="1711049" cy="171104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Elipse 53">
            <a:extLst>
              <a:ext uri="{FF2B5EF4-FFF2-40B4-BE49-F238E27FC236}">
                <a16:creationId xmlns:a16="http://schemas.microsoft.com/office/drawing/2014/main" xmlns="" id="{ECBAC621-7738-4267-969D-C81EF10FAF5A}"/>
              </a:ext>
            </a:extLst>
          </p:cNvPr>
          <p:cNvSpPr/>
          <p:nvPr/>
        </p:nvSpPr>
        <p:spPr>
          <a:xfrm>
            <a:off x="5304412" y="2162157"/>
            <a:ext cx="1711049" cy="171104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Elipse 2">
            <a:extLst>
              <a:ext uri="{FF2B5EF4-FFF2-40B4-BE49-F238E27FC236}">
                <a16:creationId xmlns:a16="http://schemas.microsoft.com/office/drawing/2014/main" xmlns="" id="{60BE54C1-2A72-49A8-9C55-F96039D2F416}"/>
              </a:ext>
            </a:extLst>
          </p:cNvPr>
          <p:cNvSpPr/>
          <p:nvPr/>
        </p:nvSpPr>
        <p:spPr>
          <a:xfrm>
            <a:off x="2439491" y="2162857"/>
            <a:ext cx="1711049" cy="1711049"/>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CuadroTexto 47">
            <a:extLst>
              <a:ext uri="{FF2B5EF4-FFF2-40B4-BE49-F238E27FC236}">
                <a16:creationId xmlns:a16="http://schemas.microsoft.com/office/drawing/2014/main" xmlns="" id="{ABC2FF8C-CE69-4A99-A488-332A70B38A09}"/>
              </a:ext>
            </a:extLst>
          </p:cNvPr>
          <p:cNvSpPr txBox="1"/>
          <p:nvPr/>
        </p:nvSpPr>
        <p:spPr>
          <a:xfrm>
            <a:off x="2517904" y="4092112"/>
            <a:ext cx="1569466" cy="369332"/>
          </a:xfrm>
          <a:prstGeom prst="rect">
            <a:avLst/>
          </a:prstGeom>
          <a:noFill/>
        </p:spPr>
        <p:txBody>
          <a:bodyPr wrap="square" rtlCol="0">
            <a:spAutoFit/>
          </a:bodyPr>
          <a:lstStyle/>
          <a:p>
            <a:pPr algn="ctr"/>
            <a:r>
              <a:rPr lang="zh-CN" altLang="en-US" dirty="0">
                <a:solidFill>
                  <a:schemeClr val="bg1">
                    <a:lumMod val="50000"/>
                  </a:schemeClr>
                </a:solidFill>
                <a:latin typeface="Roboto Condensed" panose="02000000000000000000" pitchFamily="2" charset="0"/>
                <a:ea typeface="Roboto Condensed" panose="02000000000000000000" pitchFamily="2" charset="0"/>
              </a:rPr>
              <a:t>通用名</a:t>
            </a:r>
            <a:endParaRPr lang="es-ES"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0" name="CuadroTexto 48">
            <a:extLst>
              <a:ext uri="{FF2B5EF4-FFF2-40B4-BE49-F238E27FC236}">
                <a16:creationId xmlns:a16="http://schemas.microsoft.com/office/drawing/2014/main" xmlns="" id="{AB786509-4986-49F7-9B47-B2847226D403}"/>
              </a:ext>
            </a:extLst>
          </p:cNvPr>
          <p:cNvSpPr txBox="1"/>
          <p:nvPr/>
        </p:nvSpPr>
        <p:spPr>
          <a:xfrm>
            <a:off x="5405002" y="4096381"/>
            <a:ext cx="1439666" cy="369332"/>
          </a:xfrm>
          <a:prstGeom prst="rect">
            <a:avLst/>
          </a:prstGeom>
          <a:noFill/>
        </p:spPr>
        <p:txBody>
          <a:bodyPr wrap="square" rtlCol="0">
            <a:spAutoFit/>
          </a:bodyPr>
          <a:lstStyle/>
          <a:p>
            <a:pPr algn="ctr"/>
            <a:r>
              <a:rPr lang="zh-CN" altLang="en-US" dirty="0">
                <a:solidFill>
                  <a:schemeClr val="bg1">
                    <a:lumMod val="50000"/>
                  </a:schemeClr>
                </a:solidFill>
                <a:latin typeface="Roboto Condensed" panose="02000000000000000000" pitchFamily="2" charset="0"/>
                <a:ea typeface="Roboto Condensed" panose="02000000000000000000" pitchFamily="2" charset="0"/>
              </a:rPr>
              <a:t>通用名</a:t>
            </a:r>
            <a:endParaRPr lang="es-ES" altLang="zh-CN"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1" name="CuadroTexto 49">
            <a:extLst>
              <a:ext uri="{FF2B5EF4-FFF2-40B4-BE49-F238E27FC236}">
                <a16:creationId xmlns:a16="http://schemas.microsoft.com/office/drawing/2014/main" xmlns="" id="{B1032875-1744-4963-BE97-3D043D3C2706}"/>
              </a:ext>
            </a:extLst>
          </p:cNvPr>
          <p:cNvSpPr txBox="1"/>
          <p:nvPr/>
        </p:nvSpPr>
        <p:spPr>
          <a:xfrm>
            <a:off x="8252397" y="4092112"/>
            <a:ext cx="1533904" cy="369332"/>
          </a:xfrm>
          <a:prstGeom prst="rect">
            <a:avLst/>
          </a:prstGeom>
          <a:noFill/>
        </p:spPr>
        <p:txBody>
          <a:bodyPr wrap="square" rtlCol="0">
            <a:spAutoFit/>
          </a:bodyPr>
          <a:lstStyle/>
          <a:p>
            <a:pPr algn="ctr"/>
            <a:r>
              <a:rPr lang="zh-CN" altLang="en-US">
                <a:solidFill>
                  <a:schemeClr val="bg1">
                    <a:lumMod val="50000"/>
                  </a:schemeClr>
                </a:solidFill>
                <a:latin typeface="Roboto Condensed" panose="02000000000000000000" pitchFamily="2" charset="0"/>
                <a:ea typeface="Roboto Condensed" panose="02000000000000000000" pitchFamily="2" charset="0"/>
              </a:rPr>
              <a:t>通用名</a:t>
            </a:r>
            <a:endParaRPr lang="es-ES" altLang="zh-CN" dirty="0">
              <a:solidFill>
                <a:schemeClr val="bg1">
                  <a:lumMod val="50000"/>
                </a:schemeClr>
              </a:solidFill>
              <a:latin typeface="Roboto Condensed" panose="02000000000000000000" pitchFamily="2" charset="0"/>
              <a:ea typeface="Roboto Condensed" panose="02000000000000000000" pitchFamily="2" charset="0"/>
            </a:endParaRPr>
          </a:p>
        </p:txBody>
      </p:sp>
      <p:sp>
        <p:nvSpPr>
          <p:cNvPr id="13" name="Rectángulo 84">
            <a:extLst>
              <a:ext uri="{FF2B5EF4-FFF2-40B4-BE49-F238E27FC236}">
                <a16:creationId xmlns:a16="http://schemas.microsoft.com/office/drawing/2014/main" xmlns="" id="{E316074D-591D-4335-9842-32FEC7712541}"/>
              </a:ext>
            </a:extLst>
          </p:cNvPr>
          <p:cNvSpPr/>
          <p:nvPr/>
        </p:nvSpPr>
        <p:spPr>
          <a:xfrm>
            <a:off x="7656999" y="4603801"/>
            <a:ext cx="2662658" cy="954107"/>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Rectángulo 85">
            <a:extLst>
              <a:ext uri="{FF2B5EF4-FFF2-40B4-BE49-F238E27FC236}">
                <a16:creationId xmlns:a16="http://schemas.microsoft.com/office/drawing/2014/main" xmlns="" id="{5442C4DC-92FE-4FC3-B4AD-E389A997817B}"/>
              </a:ext>
            </a:extLst>
          </p:cNvPr>
          <p:cNvSpPr/>
          <p:nvPr/>
        </p:nvSpPr>
        <p:spPr>
          <a:xfrm>
            <a:off x="4800416" y="4603801"/>
            <a:ext cx="2662658" cy="954107"/>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Rectángulo 86">
            <a:extLst>
              <a:ext uri="{FF2B5EF4-FFF2-40B4-BE49-F238E27FC236}">
                <a16:creationId xmlns:a16="http://schemas.microsoft.com/office/drawing/2014/main" xmlns="" id="{8B3FB79C-A8D1-45AD-B88D-01E0ED509085}"/>
              </a:ext>
            </a:extLst>
          </p:cNvPr>
          <p:cNvSpPr/>
          <p:nvPr/>
        </p:nvSpPr>
        <p:spPr>
          <a:xfrm>
            <a:off x="2042226" y="4603801"/>
            <a:ext cx="2662658" cy="954107"/>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543419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0-#ppt_w/2"/>
                                          </p:val>
                                        </p:tav>
                                        <p:tav tm="100000">
                                          <p:val>
                                            <p:strVal val="#ppt_x"/>
                                          </p:val>
                                        </p:tav>
                                      </p:tavLst>
                                    </p:anim>
                                    <p:anim calcmode="lin" valueType="num">
                                      <p:cBhvr additive="base">
                                        <p:cTn id="13" dur="25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0-#ppt_w/2"/>
                                          </p:val>
                                        </p:tav>
                                        <p:tav tm="100000">
                                          <p:val>
                                            <p:strVal val="#ppt_x"/>
                                          </p:val>
                                        </p:tav>
                                      </p:tavLst>
                                    </p:anim>
                                    <p:anim calcmode="lin" valueType="num">
                                      <p:cBhvr additive="base">
                                        <p:cTn id="18" dur="25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0-#ppt_w/2"/>
                                          </p:val>
                                        </p:tav>
                                        <p:tav tm="100000">
                                          <p:val>
                                            <p:strVal val="#ppt_x"/>
                                          </p:val>
                                        </p:tav>
                                      </p:tavLst>
                                    </p:anim>
                                    <p:anim calcmode="lin" valueType="num">
                                      <p:cBhvr additive="base">
                                        <p:cTn id="23" dur="25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250"/>
                            </p:stCondLst>
                            <p:childTnLst>
                              <p:par>
                                <p:cTn id="25" presetID="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0-#ppt_w/2"/>
                                          </p:val>
                                        </p:tav>
                                        <p:tav tm="100000">
                                          <p:val>
                                            <p:strVal val="#ppt_x"/>
                                          </p:val>
                                        </p:tav>
                                      </p:tavLst>
                                    </p:anim>
                                    <p:anim calcmode="lin" valueType="num">
                                      <p:cBhvr additive="base">
                                        <p:cTn id="28" dur="25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0-#ppt_w/2"/>
                                          </p:val>
                                        </p:tav>
                                        <p:tav tm="100000">
                                          <p:val>
                                            <p:strVal val="#ppt_x"/>
                                          </p:val>
                                        </p:tav>
                                      </p:tavLst>
                                    </p:anim>
                                    <p:anim calcmode="lin" valueType="num">
                                      <p:cBhvr additive="base">
                                        <p:cTn id="33" dur="250" fill="hold"/>
                                        <p:tgtEl>
                                          <p:spTgt spid="10"/>
                                        </p:tgtEl>
                                        <p:attrNameLst>
                                          <p:attrName>ppt_y</p:attrName>
                                        </p:attrNameLst>
                                      </p:cBhvr>
                                      <p:tavLst>
                                        <p:tav tm="0">
                                          <p:val>
                                            <p:strVal val="#ppt_y"/>
                                          </p:val>
                                        </p:tav>
                                        <p:tav tm="100000">
                                          <p:val>
                                            <p:strVal val="#ppt_y"/>
                                          </p:val>
                                        </p:tav>
                                      </p:tavLst>
                                    </p:anim>
                                  </p:childTnLst>
                                </p:cTn>
                              </p:par>
                            </p:childTnLst>
                          </p:cTn>
                        </p:par>
                        <p:par>
                          <p:cTn id="34" fill="hold">
                            <p:stCondLst>
                              <p:cond delay="175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0-#ppt_w/2"/>
                                          </p:val>
                                        </p:tav>
                                        <p:tav tm="100000">
                                          <p:val>
                                            <p:strVal val="#ppt_x"/>
                                          </p:val>
                                        </p:tav>
                                      </p:tavLst>
                                    </p:anim>
                                    <p:anim calcmode="lin" valueType="num">
                                      <p:cBhvr additive="base">
                                        <p:cTn id="38" dur="25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0-#ppt_w/2"/>
                                          </p:val>
                                        </p:tav>
                                        <p:tav tm="100000">
                                          <p:val>
                                            <p:strVal val="#ppt_x"/>
                                          </p:val>
                                        </p:tav>
                                      </p:tavLst>
                                    </p:anim>
                                    <p:anim calcmode="lin" valueType="num">
                                      <p:cBhvr additive="base">
                                        <p:cTn id="43" dur="25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2250"/>
                            </p:stCondLst>
                            <p:childTnLst>
                              <p:par>
                                <p:cTn id="45" presetID="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0-#ppt_w/2"/>
                                          </p:val>
                                        </p:tav>
                                        <p:tav tm="100000">
                                          <p:val>
                                            <p:strVal val="#ppt_x"/>
                                          </p:val>
                                        </p:tav>
                                      </p:tavLst>
                                    </p:anim>
                                    <p:anim calcmode="lin" valueType="num">
                                      <p:cBhvr additive="base">
                                        <p:cTn id="48" dur="250" fill="hold"/>
                                        <p:tgtEl>
                                          <p:spTgt spid="14"/>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0-#ppt_w/2"/>
                                          </p:val>
                                        </p:tav>
                                        <p:tav tm="100000">
                                          <p:val>
                                            <p:strVal val="#ppt_x"/>
                                          </p:val>
                                        </p:tav>
                                      </p:tavLst>
                                    </p:anim>
                                    <p:anim calcmode="lin" valueType="num">
                                      <p:cBhvr additive="base">
                                        <p:cTn id="53" dur="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DF3D6B7-2A8E-4C2B-88FC-687783905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xmlns="" id="{785D3F43-F76F-4C57-9F13-5962614DE5D5}"/>
              </a:ext>
            </a:extLst>
          </p:cNvPr>
          <p:cNvGrpSpPr/>
          <p:nvPr/>
        </p:nvGrpSpPr>
        <p:grpSpPr>
          <a:xfrm>
            <a:off x="5371394" y="1340332"/>
            <a:ext cx="1524537" cy="1569032"/>
            <a:chOff x="5400509" y="1921391"/>
            <a:chExt cx="547854" cy="563844"/>
          </a:xfrm>
        </p:grpSpPr>
        <p:sp>
          <p:nvSpPr>
            <p:cNvPr id="11" name="Freeform 5">
              <a:extLst>
                <a:ext uri="{FF2B5EF4-FFF2-40B4-BE49-F238E27FC236}">
                  <a16:creationId xmlns:a16="http://schemas.microsoft.com/office/drawing/2014/main" xmlns="" id="{775EB502-18CA-45B1-8AD1-CE5C3F4360E6}"/>
                </a:ext>
              </a:extLst>
            </p:cNvPr>
            <p:cNvSpPr>
              <a:spLocks noChangeArrowheads="1"/>
            </p:cNvSpPr>
            <p:nvPr/>
          </p:nvSpPr>
          <p:spPr bwMode="auto">
            <a:xfrm>
              <a:off x="5400509" y="1921391"/>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latin typeface="方正清刻本悦宋简体" pitchFamily="2" charset="-122"/>
                <a:ea typeface="方正清刻本悦宋简体" pitchFamily="2" charset="-122"/>
              </a:endParaRPr>
            </a:p>
          </p:txBody>
        </p:sp>
        <p:sp>
          <p:nvSpPr>
            <p:cNvPr id="12" name="文本框 151">
              <a:extLst>
                <a:ext uri="{FF2B5EF4-FFF2-40B4-BE49-F238E27FC236}">
                  <a16:creationId xmlns:a16="http://schemas.microsoft.com/office/drawing/2014/main" xmlns="" id="{D682F416-9603-426C-B239-B685D8D4AA3E}"/>
                </a:ext>
              </a:extLst>
            </p:cNvPr>
            <p:cNvSpPr txBox="1">
              <a:spLocks noChangeArrowheads="1"/>
            </p:cNvSpPr>
            <p:nvPr/>
          </p:nvSpPr>
          <p:spPr bwMode="auto">
            <a:xfrm>
              <a:off x="5471256" y="1921391"/>
              <a:ext cx="431347" cy="50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6600" dirty="0">
                  <a:solidFill>
                    <a:schemeClr val="bg1"/>
                  </a:solidFill>
                  <a:latin typeface="华文新魏" panose="02010800040101010101" pitchFamily="2" charset="-122"/>
                  <a:ea typeface="华文新魏" panose="02010800040101010101" pitchFamily="2" charset="-122"/>
                </a:rPr>
                <a:t>叁</a:t>
              </a:r>
            </a:p>
          </p:txBody>
        </p:sp>
      </p:grpSp>
      <p:grpSp>
        <p:nvGrpSpPr>
          <p:cNvPr id="13" name="组合 12">
            <a:extLst>
              <a:ext uri="{FF2B5EF4-FFF2-40B4-BE49-F238E27FC236}">
                <a16:creationId xmlns:a16="http://schemas.microsoft.com/office/drawing/2014/main" xmlns="" id="{08E9F215-6D1A-47F3-AD03-246EC82D7C40}"/>
              </a:ext>
            </a:extLst>
          </p:cNvPr>
          <p:cNvGrpSpPr/>
          <p:nvPr/>
        </p:nvGrpSpPr>
        <p:grpSpPr>
          <a:xfrm>
            <a:off x="3913034" y="2953644"/>
            <a:ext cx="4801314" cy="1542367"/>
            <a:chOff x="330023" y="3187641"/>
            <a:chExt cx="4801314" cy="1542367"/>
          </a:xfrm>
        </p:grpSpPr>
        <p:sp>
          <p:nvSpPr>
            <p:cNvPr id="17" name="文本框 16">
              <a:extLst>
                <a:ext uri="{FF2B5EF4-FFF2-40B4-BE49-F238E27FC236}">
                  <a16:creationId xmlns:a16="http://schemas.microsoft.com/office/drawing/2014/main" xmlns="" id="{A9C45C88-877F-4B70-B745-08F44E76924E}"/>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9" name="文本框 12">
              <a:extLst>
                <a:ext uri="{FF2B5EF4-FFF2-40B4-BE49-F238E27FC236}">
                  <a16:creationId xmlns:a16="http://schemas.microsoft.com/office/drawing/2014/main" xmlns="" id="{B25BCEE1-BEAC-43B8-9776-6687AA59BB58}"/>
                </a:ext>
              </a:extLst>
            </p:cNvPr>
            <p:cNvSpPr txBox="1"/>
            <p:nvPr/>
          </p:nvSpPr>
          <p:spPr>
            <a:xfrm>
              <a:off x="330023" y="3187641"/>
              <a:ext cx="4801314" cy="1015663"/>
            </a:xfrm>
            <a:prstGeom prst="rect">
              <a:avLst/>
            </a:prstGeom>
            <a:noFill/>
          </p:spPr>
          <p:txBody>
            <a:bodyPr wrap="none" rtlCol="0">
              <a:spAutoFit/>
            </a:bodyPr>
            <a:lstStyle/>
            <a:p>
              <a:pPr algn="ctr"/>
              <a:r>
                <a:rPr lang="zh-CN" altLang="en-US" sz="6000" dirty="0">
                  <a:solidFill>
                    <a:schemeClr val="tx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成功项目展示</a:t>
              </a:r>
            </a:p>
          </p:txBody>
        </p:sp>
        <p:sp>
          <p:nvSpPr>
            <p:cNvPr id="20" name="矩形 19">
              <a:extLst>
                <a:ext uri="{FF2B5EF4-FFF2-40B4-BE49-F238E27FC236}">
                  <a16:creationId xmlns:a16="http://schemas.microsoft.com/office/drawing/2014/main" xmlns="" id="{A775C63B-D72F-429B-A348-7166A7800673}"/>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45186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14:presetBounceEnd="46667">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6667">
                                          <p:cBhvr additive="base">
                                            <p:cTn id="11" dur="1000" fill="hold"/>
                                            <p:tgtEl>
                                              <p:spTgt spid="10"/>
                                            </p:tgtEl>
                                            <p:attrNameLst>
                                              <p:attrName>ppt_x</p:attrName>
                                            </p:attrNameLst>
                                          </p:cBhvr>
                                          <p:tavLst>
                                            <p:tav tm="0">
                                              <p:val>
                                                <p:strVal val="#ppt_x"/>
                                              </p:val>
                                            </p:tav>
                                            <p:tav tm="100000">
                                              <p:val>
                                                <p:strVal val="#ppt_x"/>
                                              </p:val>
                                            </p:tav>
                                          </p:tavLst>
                                        </p:anim>
                                        <p:anim calcmode="lin" valueType="num" p14:bounceEnd="46667">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B9CD3AC5-6B15-4F3E-9856-CF6BD7C90931}"/>
              </a:ext>
            </a:extLst>
          </p:cNvPr>
          <p:cNvGrpSpPr/>
          <p:nvPr/>
        </p:nvGrpSpPr>
        <p:grpSpPr>
          <a:xfrm>
            <a:off x="1116873" y="1799569"/>
            <a:ext cx="9918746" cy="3943438"/>
            <a:chOff x="891992" y="2042394"/>
            <a:chExt cx="10598471" cy="4213681"/>
          </a:xfrm>
        </p:grpSpPr>
        <p:sp>
          <p:nvSpPr>
            <p:cNvPr id="6" name="矩形 5">
              <a:extLst>
                <a:ext uri="{FF2B5EF4-FFF2-40B4-BE49-F238E27FC236}">
                  <a16:creationId xmlns:a16="http://schemas.microsoft.com/office/drawing/2014/main" xmlns="" id="{B7F3DA0B-FFC5-4B00-AB12-45208C31F80C}"/>
                </a:ext>
              </a:extLst>
            </p:cNvPr>
            <p:cNvSpPr/>
            <p:nvPr/>
          </p:nvSpPr>
          <p:spPr>
            <a:xfrm>
              <a:off x="891992" y="2042394"/>
              <a:ext cx="4045907" cy="4213681"/>
            </a:xfrm>
            <a:prstGeom prst="rect">
              <a:avLst/>
            </a:prstGeom>
            <a:blipFill dpi="0" rotWithShape="1">
              <a:blip r:embed="rId7"/>
              <a:srcRect/>
              <a:tile tx="0" ty="0" sx="58000" sy="5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品 2">
              <a:extLst>
                <a:ext uri="{FF2B5EF4-FFF2-40B4-BE49-F238E27FC236}">
                  <a16:creationId xmlns:a16="http://schemas.microsoft.com/office/drawing/2014/main" xmlns="" id="{00AD915E-1EF2-4EC2-8132-6F8D13A7691E}"/>
                </a:ext>
              </a:extLst>
            </p:cNvPr>
            <p:cNvSpPr>
              <a:spLocks noChangeArrowheads="1"/>
            </p:cNvSpPr>
            <p:nvPr/>
          </p:nvSpPr>
          <p:spPr bwMode="auto">
            <a:xfrm>
              <a:off x="5134113" y="2044790"/>
              <a:ext cx="6356350" cy="2405320"/>
            </a:xfrm>
            <a:prstGeom prst="rect">
              <a:avLst/>
            </a:prstGeom>
            <a:noFill/>
            <a:ln w="12700">
              <a:solidFill>
                <a:schemeClr val="tx2">
                  <a:lumMod val="50000"/>
                </a:schemeClr>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8" name="15">
              <a:extLst>
                <a:ext uri="{FF2B5EF4-FFF2-40B4-BE49-F238E27FC236}">
                  <a16:creationId xmlns:a16="http://schemas.microsoft.com/office/drawing/2014/main" xmlns="" id="{C7501037-2E64-45BC-89CB-5B78C2DD13BD}"/>
                </a:ext>
              </a:extLst>
            </p:cNvPr>
            <p:cNvSpPr>
              <a:spLocks noChangeArrowheads="1"/>
            </p:cNvSpPr>
            <p:nvPr>
              <p:custDataLst>
                <p:tags r:id="rId1"/>
              </p:custDataLst>
            </p:nvPr>
          </p:nvSpPr>
          <p:spPr bwMode="auto">
            <a:xfrm>
              <a:off x="5419863" y="2914020"/>
              <a:ext cx="5837238" cy="12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9" name="9">
              <a:extLst>
                <a:ext uri="{FF2B5EF4-FFF2-40B4-BE49-F238E27FC236}">
                  <a16:creationId xmlns:a16="http://schemas.microsoft.com/office/drawing/2014/main" xmlns="" id="{44CB667E-E704-4175-BD10-29939E1D5F68}"/>
                </a:ext>
              </a:extLst>
            </p:cNvPr>
            <p:cNvSpPr>
              <a:spLocks noChangeArrowheads="1"/>
            </p:cNvSpPr>
            <p:nvPr/>
          </p:nvSpPr>
          <p:spPr bwMode="auto">
            <a:xfrm>
              <a:off x="5134113" y="4612226"/>
              <a:ext cx="6356350" cy="1643849"/>
            </a:xfrm>
            <a:prstGeom prst="rect">
              <a:avLst/>
            </a:prstGeom>
            <a:noFill/>
            <a:ln w="12700">
              <a:solidFill>
                <a:srgbClr val="C0000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chemeClr val="bg1">
                    <a:lumMod val="50000"/>
                  </a:schemeClr>
                </a:solidFill>
                <a:latin typeface="宋体" panose="02010600030101010101" pitchFamily="2" charset="-122"/>
                <a:sym typeface="宋体" panose="02010600030101010101" pitchFamily="2" charset="-122"/>
              </a:endParaRPr>
            </a:p>
          </p:txBody>
        </p:sp>
        <p:sp>
          <p:nvSpPr>
            <p:cNvPr id="10" name="15">
              <a:extLst>
                <a:ext uri="{FF2B5EF4-FFF2-40B4-BE49-F238E27FC236}">
                  <a16:creationId xmlns:a16="http://schemas.microsoft.com/office/drawing/2014/main" xmlns="" id="{C9491748-C5AE-47D4-8363-33179DBABE5F}"/>
                </a:ext>
              </a:extLst>
            </p:cNvPr>
            <p:cNvSpPr>
              <a:spLocks noChangeArrowheads="1"/>
            </p:cNvSpPr>
            <p:nvPr>
              <p:custDataLst>
                <p:tags r:id="rId2"/>
              </p:custDataLst>
            </p:nvPr>
          </p:nvSpPr>
          <p:spPr bwMode="auto">
            <a:xfrm>
              <a:off x="5357951" y="5332338"/>
              <a:ext cx="5746749" cy="6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11" name="12">
              <a:extLst>
                <a:ext uri="{FF2B5EF4-FFF2-40B4-BE49-F238E27FC236}">
                  <a16:creationId xmlns:a16="http://schemas.microsoft.com/office/drawing/2014/main" xmlns="" id="{8A2E7192-F4DB-4BF8-AED0-5B758E789DAE}"/>
                </a:ext>
              </a:extLst>
            </p:cNvPr>
            <p:cNvSpPr>
              <a:spLocks noChangeArrowheads="1"/>
            </p:cNvSpPr>
            <p:nvPr>
              <p:custDataLst>
                <p:tags r:id="rId3"/>
              </p:custDataLst>
            </p:nvPr>
          </p:nvSpPr>
          <p:spPr bwMode="auto">
            <a:xfrm>
              <a:off x="5419863" y="2222790"/>
              <a:ext cx="3814872" cy="493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dirty="0">
                <a:solidFill>
                  <a:schemeClr val="bg1">
                    <a:lumMod val="50000"/>
                  </a:schemeClr>
                </a:solidFill>
                <a:sym typeface="宋体" panose="02010600030101010101" pitchFamily="2" charset="-122"/>
              </a:endParaRPr>
            </a:p>
          </p:txBody>
        </p:sp>
        <p:sp>
          <p:nvSpPr>
            <p:cNvPr id="12" name="13">
              <a:extLst>
                <a:ext uri="{FF2B5EF4-FFF2-40B4-BE49-F238E27FC236}">
                  <a16:creationId xmlns:a16="http://schemas.microsoft.com/office/drawing/2014/main" xmlns="" id="{3AB46887-2612-4B0F-89AF-488585F5F4A9}"/>
                </a:ext>
              </a:extLst>
            </p:cNvPr>
            <p:cNvSpPr>
              <a:spLocks noChangeArrowheads="1"/>
            </p:cNvSpPr>
            <p:nvPr>
              <p:custDataLst>
                <p:tags r:id="rId4"/>
              </p:custDataLst>
            </p:nvPr>
          </p:nvSpPr>
          <p:spPr bwMode="auto">
            <a:xfrm>
              <a:off x="5437001" y="4866150"/>
              <a:ext cx="4723846" cy="42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lumMod val="50000"/>
                  </a:schemeClr>
                </a:solidFill>
                <a:sym typeface="宋体" panose="02010600030101010101" pitchFamily="2" charset="-122"/>
              </a:endParaRPr>
            </a:p>
          </p:txBody>
        </p:sp>
      </p:grpSp>
    </p:spTree>
    <p:extLst>
      <p:ext uri="{BB962C8B-B14F-4D97-AF65-F5344CB8AC3E}">
        <p14:creationId xmlns:p14="http://schemas.microsoft.com/office/powerpoint/2010/main" val="3126583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AC50539E-D78C-4DE4-B392-1C36110860B2}"/>
              </a:ext>
            </a:extLst>
          </p:cNvPr>
          <p:cNvGrpSpPr/>
          <p:nvPr/>
        </p:nvGrpSpPr>
        <p:grpSpPr>
          <a:xfrm>
            <a:off x="1916715" y="2201351"/>
            <a:ext cx="4227722" cy="3291723"/>
            <a:chOff x="2313611" y="2453266"/>
            <a:chExt cx="4227722" cy="3291723"/>
          </a:xfrm>
        </p:grpSpPr>
        <p:sp>
          <p:nvSpPr>
            <p:cNvPr id="6" name="圆角矩形 9">
              <a:extLst>
                <a:ext uri="{FF2B5EF4-FFF2-40B4-BE49-F238E27FC236}">
                  <a16:creationId xmlns:a16="http://schemas.microsoft.com/office/drawing/2014/main" xmlns="" id="{BE7DE5A7-69DE-4EB4-8271-37811E19202E}"/>
                </a:ext>
              </a:extLst>
            </p:cNvPr>
            <p:cNvSpPr/>
            <p:nvPr/>
          </p:nvSpPr>
          <p:spPr>
            <a:xfrm>
              <a:off x="2313611" y="2453266"/>
              <a:ext cx="1925001" cy="52110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7" name="圆角矩形 10">
              <a:extLst>
                <a:ext uri="{FF2B5EF4-FFF2-40B4-BE49-F238E27FC236}">
                  <a16:creationId xmlns:a16="http://schemas.microsoft.com/office/drawing/2014/main" xmlns="" id="{27E58280-F988-49DB-923A-99FC6D54E476}"/>
                </a:ext>
              </a:extLst>
            </p:cNvPr>
            <p:cNvSpPr/>
            <p:nvPr/>
          </p:nvSpPr>
          <p:spPr>
            <a:xfrm>
              <a:off x="2313611" y="3308163"/>
              <a:ext cx="1925001" cy="52217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8" name="圆角矩形 11">
              <a:extLst>
                <a:ext uri="{FF2B5EF4-FFF2-40B4-BE49-F238E27FC236}">
                  <a16:creationId xmlns:a16="http://schemas.microsoft.com/office/drawing/2014/main" xmlns="" id="{E23B2531-EBC9-4062-BBCB-1CE93E5BCBEF}"/>
                </a:ext>
              </a:extLst>
            </p:cNvPr>
            <p:cNvSpPr/>
            <p:nvPr/>
          </p:nvSpPr>
          <p:spPr>
            <a:xfrm>
              <a:off x="2313611" y="4241118"/>
              <a:ext cx="1925001" cy="522179"/>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9" name="矩形 8">
              <a:extLst>
                <a:ext uri="{FF2B5EF4-FFF2-40B4-BE49-F238E27FC236}">
                  <a16:creationId xmlns:a16="http://schemas.microsoft.com/office/drawing/2014/main" xmlns="" id="{CB403140-5371-4268-A920-A281748ADA80}"/>
                </a:ext>
              </a:extLst>
            </p:cNvPr>
            <p:cNvSpPr/>
            <p:nvPr/>
          </p:nvSpPr>
          <p:spPr>
            <a:xfrm>
              <a:off x="2539258" y="2507838"/>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10" name="文本框 60">
              <a:extLst>
                <a:ext uri="{FF2B5EF4-FFF2-40B4-BE49-F238E27FC236}">
                  <a16:creationId xmlns:a16="http://schemas.microsoft.com/office/drawing/2014/main" xmlns="" id="{8216A703-172E-472B-971B-CA0B39BBEBD0}"/>
                </a:ext>
              </a:extLst>
            </p:cNvPr>
            <p:cNvSpPr>
              <a:spLocks noChangeArrowheads="1"/>
            </p:cNvSpPr>
            <p:nvPr/>
          </p:nvSpPr>
          <p:spPr bwMode="auto">
            <a:xfrm>
              <a:off x="4496266" y="245326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文本框 60">
              <a:extLst>
                <a:ext uri="{FF2B5EF4-FFF2-40B4-BE49-F238E27FC236}">
                  <a16:creationId xmlns:a16="http://schemas.microsoft.com/office/drawing/2014/main" xmlns="" id="{8C378A2A-735B-4E5D-9FE3-DAD90ECF480C}"/>
                </a:ext>
              </a:extLst>
            </p:cNvPr>
            <p:cNvSpPr>
              <a:spLocks noChangeArrowheads="1"/>
            </p:cNvSpPr>
            <p:nvPr/>
          </p:nvSpPr>
          <p:spPr bwMode="auto">
            <a:xfrm>
              <a:off x="4510008" y="330816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2" name="文本框 60">
              <a:extLst>
                <a:ext uri="{FF2B5EF4-FFF2-40B4-BE49-F238E27FC236}">
                  <a16:creationId xmlns:a16="http://schemas.microsoft.com/office/drawing/2014/main" xmlns="" id="{AF6D0F6A-C74D-472D-8257-08A0413247EC}"/>
                </a:ext>
              </a:extLst>
            </p:cNvPr>
            <p:cNvSpPr>
              <a:spLocks noChangeArrowheads="1"/>
            </p:cNvSpPr>
            <p:nvPr/>
          </p:nvSpPr>
          <p:spPr bwMode="auto">
            <a:xfrm>
              <a:off x="4496266" y="4241118"/>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矩形 12">
              <a:extLst>
                <a:ext uri="{FF2B5EF4-FFF2-40B4-BE49-F238E27FC236}">
                  <a16:creationId xmlns:a16="http://schemas.microsoft.com/office/drawing/2014/main" xmlns="" id="{D8E606CA-547A-460A-98FF-74F9E45CE180}"/>
                </a:ext>
              </a:extLst>
            </p:cNvPr>
            <p:cNvSpPr/>
            <p:nvPr/>
          </p:nvSpPr>
          <p:spPr>
            <a:xfrm>
              <a:off x="2539256" y="3362715"/>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14" name="矩形 13">
              <a:extLst>
                <a:ext uri="{FF2B5EF4-FFF2-40B4-BE49-F238E27FC236}">
                  <a16:creationId xmlns:a16="http://schemas.microsoft.com/office/drawing/2014/main" xmlns="" id="{6960119E-470C-4105-B1B5-215CF22F2C58}"/>
                </a:ext>
              </a:extLst>
            </p:cNvPr>
            <p:cNvSpPr/>
            <p:nvPr/>
          </p:nvSpPr>
          <p:spPr>
            <a:xfrm>
              <a:off x="2539256" y="4298880"/>
              <a:ext cx="1473709" cy="480557"/>
            </a:xfrm>
            <a:prstGeom prst="rect">
              <a:avLst/>
            </a:prstGeom>
          </p:spPr>
          <p:txBody>
            <a:bodyPr wrap="none">
              <a:spAutoFit/>
            </a:bodyPr>
            <a:lstStyle/>
            <a:p>
              <a:pPr lvl="0" algn="ctr"/>
              <a:r>
                <a:rPr lang="zh-CN" altLang="en-US" sz="2400" noProof="1">
                  <a:solidFill>
                    <a:srgbClr val="FFFFFF"/>
                  </a:solidFill>
                </a:rPr>
                <a:t>加入标题</a:t>
              </a:r>
            </a:p>
          </p:txBody>
        </p:sp>
        <p:sp>
          <p:nvSpPr>
            <p:cNvPr id="15" name="圆角矩形 11">
              <a:extLst>
                <a:ext uri="{FF2B5EF4-FFF2-40B4-BE49-F238E27FC236}">
                  <a16:creationId xmlns:a16="http://schemas.microsoft.com/office/drawing/2014/main" xmlns="" id="{03DC0FBA-1424-477F-BBF4-7F1209A6142B}"/>
                </a:ext>
              </a:extLst>
            </p:cNvPr>
            <p:cNvSpPr/>
            <p:nvPr/>
          </p:nvSpPr>
          <p:spPr>
            <a:xfrm>
              <a:off x="2313611" y="5206670"/>
              <a:ext cx="1925001" cy="52217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p>
          </p:txBody>
        </p:sp>
        <p:sp>
          <p:nvSpPr>
            <p:cNvPr id="17" name="文本框 60">
              <a:extLst>
                <a:ext uri="{FF2B5EF4-FFF2-40B4-BE49-F238E27FC236}">
                  <a16:creationId xmlns:a16="http://schemas.microsoft.com/office/drawing/2014/main" xmlns="" id="{FC093A9C-090E-464B-B556-94A1C3124068}"/>
                </a:ext>
              </a:extLst>
            </p:cNvPr>
            <p:cNvSpPr>
              <a:spLocks noChangeArrowheads="1"/>
            </p:cNvSpPr>
            <p:nvPr/>
          </p:nvSpPr>
          <p:spPr bwMode="auto">
            <a:xfrm>
              <a:off x="4496266" y="5206670"/>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矩形 17">
              <a:extLst>
                <a:ext uri="{FF2B5EF4-FFF2-40B4-BE49-F238E27FC236}">
                  <a16:creationId xmlns:a16="http://schemas.microsoft.com/office/drawing/2014/main" xmlns="" id="{CD70B115-FDFC-444D-9735-D12730D5F361}"/>
                </a:ext>
              </a:extLst>
            </p:cNvPr>
            <p:cNvSpPr/>
            <p:nvPr/>
          </p:nvSpPr>
          <p:spPr>
            <a:xfrm>
              <a:off x="2539256" y="5264432"/>
              <a:ext cx="1473709" cy="480557"/>
            </a:xfrm>
            <a:prstGeom prst="rect">
              <a:avLst/>
            </a:prstGeom>
          </p:spPr>
          <p:txBody>
            <a:bodyPr wrap="none">
              <a:spAutoFit/>
            </a:bodyPr>
            <a:lstStyle/>
            <a:p>
              <a:pPr lvl="0" algn="ctr"/>
              <a:r>
                <a:rPr lang="zh-CN" altLang="en-US" sz="2400" noProof="1">
                  <a:solidFill>
                    <a:srgbClr val="FFFFFF"/>
                  </a:solidFill>
                </a:rPr>
                <a:t>加入标题</a:t>
              </a:r>
            </a:p>
          </p:txBody>
        </p:sp>
      </p:grpSp>
      <p:grpSp>
        <p:nvGrpSpPr>
          <p:cNvPr id="19" name="组合 18">
            <a:extLst>
              <a:ext uri="{FF2B5EF4-FFF2-40B4-BE49-F238E27FC236}">
                <a16:creationId xmlns:a16="http://schemas.microsoft.com/office/drawing/2014/main" xmlns="" id="{D9CC9923-718B-4883-89CC-D6573BE8490A}"/>
              </a:ext>
            </a:extLst>
          </p:cNvPr>
          <p:cNvGrpSpPr/>
          <p:nvPr/>
        </p:nvGrpSpPr>
        <p:grpSpPr>
          <a:xfrm>
            <a:off x="6517111" y="2189017"/>
            <a:ext cx="4245812" cy="3341989"/>
            <a:chOff x="7239890" y="2537081"/>
            <a:chExt cx="4207610" cy="3311920"/>
          </a:xfrm>
        </p:grpSpPr>
        <p:cxnSp>
          <p:nvCxnSpPr>
            <p:cNvPr id="20" name="Straight Connector 34">
              <a:extLst>
                <a:ext uri="{FF2B5EF4-FFF2-40B4-BE49-F238E27FC236}">
                  <a16:creationId xmlns:a16="http://schemas.microsoft.com/office/drawing/2014/main" xmlns="" id="{CE07181F-8229-41D2-A19B-63DB3DD973D4}"/>
                </a:ext>
              </a:extLst>
            </p:cNvPr>
            <p:cNvCxnSpPr>
              <a:cxnSpLocks/>
            </p:cNvCxnSpPr>
            <p:nvPr/>
          </p:nvCxnSpPr>
          <p:spPr>
            <a:xfrm>
              <a:off x="7454318" y="3766804"/>
              <a:ext cx="2887253" cy="1"/>
            </a:xfrm>
            <a:prstGeom prst="line">
              <a:avLst/>
            </a:prstGeom>
            <a:solidFill>
              <a:srgbClr val="C00000"/>
            </a:solidFill>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36">
              <a:extLst>
                <a:ext uri="{FF2B5EF4-FFF2-40B4-BE49-F238E27FC236}">
                  <a16:creationId xmlns:a16="http://schemas.microsoft.com/office/drawing/2014/main" xmlns="" id="{EECA7A7E-458A-4957-8B8D-B336D415BB62}"/>
                </a:ext>
              </a:extLst>
            </p:cNvPr>
            <p:cNvCxnSpPr>
              <a:cxnSpLocks/>
            </p:cNvCxnSpPr>
            <p:nvPr/>
          </p:nvCxnSpPr>
          <p:spPr>
            <a:xfrm>
              <a:off x="7621374" y="4643091"/>
              <a:ext cx="3450619" cy="1"/>
            </a:xfrm>
            <a:prstGeom prst="line">
              <a:avLst/>
            </a:prstGeom>
            <a:solidFill>
              <a:schemeClr val="tx2">
                <a:lumMod val="50000"/>
              </a:schemeClr>
            </a:solid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0">
              <a:extLst>
                <a:ext uri="{FF2B5EF4-FFF2-40B4-BE49-F238E27FC236}">
                  <a16:creationId xmlns:a16="http://schemas.microsoft.com/office/drawing/2014/main" xmlns="" id="{BA468044-4EFE-4C87-A936-C3D79FF7C7C1}"/>
                </a:ext>
              </a:extLst>
            </p:cNvPr>
            <p:cNvCxnSpPr>
              <a:cxnSpLocks/>
            </p:cNvCxnSpPr>
            <p:nvPr/>
          </p:nvCxnSpPr>
          <p:spPr>
            <a:xfrm>
              <a:off x="7785618" y="2889282"/>
              <a:ext cx="3661882" cy="1"/>
            </a:xfrm>
            <a:prstGeom prst="line">
              <a:avLst/>
            </a:prstGeom>
            <a:solidFill>
              <a:schemeClr val="tx2">
                <a:lumMod val="50000"/>
              </a:schemeClr>
            </a:solidFill>
            <a:ln w="2540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3" name="Rounded Rectangle 17">
              <a:extLst>
                <a:ext uri="{FF2B5EF4-FFF2-40B4-BE49-F238E27FC236}">
                  <a16:creationId xmlns:a16="http://schemas.microsoft.com/office/drawing/2014/main" xmlns="" id="{1B9AA0D2-CA38-4449-BCB4-5F2C09B48DCE}"/>
                </a:ext>
              </a:extLst>
            </p:cNvPr>
            <p:cNvSpPr/>
            <p:nvPr/>
          </p:nvSpPr>
          <p:spPr>
            <a:xfrm>
              <a:off x="7239890" y="2537081"/>
              <a:ext cx="705492" cy="681824"/>
            </a:xfrm>
            <a:prstGeom prst="round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100%</a:t>
              </a:r>
            </a:p>
          </p:txBody>
        </p:sp>
        <p:sp>
          <p:nvSpPr>
            <p:cNvPr id="24" name="Rounded Rectangle 18">
              <a:extLst>
                <a:ext uri="{FF2B5EF4-FFF2-40B4-BE49-F238E27FC236}">
                  <a16:creationId xmlns:a16="http://schemas.microsoft.com/office/drawing/2014/main" xmlns="" id="{93C4BA73-CD97-4FD0-94C9-DF16F5F24E40}"/>
                </a:ext>
              </a:extLst>
            </p:cNvPr>
            <p:cNvSpPr/>
            <p:nvPr/>
          </p:nvSpPr>
          <p:spPr>
            <a:xfrm>
              <a:off x="7239890" y="3414603"/>
              <a:ext cx="705492" cy="681824"/>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80%</a:t>
              </a:r>
            </a:p>
          </p:txBody>
        </p:sp>
        <p:sp>
          <p:nvSpPr>
            <p:cNvPr id="25" name="Rounded Rectangle 19">
              <a:extLst>
                <a:ext uri="{FF2B5EF4-FFF2-40B4-BE49-F238E27FC236}">
                  <a16:creationId xmlns:a16="http://schemas.microsoft.com/office/drawing/2014/main" xmlns="" id="{E0F7B763-9461-4791-8713-55C3AA0CE773}"/>
                </a:ext>
              </a:extLst>
            </p:cNvPr>
            <p:cNvSpPr/>
            <p:nvPr/>
          </p:nvSpPr>
          <p:spPr>
            <a:xfrm>
              <a:off x="7239890" y="4290890"/>
              <a:ext cx="705492" cy="681824"/>
            </a:xfrm>
            <a:prstGeom prst="round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cxnSp>
          <p:nvCxnSpPr>
            <p:cNvPr id="26" name="Straight Connector 36">
              <a:extLst>
                <a:ext uri="{FF2B5EF4-FFF2-40B4-BE49-F238E27FC236}">
                  <a16:creationId xmlns:a16="http://schemas.microsoft.com/office/drawing/2014/main" xmlns="" id="{370BE7C3-605E-43FA-B56C-D9D71B2C5FDA}"/>
                </a:ext>
              </a:extLst>
            </p:cNvPr>
            <p:cNvCxnSpPr>
              <a:cxnSpLocks/>
            </p:cNvCxnSpPr>
            <p:nvPr/>
          </p:nvCxnSpPr>
          <p:spPr>
            <a:xfrm>
              <a:off x="7621374" y="5519378"/>
              <a:ext cx="3450619" cy="1"/>
            </a:xfrm>
            <a:prstGeom prst="line">
              <a:avLst/>
            </a:prstGeom>
            <a:solidFill>
              <a:srgbClr val="C00000"/>
            </a:solidFill>
            <a:ln w="2540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Rounded Rectangle 19">
              <a:extLst>
                <a:ext uri="{FF2B5EF4-FFF2-40B4-BE49-F238E27FC236}">
                  <a16:creationId xmlns:a16="http://schemas.microsoft.com/office/drawing/2014/main" xmlns="" id="{856E1431-80B5-404C-A175-7ED6A0072E62}"/>
                </a:ext>
              </a:extLst>
            </p:cNvPr>
            <p:cNvSpPr/>
            <p:nvPr/>
          </p:nvSpPr>
          <p:spPr>
            <a:xfrm>
              <a:off x="7239890" y="5167177"/>
              <a:ext cx="705492" cy="681824"/>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latin typeface="+mj-ea"/>
                  <a:ea typeface="+mj-ea"/>
                  <a:cs typeface="Open Sans" pitchFamily="34" charset="0"/>
                </a:rPr>
                <a:t>75%</a:t>
              </a:r>
            </a:p>
          </p:txBody>
        </p:sp>
      </p:grpSp>
    </p:spTree>
    <p:extLst>
      <p:ext uri="{BB962C8B-B14F-4D97-AF65-F5344CB8AC3E}">
        <p14:creationId xmlns:p14="http://schemas.microsoft.com/office/powerpoint/2010/main" val="29887639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750" fill="hold"/>
                                        <p:tgtEl>
                                          <p:spTgt spid="19"/>
                                        </p:tgtEl>
                                        <p:attrNameLst>
                                          <p:attrName>ppt_x</p:attrName>
                                        </p:attrNameLst>
                                      </p:cBhvr>
                                      <p:tavLst>
                                        <p:tav tm="0">
                                          <p:val>
                                            <p:strVal val="1+#ppt_w/2"/>
                                          </p:val>
                                        </p:tav>
                                        <p:tav tm="100000">
                                          <p:val>
                                            <p:strVal val="#ppt_x"/>
                                          </p:val>
                                        </p:tav>
                                      </p:tavLst>
                                    </p:anim>
                                    <p:anim calcmode="lin" valueType="num">
                                      <p:cBhvr additive="base">
                                        <p:cTn id="19" dur="7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도넛 111">
            <a:extLst>
              <a:ext uri="{FF2B5EF4-FFF2-40B4-BE49-F238E27FC236}">
                <a16:creationId xmlns:a16="http://schemas.microsoft.com/office/drawing/2014/main" xmlns="" id="{FD130C65-2A77-4CAB-9072-7DC8C01D9D80}"/>
              </a:ext>
            </a:extLst>
          </p:cNvPr>
          <p:cNvSpPr/>
          <p:nvPr/>
        </p:nvSpPr>
        <p:spPr bwMode="auto">
          <a:xfrm>
            <a:off x="7814810" y="4281586"/>
            <a:ext cx="1728788" cy="1727200"/>
          </a:xfrm>
          <a:prstGeom prst="donut">
            <a:avLst/>
          </a:prstGeom>
          <a:solidFill>
            <a:srgbClr val="C0000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도넛 123">
            <a:extLst>
              <a:ext uri="{FF2B5EF4-FFF2-40B4-BE49-F238E27FC236}">
                <a16:creationId xmlns:a16="http://schemas.microsoft.com/office/drawing/2014/main" xmlns="" id="{9E9B83F6-97AD-45AE-9605-A0C54157E601}"/>
              </a:ext>
            </a:extLst>
          </p:cNvPr>
          <p:cNvSpPr/>
          <p:nvPr/>
        </p:nvSpPr>
        <p:spPr bwMode="auto">
          <a:xfrm>
            <a:off x="5301104" y="4281585"/>
            <a:ext cx="1727891" cy="1727681"/>
          </a:xfrm>
          <a:prstGeom prst="donut">
            <a:avLst/>
          </a:prstGeom>
          <a:solidFill>
            <a:schemeClr val="tx2">
              <a:lumMod val="50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도넛 135">
            <a:extLst>
              <a:ext uri="{FF2B5EF4-FFF2-40B4-BE49-F238E27FC236}">
                <a16:creationId xmlns:a16="http://schemas.microsoft.com/office/drawing/2014/main" xmlns="" id="{671E07BB-147B-42BE-A048-603D288FDD96}"/>
              </a:ext>
            </a:extLst>
          </p:cNvPr>
          <p:cNvSpPr/>
          <p:nvPr/>
        </p:nvSpPr>
        <p:spPr bwMode="auto">
          <a:xfrm>
            <a:off x="2766559" y="4281586"/>
            <a:ext cx="1728788" cy="1727200"/>
          </a:xfrm>
          <a:prstGeom prst="donut">
            <a:avLst/>
          </a:prstGeom>
          <a:solidFill>
            <a:srgbClr val="C0000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도넛 104">
            <a:extLst>
              <a:ext uri="{FF2B5EF4-FFF2-40B4-BE49-F238E27FC236}">
                <a16:creationId xmlns:a16="http://schemas.microsoft.com/office/drawing/2014/main" xmlns="" id="{0525B968-B0BC-4060-B066-37002C46E45C}"/>
              </a:ext>
            </a:extLst>
          </p:cNvPr>
          <p:cNvSpPr/>
          <p:nvPr/>
        </p:nvSpPr>
        <p:spPr bwMode="auto">
          <a:xfrm>
            <a:off x="7814810" y="1890811"/>
            <a:ext cx="1728297" cy="1728027"/>
          </a:xfrm>
          <a:prstGeom prst="donut">
            <a:avLst/>
          </a:prstGeom>
          <a:solidFill>
            <a:schemeClr val="tx2">
              <a:lumMod val="50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도넛 96">
            <a:extLst>
              <a:ext uri="{FF2B5EF4-FFF2-40B4-BE49-F238E27FC236}">
                <a16:creationId xmlns:a16="http://schemas.microsoft.com/office/drawing/2014/main" xmlns="" id="{DA6C0D03-ADAF-4A8A-B21D-472FEC893503}"/>
              </a:ext>
            </a:extLst>
          </p:cNvPr>
          <p:cNvSpPr/>
          <p:nvPr/>
        </p:nvSpPr>
        <p:spPr bwMode="auto">
          <a:xfrm>
            <a:off x="5300209" y="1890811"/>
            <a:ext cx="1728787" cy="1728788"/>
          </a:xfrm>
          <a:prstGeom prst="donut">
            <a:avLst/>
          </a:prstGeom>
          <a:solidFill>
            <a:srgbClr val="C0000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도넛 86">
            <a:extLst>
              <a:ext uri="{FF2B5EF4-FFF2-40B4-BE49-F238E27FC236}">
                <a16:creationId xmlns:a16="http://schemas.microsoft.com/office/drawing/2014/main" xmlns="" id="{52A3D684-76CF-4273-BF60-622529E5F6C3}"/>
              </a:ext>
            </a:extLst>
          </p:cNvPr>
          <p:cNvSpPr/>
          <p:nvPr/>
        </p:nvSpPr>
        <p:spPr bwMode="auto">
          <a:xfrm>
            <a:off x="2766559" y="1890811"/>
            <a:ext cx="1729260" cy="1728026"/>
          </a:xfrm>
          <a:prstGeom prst="donut">
            <a:avLst/>
          </a:prstGeom>
          <a:solidFill>
            <a:schemeClr val="tx2">
              <a:lumMod val="50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오른쪽 화살표 54">
            <a:extLst>
              <a:ext uri="{FF2B5EF4-FFF2-40B4-BE49-F238E27FC236}">
                <a16:creationId xmlns:a16="http://schemas.microsoft.com/office/drawing/2014/main" xmlns="" id="{C23FAE1A-1D02-43DD-8641-76495BE6C8F1}"/>
              </a:ext>
            </a:extLst>
          </p:cNvPr>
          <p:cNvSpPr/>
          <p:nvPr/>
        </p:nvSpPr>
        <p:spPr>
          <a:xfrm>
            <a:off x="4716009" y="2538511"/>
            <a:ext cx="411162" cy="458788"/>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오른쪽 화살표 55">
            <a:extLst>
              <a:ext uri="{FF2B5EF4-FFF2-40B4-BE49-F238E27FC236}">
                <a16:creationId xmlns:a16="http://schemas.microsoft.com/office/drawing/2014/main" xmlns="" id="{B213BC47-07E8-4ADD-AF07-A6B8E999A7B8}"/>
              </a:ext>
            </a:extLst>
          </p:cNvPr>
          <p:cNvSpPr/>
          <p:nvPr/>
        </p:nvSpPr>
        <p:spPr>
          <a:xfrm>
            <a:off x="7252834" y="2538511"/>
            <a:ext cx="411162" cy="458788"/>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오른쪽 화살표 70">
            <a:extLst>
              <a:ext uri="{FF2B5EF4-FFF2-40B4-BE49-F238E27FC236}">
                <a16:creationId xmlns:a16="http://schemas.microsoft.com/office/drawing/2014/main" xmlns="" id="{7D7ED459-92D0-4604-9045-ACB728B5878C}"/>
              </a:ext>
            </a:extLst>
          </p:cNvPr>
          <p:cNvSpPr/>
          <p:nvPr/>
        </p:nvSpPr>
        <p:spPr>
          <a:xfrm rot="10800000">
            <a:off x="4673146" y="4924524"/>
            <a:ext cx="411163" cy="457200"/>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오른쪽 화살표 71">
            <a:extLst>
              <a:ext uri="{FF2B5EF4-FFF2-40B4-BE49-F238E27FC236}">
                <a16:creationId xmlns:a16="http://schemas.microsoft.com/office/drawing/2014/main" xmlns="" id="{206F78BD-3B9E-4AAB-9E74-734D2CF25EB6}"/>
              </a:ext>
            </a:extLst>
          </p:cNvPr>
          <p:cNvSpPr/>
          <p:nvPr/>
        </p:nvSpPr>
        <p:spPr>
          <a:xfrm rot="10800000">
            <a:off x="7189334" y="4924524"/>
            <a:ext cx="411162" cy="457200"/>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오른쪽 화살표 72">
            <a:extLst>
              <a:ext uri="{FF2B5EF4-FFF2-40B4-BE49-F238E27FC236}">
                <a16:creationId xmlns:a16="http://schemas.microsoft.com/office/drawing/2014/main" xmlns="" id="{1B4682F4-A39E-4F43-BF7C-0AA976C101F2}"/>
              </a:ext>
            </a:extLst>
          </p:cNvPr>
          <p:cNvSpPr/>
          <p:nvPr/>
        </p:nvSpPr>
        <p:spPr>
          <a:xfrm rot="5400000">
            <a:off x="8491877" y="3744218"/>
            <a:ext cx="411163" cy="457200"/>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오른쪽 화살표 73">
            <a:extLst>
              <a:ext uri="{FF2B5EF4-FFF2-40B4-BE49-F238E27FC236}">
                <a16:creationId xmlns:a16="http://schemas.microsoft.com/office/drawing/2014/main" xmlns="" id="{F30EE7E8-C5B2-4602-99BE-A223C203F8BE}"/>
              </a:ext>
            </a:extLst>
          </p:cNvPr>
          <p:cNvSpPr/>
          <p:nvPr/>
        </p:nvSpPr>
        <p:spPr>
          <a:xfrm rot="16200000">
            <a:off x="3437278" y="3707705"/>
            <a:ext cx="411162" cy="457200"/>
          </a:xfrm>
          <a:prstGeom prst="rightArrow">
            <a:avLst>
              <a:gd name="adj1" fmla="val 50000"/>
              <a:gd name="adj2" fmla="val 63933"/>
            </a:avLst>
          </a:prstGeom>
          <a:solidFill>
            <a:schemeClr val="bg1">
              <a:lumMod val="65000"/>
            </a:schemeClr>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3">
            <a:extLst>
              <a:ext uri="{FF2B5EF4-FFF2-40B4-BE49-F238E27FC236}">
                <a16:creationId xmlns:a16="http://schemas.microsoft.com/office/drawing/2014/main" xmlns="" id="{BE34A6A2-F84C-4A82-85EB-6C87AE7D5EBC}"/>
              </a:ext>
            </a:extLst>
          </p:cNvPr>
          <p:cNvSpPr txBox="1"/>
          <p:nvPr/>
        </p:nvSpPr>
        <p:spPr>
          <a:xfrm>
            <a:off x="3256144" y="2631713"/>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3">
            <a:extLst>
              <a:ext uri="{FF2B5EF4-FFF2-40B4-BE49-F238E27FC236}">
                <a16:creationId xmlns:a16="http://schemas.microsoft.com/office/drawing/2014/main" xmlns="" id="{9D121BEC-9E5C-459D-8840-64CFE7169611}"/>
              </a:ext>
            </a:extLst>
          </p:cNvPr>
          <p:cNvSpPr txBox="1"/>
          <p:nvPr/>
        </p:nvSpPr>
        <p:spPr>
          <a:xfrm>
            <a:off x="5794219" y="2631713"/>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3">
            <a:extLst>
              <a:ext uri="{FF2B5EF4-FFF2-40B4-BE49-F238E27FC236}">
                <a16:creationId xmlns:a16="http://schemas.microsoft.com/office/drawing/2014/main" xmlns="" id="{A7634393-1928-4F35-9823-A4A06B5BE2D2}"/>
              </a:ext>
            </a:extLst>
          </p:cNvPr>
          <p:cNvSpPr txBox="1"/>
          <p:nvPr/>
        </p:nvSpPr>
        <p:spPr>
          <a:xfrm>
            <a:off x="8316310" y="2631713"/>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3">
            <a:extLst>
              <a:ext uri="{FF2B5EF4-FFF2-40B4-BE49-F238E27FC236}">
                <a16:creationId xmlns:a16="http://schemas.microsoft.com/office/drawing/2014/main" xmlns="" id="{744A9989-3B80-481F-B52B-F99A3D33D307}"/>
              </a:ext>
            </a:extLst>
          </p:cNvPr>
          <p:cNvSpPr txBox="1"/>
          <p:nvPr/>
        </p:nvSpPr>
        <p:spPr>
          <a:xfrm>
            <a:off x="3256144" y="50307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3">
            <a:extLst>
              <a:ext uri="{FF2B5EF4-FFF2-40B4-BE49-F238E27FC236}">
                <a16:creationId xmlns:a16="http://schemas.microsoft.com/office/drawing/2014/main" xmlns="" id="{501796B2-32D4-48EA-84A3-00647213A0D3}"/>
              </a:ext>
            </a:extLst>
          </p:cNvPr>
          <p:cNvSpPr txBox="1"/>
          <p:nvPr/>
        </p:nvSpPr>
        <p:spPr>
          <a:xfrm>
            <a:off x="5787735" y="50307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a:extLst>
              <a:ext uri="{FF2B5EF4-FFF2-40B4-BE49-F238E27FC236}">
                <a16:creationId xmlns:a16="http://schemas.microsoft.com/office/drawing/2014/main" xmlns="" id="{EB21DFB9-E997-423D-B121-98D23AF30C97}"/>
              </a:ext>
            </a:extLst>
          </p:cNvPr>
          <p:cNvSpPr txBox="1"/>
          <p:nvPr/>
        </p:nvSpPr>
        <p:spPr>
          <a:xfrm>
            <a:off x="8326628" y="5030779"/>
            <a:ext cx="741660" cy="246221"/>
          </a:xfrm>
          <a:prstGeom prst="rect">
            <a:avLst/>
          </a:prstGeom>
          <a:noFill/>
        </p:spPr>
        <p:txBody>
          <a:bodyPr wrap="square" lIns="0" tIns="0" rIns="0" bIns="0" rtlCol="0" anchor="t" anchorCtr="0">
            <a:spAutoFit/>
          </a:bodyPr>
          <a:lstStyle/>
          <a:p>
            <a:pPr algn="ctr" defTabSz="1216817">
              <a:spcBef>
                <a:spcPct val="20000"/>
              </a:spcBef>
              <a:defRPr/>
            </a:pPr>
            <a:r>
              <a:rPr lang="zh-CN" alt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6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6796879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anim calcmode="lin" valueType="num">
                                      <p:cBhvr>
                                        <p:cTn id="13" dur="250" fill="hold"/>
                                        <p:tgtEl>
                                          <p:spTgt spid="5"/>
                                        </p:tgtEl>
                                        <p:attrNameLst>
                                          <p:attrName>ppt_x</p:attrName>
                                        </p:attrNameLst>
                                      </p:cBhvr>
                                      <p:tavLst>
                                        <p:tav tm="0">
                                          <p:val>
                                            <p:strVal val="#ppt_x"/>
                                          </p:val>
                                        </p:tav>
                                        <p:tav tm="100000">
                                          <p:val>
                                            <p:strVal val="#ppt_x"/>
                                          </p:val>
                                        </p:tav>
                                      </p:tavLst>
                                    </p:anim>
                                    <p:anim calcmode="lin" valueType="num">
                                      <p:cBhvr>
                                        <p:cTn id="14" dur="25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anim calcmode="lin" valueType="num">
                                      <p:cBhvr>
                                        <p:cTn id="25" dur="250" fill="hold"/>
                                        <p:tgtEl>
                                          <p:spTgt spid="7"/>
                                        </p:tgtEl>
                                        <p:attrNameLst>
                                          <p:attrName>ppt_x</p:attrName>
                                        </p:attrNameLst>
                                      </p:cBhvr>
                                      <p:tavLst>
                                        <p:tav tm="0">
                                          <p:val>
                                            <p:strVal val="#ppt_x"/>
                                          </p:val>
                                        </p:tav>
                                        <p:tav tm="100000">
                                          <p:val>
                                            <p:strVal val="#ppt_x"/>
                                          </p:val>
                                        </p:tav>
                                      </p:tavLst>
                                    </p:anim>
                                    <p:anim calcmode="lin" valueType="num">
                                      <p:cBhvr>
                                        <p:cTn id="26" dur="25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250"/>
                                        <p:tgtEl>
                                          <p:spTgt spid="8"/>
                                        </p:tgtEl>
                                      </p:cBhvr>
                                    </p:animEffect>
                                    <p:anim calcmode="lin" valueType="num">
                                      <p:cBhvr>
                                        <p:cTn id="31" dur="250" fill="hold"/>
                                        <p:tgtEl>
                                          <p:spTgt spid="8"/>
                                        </p:tgtEl>
                                        <p:attrNameLst>
                                          <p:attrName>ppt_x</p:attrName>
                                        </p:attrNameLst>
                                      </p:cBhvr>
                                      <p:tavLst>
                                        <p:tav tm="0">
                                          <p:val>
                                            <p:strVal val="#ppt_x"/>
                                          </p:val>
                                        </p:tav>
                                        <p:tav tm="100000">
                                          <p:val>
                                            <p:strVal val="#ppt_x"/>
                                          </p:val>
                                        </p:tav>
                                      </p:tavLst>
                                    </p:anim>
                                    <p:anim calcmode="lin" valueType="num">
                                      <p:cBhvr>
                                        <p:cTn id="32" dur="250" fill="hold"/>
                                        <p:tgtEl>
                                          <p:spTgt spid="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250"/>
                                        <p:tgtEl>
                                          <p:spTgt spid="9"/>
                                        </p:tgtEl>
                                      </p:cBhvr>
                                    </p:animEffect>
                                    <p:anim calcmode="lin" valueType="num">
                                      <p:cBhvr>
                                        <p:cTn id="37" dur="250" fill="hold"/>
                                        <p:tgtEl>
                                          <p:spTgt spid="9"/>
                                        </p:tgtEl>
                                        <p:attrNameLst>
                                          <p:attrName>ppt_x</p:attrName>
                                        </p:attrNameLst>
                                      </p:cBhvr>
                                      <p:tavLst>
                                        <p:tav tm="0">
                                          <p:val>
                                            <p:strVal val="#ppt_x"/>
                                          </p:val>
                                        </p:tav>
                                        <p:tav tm="100000">
                                          <p:val>
                                            <p:strVal val="#ppt_x"/>
                                          </p:val>
                                        </p:tav>
                                      </p:tavLst>
                                    </p:anim>
                                    <p:anim calcmode="lin" valueType="num">
                                      <p:cBhvr>
                                        <p:cTn id="38" dur="25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250"/>
                                        <p:tgtEl>
                                          <p:spTgt spid="10"/>
                                        </p:tgtEl>
                                      </p:cBhvr>
                                    </p:animEffect>
                                    <p:anim calcmode="lin" valueType="num">
                                      <p:cBhvr>
                                        <p:cTn id="43" dur="250" fill="hold"/>
                                        <p:tgtEl>
                                          <p:spTgt spid="10"/>
                                        </p:tgtEl>
                                        <p:attrNameLst>
                                          <p:attrName>ppt_x</p:attrName>
                                        </p:attrNameLst>
                                      </p:cBhvr>
                                      <p:tavLst>
                                        <p:tav tm="0">
                                          <p:val>
                                            <p:strVal val="#ppt_x"/>
                                          </p:val>
                                        </p:tav>
                                        <p:tav tm="100000">
                                          <p:val>
                                            <p:strVal val="#ppt_x"/>
                                          </p:val>
                                        </p:tav>
                                      </p:tavLst>
                                    </p:anim>
                                    <p:anim calcmode="lin" valueType="num">
                                      <p:cBhvr>
                                        <p:cTn id="44" dur="25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250"/>
                                        <p:tgtEl>
                                          <p:spTgt spid="11"/>
                                        </p:tgtEl>
                                      </p:cBhvr>
                                    </p:animEffect>
                                    <p:anim calcmode="lin" valueType="num">
                                      <p:cBhvr>
                                        <p:cTn id="49" dur="250" fill="hold"/>
                                        <p:tgtEl>
                                          <p:spTgt spid="11"/>
                                        </p:tgtEl>
                                        <p:attrNameLst>
                                          <p:attrName>ppt_x</p:attrName>
                                        </p:attrNameLst>
                                      </p:cBhvr>
                                      <p:tavLst>
                                        <p:tav tm="0">
                                          <p:val>
                                            <p:strVal val="#ppt_x"/>
                                          </p:val>
                                        </p:tav>
                                        <p:tav tm="100000">
                                          <p:val>
                                            <p:strVal val="#ppt_x"/>
                                          </p:val>
                                        </p:tav>
                                      </p:tavLst>
                                    </p:anim>
                                    <p:anim calcmode="lin" valueType="num">
                                      <p:cBhvr>
                                        <p:cTn id="50" dur="25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250"/>
                                        <p:tgtEl>
                                          <p:spTgt spid="12"/>
                                        </p:tgtEl>
                                      </p:cBhvr>
                                    </p:animEffect>
                                    <p:anim calcmode="lin" valueType="num">
                                      <p:cBhvr>
                                        <p:cTn id="55" dur="250" fill="hold"/>
                                        <p:tgtEl>
                                          <p:spTgt spid="12"/>
                                        </p:tgtEl>
                                        <p:attrNameLst>
                                          <p:attrName>ppt_x</p:attrName>
                                        </p:attrNameLst>
                                      </p:cBhvr>
                                      <p:tavLst>
                                        <p:tav tm="0">
                                          <p:val>
                                            <p:strVal val="#ppt_x"/>
                                          </p:val>
                                        </p:tav>
                                        <p:tav tm="100000">
                                          <p:val>
                                            <p:strVal val="#ppt_x"/>
                                          </p:val>
                                        </p:tav>
                                      </p:tavLst>
                                    </p:anim>
                                    <p:anim calcmode="lin" valueType="num">
                                      <p:cBhvr>
                                        <p:cTn id="56" dur="25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250"/>
                                        <p:tgtEl>
                                          <p:spTgt spid="13"/>
                                        </p:tgtEl>
                                      </p:cBhvr>
                                    </p:animEffect>
                                    <p:anim calcmode="lin" valueType="num">
                                      <p:cBhvr>
                                        <p:cTn id="61" dur="250" fill="hold"/>
                                        <p:tgtEl>
                                          <p:spTgt spid="13"/>
                                        </p:tgtEl>
                                        <p:attrNameLst>
                                          <p:attrName>ppt_x</p:attrName>
                                        </p:attrNameLst>
                                      </p:cBhvr>
                                      <p:tavLst>
                                        <p:tav tm="0">
                                          <p:val>
                                            <p:strVal val="#ppt_x"/>
                                          </p:val>
                                        </p:tav>
                                        <p:tav tm="100000">
                                          <p:val>
                                            <p:strVal val="#ppt_x"/>
                                          </p:val>
                                        </p:tav>
                                      </p:tavLst>
                                    </p:anim>
                                    <p:anim calcmode="lin" valueType="num">
                                      <p:cBhvr>
                                        <p:cTn id="62" dur="250" fill="hold"/>
                                        <p:tgtEl>
                                          <p:spTgt spid="1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250"/>
                                        <p:tgtEl>
                                          <p:spTgt spid="14"/>
                                        </p:tgtEl>
                                      </p:cBhvr>
                                    </p:animEffect>
                                    <p:anim calcmode="lin" valueType="num">
                                      <p:cBhvr>
                                        <p:cTn id="67" dur="250" fill="hold"/>
                                        <p:tgtEl>
                                          <p:spTgt spid="14"/>
                                        </p:tgtEl>
                                        <p:attrNameLst>
                                          <p:attrName>ppt_x</p:attrName>
                                        </p:attrNameLst>
                                      </p:cBhvr>
                                      <p:tavLst>
                                        <p:tav tm="0">
                                          <p:val>
                                            <p:strVal val="#ppt_x"/>
                                          </p:val>
                                        </p:tav>
                                        <p:tav tm="100000">
                                          <p:val>
                                            <p:strVal val="#ppt_x"/>
                                          </p:val>
                                        </p:tav>
                                      </p:tavLst>
                                    </p:anim>
                                    <p:anim calcmode="lin" valueType="num">
                                      <p:cBhvr>
                                        <p:cTn id="68" dur="250" fill="hold"/>
                                        <p:tgtEl>
                                          <p:spTgt spid="14"/>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250"/>
                                        <p:tgtEl>
                                          <p:spTgt spid="15"/>
                                        </p:tgtEl>
                                      </p:cBhvr>
                                    </p:animEffect>
                                    <p:anim calcmode="lin" valueType="num">
                                      <p:cBhvr>
                                        <p:cTn id="73" dur="250" fill="hold"/>
                                        <p:tgtEl>
                                          <p:spTgt spid="15"/>
                                        </p:tgtEl>
                                        <p:attrNameLst>
                                          <p:attrName>ppt_x</p:attrName>
                                        </p:attrNameLst>
                                      </p:cBhvr>
                                      <p:tavLst>
                                        <p:tav tm="0">
                                          <p:val>
                                            <p:strVal val="#ppt_x"/>
                                          </p:val>
                                        </p:tav>
                                        <p:tav tm="100000">
                                          <p:val>
                                            <p:strVal val="#ppt_x"/>
                                          </p:val>
                                        </p:tav>
                                      </p:tavLst>
                                    </p:anim>
                                    <p:anim calcmode="lin" valueType="num">
                                      <p:cBhvr>
                                        <p:cTn id="74" dur="250" fill="hold"/>
                                        <p:tgtEl>
                                          <p:spTgt spid="15"/>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fade">
                                      <p:cBhvr>
                                        <p:cTn id="78" dur="250"/>
                                        <p:tgtEl>
                                          <p:spTgt spid="17"/>
                                        </p:tgtEl>
                                      </p:cBhvr>
                                    </p:animEffect>
                                    <p:anim calcmode="lin" valueType="num">
                                      <p:cBhvr>
                                        <p:cTn id="79" dur="250" fill="hold"/>
                                        <p:tgtEl>
                                          <p:spTgt spid="17"/>
                                        </p:tgtEl>
                                        <p:attrNameLst>
                                          <p:attrName>ppt_x</p:attrName>
                                        </p:attrNameLst>
                                      </p:cBhvr>
                                      <p:tavLst>
                                        <p:tav tm="0">
                                          <p:val>
                                            <p:strVal val="#ppt_x"/>
                                          </p:val>
                                        </p:tav>
                                        <p:tav tm="100000">
                                          <p:val>
                                            <p:strVal val="#ppt_x"/>
                                          </p:val>
                                        </p:tav>
                                      </p:tavLst>
                                    </p:anim>
                                    <p:anim calcmode="lin" valueType="num">
                                      <p:cBhvr>
                                        <p:cTn id="80" dur="250" fill="hold"/>
                                        <p:tgtEl>
                                          <p:spTgt spid="17"/>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250"/>
                                        <p:tgtEl>
                                          <p:spTgt spid="18"/>
                                        </p:tgtEl>
                                      </p:cBhvr>
                                    </p:animEffect>
                                    <p:anim calcmode="lin" valueType="num">
                                      <p:cBhvr>
                                        <p:cTn id="85" dur="250" fill="hold"/>
                                        <p:tgtEl>
                                          <p:spTgt spid="18"/>
                                        </p:tgtEl>
                                        <p:attrNameLst>
                                          <p:attrName>ppt_x</p:attrName>
                                        </p:attrNameLst>
                                      </p:cBhvr>
                                      <p:tavLst>
                                        <p:tav tm="0">
                                          <p:val>
                                            <p:strVal val="#ppt_x"/>
                                          </p:val>
                                        </p:tav>
                                        <p:tav tm="100000">
                                          <p:val>
                                            <p:strVal val="#ppt_x"/>
                                          </p:val>
                                        </p:tav>
                                      </p:tavLst>
                                    </p:anim>
                                    <p:anim calcmode="lin" valueType="num">
                                      <p:cBhvr>
                                        <p:cTn id="86" dur="25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grpId="0"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fade">
                                      <p:cBhvr>
                                        <p:cTn id="90" dur="250"/>
                                        <p:tgtEl>
                                          <p:spTgt spid="19"/>
                                        </p:tgtEl>
                                      </p:cBhvr>
                                    </p:animEffect>
                                    <p:anim calcmode="lin" valueType="num">
                                      <p:cBhvr>
                                        <p:cTn id="91" dur="250" fill="hold"/>
                                        <p:tgtEl>
                                          <p:spTgt spid="19"/>
                                        </p:tgtEl>
                                        <p:attrNameLst>
                                          <p:attrName>ppt_x</p:attrName>
                                        </p:attrNameLst>
                                      </p:cBhvr>
                                      <p:tavLst>
                                        <p:tav tm="0">
                                          <p:val>
                                            <p:strVal val="#ppt_x"/>
                                          </p:val>
                                        </p:tav>
                                        <p:tav tm="100000">
                                          <p:val>
                                            <p:strVal val="#ppt_x"/>
                                          </p:val>
                                        </p:tav>
                                      </p:tavLst>
                                    </p:anim>
                                    <p:anim calcmode="lin" valueType="num">
                                      <p:cBhvr>
                                        <p:cTn id="92" dur="250" fill="hold"/>
                                        <p:tgtEl>
                                          <p:spTgt spid="19"/>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250"/>
                                        <p:tgtEl>
                                          <p:spTgt spid="20"/>
                                        </p:tgtEl>
                                      </p:cBhvr>
                                    </p:animEffect>
                                    <p:anim calcmode="lin" valueType="num">
                                      <p:cBhvr>
                                        <p:cTn id="97" dur="250" fill="hold"/>
                                        <p:tgtEl>
                                          <p:spTgt spid="20"/>
                                        </p:tgtEl>
                                        <p:attrNameLst>
                                          <p:attrName>ppt_x</p:attrName>
                                        </p:attrNameLst>
                                      </p:cBhvr>
                                      <p:tavLst>
                                        <p:tav tm="0">
                                          <p:val>
                                            <p:strVal val="#ppt_x"/>
                                          </p:val>
                                        </p:tav>
                                        <p:tav tm="100000">
                                          <p:val>
                                            <p:strVal val="#ppt_x"/>
                                          </p:val>
                                        </p:tav>
                                      </p:tavLst>
                                    </p:anim>
                                    <p:anim calcmode="lin" valueType="num">
                                      <p:cBhvr>
                                        <p:cTn id="98" dur="250" fill="hold"/>
                                        <p:tgtEl>
                                          <p:spTgt spid="20"/>
                                        </p:tgtEl>
                                        <p:attrNameLst>
                                          <p:attrName>ppt_y</p:attrName>
                                        </p:attrNameLst>
                                      </p:cBhvr>
                                      <p:tavLst>
                                        <p:tav tm="0">
                                          <p:val>
                                            <p:strVal val="#ppt_y+.1"/>
                                          </p:val>
                                        </p:tav>
                                        <p:tav tm="100000">
                                          <p:val>
                                            <p:strVal val="#ppt_y"/>
                                          </p:val>
                                        </p:tav>
                                      </p:tavLst>
                                    </p:anim>
                                  </p:childTnLst>
                                </p:cTn>
                              </p:par>
                            </p:childTnLst>
                          </p:cTn>
                        </p:par>
                        <p:par>
                          <p:cTn id="99" fill="hold">
                            <p:stCondLst>
                              <p:cond delay="4250"/>
                            </p:stCondLst>
                            <p:childTnLst>
                              <p:par>
                                <p:cTn id="100" presetID="42" presetClass="entr" presetSubtype="0"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fade">
                                      <p:cBhvr>
                                        <p:cTn id="102" dur="250"/>
                                        <p:tgtEl>
                                          <p:spTgt spid="21"/>
                                        </p:tgtEl>
                                      </p:cBhvr>
                                    </p:animEffect>
                                    <p:anim calcmode="lin" valueType="num">
                                      <p:cBhvr>
                                        <p:cTn id="103" dur="250" fill="hold"/>
                                        <p:tgtEl>
                                          <p:spTgt spid="21"/>
                                        </p:tgtEl>
                                        <p:attrNameLst>
                                          <p:attrName>ppt_x</p:attrName>
                                        </p:attrNameLst>
                                      </p:cBhvr>
                                      <p:tavLst>
                                        <p:tav tm="0">
                                          <p:val>
                                            <p:strVal val="#ppt_x"/>
                                          </p:val>
                                        </p:tav>
                                        <p:tav tm="100000">
                                          <p:val>
                                            <p:strVal val="#ppt_x"/>
                                          </p:val>
                                        </p:tav>
                                      </p:tavLst>
                                    </p:anim>
                                    <p:anim calcmode="lin" valueType="num">
                                      <p:cBhvr>
                                        <p:cTn id="104" dur="250" fill="hold"/>
                                        <p:tgtEl>
                                          <p:spTgt spid="21"/>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42" presetClass="entr" presetSubtype="0"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fade">
                                      <p:cBhvr>
                                        <p:cTn id="108" dur="250"/>
                                        <p:tgtEl>
                                          <p:spTgt spid="22"/>
                                        </p:tgtEl>
                                      </p:cBhvr>
                                    </p:animEffect>
                                    <p:anim calcmode="lin" valueType="num">
                                      <p:cBhvr>
                                        <p:cTn id="109" dur="250" fill="hold"/>
                                        <p:tgtEl>
                                          <p:spTgt spid="22"/>
                                        </p:tgtEl>
                                        <p:attrNameLst>
                                          <p:attrName>ppt_x</p:attrName>
                                        </p:attrNameLst>
                                      </p:cBhvr>
                                      <p:tavLst>
                                        <p:tav tm="0">
                                          <p:val>
                                            <p:strVal val="#ppt_x"/>
                                          </p:val>
                                        </p:tav>
                                        <p:tav tm="100000">
                                          <p:val>
                                            <p:strVal val="#ppt_x"/>
                                          </p:val>
                                        </p:tav>
                                      </p:tavLst>
                                    </p:anim>
                                    <p:anim calcmode="lin" valueType="num">
                                      <p:cBhvr>
                                        <p:cTn id="110" dur="250" fill="hold"/>
                                        <p:tgtEl>
                                          <p:spTgt spid="22"/>
                                        </p:tgtEl>
                                        <p:attrNameLst>
                                          <p:attrName>ppt_y</p:attrName>
                                        </p:attrNameLst>
                                      </p:cBhvr>
                                      <p:tavLst>
                                        <p:tav tm="0">
                                          <p:val>
                                            <p:strVal val="#ppt_y+.1"/>
                                          </p:val>
                                        </p:tav>
                                        <p:tav tm="100000">
                                          <p:val>
                                            <p:strVal val="#ppt_y"/>
                                          </p:val>
                                        </p:tav>
                                      </p:tavLst>
                                    </p:anim>
                                  </p:childTnLst>
                                </p:cTn>
                              </p:par>
                            </p:childTnLst>
                          </p:cTn>
                        </p:par>
                        <p:par>
                          <p:cTn id="111" fill="hold">
                            <p:stCondLst>
                              <p:cond delay="4750"/>
                            </p:stCondLst>
                            <p:childTnLst>
                              <p:par>
                                <p:cTn id="112" presetID="42" presetClass="entr" presetSubtype="0" fill="hold" grpId="0" nodeType="afterEffect">
                                  <p:stCondLst>
                                    <p:cond delay="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250"/>
                                        <p:tgtEl>
                                          <p:spTgt spid="23"/>
                                        </p:tgtEl>
                                      </p:cBhvr>
                                    </p:animEffect>
                                    <p:anim calcmode="lin" valueType="num">
                                      <p:cBhvr>
                                        <p:cTn id="115" dur="250" fill="hold"/>
                                        <p:tgtEl>
                                          <p:spTgt spid="23"/>
                                        </p:tgtEl>
                                        <p:attrNameLst>
                                          <p:attrName>ppt_x</p:attrName>
                                        </p:attrNameLst>
                                      </p:cBhvr>
                                      <p:tavLst>
                                        <p:tav tm="0">
                                          <p:val>
                                            <p:strVal val="#ppt_x"/>
                                          </p:val>
                                        </p:tav>
                                        <p:tav tm="100000">
                                          <p:val>
                                            <p:strVal val="#ppt_x"/>
                                          </p:val>
                                        </p:tav>
                                      </p:tavLst>
                                    </p:anim>
                                    <p:anim calcmode="lin" valueType="num">
                                      <p:cBhvr>
                                        <p:cTn id="116"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animBg="1"/>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成功项目展示</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B75D8464-E1E2-4BAB-9119-EDAC040E8454}"/>
              </a:ext>
            </a:extLst>
          </p:cNvPr>
          <p:cNvGrpSpPr/>
          <p:nvPr/>
        </p:nvGrpSpPr>
        <p:grpSpPr>
          <a:xfrm>
            <a:off x="1293300" y="2003142"/>
            <a:ext cx="9664986" cy="3793900"/>
            <a:chOff x="588962" y="1347762"/>
            <a:chExt cx="7704138" cy="3024188"/>
          </a:xfrm>
        </p:grpSpPr>
        <p:sp>
          <p:nvSpPr>
            <p:cNvPr id="6" name="任意多边形 9">
              <a:extLst>
                <a:ext uri="{FF2B5EF4-FFF2-40B4-BE49-F238E27FC236}">
                  <a16:creationId xmlns:a16="http://schemas.microsoft.com/office/drawing/2014/main" xmlns="" id="{FBA6F250-1A8C-4C36-8AD3-0000A60EF8A7}"/>
                </a:ext>
              </a:extLst>
            </p:cNvPr>
            <p:cNvSpPr/>
            <p:nvPr/>
          </p:nvSpPr>
          <p:spPr>
            <a:xfrm>
              <a:off x="10604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tx2">
                  <a:lumMod val="5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dirty="0">
                  <a:solidFill>
                    <a:schemeClr val="bg1">
                      <a:lumMod val="50000"/>
                    </a:schemeClr>
                  </a:solidFill>
                  <a:latin typeface="微软雅黑" pitchFamily="34" charset="-122"/>
                  <a:ea typeface="微软雅黑" pitchFamily="34" charset="-122"/>
                </a:rPr>
                <a:t>请在此处输入您的文本或者复制您的文本粘贴到此处</a:t>
              </a:r>
            </a:p>
          </p:txBody>
        </p:sp>
        <p:sp>
          <p:nvSpPr>
            <p:cNvPr id="7" name="任意多边形 10">
              <a:extLst>
                <a:ext uri="{FF2B5EF4-FFF2-40B4-BE49-F238E27FC236}">
                  <a16:creationId xmlns:a16="http://schemas.microsoft.com/office/drawing/2014/main" xmlns="" id="{E8FF9BA4-4B0B-4762-9245-27DEF98B7E9F}"/>
                </a:ext>
              </a:extLst>
            </p:cNvPr>
            <p:cNvSpPr/>
            <p:nvPr/>
          </p:nvSpPr>
          <p:spPr>
            <a:xfrm>
              <a:off x="4146550" y="1347762"/>
              <a:ext cx="2462212" cy="1281113"/>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chemeClr val="tx2">
                  <a:lumMod val="50000"/>
                </a:schemeClr>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nchor="ctr"/>
            <a:lstStyle/>
            <a:p>
              <a:pPr algn="just" eaLnBrk="1" fontAlgn="auto" hangingPunct="1">
                <a:spcBef>
                  <a:spcPts val="0"/>
                </a:spcBef>
                <a:spcAft>
                  <a:spcPts val="0"/>
                </a:spcAft>
                <a:defRPr/>
              </a:pPr>
              <a:r>
                <a:rPr lang="zh-CN" altLang="en-US">
                  <a:solidFill>
                    <a:schemeClr val="bg1">
                      <a:lumMod val="50000"/>
                    </a:schemeClr>
                  </a:solidFill>
                  <a:latin typeface="微软雅黑" pitchFamily="34" charset="-122"/>
                  <a:ea typeface="微软雅黑" pitchFamily="34" charset="-122"/>
                </a:rPr>
                <a:t>请在此处输入您的文本或者复制您的文本粘贴到此处</a:t>
              </a:r>
            </a:p>
          </p:txBody>
        </p:sp>
        <p:grpSp>
          <p:nvGrpSpPr>
            <p:cNvPr id="8" name="组合 7">
              <a:extLst>
                <a:ext uri="{FF2B5EF4-FFF2-40B4-BE49-F238E27FC236}">
                  <a16:creationId xmlns:a16="http://schemas.microsoft.com/office/drawing/2014/main" xmlns="" id="{9529363F-FDD2-4208-AA6E-C3840B0F7ACE}"/>
                </a:ext>
              </a:extLst>
            </p:cNvPr>
            <p:cNvGrpSpPr/>
            <p:nvPr/>
          </p:nvGrpSpPr>
          <p:grpSpPr>
            <a:xfrm>
              <a:off x="2603500" y="3092425"/>
              <a:ext cx="2462212" cy="1279525"/>
              <a:chOff x="2603500" y="2855342"/>
              <a:chExt cx="2462212" cy="1279525"/>
            </a:xfrm>
          </p:grpSpPr>
          <p:sp>
            <p:nvSpPr>
              <p:cNvPr id="18" name="文本框 17">
                <a:extLst>
                  <a:ext uri="{FF2B5EF4-FFF2-40B4-BE49-F238E27FC236}">
                    <a16:creationId xmlns:a16="http://schemas.microsoft.com/office/drawing/2014/main" xmlns="" id="{19D7FD97-4FA3-4D54-9E12-70AA548C62E7}"/>
                  </a:ext>
                </a:extLst>
              </p:cNvPr>
              <p:cNvSpPr txBox="1">
                <a:spLocks noChangeArrowheads="1"/>
              </p:cNvSpPr>
              <p:nvPr/>
            </p:nvSpPr>
            <p:spPr bwMode="auto">
              <a:xfrm>
                <a:off x="2603500" y="2855342"/>
                <a:ext cx="2462212" cy="12795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50000"/>
                      </a:schemeClr>
                    </a:solidFill>
                    <a:latin typeface="微软雅黑" pitchFamily="34" charset="-122"/>
                    <a:ea typeface="微软雅黑" pitchFamily="34" charset="-122"/>
                  </a:rPr>
                  <a:t>请在此处输入您的文本或者复制您的文本粘贴到此处</a:t>
                </a:r>
              </a:p>
            </p:txBody>
          </p:sp>
          <p:sp>
            <p:nvSpPr>
              <p:cNvPr id="19" name="任意多边形 13">
                <a:extLst>
                  <a:ext uri="{FF2B5EF4-FFF2-40B4-BE49-F238E27FC236}">
                    <a16:creationId xmlns:a16="http://schemas.microsoft.com/office/drawing/2014/main" xmlns="" id="{A0E17B20-99F4-4408-B918-1A2AF3080556}"/>
                  </a:ext>
                </a:extLst>
              </p:cNvPr>
              <p:cNvSpPr/>
              <p:nvPr/>
            </p:nvSpPr>
            <p:spPr>
              <a:xfrm flipV="1">
                <a:off x="2603500" y="2855342"/>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C0000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50000"/>
                    </a:schemeClr>
                  </a:solidFill>
                  <a:latin typeface="微软雅黑" pitchFamily="34" charset="-122"/>
                  <a:ea typeface="微软雅黑" pitchFamily="34" charset="-122"/>
                </a:endParaRPr>
              </a:p>
            </p:txBody>
          </p:sp>
        </p:grpSp>
        <p:sp>
          <p:nvSpPr>
            <p:cNvPr id="9" name="圆角矩形 14">
              <a:extLst>
                <a:ext uri="{FF2B5EF4-FFF2-40B4-BE49-F238E27FC236}">
                  <a16:creationId xmlns:a16="http://schemas.microsoft.com/office/drawing/2014/main" xmlns="" id="{3307B7D6-15B8-40DD-8478-9C6940A720E2}"/>
                </a:ext>
              </a:extLst>
            </p:cNvPr>
            <p:cNvSpPr/>
            <p:nvPr/>
          </p:nvSpPr>
          <p:spPr>
            <a:xfrm>
              <a:off x="588962" y="2736825"/>
              <a:ext cx="7704138" cy="247650"/>
            </a:xfrm>
            <a:prstGeom prst="roundRect">
              <a:avLst>
                <a:gd name="adj" fmla="val 50000"/>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10" name="KSO_Shape">
              <a:extLst>
                <a:ext uri="{FF2B5EF4-FFF2-40B4-BE49-F238E27FC236}">
                  <a16:creationId xmlns:a16="http://schemas.microsoft.com/office/drawing/2014/main" xmlns="" id="{B535E6BD-CD8E-40C4-83A4-0C4660966867}"/>
                </a:ext>
              </a:extLst>
            </p:cNvPr>
            <p:cNvSpPr>
              <a:spLocks/>
            </p:cNvSpPr>
            <p:nvPr/>
          </p:nvSpPr>
          <p:spPr bwMode="auto">
            <a:xfrm>
              <a:off x="4046537" y="2757462"/>
              <a:ext cx="196850" cy="201613"/>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11" name="KSO_Shape">
              <a:extLst>
                <a:ext uri="{FF2B5EF4-FFF2-40B4-BE49-F238E27FC236}">
                  <a16:creationId xmlns:a16="http://schemas.microsoft.com/office/drawing/2014/main" xmlns="" id="{FFA07AA8-CB0B-42E2-806F-4A5E93DD2EEB}"/>
                </a:ext>
              </a:extLst>
            </p:cNvPr>
            <p:cNvSpPr>
              <a:spLocks/>
            </p:cNvSpPr>
            <p:nvPr/>
          </p:nvSpPr>
          <p:spPr bwMode="auto">
            <a:xfrm>
              <a:off x="960437" y="2757462"/>
              <a:ext cx="200025" cy="20161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12" name="KSO_Shape">
              <a:extLst>
                <a:ext uri="{FF2B5EF4-FFF2-40B4-BE49-F238E27FC236}">
                  <a16:creationId xmlns:a16="http://schemas.microsoft.com/office/drawing/2014/main" xmlns="" id="{D4039633-E048-4627-B559-ECFD65EDEE52}"/>
                </a:ext>
              </a:extLst>
            </p:cNvPr>
            <p:cNvSpPr/>
            <p:nvPr/>
          </p:nvSpPr>
          <p:spPr>
            <a:xfrm>
              <a:off x="2505075" y="2757462"/>
              <a:ext cx="196850" cy="201613"/>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sp>
          <p:nvSpPr>
            <p:cNvPr id="13" name="KSO_Shape">
              <a:extLst>
                <a:ext uri="{FF2B5EF4-FFF2-40B4-BE49-F238E27FC236}">
                  <a16:creationId xmlns:a16="http://schemas.microsoft.com/office/drawing/2014/main" xmlns="" id="{CD1B4B0D-1FD7-4592-929D-ADB0D5E50B6A}"/>
                </a:ext>
              </a:extLst>
            </p:cNvPr>
            <p:cNvSpPr/>
            <p:nvPr/>
          </p:nvSpPr>
          <p:spPr>
            <a:xfrm>
              <a:off x="5586412" y="2768575"/>
              <a:ext cx="201613" cy="179387"/>
            </a:xfrm>
            <a:custGeom>
              <a:avLst/>
              <a:gdLst/>
              <a:ahLst/>
              <a:cxnLst/>
              <a:rect l="l" t="t" r="r" b="b"/>
              <a:pathLst>
                <a:path w="1916638" h="1703474">
                  <a:moveTo>
                    <a:pt x="1388994" y="1007638"/>
                  </a:moveTo>
                  <a:lnTo>
                    <a:pt x="1629018" y="1007638"/>
                  </a:lnTo>
                  <a:cubicBezTo>
                    <a:pt x="1662160" y="1007638"/>
                    <a:pt x="1689026" y="1034504"/>
                    <a:pt x="1689026" y="1067646"/>
                  </a:cubicBezTo>
                  <a:lnTo>
                    <a:pt x="1689026" y="1643466"/>
                  </a:lnTo>
                  <a:cubicBezTo>
                    <a:pt x="1689026" y="1676608"/>
                    <a:pt x="1662160" y="1703474"/>
                    <a:pt x="1629018" y="1703474"/>
                  </a:cubicBezTo>
                  <a:lnTo>
                    <a:pt x="1388994" y="1703474"/>
                  </a:lnTo>
                  <a:cubicBezTo>
                    <a:pt x="1355852" y="1703474"/>
                    <a:pt x="1328986" y="1676608"/>
                    <a:pt x="1328986" y="1643466"/>
                  </a:cubicBezTo>
                  <a:lnTo>
                    <a:pt x="1328986" y="1067646"/>
                  </a:lnTo>
                  <a:cubicBezTo>
                    <a:pt x="1328986" y="1034504"/>
                    <a:pt x="1355852" y="1007638"/>
                    <a:pt x="1388994" y="1007638"/>
                  </a:cubicBezTo>
                  <a:close/>
                  <a:moveTo>
                    <a:pt x="278330" y="1005944"/>
                  </a:moveTo>
                  <a:lnTo>
                    <a:pt x="518354" y="1005944"/>
                  </a:lnTo>
                  <a:cubicBezTo>
                    <a:pt x="551496" y="1005944"/>
                    <a:pt x="578362" y="1032810"/>
                    <a:pt x="578362" y="1065952"/>
                  </a:cubicBezTo>
                  <a:lnTo>
                    <a:pt x="578362" y="1641772"/>
                  </a:lnTo>
                  <a:cubicBezTo>
                    <a:pt x="578362" y="1674914"/>
                    <a:pt x="551496" y="1701780"/>
                    <a:pt x="518354" y="1701780"/>
                  </a:cubicBezTo>
                  <a:lnTo>
                    <a:pt x="278330" y="1701780"/>
                  </a:lnTo>
                  <a:cubicBezTo>
                    <a:pt x="245188" y="1701780"/>
                    <a:pt x="218322" y="1674914"/>
                    <a:pt x="218322" y="1641772"/>
                  </a:cubicBezTo>
                  <a:lnTo>
                    <a:pt x="218322" y="1065952"/>
                  </a:lnTo>
                  <a:cubicBezTo>
                    <a:pt x="218322" y="1032810"/>
                    <a:pt x="245188" y="1005944"/>
                    <a:pt x="278330" y="1005944"/>
                  </a:cubicBezTo>
                  <a:close/>
                  <a:moveTo>
                    <a:pt x="958319" y="0"/>
                  </a:moveTo>
                  <a:cubicBezTo>
                    <a:pt x="1487584" y="0"/>
                    <a:pt x="1916638" y="409484"/>
                    <a:pt x="1916638" y="914608"/>
                  </a:cubicBezTo>
                  <a:lnTo>
                    <a:pt x="1916638" y="1416309"/>
                  </a:lnTo>
                  <a:lnTo>
                    <a:pt x="1775274" y="1416309"/>
                  </a:lnTo>
                  <a:lnTo>
                    <a:pt x="1775274" y="914608"/>
                  </a:lnTo>
                  <a:lnTo>
                    <a:pt x="1776026" y="914608"/>
                  </a:lnTo>
                  <a:cubicBezTo>
                    <a:pt x="1776026" y="487142"/>
                    <a:pt x="1409926" y="140612"/>
                    <a:pt x="958319" y="140612"/>
                  </a:cubicBezTo>
                  <a:cubicBezTo>
                    <a:pt x="506712" y="140612"/>
                    <a:pt x="140612" y="487142"/>
                    <a:pt x="140612" y="914608"/>
                  </a:cubicBezTo>
                  <a:lnTo>
                    <a:pt x="141364" y="914608"/>
                  </a:lnTo>
                  <a:lnTo>
                    <a:pt x="141364" y="1416309"/>
                  </a:lnTo>
                  <a:lnTo>
                    <a:pt x="0" y="1416309"/>
                  </a:lnTo>
                  <a:lnTo>
                    <a:pt x="0" y="914608"/>
                  </a:lnTo>
                  <a:cubicBezTo>
                    <a:pt x="0" y="409484"/>
                    <a:pt x="429054" y="0"/>
                    <a:pt x="958319" y="0"/>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lumMod val="50000"/>
                  </a:schemeClr>
                </a:solidFill>
                <a:latin typeface="微软雅黑" pitchFamily="34" charset="-122"/>
                <a:ea typeface="微软雅黑" pitchFamily="34" charset="-122"/>
              </a:endParaRPr>
            </a:p>
          </p:txBody>
        </p:sp>
        <p:grpSp>
          <p:nvGrpSpPr>
            <p:cNvPr id="14" name="组合 13">
              <a:extLst>
                <a:ext uri="{FF2B5EF4-FFF2-40B4-BE49-F238E27FC236}">
                  <a16:creationId xmlns:a16="http://schemas.microsoft.com/office/drawing/2014/main" xmlns="" id="{58EBC05F-8B64-4D6C-9FFD-948927CAD666}"/>
                </a:ext>
              </a:extLst>
            </p:cNvPr>
            <p:cNvGrpSpPr/>
            <p:nvPr/>
          </p:nvGrpSpPr>
          <p:grpSpPr>
            <a:xfrm>
              <a:off x="5651500" y="3051236"/>
              <a:ext cx="2519877" cy="1312476"/>
              <a:chOff x="5651500" y="2814153"/>
              <a:chExt cx="2519877" cy="1312476"/>
            </a:xfrm>
          </p:grpSpPr>
          <p:sp>
            <p:nvSpPr>
              <p:cNvPr id="15" name="文本框 14">
                <a:extLst>
                  <a:ext uri="{FF2B5EF4-FFF2-40B4-BE49-F238E27FC236}">
                    <a16:creationId xmlns:a16="http://schemas.microsoft.com/office/drawing/2014/main" xmlns="" id="{D3805457-9A15-4D0E-BEAA-0329987A86B0}"/>
                  </a:ext>
                </a:extLst>
              </p:cNvPr>
              <p:cNvSpPr txBox="1">
                <a:spLocks noChangeArrowheads="1"/>
              </p:cNvSpPr>
              <p:nvPr/>
            </p:nvSpPr>
            <p:spPr bwMode="auto">
              <a:xfrm>
                <a:off x="5651500" y="2847104"/>
                <a:ext cx="2462212" cy="12795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216000" tIns="0" rIns="72000" bIns="7200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r>
                  <a:rPr lang="zh-CN" altLang="en-US" dirty="0">
                    <a:solidFill>
                      <a:schemeClr val="bg1">
                        <a:lumMod val="50000"/>
                      </a:schemeClr>
                    </a:solidFill>
                    <a:latin typeface="微软雅黑" pitchFamily="34" charset="-122"/>
                    <a:ea typeface="微软雅黑" pitchFamily="34" charset="-122"/>
                  </a:rPr>
                  <a:t>请在此处输入您的文本或者复制您的文本粘贴到此处</a:t>
                </a:r>
              </a:p>
            </p:txBody>
          </p:sp>
          <p:sp>
            <p:nvSpPr>
              <p:cNvPr id="17" name="任意多边形 29">
                <a:extLst>
                  <a:ext uri="{FF2B5EF4-FFF2-40B4-BE49-F238E27FC236}">
                    <a16:creationId xmlns:a16="http://schemas.microsoft.com/office/drawing/2014/main" xmlns="" id="{471C0552-8CDC-488F-9776-5C70654F6BDE}"/>
                  </a:ext>
                </a:extLst>
              </p:cNvPr>
              <p:cNvSpPr/>
              <p:nvPr/>
            </p:nvSpPr>
            <p:spPr>
              <a:xfrm flipV="1">
                <a:off x="5709165" y="2814153"/>
                <a:ext cx="2462212" cy="1279525"/>
              </a:xfrm>
              <a:custGeom>
                <a:avLst/>
                <a:gdLst>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 name="connsiteX0" fmla="*/ 0 w 2462212"/>
                  <a:gd name="connsiteY0" fmla="*/ 942975 h 942975"/>
                  <a:gd name="connsiteX1" fmla="*/ 0 w 2462212"/>
                  <a:gd name="connsiteY1" fmla="*/ 145256 h 942975"/>
                  <a:gd name="connsiteX2" fmla="*/ 145256 w 2462212"/>
                  <a:gd name="connsiteY2" fmla="*/ 0 h 942975"/>
                  <a:gd name="connsiteX3" fmla="*/ 2462212 w 2462212"/>
                  <a:gd name="connsiteY3" fmla="*/ 0 h 942975"/>
                </a:gdLst>
                <a:ahLst/>
                <a:cxnLst>
                  <a:cxn ang="0">
                    <a:pos x="connsiteX0" y="connsiteY0"/>
                  </a:cxn>
                  <a:cxn ang="0">
                    <a:pos x="connsiteX1" y="connsiteY1"/>
                  </a:cxn>
                  <a:cxn ang="0">
                    <a:pos x="connsiteX2" y="connsiteY2"/>
                  </a:cxn>
                  <a:cxn ang="0">
                    <a:pos x="connsiteX3" y="connsiteY3"/>
                  </a:cxn>
                </a:cxnLst>
                <a:rect l="l" t="t" r="r" b="b"/>
                <a:pathLst>
                  <a:path w="2462212" h="942975">
                    <a:moveTo>
                      <a:pt x="0" y="942975"/>
                    </a:moveTo>
                    <a:lnTo>
                      <a:pt x="0" y="145256"/>
                    </a:lnTo>
                    <a:cubicBezTo>
                      <a:pt x="31751" y="46830"/>
                      <a:pt x="87312" y="12700"/>
                      <a:pt x="145256" y="0"/>
                    </a:cubicBezTo>
                    <a:lnTo>
                      <a:pt x="2462212" y="0"/>
                    </a:lnTo>
                  </a:path>
                </a:pathLst>
              </a:custGeom>
              <a:noFill/>
              <a:ln w="15875" cmpd="sng">
                <a:solidFill>
                  <a:srgbClr val="C00000"/>
                </a:solidFill>
                <a:prstDash val="solid"/>
                <a:headEnd type="oval" w="sm" len="sm"/>
              </a:ln>
            </p:spPr>
            <p:style>
              <a:lnRef idx="2">
                <a:schemeClr val="accent1">
                  <a:shade val="50000"/>
                </a:schemeClr>
              </a:lnRef>
              <a:fillRef idx="1">
                <a:schemeClr val="accent1"/>
              </a:fillRef>
              <a:effectRef idx="0">
                <a:schemeClr val="accent1"/>
              </a:effectRef>
              <a:fontRef idx="minor">
                <a:schemeClr val="lt1"/>
              </a:fontRef>
            </p:style>
            <p:txBody>
              <a:bodyPr lIns="216000" tIns="72000" rIns="72000" bIns="0"/>
              <a:lstStyle/>
              <a:p>
                <a:pPr algn="just" eaLnBrk="1" fontAlgn="auto" hangingPunct="1">
                  <a:spcBef>
                    <a:spcPts val="0"/>
                  </a:spcBef>
                  <a:spcAft>
                    <a:spcPts val="0"/>
                  </a:spcAft>
                  <a:defRPr/>
                </a:pPr>
                <a:endParaRPr lang="zh-CN" altLang="en-US" sz="160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193927237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DF3D6B7-2A8E-4C2B-88FC-687783905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xmlns="" id="{785D3F43-F76F-4C57-9F13-5962614DE5D5}"/>
              </a:ext>
            </a:extLst>
          </p:cNvPr>
          <p:cNvGrpSpPr/>
          <p:nvPr/>
        </p:nvGrpSpPr>
        <p:grpSpPr>
          <a:xfrm>
            <a:off x="5371394" y="1340332"/>
            <a:ext cx="1524537" cy="1569032"/>
            <a:chOff x="5400509" y="1921391"/>
            <a:chExt cx="547854" cy="563844"/>
          </a:xfrm>
        </p:grpSpPr>
        <p:sp>
          <p:nvSpPr>
            <p:cNvPr id="11" name="Freeform 5">
              <a:extLst>
                <a:ext uri="{FF2B5EF4-FFF2-40B4-BE49-F238E27FC236}">
                  <a16:creationId xmlns:a16="http://schemas.microsoft.com/office/drawing/2014/main" xmlns="" id="{775EB502-18CA-45B1-8AD1-CE5C3F4360E6}"/>
                </a:ext>
              </a:extLst>
            </p:cNvPr>
            <p:cNvSpPr>
              <a:spLocks noChangeArrowheads="1"/>
            </p:cNvSpPr>
            <p:nvPr/>
          </p:nvSpPr>
          <p:spPr bwMode="auto">
            <a:xfrm>
              <a:off x="5400509" y="1921391"/>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latin typeface="方正清刻本悦宋简体" pitchFamily="2" charset="-122"/>
                <a:ea typeface="方正清刻本悦宋简体" pitchFamily="2" charset="-122"/>
              </a:endParaRPr>
            </a:p>
          </p:txBody>
        </p:sp>
        <p:sp>
          <p:nvSpPr>
            <p:cNvPr id="12" name="文本框 151">
              <a:extLst>
                <a:ext uri="{FF2B5EF4-FFF2-40B4-BE49-F238E27FC236}">
                  <a16:creationId xmlns:a16="http://schemas.microsoft.com/office/drawing/2014/main" xmlns="" id="{D682F416-9603-426C-B239-B685D8D4AA3E}"/>
                </a:ext>
              </a:extLst>
            </p:cNvPr>
            <p:cNvSpPr txBox="1">
              <a:spLocks noChangeArrowheads="1"/>
            </p:cNvSpPr>
            <p:nvPr/>
          </p:nvSpPr>
          <p:spPr bwMode="auto">
            <a:xfrm>
              <a:off x="5471256" y="1921391"/>
              <a:ext cx="431347" cy="50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6600" dirty="0">
                  <a:solidFill>
                    <a:schemeClr val="bg1"/>
                  </a:solidFill>
                  <a:latin typeface="华文新魏" panose="02010800040101010101" pitchFamily="2" charset="-122"/>
                  <a:ea typeface="华文新魏" panose="02010800040101010101" pitchFamily="2" charset="-122"/>
                </a:rPr>
                <a:t>肆</a:t>
              </a:r>
            </a:p>
          </p:txBody>
        </p:sp>
      </p:grpSp>
      <p:grpSp>
        <p:nvGrpSpPr>
          <p:cNvPr id="13" name="组合 12">
            <a:extLst>
              <a:ext uri="{FF2B5EF4-FFF2-40B4-BE49-F238E27FC236}">
                <a16:creationId xmlns:a16="http://schemas.microsoft.com/office/drawing/2014/main" xmlns="" id="{08E9F215-6D1A-47F3-AD03-246EC82D7C40}"/>
              </a:ext>
            </a:extLst>
          </p:cNvPr>
          <p:cNvGrpSpPr/>
          <p:nvPr/>
        </p:nvGrpSpPr>
        <p:grpSpPr>
          <a:xfrm>
            <a:off x="3913034" y="2953644"/>
            <a:ext cx="4801314" cy="1542367"/>
            <a:chOff x="330023" y="3187641"/>
            <a:chExt cx="4801314" cy="1542367"/>
          </a:xfrm>
        </p:grpSpPr>
        <p:sp>
          <p:nvSpPr>
            <p:cNvPr id="17" name="文本框 16">
              <a:extLst>
                <a:ext uri="{FF2B5EF4-FFF2-40B4-BE49-F238E27FC236}">
                  <a16:creationId xmlns:a16="http://schemas.microsoft.com/office/drawing/2014/main" xmlns="" id="{A9C45C88-877F-4B70-B745-08F44E76924E}"/>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9" name="文本框 12">
              <a:extLst>
                <a:ext uri="{FF2B5EF4-FFF2-40B4-BE49-F238E27FC236}">
                  <a16:creationId xmlns:a16="http://schemas.microsoft.com/office/drawing/2014/main" xmlns="" id="{B25BCEE1-BEAC-43B8-9776-6687AA59BB58}"/>
                </a:ext>
              </a:extLst>
            </p:cNvPr>
            <p:cNvSpPr txBox="1"/>
            <p:nvPr/>
          </p:nvSpPr>
          <p:spPr>
            <a:xfrm>
              <a:off x="330023" y="3187641"/>
              <a:ext cx="4801314" cy="1015663"/>
            </a:xfrm>
            <a:prstGeom prst="rect">
              <a:avLst/>
            </a:prstGeom>
            <a:noFill/>
          </p:spPr>
          <p:txBody>
            <a:bodyPr wrap="none" rtlCol="0">
              <a:spAutoFit/>
            </a:bodyPr>
            <a:lstStyle/>
            <a:p>
              <a:pPr algn="ctr"/>
              <a:r>
                <a:rPr lang="zh-CN" altLang="en-US" sz="6000" dirty="0">
                  <a:solidFill>
                    <a:schemeClr val="tx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明年工作计划</a:t>
              </a:r>
            </a:p>
          </p:txBody>
        </p:sp>
        <p:sp>
          <p:nvSpPr>
            <p:cNvPr id="20" name="矩形 19">
              <a:extLst>
                <a:ext uri="{FF2B5EF4-FFF2-40B4-BE49-F238E27FC236}">
                  <a16:creationId xmlns:a16="http://schemas.microsoft.com/office/drawing/2014/main" xmlns="" id="{A775C63B-D72F-429B-A348-7166A7800673}"/>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111256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14:presetBounceEnd="46667">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6667">
                                          <p:cBhvr additive="base">
                                            <p:cTn id="11" dur="1000" fill="hold"/>
                                            <p:tgtEl>
                                              <p:spTgt spid="10"/>
                                            </p:tgtEl>
                                            <p:attrNameLst>
                                              <p:attrName>ppt_x</p:attrName>
                                            </p:attrNameLst>
                                          </p:cBhvr>
                                          <p:tavLst>
                                            <p:tav tm="0">
                                              <p:val>
                                                <p:strVal val="#ppt_x"/>
                                              </p:val>
                                            </p:tav>
                                            <p:tav tm="100000">
                                              <p:val>
                                                <p:strVal val="#ppt_x"/>
                                              </p:val>
                                            </p:tav>
                                          </p:tavLst>
                                        </p:anim>
                                        <p:anim calcmode="lin" valueType="num" p14:bounceEnd="46667">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xmlns="" id="{BC7C53E5-D61B-4F5B-AE4C-BE8B96BB8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5" name="组合 24">
            <a:extLst>
              <a:ext uri="{FF2B5EF4-FFF2-40B4-BE49-F238E27FC236}">
                <a16:creationId xmlns:a16="http://schemas.microsoft.com/office/drawing/2014/main" xmlns="" id="{62B57F4E-315F-49D7-937F-C455F80161A4}"/>
              </a:ext>
            </a:extLst>
          </p:cNvPr>
          <p:cNvGrpSpPr/>
          <p:nvPr/>
        </p:nvGrpSpPr>
        <p:grpSpPr>
          <a:xfrm>
            <a:off x="5177957" y="1310046"/>
            <a:ext cx="4176354" cy="666781"/>
            <a:chOff x="1779825" y="2798797"/>
            <a:chExt cx="3620071" cy="577967"/>
          </a:xfrm>
        </p:grpSpPr>
        <p:sp>
          <p:nvSpPr>
            <p:cNvPr id="26" name="Freeform 5">
              <a:extLst>
                <a:ext uri="{FF2B5EF4-FFF2-40B4-BE49-F238E27FC236}">
                  <a16:creationId xmlns:a16="http://schemas.microsoft.com/office/drawing/2014/main" xmlns="" id="{183BA06B-5359-4900-9F07-B0C1B707BA8E}"/>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27" name="文本框 151">
              <a:extLst>
                <a:ext uri="{FF2B5EF4-FFF2-40B4-BE49-F238E27FC236}">
                  <a16:creationId xmlns:a16="http://schemas.microsoft.com/office/drawing/2014/main" xmlns="" id="{335DFF4C-1B28-4C66-8CAA-2B437D0312F7}"/>
                </a:ext>
              </a:extLst>
            </p:cNvPr>
            <p:cNvSpPr txBox="1">
              <a:spLocks noChangeArrowheads="1"/>
            </p:cNvSpPr>
            <p:nvPr/>
          </p:nvSpPr>
          <p:spPr bwMode="auto">
            <a:xfrm>
              <a:off x="1815961" y="2798797"/>
              <a:ext cx="358393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壹</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年度工作概述</a:t>
              </a:r>
            </a:p>
          </p:txBody>
        </p:sp>
      </p:grpSp>
      <p:grpSp>
        <p:nvGrpSpPr>
          <p:cNvPr id="28" name="组合 27">
            <a:extLst>
              <a:ext uri="{FF2B5EF4-FFF2-40B4-BE49-F238E27FC236}">
                <a16:creationId xmlns:a16="http://schemas.microsoft.com/office/drawing/2014/main" xmlns="" id="{97EDBB3C-4ECA-42AE-A488-0A5B2353E71E}"/>
              </a:ext>
            </a:extLst>
          </p:cNvPr>
          <p:cNvGrpSpPr/>
          <p:nvPr/>
        </p:nvGrpSpPr>
        <p:grpSpPr>
          <a:xfrm>
            <a:off x="5177957" y="3284352"/>
            <a:ext cx="4066627" cy="666781"/>
            <a:chOff x="1779825" y="2798797"/>
            <a:chExt cx="3075961" cy="577967"/>
          </a:xfrm>
        </p:grpSpPr>
        <p:sp>
          <p:nvSpPr>
            <p:cNvPr id="29" name="Freeform 5">
              <a:extLst>
                <a:ext uri="{FF2B5EF4-FFF2-40B4-BE49-F238E27FC236}">
                  <a16:creationId xmlns:a16="http://schemas.microsoft.com/office/drawing/2014/main" xmlns="" id="{60571775-573E-4C6A-9220-0288EC37DC8A}"/>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30" name="文本框 151">
              <a:extLst>
                <a:ext uri="{FF2B5EF4-FFF2-40B4-BE49-F238E27FC236}">
                  <a16:creationId xmlns:a16="http://schemas.microsoft.com/office/drawing/2014/main" xmlns="" id="{9A76B904-A8B4-45AB-8E28-F8C197147927}"/>
                </a:ext>
              </a:extLst>
            </p:cNvPr>
            <p:cNvSpPr txBox="1">
              <a:spLocks noChangeArrowheads="1"/>
            </p:cNvSpPr>
            <p:nvPr/>
          </p:nvSpPr>
          <p:spPr bwMode="auto">
            <a:xfrm>
              <a:off x="1815961" y="2798797"/>
              <a:ext cx="303982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叁</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成功项目展示</a:t>
              </a:r>
            </a:p>
          </p:txBody>
        </p:sp>
      </p:grpSp>
      <p:grpSp>
        <p:nvGrpSpPr>
          <p:cNvPr id="31" name="组合 30">
            <a:extLst>
              <a:ext uri="{FF2B5EF4-FFF2-40B4-BE49-F238E27FC236}">
                <a16:creationId xmlns:a16="http://schemas.microsoft.com/office/drawing/2014/main" xmlns="" id="{1436F051-71C6-4EFE-9C2D-311D83190751}"/>
              </a:ext>
            </a:extLst>
          </p:cNvPr>
          <p:cNvGrpSpPr/>
          <p:nvPr/>
        </p:nvGrpSpPr>
        <p:grpSpPr>
          <a:xfrm>
            <a:off x="5177957" y="2256196"/>
            <a:ext cx="4276939" cy="666781"/>
            <a:chOff x="1779825" y="2798797"/>
            <a:chExt cx="3707258" cy="577967"/>
          </a:xfrm>
        </p:grpSpPr>
        <p:sp>
          <p:nvSpPr>
            <p:cNvPr id="32" name="Freeform 5">
              <a:extLst>
                <a:ext uri="{FF2B5EF4-FFF2-40B4-BE49-F238E27FC236}">
                  <a16:creationId xmlns:a16="http://schemas.microsoft.com/office/drawing/2014/main" xmlns="" id="{3D746B11-AD36-4D1C-A81F-E7FCD2EA3E29}"/>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33" name="文本框 151">
              <a:extLst>
                <a:ext uri="{FF2B5EF4-FFF2-40B4-BE49-F238E27FC236}">
                  <a16:creationId xmlns:a16="http://schemas.microsoft.com/office/drawing/2014/main" xmlns="" id="{1EDFCED5-09F0-423A-8D04-B9D5E218B835}"/>
                </a:ext>
              </a:extLst>
            </p:cNvPr>
            <p:cNvSpPr txBox="1">
              <a:spLocks noChangeArrowheads="1"/>
            </p:cNvSpPr>
            <p:nvPr/>
          </p:nvSpPr>
          <p:spPr bwMode="auto">
            <a:xfrm>
              <a:off x="1815961" y="2798797"/>
              <a:ext cx="3671122"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贰</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工作完成情况</a:t>
              </a:r>
            </a:p>
          </p:txBody>
        </p:sp>
      </p:grpSp>
      <p:grpSp>
        <p:nvGrpSpPr>
          <p:cNvPr id="34" name="组合 33">
            <a:extLst>
              <a:ext uri="{FF2B5EF4-FFF2-40B4-BE49-F238E27FC236}">
                <a16:creationId xmlns:a16="http://schemas.microsoft.com/office/drawing/2014/main" xmlns="" id="{1CD8F5B2-65F2-4745-A53D-29569417645B}"/>
              </a:ext>
            </a:extLst>
          </p:cNvPr>
          <p:cNvGrpSpPr/>
          <p:nvPr/>
        </p:nvGrpSpPr>
        <p:grpSpPr>
          <a:xfrm>
            <a:off x="5177957" y="4230502"/>
            <a:ext cx="4176353" cy="666781"/>
            <a:chOff x="1779825" y="2798797"/>
            <a:chExt cx="3620070" cy="577967"/>
          </a:xfrm>
        </p:grpSpPr>
        <p:sp>
          <p:nvSpPr>
            <p:cNvPr id="35" name="Freeform 5">
              <a:extLst>
                <a:ext uri="{FF2B5EF4-FFF2-40B4-BE49-F238E27FC236}">
                  <a16:creationId xmlns:a16="http://schemas.microsoft.com/office/drawing/2014/main" xmlns="" id="{F0F6C86C-DF6C-4DAF-8A7D-F8F38BE4929E}"/>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36" name="文本框 151">
              <a:extLst>
                <a:ext uri="{FF2B5EF4-FFF2-40B4-BE49-F238E27FC236}">
                  <a16:creationId xmlns:a16="http://schemas.microsoft.com/office/drawing/2014/main" xmlns="" id="{3732EDEF-A777-4DF6-BAB1-84C8388D1349}"/>
                </a:ext>
              </a:extLst>
            </p:cNvPr>
            <p:cNvSpPr txBox="1">
              <a:spLocks noChangeArrowheads="1"/>
            </p:cNvSpPr>
            <p:nvPr/>
          </p:nvSpPr>
          <p:spPr bwMode="auto">
            <a:xfrm>
              <a:off x="1815960" y="2798797"/>
              <a:ext cx="358393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肆</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明年工作计划</a:t>
              </a:r>
            </a:p>
          </p:txBody>
        </p:sp>
      </p:grpSp>
      <p:sp>
        <p:nvSpPr>
          <p:cNvPr id="37" name="_14">
            <a:extLst>
              <a:ext uri="{FF2B5EF4-FFF2-40B4-BE49-F238E27FC236}">
                <a16:creationId xmlns:a16="http://schemas.microsoft.com/office/drawing/2014/main" xmlns="" id="{0587EDFF-6AC2-4711-8F70-6547084D5718}"/>
              </a:ext>
            </a:extLst>
          </p:cNvPr>
          <p:cNvSpPr txBox="1">
            <a:spLocks noChangeArrowheads="1"/>
          </p:cNvSpPr>
          <p:nvPr/>
        </p:nvSpPr>
        <p:spPr bwMode="auto">
          <a:xfrm>
            <a:off x="3362397" y="2110177"/>
            <a:ext cx="1756932" cy="19479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spc="600" dirty="0">
                <a:solidFill>
                  <a:schemeClr val="tx2">
                    <a:lumMod val="50000"/>
                  </a:schemeClr>
                </a:solidFill>
                <a:latin typeface="叶根友刀锋黑草" panose="02010601030101010101" pitchFamily="2" charset="-122"/>
                <a:ea typeface="叶根友刀锋黑草" panose="02010601030101010101" pitchFamily="2" charset="-122"/>
              </a:rPr>
              <a:t>目录</a:t>
            </a:r>
            <a:endParaRPr lang="en-US" altLang="zh-CN" sz="4800" spc="600" dirty="0">
              <a:solidFill>
                <a:schemeClr val="tx2">
                  <a:lumMod val="50000"/>
                </a:schemeClr>
              </a:solidFill>
              <a:latin typeface="叶根友刀锋黑草" panose="02010601030101010101" pitchFamily="2" charset="-122"/>
              <a:ea typeface="叶根友刀锋黑草" panose="0201060103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750"/>
                                        <p:tgtEl>
                                          <p:spTgt spid="24"/>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7"/>
                                        </p:tgtEl>
                                        <p:attrNameLst>
                                          <p:attrName>style.visibility</p:attrName>
                                        </p:attrNameLst>
                                      </p:cBhvr>
                                      <p:to>
                                        <p:strVal val="visible"/>
                                      </p:to>
                                    </p:set>
                                    <p:anim by="(-#ppt_w*2)" calcmode="lin" valueType="num">
                                      <p:cBhvr rctx="PPT">
                                        <p:cTn id="11" dur="500" autoRev="1" fill="hold">
                                          <p:stCondLst>
                                            <p:cond delay="0"/>
                                          </p:stCondLst>
                                        </p:cTn>
                                        <p:tgtEl>
                                          <p:spTgt spid="37"/>
                                        </p:tgtEl>
                                        <p:attrNameLst>
                                          <p:attrName>ppt_w</p:attrName>
                                        </p:attrNameLst>
                                      </p:cBhvr>
                                    </p:anim>
                                    <p:anim by="(#ppt_w*0.50)" calcmode="lin" valueType="num">
                                      <p:cBhvr>
                                        <p:cTn id="12" dur="500" decel="50000" autoRev="1" fill="hold">
                                          <p:stCondLst>
                                            <p:cond delay="0"/>
                                          </p:stCondLst>
                                        </p:cTn>
                                        <p:tgtEl>
                                          <p:spTgt spid="37"/>
                                        </p:tgtEl>
                                        <p:attrNameLst>
                                          <p:attrName>ppt_x</p:attrName>
                                        </p:attrNameLst>
                                      </p:cBhvr>
                                    </p:anim>
                                    <p:anim from="(-#ppt_h/2)" to="(#ppt_y)" calcmode="lin" valueType="num">
                                      <p:cBhvr>
                                        <p:cTn id="13" dur="1000" fill="hold">
                                          <p:stCondLst>
                                            <p:cond delay="0"/>
                                          </p:stCondLst>
                                        </p:cTn>
                                        <p:tgtEl>
                                          <p:spTgt spid="37"/>
                                        </p:tgtEl>
                                        <p:attrNameLst>
                                          <p:attrName>ppt_y</p:attrName>
                                        </p:attrNameLst>
                                      </p:cBhvr>
                                    </p:anim>
                                    <p:animRot by="21600000">
                                      <p:cBhvr>
                                        <p:cTn id="14" dur="1000" fill="hold">
                                          <p:stCondLst>
                                            <p:cond delay="0"/>
                                          </p:stCondLst>
                                        </p:cTn>
                                        <p:tgtEl>
                                          <p:spTgt spid="37"/>
                                        </p:tgtEl>
                                        <p:attrNameLst>
                                          <p:attrName>r</p:attrName>
                                        </p:attrNameLst>
                                      </p:cBhvr>
                                    </p:animRot>
                                  </p:childTnLst>
                                </p:cTn>
                              </p:par>
                            </p:childTnLst>
                          </p:cTn>
                        </p:par>
                        <p:par>
                          <p:cTn id="15" fill="hold">
                            <p:stCondLst>
                              <p:cond delay="1850"/>
                            </p:stCondLst>
                            <p:childTnLst>
                              <p:par>
                                <p:cTn id="16" presetID="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0-#ppt_w/2"/>
                                          </p:val>
                                        </p:tav>
                                        <p:tav tm="100000">
                                          <p:val>
                                            <p:strVal val="#ppt_x"/>
                                          </p:val>
                                        </p:tav>
                                      </p:tavLst>
                                    </p:anim>
                                    <p:anim calcmode="lin" valueType="num">
                                      <p:cBhvr additive="base">
                                        <p:cTn id="19" dur="50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2350"/>
                            </p:stCondLst>
                            <p:childTnLst>
                              <p:par>
                                <p:cTn id="21" presetID="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childTnLst>
                          </p:cTn>
                        </p:par>
                        <p:par>
                          <p:cTn id="25" fill="hold">
                            <p:stCondLst>
                              <p:cond delay="2850"/>
                            </p:stCondLst>
                            <p:childTnLst>
                              <p:par>
                                <p:cTn id="26" presetID="2" presetClass="entr" presetSubtype="8"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3350"/>
                            </p:stCondLst>
                            <p:childTnLst>
                              <p:par>
                                <p:cTn id="31" presetID="2" presetClass="entr" presetSubtype="8"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0-#ppt_w/2"/>
                                          </p:val>
                                        </p:tav>
                                        <p:tav tm="100000">
                                          <p:val>
                                            <p:strVal val="#ppt_x"/>
                                          </p:val>
                                        </p:tav>
                                      </p:tavLst>
                                    </p:anim>
                                    <p:anim calcmode="lin" valueType="num">
                                      <p:cBhvr additive="base">
                                        <p:cTn id="34"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572F1E37-F42E-41F8-81FB-FBE4D1A37BA5}"/>
              </a:ext>
            </a:extLst>
          </p:cNvPr>
          <p:cNvGrpSpPr/>
          <p:nvPr/>
        </p:nvGrpSpPr>
        <p:grpSpPr>
          <a:xfrm>
            <a:off x="6181595" y="2216337"/>
            <a:ext cx="4574072" cy="3376064"/>
            <a:chOff x="6701493" y="2832082"/>
            <a:chExt cx="4221923" cy="3116149"/>
          </a:xfrm>
        </p:grpSpPr>
        <p:sp>
          <p:nvSpPr>
            <p:cNvPr id="6" name="Rectangle 157">
              <a:extLst>
                <a:ext uri="{FF2B5EF4-FFF2-40B4-BE49-F238E27FC236}">
                  <a16:creationId xmlns:a16="http://schemas.microsoft.com/office/drawing/2014/main" xmlns="" id="{46B441BF-D228-43F8-A722-7444A1B03372}"/>
                </a:ext>
              </a:extLst>
            </p:cNvPr>
            <p:cNvSpPr/>
            <p:nvPr/>
          </p:nvSpPr>
          <p:spPr>
            <a:xfrm>
              <a:off x="7182683" y="3833276"/>
              <a:ext cx="3614236" cy="2928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158">
              <a:extLst>
                <a:ext uri="{FF2B5EF4-FFF2-40B4-BE49-F238E27FC236}">
                  <a16:creationId xmlns:a16="http://schemas.microsoft.com/office/drawing/2014/main" xmlns="" id="{76B0A38F-09EE-425D-9C7B-ACF1F8270C2D}"/>
                </a:ext>
              </a:extLst>
            </p:cNvPr>
            <p:cNvSpPr/>
            <p:nvPr/>
          </p:nvSpPr>
          <p:spPr>
            <a:xfrm>
              <a:off x="7182683" y="3833276"/>
              <a:ext cx="1807118" cy="29289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Content Placeholder 2">
              <a:extLst>
                <a:ext uri="{FF2B5EF4-FFF2-40B4-BE49-F238E27FC236}">
                  <a16:creationId xmlns:a16="http://schemas.microsoft.com/office/drawing/2014/main" xmlns="" id="{E985E3AF-330E-485B-8EB3-CA8AB48F9692}"/>
                </a:ext>
              </a:extLst>
            </p:cNvPr>
            <p:cNvSpPr txBox="1"/>
            <p:nvPr/>
          </p:nvSpPr>
          <p:spPr>
            <a:xfrm>
              <a:off x="7304907" y="3850583"/>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9" name="Rectangle 160">
              <a:extLst>
                <a:ext uri="{FF2B5EF4-FFF2-40B4-BE49-F238E27FC236}">
                  <a16:creationId xmlns:a16="http://schemas.microsoft.com/office/drawing/2014/main" xmlns="" id="{BDF92962-9A9F-42E7-89F1-C2ABCD8953E1}"/>
                </a:ext>
              </a:extLst>
            </p:cNvPr>
            <p:cNvSpPr/>
            <p:nvPr/>
          </p:nvSpPr>
          <p:spPr>
            <a:xfrm>
              <a:off x="7182683" y="5155274"/>
              <a:ext cx="3614236" cy="2928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161">
              <a:extLst>
                <a:ext uri="{FF2B5EF4-FFF2-40B4-BE49-F238E27FC236}">
                  <a16:creationId xmlns:a16="http://schemas.microsoft.com/office/drawing/2014/main" xmlns="" id="{A15003A3-0E97-44A7-A9B7-31995211748B}"/>
                </a:ext>
              </a:extLst>
            </p:cNvPr>
            <p:cNvSpPr/>
            <p:nvPr/>
          </p:nvSpPr>
          <p:spPr>
            <a:xfrm>
              <a:off x="7182683" y="5155274"/>
              <a:ext cx="1488213" cy="29289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Content Placeholder 2">
              <a:extLst>
                <a:ext uri="{FF2B5EF4-FFF2-40B4-BE49-F238E27FC236}">
                  <a16:creationId xmlns:a16="http://schemas.microsoft.com/office/drawing/2014/main" xmlns="" id="{5838DC3A-06D7-4EF5-8F14-1007814421F6}"/>
                </a:ext>
              </a:extLst>
            </p:cNvPr>
            <p:cNvSpPr txBox="1"/>
            <p:nvPr/>
          </p:nvSpPr>
          <p:spPr>
            <a:xfrm>
              <a:off x="7304907" y="5173783"/>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2" name="Rectangle 163">
              <a:extLst>
                <a:ext uri="{FF2B5EF4-FFF2-40B4-BE49-F238E27FC236}">
                  <a16:creationId xmlns:a16="http://schemas.microsoft.com/office/drawing/2014/main" xmlns="" id="{E108ABC6-FC19-4B89-9FC7-C4596A95F82C}"/>
                </a:ext>
              </a:extLst>
            </p:cNvPr>
            <p:cNvSpPr/>
            <p:nvPr/>
          </p:nvSpPr>
          <p:spPr>
            <a:xfrm>
              <a:off x="7182683" y="4712001"/>
              <a:ext cx="3614236" cy="2928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64">
              <a:extLst>
                <a:ext uri="{FF2B5EF4-FFF2-40B4-BE49-F238E27FC236}">
                  <a16:creationId xmlns:a16="http://schemas.microsoft.com/office/drawing/2014/main" xmlns="" id="{09E9AFD5-CF33-48AF-B184-17A8A59A476A}"/>
                </a:ext>
              </a:extLst>
            </p:cNvPr>
            <p:cNvSpPr/>
            <p:nvPr/>
          </p:nvSpPr>
          <p:spPr>
            <a:xfrm>
              <a:off x="7182684" y="4712001"/>
              <a:ext cx="2692960" cy="29289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a:extLst>
                <a:ext uri="{FF2B5EF4-FFF2-40B4-BE49-F238E27FC236}">
                  <a16:creationId xmlns:a16="http://schemas.microsoft.com/office/drawing/2014/main" xmlns="" id="{9D0E0E79-75D8-435D-B7B7-2652C6A6654C}"/>
                </a:ext>
              </a:extLst>
            </p:cNvPr>
            <p:cNvSpPr txBox="1"/>
            <p:nvPr/>
          </p:nvSpPr>
          <p:spPr>
            <a:xfrm>
              <a:off x="7304907" y="4729309"/>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sp>
          <p:nvSpPr>
            <p:cNvPr id="15" name="Rectangle 166">
              <a:extLst>
                <a:ext uri="{FF2B5EF4-FFF2-40B4-BE49-F238E27FC236}">
                  <a16:creationId xmlns:a16="http://schemas.microsoft.com/office/drawing/2014/main" xmlns="" id="{DA7111AC-E0CC-4B40-B7E6-39B0F453377D}"/>
                </a:ext>
              </a:extLst>
            </p:cNvPr>
            <p:cNvSpPr/>
            <p:nvPr/>
          </p:nvSpPr>
          <p:spPr>
            <a:xfrm>
              <a:off x="7182683" y="4269163"/>
              <a:ext cx="3614236" cy="2928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7">
              <a:extLst>
                <a:ext uri="{FF2B5EF4-FFF2-40B4-BE49-F238E27FC236}">
                  <a16:creationId xmlns:a16="http://schemas.microsoft.com/office/drawing/2014/main" xmlns="" id="{5C43E9F7-6AA1-47F0-92FE-93F50C557754}"/>
                </a:ext>
              </a:extLst>
            </p:cNvPr>
            <p:cNvSpPr/>
            <p:nvPr/>
          </p:nvSpPr>
          <p:spPr>
            <a:xfrm>
              <a:off x="7182684" y="4269163"/>
              <a:ext cx="2126022" cy="29289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Content Placeholder 2">
              <a:extLst>
                <a:ext uri="{FF2B5EF4-FFF2-40B4-BE49-F238E27FC236}">
                  <a16:creationId xmlns:a16="http://schemas.microsoft.com/office/drawing/2014/main" xmlns="" id="{DCA03328-2A35-454A-90A2-A78481A4D3DB}"/>
                </a:ext>
              </a:extLst>
            </p:cNvPr>
            <p:cNvSpPr txBox="1"/>
            <p:nvPr/>
          </p:nvSpPr>
          <p:spPr>
            <a:xfrm>
              <a:off x="7304907" y="4286471"/>
              <a:ext cx="640272" cy="349615"/>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nvGrpSpPr>
            <p:cNvPr id="19" name="Group 169">
              <a:extLst>
                <a:ext uri="{FF2B5EF4-FFF2-40B4-BE49-F238E27FC236}">
                  <a16:creationId xmlns:a16="http://schemas.microsoft.com/office/drawing/2014/main" xmlns="" id="{B5C2D68E-7986-4135-9069-2214603508BC}"/>
                </a:ext>
              </a:extLst>
            </p:cNvPr>
            <p:cNvGrpSpPr/>
            <p:nvPr/>
          </p:nvGrpSpPr>
          <p:grpSpPr>
            <a:xfrm>
              <a:off x="6736256" y="4254781"/>
              <a:ext cx="296183" cy="296746"/>
              <a:chOff x="7275629" y="3973834"/>
              <a:chExt cx="464344" cy="465138"/>
            </a:xfrm>
            <a:solidFill>
              <a:srgbClr val="45B255"/>
            </a:solidFill>
          </p:grpSpPr>
          <p:sp>
            <p:nvSpPr>
              <p:cNvPr id="42" name="AutoShape 37">
                <a:extLst>
                  <a:ext uri="{FF2B5EF4-FFF2-40B4-BE49-F238E27FC236}">
                    <a16:creationId xmlns:a16="http://schemas.microsoft.com/office/drawing/2014/main" xmlns="" id="{00AC517C-EA12-41FE-ACCC-A83CDD2E6CA4}"/>
                  </a:ext>
                </a:extLst>
              </p:cNvPr>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AutoShape 38">
                <a:extLst>
                  <a:ext uri="{FF2B5EF4-FFF2-40B4-BE49-F238E27FC236}">
                    <a16:creationId xmlns:a16="http://schemas.microsoft.com/office/drawing/2014/main" xmlns="" id="{A8D87EA1-3803-431D-A212-2388FA708173}"/>
                  </a:ext>
                </a:extLst>
              </p:cNvPr>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AutoShape 39">
                <a:extLst>
                  <a:ext uri="{FF2B5EF4-FFF2-40B4-BE49-F238E27FC236}">
                    <a16:creationId xmlns:a16="http://schemas.microsoft.com/office/drawing/2014/main" xmlns="" id="{0F6D02B9-7227-4400-B2B3-DEAE63CD3507}"/>
                  </a:ext>
                </a:extLst>
              </p:cNvPr>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AutoShape 40">
                <a:extLst>
                  <a:ext uri="{FF2B5EF4-FFF2-40B4-BE49-F238E27FC236}">
                    <a16:creationId xmlns:a16="http://schemas.microsoft.com/office/drawing/2014/main" xmlns="" id="{31F37241-9513-4F51-A098-A1A158F3C7CE}"/>
                  </a:ext>
                </a:extLst>
              </p:cNvPr>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AutoShape 41">
                <a:extLst>
                  <a:ext uri="{FF2B5EF4-FFF2-40B4-BE49-F238E27FC236}">
                    <a16:creationId xmlns:a16="http://schemas.microsoft.com/office/drawing/2014/main" xmlns="" id="{3EC1243D-D835-4651-9DC4-E93C95898E23}"/>
                  </a:ext>
                </a:extLst>
              </p:cNvPr>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AutoShape 42">
                <a:extLst>
                  <a:ext uri="{FF2B5EF4-FFF2-40B4-BE49-F238E27FC236}">
                    <a16:creationId xmlns:a16="http://schemas.microsoft.com/office/drawing/2014/main" xmlns="" id="{9C18396C-3462-403B-A99F-7611EDDAAB3A}"/>
                  </a:ext>
                </a:extLst>
              </p:cNvPr>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6">
              <a:extLst>
                <a:ext uri="{FF2B5EF4-FFF2-40B4-BE49-F238E27FC236}">
                  <a16:creationId xmlns:a16="http://schemas.microsoft.com/office/drawing/2014/main" xmlns="" id="{C8B80F08-75F4-4A7C-AE3A-A8F0573EC299}"/>
                </a:ext>
              </a:extLst>
            </p:cNvPr>
            <p:cNvGrpSpPr/>
            <p:nvPr/>
          </p:nvGrpSpPr>
          <p:grpSpPr>
            <a:xfrm>
              <a:off x="6762022" y="5163024"/>
              <a:ext cx="251684" cy="287625"/>
              <a:chOff x="9162373" y="3045147"/>
              <a:chExt cx="406400" cy="464344"/>
            </a:xfrm>
            <a:solidFill>
              <a:srgbClr val="45B255"/>
            </a:solidFill>
          </p:grpSpPr>
          <p:sp>
            <p:nvSpPr>
              <p:cNvPr id="38" name="AutoShape 48">
                <a:extLst>
                  <a:ext uri="{FF2B5EF4-FFF2-40B4-BE49-F238E27FC236}">
                    <a16:creationId xmlns:a16="http://schemas.microsoft.com/office/drawing/2014/main" xmlns="" id="{B2E1C0F5-AD4E-48ED-B995-D4925225A081}"/>
                  </a:ext>
                </a:extLst>
              </p:cNvPr>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AutoShape 49">
                <a:extLst>
                  <a:ext uri="{FF2B5EF4-FFF2-40B4-BE49-F238E27FC236}">
                    <a16:creationId xmlns:a16="http://schemas.microsoft.com/office/drawing/2014/main" xmlns="" id="{109EEF79-208D-4C36-8645-94E0E3DB4972}"/>
                  </a:ext>
                </a:extLst>
              </p:cNvPr>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AutoShape 50">
                <a:extLst>
                  <a:ext uri="{FF2B5EF4-FFF2-40B4-BE49-F238E27FC236}">
                    <a16:creationId xmlns:a16="http://schemas.microsoft.com/office/drawing/2014/main" xmlns="" id="{03B1E88D-2847-441F-A959-1463E696BF03}"/>
                  </a:ext>
                </a:extLst>
              </p:cNvPr>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AutoShape 51">
                <a:extLst>
                  <a:ext uri="{FF2B5EF4-FFF2-40B4-BE49-F238E27FC236}">
                    <a16:creationId xmlns:a16="http://schemas.microsoft.com/office/drawing/2014/main" xmlns="" id="{9DAFA043-7736-416D-B3FA-00781E26A40A}"/>
                  </a:ext>
                </a:extLst>
              </p:cNvPr>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solidFill>
                <a:srgbClr val="C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1">
              <a:extLst>
                <a:ext uri="{FF2B5EF4-FFF2-40B4-BE49-F238E27FC236}">
                  <a16:creationId xmlns:a16="http://schemas.microsoft.com/office/drawing/2014/main" xmlns="" id="{C8EB9B49-F030-45C1-B151-3BF9FF2CE7F1}"/>
                </a:ext>
              </a:extLst>
            </p:cNvPr>
            <p:cNvGrpSpPr/>
            <p:nvPr/>
          </p:nvGrpSpPr>
          <p:grpSpPr>
            <a:xfrm>
              <a:off x="6789867" y="3828642"/>
              <a:ext cx="203530" cy="296746"/>
              <a:chOff x="3582988" y="3510757"/>
              <a:chExt cx="319088" cy="465138"/>
            </a:xfrm>
            <a:solidFill>
              <a:srgbClr val="45B255"/>
            </a:solidFill>
          </p:grpSpPr>
          <p:sp>
            <p:nvSpPr>
              <p:cNvPr id="36" name="AutoShape 113">
                <a:extLst>
                  <a:ext uri="{FF2B5EF4-FFF2-40B4-BE49-F238E27FC236}">
                    <a16:creationId xmlns:a16="http://schemas.microsoft.com/office/drawing/2014/main" xmlns="" id="{236EE210-6BF0-4CCE-A9F6-9A21AB705E59}"/>
                  </a:ext>
                </a:extLst>
              </p:cNvPr>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AutoShape 114">
                <a:extLst>
                  <a:ext uri="{FF2B5EF4-FFF2-40B4-BE49-F238E27FC236}">
                    <a16:creationId xmlns:a16="http://schemas.microsoft.com/office/drawing/2014/main" xmlns="" id="{7436526A-749B-4DE1-916C-B9824B3C8A2A}"/>
                  </a:ext>
                </a:extLst>
              </p:cNvPr>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184">
              <a:extLst>
                <a:ext uri="{FF2B5EF4-FFF2-40B4-BE49-F238E27FC236}">
                  <a16:creationId xmlns:a16="http://schemas.microsoft.com/office/drawing/2014/main" xmlns="" id="{FF8A1AF2-F7E9-496B-B292-F66D6C5A0F9D}"/>
                </a:ext>
              </a:extLst>
            </p:cNvPr>
            <p:cNvGrpSpPr/>
            <p:nvPr/>
          </p:nvGrpSpPr>
          <p:grpSpPr>
            <a:xfrm>
              <a:off x="6773616" y="4708900"/>
              <a:ext cx="222262" cy="296746"/>
              <a:chOff x="2639219" y="3510757"/>
              <a:chExt cx="348456" cy="465138"/>
            </a:xfrm>
            <a:solidFill>
              <a:srgbClr val="45B255"/>
            </a:solidFill>
          </p:grpSpPr>
          <p:sp>
            <p:nvSpPr>
              <p:cNvPr id="34" name="AutoShape 115">
                <a:extLst>
                  <a:ext uri="{FF2B5EF4-FFF2-40B4-BE49-F238E27FC236}">
                    <a16:creationId xmlns:a16="http://schemas.microsoft.com/office/drawing/2014/main" xmlns="" id="{B1F5F196-D028-46CA-A4E2-5968FB715A2B}"/>
                  </a:ext>
                </a:extLst>
              </p:cNvPr>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AutoShape 116">
                <a:extLst>
                  <a:ext uri="{FF2B5EF4-FFF2-40B4-BE49-F238E27FC236}">
                    <a16:creationId xmlns:a16="http://schemas.microsoft.com/office/drawing/2014/main" xmlns="" id="{8C38D404-8D7A-4340-8D44-BD11185E8DE4}"/>
                  </a:ext>
                </a:extLst>
              </p:cNvPr>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TextBox 187">
              <a:extLst>
                <a:ext uri="{FF2B5EF4-FFF2-40B4-BE49-F238E27FC236}">
                  <a16:creationId xmlns:a16="http://schemas.microsoft.com/office/drawing/2014/main" xmlns="" id="{9018F3B8-C671-4058-A7B1-D725F813E424}"/>
                </a:ext>
              </a:extLst>
            </p:cNvPr>
            <p:cNvSpPr txBox="1"/>
            <p:nvPr/>
          </p:nvSpPr>
          <p:spPr>
            <a:xfrm>
              <a:off x="6701493" y="2832082"/>
              <a:ext cx="1969401" cy="305455"/>
            </a:xfrm>
            <a:prstGeom prst="rect">
              <a:avLst/>
            </a:prstGeom>
            <a:noFill/>
          </p:spPr>
          <p:txBody>
            <a:bodyPr wrap="square" lIns="68568" tIns="34283" rIns="68568" bIns="34283"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191">
              <a:extLst>
                <a:ext uri="{FF2B5EF4-FFF2-40B4-BE49-F238E27FC236}">
                  <a16:creationId xmlns:a16="http://schemas.microsoft.com/office/drawing/2014/main" xmlns="" id="{048680ED-8F93-49CE-8AF8-0ADF65BF978D}"/>
                </a:ext>
              </a:extLst>
            </p:cNvPr>
            <p:cNvSpPr/>
            <p:nvPr/>
          </p:nvSpPr>
          <p:spPr>
            <a:xfrm>
              <a:off x="7182683" y="5579097"/>
              <a:ext cx="3614236" cy="29289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192">
              <a:extLst>
                <a:ext uri="{FF2B5EF4-FFF2-40B4-BE49-F238E27FC236}">
                  <a16:creationId xmlns:a16="http://schemas.microsoft.com/office/drawing/2014/main" xmlns="" id="{A1137473-B0C2-42E2-8561-14F30FD77DB6}"/>
                </a:ext>
              </a:extLst>
            </p:cNvPr>
            <p:cNvSpPr/>
            <p:nvPr/>
          </p:nvSpPr>
          <p:spPr>
            <a:xfrm>
              <a:off x="7182683" y="5579097"/>
              <a:ext cx="3355782" cy="292897"/>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just">
                <a:lnSpc>
                  <a:spcPct val="120000"/>
                </a:lnSpc>
              </a:pPr>
              <a:endParaRPr lang="en-US" sz="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a:extLst>
                <a:ext uri="{FF2B5EF4-FFF2-40B4-BE49-F238E27FC236}">
                  <a16:creationId xmlns:a16="http://schemas.microsoft.com/office/drawing/2014/main" xmlns="" id="{DF29BA09-E4EE-4D1E-9237-D223E179648E}"/>
                </a:ext>
              </a:extLst>
            </p:cNvPr>
            <p:cNvSpPr txBox="1"/>
            <p:nvPr/>
          </p:nvSpPr>
          <p:spPr>
            <a:xfrm>
              <a:off x="7304907" y="5596402"/>
              <a:ext cx="640272" cy="351829"/>
            </a:xfrm>
            <a:prstGeom prst="rect">
              <a:avLst/>
            </a:prstGeom>
            <a:noFill/>
          </p:spPr>
          <p:txBody>
            <a:bodyPr vert="horz" wrap="square" lIns="91441" tIns="45720" rIns="91441"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sz="11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90%</a:t>
              </a:r>
            </a:p>
          </p:txBody>
        </p:sp>
        <p:grpSp>
          <p:nvGrpSpPr>
            <p:cNvPr id="27" name="Group 194">
              <a:extLst>
                <a:ext uri="{FF2B5EF4-FFF2-40B4-BE49-F238E27FC236}">
                  <a16:creationId xmlns:a16="http://schemas.microsoft.com/office/drawing/2014/main" xmlns="" id="{B5976DD7-C75F-4B58-AB6E-D876C0D2F3FE}"/>
                </a:ext>
              </a:extLst>
            </p:cNvPr>
            <p:cNvGrpSpPr/>
            <p:nvPr/>
          </p:nvGrpSpPr>
          <p:grpSpPr>
            <a:xfrm>
              <a:off x="6767095" y="5592012"/>
              <a:ext cx="265342" cy="283311"/>
              <a:chOff x="9159875" y="1647825"/>
              <a:chExt cx="434975" cy="464344"/>
            </a:xfrm>
            <a:solidFill>
              <a:srgbClr val="45B255"/>
            </a:solidFill>
          </p:grpSpPr>
          <p:sp>
            <p:nvSpPr>
              <p:cNvPr id="29" name="AutoShape 78">
                <a:extLst>
                  <a:ext uri="{FF2B5EF4-FFF2-40B4-BE49-F238E27FC236}">
                    <a16:creationId xmlns:a16="http://schemas.microsoft.com/office/drawing/2014/main" xmlns="" id="{D2B3B817-8116-411A-B915-544F2F7ECD6E}"/>
                  </a:ext>
                </a:extLst>
              </p:cNvPr>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AutoShape 79">
                <a:extLst>
                  <a:ext uri="{FF2B5EF4-FFF2-40B4-BE49-F238E27FC236}">
                    <a16:creationId xmlns:a16="http://schemas.microsoft.com/office/drawing/2014/main" xmlns="" id="{7F7A8633-BFE9-4990-8C88-5F3E1C3FE41D}"/>
                  </a:ext>
                </a:extLst>
              </p:cNvPr>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AutoShape 80">
                <a:extLst>
                  <a:ext uri="{FF2B5EF4-FFF2-40B4-BE49-F238E27FC236}">
                    <a16:creationId xmlns:a16="http://schemas.microsoft.com/office/drawing/2014/main" xmlns="" id="{10CF3E2A-6A6A-4557-8128-730638F5C9F3}"/>
                  </a:ext>
                </a:extLst>
              </p:cNvPr>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tx2">
                  <a:lumMod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90" tIns="20090" rIns="20090" bIns="20090" anchor="ctr"/>
              <a:lstStyle/>
              <a:p>
                <a:pPr algn="just" defTabSz="170815" hangingPunct="0">
                  <a:lnSpc>
                    <a:spcPct val="120000"/>
                  </a:lnSpc>
                </a:pPr>
                <a:endParaRPr lang="en-US" sz="700" dirty="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TextBox 198">
              <a:extLst>
                <a:ext uri="{FF2B5EF4-FFF2-40B4-BE49-F238E27FC236}">
                  <a16:creationId xmlns:a16="http://schemas.microsoft.com/office/drawing/2014/main" xmlns="" id="{D58D8FF8-43AD-48D6-AE44-01C2DAD66F49}"/>
                </a:ext>
              </a:extLst>
            </p:cNvPr>
            <p:cNvSpPr txBox="1"/>
            <p:nvPr/>
          </p:nvSpPr>
          <p:spPr>
            <a:xfrm>
              <a:off x="6729754" y="3111584"/>
              <a:ext cx="4193662" cy="532640"/>
            </a:xfrm>
            <a:prstGeom prst="rect">
              <a:avLst/>
            </a:prstGeom>
            <a:noFill/>
          </p:spPr>
          <p:txBody>
            <a:bodyPr wrap="square" lIns="68568" tIns="34283" rIns="68568" bIns="34283"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48" name="直接连接符 1">
            <a:extLst>
              <a:ext uri="{FF2B5EF4-FFF2-40B4-BE49-F238E27FC236}">
                <a16:creationId xmlns:a16="http://schemas.microsoft.com/office/drawing/2014/main" xmlns="" id="{C2FE6E0B-5F8E-4C37-9FD8-662DF50E98D7}"/>
              </a:ext>
            </a:extLst>
          </p:cNvPr>
          <p:cNvSpPr/>
          <p:nvPr/>
        </p:nvSpPr>
        <p:spPr>
          <a:xfrm>
            <a:off x="5662648" y="2316576"/>
            <a:ext cx="0" cy="3325593"/>
          </a:xfrm>
          <a:prstGeom prst="line">
            <a:avLst/>
          </a:prstGeom>
          <a:ln w="12700" cap="flat" cmpd="sng">
            <a:solidFill>
              <a:schemeClr val="tx2">
                <a:lumMod val="50000"/>
              </a:schemeClr>
            </a:solidFill>
            <a:prstDash val="solid"/>
            <a:miter/>
            <a:headEnd type="none" w="med" len="med"/>
            <a:tailEnd type="none" w="med" len="med"/>
          </a:ln>
        </p:spPr>
        <p:txBody>
          <a:bodyPr/>
          <a:lstStyle/>
          <a:p>
            <a:endParaRPr lang="zh-CN" altLang="en-US" sz="1400">
              <a:solidFill>
                <a:schemeClr val="bg1">
                  <a:lumMod val="50000"/>
                </a:schemeClr>
              </a:solidFill>
            </a:endParaRPr>
          </a:p>
        </p:txBody>
      </p:sp>
      <p:sp>
        <p:nvSpPr>
          <p:cNvPr id="49" name="矩形 36">
            <a:extLst>
              <a:ext uri="{FF2B5EF4-FFF2-40B4-BE49-F238E27FC236}">
                <a16:creationId xmlns:a16="http://schemas.microsoft.com/office/drawing/2014/main" xmlns="" id="{DB71DEF2-A3AA-42D8-B14A-903BA1B0D7E8}"/>
              </a:ext>
            </a:extLst>
          </p:cNvPr>
          <p:cNvSpPr/>
          <p:nvPr/>
        </p:nvSpPr>
        <p:spPr>
          <a:xfrm>
            <a:off x="1748689" y="2316576"/>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50" name="矩形 47">
            <a:extLst>
              <a:ext uri="{FF2B5EF4-FFF2-40B4-BE49-F238E27FC236}">
                <a16:creationId xmlns:a16="http://schemas.microsoft.com/office/drawing/2014/main" xmlns="" id="{456C5838-B516-4A2A-B7B0-DA2A2CC0F252}"/>
              </a:ext>
            </a:extLst>
          </p:cNvPr>
          <p:cNvSpPr/>
          <p:nvPr/>
        </p:nvSpPr>
        <p:spPr>
          <a:xfrm>
            <a:off x="1748689" y="2703926"/>
            <a:ext cx="3621088"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51" name="矩形 38">
            <a:extLst>
              <a:ext uri="{FF2B5EF4-FFF2-40B4-BE49-F238E27FC236}">
                <a16:creationId xmlns:a16="http://schemas.microsoft.com/office/drawing/2014/main" xmlns="" id="{05BA5264-13B1-4B40-9347-699ACDA3CB87}"/>
              </a:ext>
            </a:extLst>
          </p:cNvPr>
          <p:cNvSpPr/>
          <p:nvPr/>
        </p:nvSpPr>
        <p:spPr>
          <a:xfrm>
            <a:off x="1748689" y="3517019"/>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52" name="矩形 47">
            <a:extLst>
              <a:ext uri="{FF2B5EF4-FFF2-40B4-BE49-F238E27FC236}">
                <a16:creationId xmlns:a16="http://schemas.microsoft.com/office/drawing/2014/main" xmlns="" id="{049B9DB1-E97A-40B9-9B1D-A7E036A8F081}"/>
              </a:ext>
            </a:extLst>
          </p:cNvPr>
          <p:cNvSpPr/>
          <p:nvPr/>
        </p:nvSpPr>
        <p:spPr>
          <a:xfrm>
            <a:off x="1748689" y="3904369"/>
            <a:ext cx="3621088"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400" dirty="0">
              <a:solidFill>
                <a:schemeClr val="bg1">
                  <a:lumMod val="50000"/>
                </a:schemeClr>
              </a:solidFill>
              <a:latin typeface="Arial" pitchFamily="34" charset="0"/>
              <a:ea typeface="宋体" pitchFamily="2" charset="-122"/>
            </a:endParaRPr>
          </a:p>
        </p:txBody>
      </p:sp>
      <p:sp>
        <p:nvSpPr>
          <p:cNvPr id="53" name="矩形 40">
            <a:extLst>
              <a:ext uri="{FF2B5EF4-FFF2-40B4-BE49-F238E27FC236}">
                <a16:creationId xmlns:a16="http://schemas.microsoft.com/office/drawing/2014/main" xmlns="" id="{E8D03B34-6A48-4ED3-B7F1-E115763DFBA4}"/>
              </a:ext>
            </a:extLst>
          </p:cNvPr>
          <p:cNvSpPr/>
          <p:nvPr/>
        </p:nvSpPr>
        <p:spPr>
          <a:xfrm>
            <a:off x="1748689" y="4773733"/>
            <a:ext cx="1107977" cy="369324"/>
          </a:xfrm>
          <a:prstGeom prst="rect">
            <a:avLst/>
          </a:prstGeom>
          <a:noFill/>
          <a:ln w="9525">
            <a:noFill/>
            <a:miter/>
          </a:ln>
        </p:spPr>
        <p:txBody>
          <a:bodyPr wrap="none"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54" name="矩形 53">
            <a:extLst>
              <a:ext uri="{FF2B5EF4-FFF2-40B4-BE49-F238E27FC236}">
                <a16:creationId xmlns:a16="http://schemas.microsoft.com/office/drawing/2014/main" xmlns="" id="{DAEACD22-BC40-4120-86AB-1A39422D8F68}"/>
              </a:ext>
            </a:extLst>
          </p:cNvPr>
          <p:cNvSpPr/>
          <p:nvPr/>
        </p:nvSpPr>
        <p:spPr>
          <a:xfrm>
            <a:off x="1748689" y="5161083"/>
            <a:ext cx="3621088" cy="481086"/>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spTree>
    <p:extLst>
      <p:ext uri="{BB962C8B-B14F-4D97-AF65-F5344CB8AC3E}">
        <p14:creationId xmlns:p14="http://schemas.microsoft.com/office/powerpoint/2010/main" val="38136105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1000"/>
                            </p:stCondLst>
                            <p:childTnLst>
                              <p:par>
                                <p:cTn id="14" presetID="16" presetClass="entr" presetSubtype="26"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filter="barn(inHorizontal)">
                                      <p:cBhvr>
                                        <p:cTn id="16" dur="250"/>
                                        <p:tgtEl>
                                          <p:spTgt spid="48"/>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filter="fade">
                                      <p:cBhvr>
                                        <p:cTn id="23" dur="500"/>
                                        <p:tgtEl>
                                          <p:spTgt spid="50"/>
                                        </p:tgtEl>
                                      </p:cBhvr>
                                    </p:animEffect>
                                  </p:childTnLst>
                                </p:cTn>
                              </p:par>
                            </p:childTnLst>
                          </p:cTn>
                        </p:par>
                        <p:par>
                          <p:cTn id="24" fill="hold">
                            <p:stCondLst>
                              <p:cond delay="1750"/>
                            </p:stCondLst>
                            <p:childTnLst>
                              <p:par>
                                <p:cTn id="25" presetID="10" presetClass="entr" presetSubtype="0" fill="hold" grpId="0" nodeType="afterEffect">
                                  <p:stCondLst>
                                    <p:cond delay="500"/>
                                  </p:stCondLst>
                                  <p:childTnLst>
                                    <p:set>
                                      <p:cBhvr>
                                        <p:cTn id="26" dur="1" fill="hold">
                                          <p:stCondLst>
                                            <p:cond delay="0"/>
                                          </p:stCondLst>
                                        </p:cTn>
                                        <p:tgtEl>
                                          <p:spTgt spid="51"/>
                                        </p:tgtEl>
                                        <p:attrNameLst>
                                          <p:attrName>style.visibility</p:attrName>
                                        </p:attrNameLst>
                                      </p:cBhvr>
                                      <p:to>
                                        <p:strVal val="visible"/>
                                      </p:to>
                                    </p:set>
                                    <p:animEffect filter="fade">
                                      <p:cBhvr>
                                        <p:cTn id="27" dur="500"/>
                                        <p:tgtEl>
                                          <p:spTgt spid="51"/>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filter="fade">
                                      <p:cBhvr>
                                        <p:cTn id="30" dur="500"/>
                                        <p:tgtEl>
                                          <p:spTgt spid="52"/>
                                        </p:tgtEl>
                                      </p:cBhvr>
                                    </p:animEffect>
                                  </p:childTnLst>
                                </p:cTn>
                              </p:par>
                            </p:childTnLst>
                          </p:cTn>
                        </p:par>
                        <p:par>
                          <p:cTn id="31" fill="hold">
                            <p:stCondLst>
                              <p:cond delay="2750"/>
                            </p:stCondLst>
                            <p:childTnLst>
                              <p:par>
                                <p:cTn id="32" presetID="10" presetClass="entr" presetSubtype="0" fill="hold" grpId="0" nodeType="afterEffect">
                                  <p:stCondLst>
                                    <p:cond delay="500"/>
                                  </p:stCondLst>
                                  <p:childTnLst>
                                    <p:set>
                                      <p:cBhvr>
                                        <p:cTn id="33" dur="1" fill="hold">
                                          <p:stCondLst>
                                            <p:cond delay="0"/>
                                          </p:stCondLst>
                                        </p:cTn>
                                        <p:tgtEl>
                                          <p:spTgt spid="53"/>
                                        </p:tgtEl>
                                        <p:attrNameLst>
                                          <p:attrName>style.visibility</p:attrName>
                                        </p:attrNameLst>
                                      </p:cBhvr>
                                      <p:to>
                                        <p:strVal val="visible"/>
                                      </p:to>
                                    </p:set>
                                    <p:animEffect filter="fade">
                                      <p:cBhvr>
                                        <p:cTn id="34" dur="500"/>
                                        <p:tgtEl>
                                          <p:spTgt spid="53"/>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54"/>
                                        </p:tgtEl>
                                        <p:attrNameLst>
                                          <p:attrName>style.visibility</p:attrName>
                                        </p:attrNameLst>
                                      </p:cBhvr>
                                      <p:to>
                                        <p:strVal val="visible"/>
                                      </p:to>
                                    </p:set>
                                    <p:animEffect filter="fade">
                                      <p:cBhvr>
                                        <p:cTn id="3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p:bldP spid="50" grpId="0" bldLvl="0"/>
      <p:bldP spid="51" grpId="0" bldLvl="0"/>
      <p:bldP spid="52" grpId="0" bldLvl="0"/>
      <p:bldP spid="53" grpId="0" bldLvl="0"/>
      <p:bldP spid="54"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2B50B5EF-6523-43D8-81F5-BBCAF729D916}"/>
              </a:ext>
            </a:extLst>
          </p:cNvPr>
          <p:cNvGrpSpPr/>
          <p:nvPr/>
        </p:nvGrpSpPr>
        <p:grpSpPr>
          <a:xfrm>
            <a:off x="2198415" y="1956973"/>
            <a:ext cx="8208328" cy="3949014"/>
            <a:chOff x="1411354" y="1131590"/>
            <a:chExt cx="7325420" cy="3524249"/>
          </a:xfrm>
        </p:grpSpPr>
        <p:sp>
          <p:nvSpPr>
            <p:cNvPr id="6" name="圆角矩形 10">
              <a:extLst>
                <a:ext uri="{FF2B5EF4-FFF2-40B4-BE49-F238E27FC236}">
                  <a16:creationId xmlns:a16="http://schemas.microsoft.com/office/drawing/2014/main" xmlns="" id="{2BD51112-BEC9-4D34-8A95-33C2C1FF0636}"/>
                </a:ext>
              </a:extLst>
            </p:cNvPr>
            <p:cNvSpPr/>
            <p:nvPr/>
          </p:nvSpPr>
          <p:spPr bwMode="auto">
            <a:xfrm>
              <a:off x="1411354" y="3287414"/>
              <a:ext cx="3168650" cy="1368425"/>
            </a:xfrm>
            <a:prstGeom prst="roundRect">
              <a:avLst>
                <a:gd name="adj" fmla="val 0"/>
              </a:avLst>
            </a:prstGeom>
            <a:ln>
              <a:solidFill>
                <a:srgbClr val="C00000"/>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accent2"/>
                </a:solidFill>
                <a:latin typeface="微软雅黑" pitchFamily="34" charset="-122"/>
                <a:ea typeface="微软雅黑" pitchFamily="34" charset="-122"/>
              </a:endParaRPr>
            </a:p>
          </p:txBody>
        </p:sp>
        <p:sp>
          <p:nvSpPr>
            <p:cNvPr id="7" name="矩形 87">
              <a:extLst>
                <a:ext uri="{FF2B5EF4-FFF2-40B4-BE49-F238E27FC236}">
                  <a16:creationId xmlns:a16="http://schemas.microsoft.com/office/drawing/2014/main" xmlns="" id="{334D71FE-D6B6-4EAA-A504-DDB6B42569A5}"/>
                </a:ext>
              </a:extLst>
            </p:cNvPr>
            <p:cNvSpPr>
              <a:spLocks noChangeArrowheads="1"/>
            </p:cNvSpPr>
            <p:nvPr/>
          </p:nvSpPr>
          <p:spPr bwMode="auto">
            <a:xfrm>
              <a:off x="1525430" y="3876049"/>
              <a:ext cx="2940498"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sp>
          <p:nvSpPr>
            <p:cNvPr id="8" name="圆角矩形 12">
              <a:extLst>
                <a:ext uri="{FF2B5EF4-FFF2-40B4-BE49-F238E27FC236}">
                  <a16:creationId xmlns:a16="http://schemas.microsoft.com/office/drawing/2014/main" xmlns="" id="{E7047DCB-30FA-4F94-8522-DDAA9F1A4560}"/>
                </a:ext>
              </a:extLst>
            </p:cNvPr>
            <p:cNvSpPr/>
            <p:nvPr/>
          </p:nvSpPr>
          <p:spPr bwMode="auto">
            <a:xfrm>
              <a:off x="1411354" y="1131590"/>
              <a:ext cx="3168650" cy="1366837"/>
            </a:xfrm>
            <a:prstGeom prst="roundRect">
              <a:avLst>
                <a:gd name="adj" fmla="val 0"/>
              </a:avLst>
            </a:prstGeom>
            <a:noFill/>
            <a:ln>
              <a:solidFill>
                <a:schemeClr val="tx2">
                  <a:lumMod val="50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600" dirty="0">
                <a:solidFill>
                  <a:schemeClr val="tx1"/>
                </a:solidFill>
                <a:latin typeface="微软雅黑" pitchFamily="34" charset="-122"/>
                <a:ea typeface="微软雅黑" pitchFamily="34" charset="-122"/>
              </a:endParaRPr>
            </a:p>
          </p:txBody>
        </p:sp>
        <p:sp>
          <p:nvSpPr>
            <p:cNvPr id="9" name="矩形 87">
              <a:extLst>
                <a:ext uri="{FF2B5EF4-FFF2-40B4-BE49-F238E27FC236}">
                  <a16:creationId xmlns:a16="http://schemas.microsoft.com/office/drawing/2014/main" xmlns="" id="{02E1EA9F-3EA3-443A-AA1C-8BD3C63BD75F}"/>
                </a:ext>
              </a:extLst>
            </p:cNvPr>
            <p:cNvSpPr>
              <a:spLocks noChangeArrowheads="1"/>
            </p:cNvSpPr>
            <p:nvPr/>
          </p:nvSpPr>
          <p:spPr bwMode="auto">
            <a:xfrm>
              <a:off x="1440954" y="1378878"/>
              <a:ext cx="3109451" cy="425070"/>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600" dirty="0">
                  <a:solidFill>
                    <a:schemeClr val="bg1">
                      <a:lumMod val="50000"/>
                    </a:schemeClr>
                  </a:solidFill>
                  <a:latin typeface="微软雅黑" pitchFamily="34" charset="-122"/>
                  <a:ea typeface="微软雅黑" pitchFamily="34" charset="-122"/>
                </a:rPr>
                <a:t>点击添加文本 点击添加文本</a:t>
              </a:r>
            </a:p>
          </p:txBody>
        </p:sp>
        <p:grpSp>
          <p:nvGrpSpPr>
            <p:cNvPr id="10" name="组合 26">
              <a:extLst>
                <a:ext uri="{FF2B5EF4-FFF2-40B4-BE49-F238E27FC236}">
                  <a16:creationId xmlns:a16="http://schemas.microsoft.com/office/drawing/2014/main" xmlns="" id="{12D008D1-3966-4743-8F67-7400B5E4AF61}"/>
                </a:ext>
              </a:extLst>
            </p:cNvPr>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15" name="矩形 14">
                <a:extLst>
                  <a:ext uri="{FF2B5EF4-FFF2-40B4-BE49-F238E27FC236}">
                    <a16:creationId xmlns:a16="http://schemas.microsoft.com/office/drawing/2014/main" xmlns="" id="{41B34112-7E99-4D64-ABE7-5717F45D5679}"/>
                  </a:ext>
                </a:extLst>
              </p:cNvPr>
              <p:cNvSpPr/>
              <p:nvPr/>
            </p:nvSpPr>
            <p:spPr>
              <a:xfrm>
                <a:off x="855540" y="3513439"/>
                <a:ext cx="1399872" cy="987727"/>
              </a:xfrm>
              <a:prstGeom prst="rect">
                <a:avLst/>
              </a:prstGeom>
              <a:solidFill>
                <a:schemeClr val="tx2">
                  <a:lumMod val="50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a:solidFill>
                    <a:schemeClr val="bg1"/>
                  </a:solidFill>
                  <a:latin typeface="微软雅黑" pitchFamily="34" charset="-122"/>
                  <a:ea typeface="微软雅黑" pitchFamily="34" charset="-122"/>
                </a:endParaRPr>
              </a:p>
            </p:txBody>
          </p:sp>
          <p:sp>
            <p:nvSpPr>
              <p:cNvPr id="17" name="矩形 14">
                <a:extLst>
                  <a:ext uri="{FF2B5EF4-FFF2-40B4-BE49-F238E27FC236}">
                    <a16:creationId xmlns:a16="http://schemas.microsoft.com/office/drawing/2014/main" xmlns="" id="{0C963943-FD5D-4F6D-99B4-4EE90B97C00C}"/>
                  </a:ext>
                </a:extLst>
              </p:cNvPr>
              <p:cNvSpPr>
                <a:spLocks noChangeArrowheads="1"/>
              </p:cNvSpPr>
              <p:nvPr/>
            </p:nvSpPr>
            <p:spPr bwMode="auto">
              <a:xfrm>
                <a:off x="1004859" y="3779991"/>
                <a:ext cx="1101235" cy="478622"/>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itchFamily="34" charset="-122"/>
                    <a:ea typeface="微软雅黑" pitchFamily="34" charset="-122"/>
                  </a:rPr>
                  <a:t>添加标题</a:t>
                </a:r>
              </a:p>
            </p:txBody>
          </p:sp>
        </p:grpSp>
        <p:grpSp>
          <p:nvGrpSpPr>
            <p:cNvPr id="11" name="组合 26">
              <a:extLst>
                <a:ext uri="{FF2B5EF4-FFF2-40B4-BE49-F238E27FC236}">
                  <a16:creationId xmlns:a16="http://schemas.microsoft.com/office/drawing/2014/main" xmlns="" id="{0B689382-498B-4675-955F-46E240193CA8}"/>
                </a:ext>
              </a:extLst>
            </p:cNvPr>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3" name="圆角矩形 18">
                <a:extLst>
                  <a:ext uri="{FF2B5EF4-FFF2-40B4-BE49-F238E27FC236}">
                    <a16:creationId xmlns:a16="http://schemas.microsoft.com/office/drawing/2014/main" xmlns="" id="{6C98A21C-C580-4087-879D-95583D4AEBB8}"/>
                  </a:ext>
                </a:extLst>
              </p:cNvPr>
              <p:cNvSpPr/>
              <p:nvPr/>
            </p:nvSpPr>
            <p:spPr>
              <a:xfrm>
                <a:off x="855540" y="3513439"/>
                <a:ext cx="1399872" cy="987727"/>
              </a:xfrm>
              <a:prstGeom prst="roundRect">
                <a:avLst>
                  <a:gd name="adj" fmla="val 0"/>
                </a:avLst>
              </a:prstGeom>
              <a:solidFill>
                <a:srgbClr val="C00000"/>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b="1">
                  <a:solidFill>
                    <a:schemeClr val="bg1"/>
                  </a:solidFill>
                  <a:latin typeface="微软雅黑" pitchFamily="34" charset="-122"/>
                  <a:ea typeface="微软雅黑" pitchFamily="34" charset="-122"/>
                </a:endParaRPr>
              </a:p>
            </p:txBody>
          </p:sp>
          <p:sp>
            <p:nvSpPr>
              <p:cNvPr id="14" name="矩形 13">
                <a:extLst>
                  <a:ext uri="{FF2B5EF4-FFF2-40B4-BE49-F238E27FC236}">
                    <a16:creationId xmlns:a16="http://schemas.microsoft.com/office/drawing/2014/main" xmlns="" id="{4F99ABBE-3B91-4526-9B72-121CD2F5EB97}"/>
                  </a:ext>
                </a:extLst>
              </p:cNvPr>
              <p:cNvSpPr>
                <a:spLocks noChangeArrowheads="1"/>
              </p:cNvSpPr>
              <p:nvPr/>
            </p:nvSpPr>
            <p:spPr bwMode="auto">
              <a:xfrm>
                <a:off x="930021" y="3768674"/>
                <a:ext cx="1250910" cy="477255"/>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dirty="0">
                    <a:solidFill>
                      <a:schemeClr val="bg1"/>
                    </a:solidFill>
                    <a:latin typeface="微软雅黑" pitchFamily="34" charset="-122"/>
                    <a:ea typeface="微软雅黑" pitchFamily="34" charset="-122"/>
                  </a:rPr>
                  <a:t>添加标题</a:t>
                </a:r>
              </a:p>
            </p:txBody>
          </p:sp>
        </p:grpSp>
        <p:sp>
          <p:nvSpPr>
            <p:cNvPr id="12" name="Oval 2">
              <a:extLst>
                <a:ext uri="{FF2B5EF4-FFF2-40B4-BE49-F238E27FC236}">
                  <a16:creationId xmlns:a16="http://schemas.microsoft.com/office/drawing/2014/main" xmlns="" id="{F7850E75-EEE3-4306-A020-A9D0A02F01E7}"/>
                </a:ext>
              </a:extLst>
            </p:cNvPr>
            <p:cNvSpPr>
              <a:spLocks noChangeAspect="1" noChangeArrowheads="1"/>
            </p:cNvSpPr>
            <p:nvPr/>
          </p:nvSpPr>
          <p:spPr bwMode="auto">
            <a:xfrm>
              <a:off x="5340383" y="1183044"/>
              <a:ext cx="3396391" cy="3399115"/>
            </a:xfrm>
            <a:prstGeom prst="ellipse">
              <a:avLst/>
            </a:prstGeom>
            <a:blipFill dpi="0" rotWithShape="1">
              <a:blip r:embed="rId3"/>
              <a:srcRect/>
              <a:stretch>
                <a:fillRect/>
              </a:stretch>
            </a:blipFill>
            <a:ln>
              <a:noFill/>
            </a:ln>
            <a:effectLst/>
          </p:spPr>
          <p:style>
            <a:lnRef idx="3">
              <a:schemeClr val="lt1"/>
            </a:lnRef>
            <a:fillRef idx="1">
              <a:schemeClr val="accent5"/>
            </a:fillRef>
            <a:effectRef idx="1">
              <a:schemeClr val="accent5"/>
            </a:effectRef>
            <a:fontRef idx="minor">
              <a:schemeClr val="lt1"/>
            </a:fontRef>
          </p:style>
          <p:txBody>
            <a:bodyPr anchor="ctr">
              <a:sp3d/>
            </a:bodyPr>
            <a:lstStyle/>
            <a:p>
              <a:pPr algn="ctr" eaLnBrk="0" fontAlgn="ctr" hangingPunct="0">
                <a:buClr>
                  <a:srgbClr val="FF0000"/>
                </a:buClr>
                <a:buSzPct val="70000"/>
                <a:defRPr/>
              </a:pPr>
              <a:endParaRPr lang="fr-FR" altLang="zh-CN"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611119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2B573FE0-5AD6-4054-A0AA-44F8B4A23912}"/>
              </a:ext>
            </a:extLst>
          </p:cNvPr>
          <p:cNvGrpSpPr/>
          <p:nvPr/>
        </p:nvGrpSpPr>
        <p:grpSpPr>
          <a:xfrm>
            <a:off x="1581477" y="2051094"/>
            <a:ext cx="4523125" cy="1796324"/>
            <a:chOff x="549712" y="699542"/>
            <a:chExt cx="3888432" cy="1584176"/>
          </a:xfrm>
        </p:grpSpPr>
        <p:sp>
          <p:nvSpPr>
            <p:cNvPr id="6" name="圆角矩形 6">
              <a:extLst>
                <a:ext uri="{FF2B5EF4-FFF2-40B4-BE49-F238E27FC236}">
                  <a16:creationId xmlns:a16="http://schemas.microsoft.com/office/drawing/2014/main" xmlns="" id="{C444AD6E-733C-4A0F-87B9-08F47AF9DF0D}"/>
                </a:ext>
              </a:extLst>
            </p:cNvPr>
            <p:cNvSpPr/>
            <p:nvPr/>
          </p:nvSpPr>
          <p:spPr>
            <a:xfrm>
              <a:off x="549712" y="699542"/>
              <a:ext cx="3888432" cy="1584176"/>
            </a:xfrm>
            <a:prstGeom prst="roundRect">
              <a:avLst>
                <a:gd name="adj" fmla="val 833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16F442B9-5C2C-4159-97D2-5111C9D093EB}"/>
                </a:ext>
              </a:extLst>
            </p:cNvPr>
            <p:cNvCxnSpPr/>
            <p:nvPr/>
          </p:nvCxnSpPr>
          <p:spPr>
            <a:xfrm>
              <a:off x="1619672"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Rectangle 13" descr="FD1DDF730CE4456e89755B07FE1653D0# #Rectangle 13">
              <a:extLst>
                <a:ext uri="{FF2B5EF4-FFF2-40B4-BE49-F238E27FC236}">
                  <a16:creationId xmlns:a16="http://schemas.microsoft.com/office/drawing/2014/main" xmlns="" id="{B5388A25-8FE9-49CA-8BA4-6FBF6129124D}"/>
                </a:ext>
              </a:extLst>
            </p:cNvPr>
            <p:cNvSpPr>
              <a:spLocks noChangeArrowheads="1"/>
            </p:cNvSpPr>
            <p:nvPr/>
          </p:nvSpPr>
          <p:spPr bwMode="auto">
            <a:xfrm>
              <a:off x="1876107"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9" name="Rectangle 13" descr="FD1DDF730CE4456e89755B07FE1653D0# #Rectangle 13">
              <a:extLst>
                <a:ext uri="{FF2B5EF4-FFF2-40B4-BE49-F238E27FC236}">
                  <a16:creationId xmlns:a16="http://schemas.microsoft.com/office/drawing/2014/main" xmlns="" id="{412564D1-78A0-4280-BFD3-9D5E88930419}"/>
                </a:ext>
              </a:extLst>
            </p:cNvPr>
            <p:cNvSpPr>
              <a:spLocks noChangeArrowheads="1"/>
            </p:cNvSpPr>
            <p:nvPr/>
          </p:nvSpPr>
          <p:spPr bwMode="auto">
            <a:xfrm>
              <a:off x="1876105"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itchFamily="34" charset="-122"/>
                <a:ea typeface="微软雅黑" pitchFamily="34" charset="-122"/>
              </a:endParaRPr>
            </a:p>
          </p:txBody>
        </p:sp>
        <p:sp>
          <p:nvSpPr>
            <p:cNvPr id="10" name="椭圆 9">
              <a:extLst>
                <a:ext uri="{FF2B5EF4-FFF2-40B4-BE49-F238E27FC236}">
                  <a16:creationId xmlns:a16="http://schemas.microsoft.com/office/drawing/2014/main" xmlns="" id="{F24F88AC-FF3D-4C38-8AB5-E273F5C8D010}"/>
                </a:ext>
              </a:extLst>
            </p:cNvPr>
            <p:cNvSpPr/>
            <p:nvPr/>
          </p:nvSpPr>
          <p:spPr>
            <a:xfrm>
              <a:off x="683568" y="1056220"/>
              <a:ext cx="870820" cy="87082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grpSp>
          <p:nvGrpSpPr>
            <p:cNvPr id="11" name="组合 10">
              <a:extLst>
                <a:ext uri="{FF2B5EF4-FFF2-40B4-BE49-F238E27FC236}">
                  <a16:creationId xmlns:a16="http://schemas.microsoft.com/office/drawing/2014/main" xmlns="" id="{04571399-538C-4B5C-A757-F3B50E62CC8D}"/>
                </a:ext>
              </a:extLst>
            </p:cNvPr>
            <p:cNvGrpSpPr/>
            <p:nvPr/>
          </p:nvGrpSpPr>
          <p:grpSpPr>
            <a:xfrm>
              <a:off x="757979" y="1061904"/>
              <a:ext cx="710488" cy="814283"/>
              <a:chOff x="1648515" y="990614"/>
              <a:chExt cx="710488" cy="814283"/>
            </a:xfrm>
          </p:grpSpPr>
          <p:sp>
            <p:nvSpPr>
              <p:cNvPr id="12" name="TextBox 14">
                <a:extLst>
                  <a:ext uri="{FF2B5EF4-FFF2-40B4-BE49-F238E27FC236}">
                    <a16:creationId xmlns:a16="http://schemas.microsoft.com/office/drawing/2014/main" xmlns="" id="{5E3F4EAF-D42F-49E6-B827-D3B8ADA07FD8}"/>
                  </a:ext>
                </a:extLst>
              </p:cNvPr>
              <p:cNvSpPr txBox="1"/>
              <p:nvPr/>
            </p:nvSpPr>
            <p:spPr>
              <a:xfrm>
                <a:off x="1648515" y="1159969"/>
                <a:ext cx="370424" cy="443332"/>
              </a:xfrm>
              <a:prstGeom prst="rect">
                <a:avLst/>
              </a:prstGeom>
              <a:noFill/>
            </p:spPr>
            <p:txBody>
              <a:bodyPr vert="eaVert" wrap="none" rtlCol="0">
                <a:spAutoFit/>
              </a:bodyPr>
              <a:lstStyle/>
              <a:p>
                <a:pPr algn="ctr"/>
                <a:r>
                  <a:rPr lang="zh-CN" altLang="en-US" sz="1600" dirty="0">
                    <a:solidFill>
                      <a:schemeClr val="bg1"/>
                    </a:solidFill>
                    <a:latin typeface="微软雅黑" pitchFamily="34" charset="-122"/>
                    <a:ea typeface="微软雅黑" pitchFamily="34" charset="-122"/>
                  </a:rPr>
                  <a:t>计划</a:t>
                </a:r>
              </a:p>
            </p:txBody>
          </p:sp>
          <p:sp>
            <p:nvSpPr>
              <p:cNvPr id="13" name="矩形 12">
                <a:extLst>
                  <a:ext uri="{FF2B5EF4-FFF2-40B4-BE49-F238E27FC236}">
                    <a16:creationId xmlns:a16="http://schemas.microsoft.com/office/drawing/2014/main" xmlns="" id="{908EC76C-55A6-4091-B78A-B2AD415CEFE7}"/>
                  </a:ext>
                </a:extLst>
              </p:cNvPr>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itchFamily="34" charset="-122"/>
                    <a:ea typeface="微软雅黑" pitchFamily="34" charset="-122"/>
                    <a:cs typeface="Arial" pitchFamily="34" charset="0"/>
                  </a:rPr>
                  <a:t>1</a:t>
                </a:r>
              </a:p>
            </p:txBody>
          </p:sp>
        </p:grpSp>
      </p:grpSp>
      <p:grpSp>
        <p:nvGrpSpPr>
          <p:cNvPr id="14" name="组合 13">
            <a:extLst>
              <a:ext uri="{FF2B5EF4-FFF2-40B4-BE49-F238E27FC236}">
                <a16:creationId xmlns:a16="http://schemas.microsoft.com/office/drawing/2014/main" xmlns="" id="{62DD5E22-D8C2-4DD7-9701-579471AA9544}"/>
              </a:ext>
            </a:extLst>
          </p:cNvPr>
          <p:cNvGrpSpPr/>
          <p:nvPr/>
        </p:nvGrpSpPr>
        <p:grpSpPr>
          <a:xfrm>
            <a:off x="1581477" y="4043426"/>
            <a:ext cx="4523125" cy="1796324"/>
            <a:chOff x="549712" y="2859782"/>
            <a:chExt cx="3888432" cy="1584176"/>
          </a:xfrm>
        </p:grpSpPr>
        <p:sp>
          <p:nvSpPr>
            <p:cNvPr id="15" name="圆角矩形 15">
              <a:extLst>
                <a:ext uri="{FF2B5EF4-FFF2-40B4-BE49-F238E27FC236}">
                  <a16:creationId xmlns:a16="http://schemas.microsoft.com/office/drawing/2014/main" xmlns="" id="{B18A55A8-63D5-47A9-9D47-DD3ED86D330D}"/>
                </a:ext>
              </a:extLst>
            </p:cNvPr>
            <p:cNvSpPr/>
            <p:nvPr/>
          </p:nvSpPr>
          <p:spPr>
            <a:xfrm>
              <a:off x="549712" y="2859782"/>
              <a:ext cx="3888432" cy="1584176"/>
            </a:xfrm>
            <a:prstGeom prst="roundRect">
              <a:avLst>
                <a:gd name="adj" fmla="val 8636"/>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xmlns="" id="{4FB97056-3436-48E1-ACAD-4C30E9FDBADC}"/>
                </a:ext>
              </a:extLst>
            </p:cNvPr>
            <p:cNvCxnSpPr/>
            <p:nvPr/>
          </p:nvCxnSpPr>
          <p:spPr>
            <a:xfrm>
              <a:off x="1619672"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Rectangle 13" descr="FD1DDF730CE4456e89755B07FE1653D0# #Rectangle 13">
              <a:extLst>
                <a:ext uri="{FF2B5EF4-FFF2-40B4-BE49-F238E27FC236}">
                  <a16:creationId xmlns:a16="http://schemas.microsoft.com/office/drawing/2014/main" xmlns="" id="{E47EC42E-ABDB-4604-9742-C77CE3482C33}"/>
                </a:ext>
              </a:extLst>
            </p:cNvPr>
            <p:cNvSpPr>
              <a:spLocks noChangeArrowheads="1"/>
            </p:cNvSpPr>
            <p:nvPr/>
          </p:nvSpPr>
          <p:spPr bwMode="auto">
            <a:xfrm>
              <a:off x="1876107"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19" name="Rectangle 13" descr="FD1DDF730CE4456e89755B07FE1653D0# #Rectangle 13">
              <a:extLst>
                <a:ext uri="{FF2B5EF4-FFF2-40B4-BE49-F238E27FC236}">
                  <a16:creationId xmlns:a16="http://schemas.microsoft.com/office/drawing/2014/main" xmlns="" id="{E5C3DEC0-557E-468A-8888-4969032892FD}"/>
                </a:ext>
              </a:extLst>
            </p:cNvPr>
            <p:cNvSpPr>
              <a:spLocks noChangeArrowheads="1"/>
            </p:cNvSpPr>
            <p:nvPr/>
          </p:nvSpPr>
          <p:spPr bwMode="auto">
            <a:xfrm>
              <a:off x="1876105"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itchFamily="34" charset="-122"/>
                <a:ea typeface="微软雅黑" pitchFamily="34" charset="-122"/>
              </a:endParaRPr>
            </a:p>
          </p:txBody>
        </p:sp>
        <p:sp>
          <p:nvSpPr>
            <p:cNvPr id="20" name="椭圆 19">
              <a:extLst>
                <a:ext uri="{FF2B5EF4-FFF2-40B4-BE49-F238E27FC236}">
                  <a16:creationId xmlns:a16="http://schemas.microsoft.com/office/drawing/2014/main" xmlns="" id="{6B525C6A-0376-4143-8B0F-C3BB6F88B5D3}"/>
                </a:ext>
              </a:extLst>
            </p:cNvPr>
            <p:cNvSpPr/>
            <p:nvPr/>
          </p:nvSpPr>
          <p:spPr>
            <a:xfrm>
              <a:off x="683568" y="3216460"/>
              <a:ext cx="870820" cy="8708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grpSp>
          <p:nvGrpSpPr>
            <p:cNvPr id="21" name="组合 20">
              <a:extLst>
                <a:ext uri="{FF2B5EF4-FFF2-40B4-BE49-F238E27FC236}">
                  <a16:creationId xmlns:a16="http://schemas.microsoft.com/office/drawing/2014/main" xmlns="" id="{69D212EA-6653-443A-89D9-99CA66DFABF9}"/>
                </a:ext>
              </a:extLst>
            </p:cNvPr>
            <p:cNvGrpSpPr/>
            <p:nvPr/>
          </p:nvGrpSpPr>
          <p:grpSpPr>
            <a:xfrm>
              <a:off x="739066" y="3222144"/>
              <a:ext cx="729401" cy="814283"/>
              <a:chOff x="1629602" y="990614"/>
              <a:chExt cx="729401" cy="814283"/>
            </a:xfrm>
          </p:grpSpPr>
          <p:sp>
            <p:nvSpPr>
              <p:cNvPr id="22" name="TextBox 25">
                <a:extLst>
                  <a:ext uri="{FF2B5EF4-FFF2-40B4-BE49-F238E27FC236}">
                    <a16:creationId xmlns:a16="http://schemas.microsoft.com/office/drawing/2014/main" xmlns="" id="{FACE68F9-A88D-4937-B059-BE32BDBCD8E3}"/>
                  </a:ext>
                </a:extLst>
              </p:cNvPr>
              <p:cNvSpPr txBox="1"/>
              <p:nvPr/>
            </p:nvSpPr>
            <p:spPr>
              <a:xfrm>
                <a:off x="1629602" y="1159969"/>
                <a:ext cx="370424" cy="443332"/>
              </a:xfrm>
              <a:prstGeom prst="rect">
                <a:avLst/>
              </a:prstGeom>
              <a:noFill/>
            </p:spPr>
            <p:txBody>
              <a:bodyPr vert="eaVert" wrap="none" rtlCol="0">
                <a:spAutoFit/>
              </a:bodyPr>
              <a:lstStyle/>
              <a:p>
                <a:pPr algn="ctr"/>
                <a:r>
                  <a:rPr lang="zh-CN" altLang="en-US" sz="1600" dirty="0">
                    <a:solidFill>
                      <a:schemeClr val="bg1"/>
                    </a:solidFill>
                    <a:latin typeface="微软雅黑" pitchFamily="34" charset="-122"/>
                    <a:ea typeface="微软雅黑" pitchFamily="34" charset="-122"/>
                  </a:rPr>
                  <a:t>计划</a:t>
                </a:r>
              </a:p>
            </p:txBody>
          </p:sp>
          <p:sp>
            <p:nvSpPr>
              <p:cNvPr id="23" name="矩形 22">
                <a:extLst>
                  <a:ext uri="{FF2B5EF4-FFF2-40B4-BE49-F238E27FC236}">
                    <a16:creationId xmlns:a16="http://schemas.microsoft.com/office/drawing/2014/main" xmlns="" id="{92AEF1CA-1D19-46F4-8C60-86C3092EE9F6}"/>
                  </a:ext>
                </a:extLst>
              </p:cNvPr>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itchFamily="34" charset="-122"/>
                    <a:ea typeface="微软雅黑" pitchFamily="34" charset="-122"/>
                    <a:cs typeface="Arial" pitchFamily="34" charset="0"/>
                  </a:rPr>
                  <a:t>3</a:t>
                </a:r>
              </a:p>
            </p:txBody>
          </p:sp>
        </p:grpSp>
      </p:grpSp>
      <p:grpSp>
        <p:nvGrpSpPr>
          <p:cNvPr id="24" name="组合 23">
            <a:extLst>
              <a:ext uri="{FF2B5EF4-FFF2-40B4-BE49-F238E27FC236}">
                <a16:creationId xmlns:a16="http://schemas.microsoft.com/office/drawing/2014/main" xmlns="" id="{8974A533-CC65-4E68-9D3A-6CF527D3701D}"/>
              </a:ext>
            </a:extLst>
          </p:cNvPr>
          <p:cNvGrpSpPr/>
          <p:nvPr/>
        </p:nvGrpSpPr>
        <p:grpSpPr>
          <a:xfrm>
            <a:off x="6355887" y="2051094"/>
            <a:ext cx="4523125" cy="1796324"/>
            <a:chOff x="4654168" y="699542"/>
            <a:chExt cx="3888432" cy="1584176"/>
          </a:xfrm>
        </p:grpSpPr>
        <p:sp>
          <p:nvSpPr>
            <p:cNvPr id="25" name="圆角矩形 25">
              <a:extLst>
                <a:ext uri="{FF2B5EF4-FFF2-40B4-BE49-F238E27FC236}">
                  <a16:creationId xmlns:a16="http://schemas.microsoft.com/office/drawing/2014/main" xmlns="" id="{030BBBBA-17F9-402F-B62D-9187470BAA8E}"/>
                </a:ext>
              </a:extLst>
            </p:cNvPr>
            <p:cNvSpPr/>
            <p:nvPr/>
          </p:nvSpPr>
          <p:spPr>
            <a:xfrm>
              <a:off x="4654168" y="69954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cxnSp>
          <p:nvCxnSpPr>
            <p:cNvPr id="26" name="直接连接符 25">
              <a:extLst>
                <a:ext uri="{FF2B5EF4-FFF2-40B4-BE49-F238E27FC236}">
                  <a16:creationId xmlns:a16="http://schemas.microsoft.com/office/drawing/2014/main" xmlns="" id="{9AD828F0-7A09-4CDB-8843-9F382F2EE1DB}"/>
                </a:ext>
              </a:extLst>
            </p:cNvPr>
            <p:cNvCxnSpPr/>
            <p:nvPr/>
          </p:nvCxnSpPr>
          <p:spPr>
            <a:xfrm>
              <a:off x="5724128" y="91556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Rectangle 13" descr="FD1DDF730CE4456e89755B07FE1653D0# #Rectangle 13">
              <a:extLst>
                <a:ext uri="{FF2B5EF4-FFF2-40B4-BE49-F238E27FC236}">
                  <a16:creationId xmlns:a16="http://schemas.microsoft.com/office/drawing/2014/main" xmlns="" id="{DA991934-C7C2-4E67-B86A-6C91F4EA6281}"/>
                </a:ext>
              </a:extLst>
            </p:cNvPr>
            <p:cNvSpPr>
              <a:spLocks noChangeArrowheads="1"/>
            </p:cNvSpPr>
            <p:nvPr/>
          </p:nvSpPr>
          <p:spPr bwMode="auto">
            <a:xfrm>
              <a:off x="5980563" y="108551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28" name="Rectangle 13" descr="FD1DDF730CE4456e89755B07FE1653D0# #Rectangle 13">
              <a:extLst>
                <a:ext uri="{FF2B5EF4-FFF2-40B4-BE49-F238E27FC236}">
                  <a16:creationId xmlns:a16="http://schemas.microsoft.com/office/drawing/2014/main" xmlns="" id="{61F5856F-018B-4E72-A4A8-F82DD86A3927}"/>
                </a:ext>
              </a:extLst>
            </p:cNvPr>
            <p:cNvSpPr>
              <a:spLocks noChangeArrowheads="1"/>
            </p:cNvSpPr>
            <p:nvPr/>
          </p:nvSpPr>
          <p:spPr bwMode="auto">
            <a:xfrm>
              <a:off x="5980561" y="135323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itchFamily="34" charset="-122"/>
                <a:ea typeface="微软雅黑" pitchFamily="34" charset="-122"/>
              </a:endParaRPr>
            </a:p>
          </p:txBody>
        </p:sp>
        <p:sp>
          <p:nvSpPr>
            <p:cNvPr id="29" name="椭圆 28">
              <a:extLst>
                <a:ext uri="{FF2B5EF4-FFF2-40B4-BE49-F238E27FC236}">
                  <a16:creationId xmlns:a16="http://schemas.microsoft.com/office/drawing/2014/main" xmlns="" id="{EB735612-A247-4A94-95B1-43BFAEE78FBE}"/>
                </a:ext>
              </a:extLst>
            </p:cNvPr>
            <p:cNvSpPr/>
            <p:nvPr/>
          </p:nvSpPr>
          <p:spPr>
            <a:xfrm>
              <a:off x="4788024" y="1056220"/>
              <a:ext cx="870820" cy="8708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grpSp>
          <p:nvGrpSpPr>
            <p:cNvPr id="30" name="组合 29">
              <a:extLst>
                <a:ext uri="{FF2B5EF4-FFF2-40B4-BE49-F238E27FC236}">
                  <a16:creationId xmlns:a16="http://schemas.microsoft.com/office/drawing/2014/main" xmlns="" id="{C35F3FB9-5961-4C27-8615-305568106DA4}"/>
                </a:ext>
              </a:extLst>
            </p:cNvPr>
            <p:cNvGrpSpPr/>
            <p:nvPr/>
          </p:nvGrpSpPr>
          <p:grpSpPr>
            <a:xfrm>
              <a:off x="4831294" y="1061904"/>
              <a:ext cx="741629" cy="814283"/>
              <a:chOff x="1617374" y="990614"/>
              <a:chExt cx="741629" cy="814283"/>
            </a:xfrm>
          </p:grpSpPr>
          <p:sp>
            <p:nvSpPr>
              <p:cNvPr id="33" name="TextBox 34">
                <a:extLst>
                  <a:ext uri="{FF2B5EF4-FFF2-40B4-BE49-F238E27FC236}">
                    <a16:creationId xmlns:a16="http://schemas.microsoft.com/office/drawing/2014/main" xmlns="" id="{B073522B-1453-4235-91FC-434CD9574C73}"/>
                  </a:ext>
                </a:extLst>
              </p:cNvPr>
              <p:cNvSpPr txBox="1"/>
              <p:nvPr/>
            </p:nvSpPr>
            <p:spPr>
              <a:xfrm>
                <a:off x="1617374" y="1159969"/>
                <a:ext cx="370424" cy="443332"/>
              </a:xfrm>
              <a:prstGeom prst="rect">
                <a:avLst/>
              </a:prstGeom>
              <a:noFill/>
            </p:spPr>
            <p:txBody>
              <a:bodyPr vert="eaVert" wrap="none" rtlCol="0">
                <a:spAutoFit/>
              </a:bodyPr>
              <a:lstStyle/>
              <a:p>
                <a:pPr algn="ctr"/>
                <a:r>
                  <a:rPr lang="zh-CN" altLang="en-US" sz="1600" dirty="0">
                    <a:solidFill>
                      <a:schemeClr val="bg1"/>
                    </a:solidFill>
                    <a:latin typeface="微软雅黑" pitchFamily="34" charset="-122"/>
                    <a:ea typeface="微软雅黑" pitchFamily="34" charset="-122"/>
                  </a:rPr>
                  <a:t>计划</a:t>
                </a:r>
              </a:p>
            </p:txBody>
          </p:sp>
          <p:sp>
            <p:nvSpPr>
              <p:cNvPr id="34" name="矩形 33">
                <a:extLst>
                  <a:ext uri="{FF2B5EF4-FFF2-40B4-BE49-F238E27FC236}">
                    <a16:creationId xmlns:a16="http://schemas.microsoft.com/office/drawing/2014/main" xmlns="" id="{6B453A75-A5BF-4DDA-BD02-3CEE82485FE0}"/>
                  </a:ext>
                </a:extLst>
              </p:cNvPr>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itchFamily="34" charset="-122"/>
                    <a:ea typeface="微软雅黑" pitchFamily="34" charset="-122"/>
                    <a:cs typeface="Arial" pitchFamily="34" charset="0"/>
                  </a:rPr>
                  <a:t>2</a:t>
                </a:r>
              </a:p>
            </p:txBody>
          </p:sp>
        </p:grpSp>
      </p:grpSp>
      <p:grpSp>
        <p:nvGrpSpPr>
          <p:cNvPr id="35" name="组合 34">
            <a:extLst>
              <a:ext uri="{FF2B5EF4-FFF2-40B4-BE49-F238E27FC236}">
                <a16:creationId xmlns:a16="http://schemas.microsoft.com/office/drawing/2014/main" xmlns="" id="{D8FF1188-09F3-4BE2-BAF4-FF45BA29C61E}"/>
              </a:ext>
            </a:extLst>
          </p:cNvPr>
          <p:cNvGrpSpPr/>
          <p:nvPr/>
        </p:nvGrpSpPr>
        <p:grpSpPr>
          <a:xfrm>
            <a:off x="6355887" y="4043426"/>
            <a:ext cx="4523125" cy="1796324"/>
            <a:chOff x="4654168" y="2859782"/>
            <a:chExt cx="3888432" cy="1584176"/>
          </a:xfrm>
        </p:grpSpPr>
        <p:sp>
          <p:nvSpPr>
            <p:cNvPr id="36" name="圆角矩形 34">
              <a:extLst>
                <a:ext uri="{FF2B5EF4-FFF2-40B4-BE49-F238E27FC236}">
                  <a16:creationId xmlns:a16="http://schemas.microsoft.com/office/drawing/2014/main" xmlns="" id="{6243AFA4-46C3-4C0A-B4E9-E21A87E98DD4}"/>
                </a:ext>
              </a:extLst>
            </p:cNvPr>
            <p:cNvSpPr/>
            <p:nvPr/>
          </p:nvSpPr>
          <p:spPr>
            <a:xfrm>
              <a:off x="4654168" y="2859782"/>
              <a:ext cx="3888432" cy="1584176"/>
            </a:xfrm>
            <a:prstGeom prst="roundRect">
              <a:avLst>
                <a:gd name="adj" fmla="val 9138"/>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cxnSp>
          <p:nvCxnSpPr>
            <p:cNvPr id="37" name="直接连接符 36">
              <a:extLst>
                <a:ext uri="{FF2B5EF4-FFF2-40B4-BE49-F238E27FC236}">
                  <a16:creationId xmlns:a16="http://schemas.microsoft.com/office/drawing/2014/main" xmlns="" id="{8B63C3D7-51E2-4789-A72E-2AD5B161DEDF}"/>
                </a:ext>
              </a:extLst>
            </p:cNvPr>
            <p:cNvCxnSpPr/>
            <p:nvPr/>
          </p:nvCxnSpPr>
          <p:spPr>
            <a:xfrm>
              <a:off x="5724128" y="3075806"/>
              <a:ext cx="0" cy="1152128"/>
            </a:xfrm>
            <a:prstGeom prst="line">
              <a:avLst/>
            </a:prstGeom>
            <a:ln w="63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8" name="Rectangle 13" descr="FD1DDF730CE4456e89755B07FE1653D0# #Rectangle 13">
              <a:extLst>
                <a:ext uri="{FF2B5EF4-FFF2-40B4-BE49-F238E27FC236}">
                  <a16:creationId xmlns:a16="http://schemas.microsoft.com/office/drawing/2014/main" xmlns="" id="{908B5887-0EF4-4F6F-8CA9-B238ABA3022F}"/>
                </a:ext>
              </a:extLst>
            </p:cNvPr>
            <p:cNvSpPr>
              <a:spLocks noChangeArrowheads="1"/>
            </p:cNvSpPr>
            <p:nvPr/>
          </p:nvSpPr>
          <p:spPr bwMode="auto">
            <a:xfrm>
              <a:off x="5980563" y="3245759"/>
              <a:ext cx="1460088" cy="32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800" dirty="0">
                  <a:solidFill>
                    <a:schemeClr val="bg1">
                      <a:lumMod val="50000"/>
                    </a:schemeClr>
                  </a:solidFill>
                  <a:latin typeface="微软雅黑" pitchFamily="34" charset="-122"/>
                  <a:ea typeface="微软雅黑" pitchFamily="34" charset="-122"/>
                </a:rPr>
                <a:t>添加标题</a:t>
              </a:r>
              <a:endParaRPr lang="en-US" altLang="zh-CN" sz="1800" dirty="0">
                <a:solidFill>
                  <a:schemeClr val="bg1">
                    <a:lumMod val="50000"/>
                  </a:schemeClr>
                </a:solidFill>
                <a:latin typeface="微软雅黑" pitchFamily="34" charset="-122"/>
                <a:ea typeface="微软雅黑" pitchFamily="34" charset="-122"/>
              </a:endParaRPr>
            </a:p>
          </p:txBody>
        </p:sp>
        <p:sp>
          <p:nvSpPr>
            <p:cNvPr id="39" name="Rectangle 13" descr="FD1DDF730CE4456e89755B07FE1653D0# #Rectangle 13">
              <a:extLst>
                <a:ext uri="{FF2B5EF4-FFF2-40B4-BE49-F238E27FC236}">
                  <a16:creationId xmlns:a16="http://schemas.microsoft.com/office/drawing/2014/main" xmlns="" id="{64CCD1BF-B93A-4B8D-A701-81ECA24A9831}"/>
                </a:ext>
              </a:extLst>
            </p:cNvPr>
            <p:cNvSpPr>
              <a:spLocks noChangeArrowheads="1"/>
            </p:cNvSpPr>
            <p:nvPr/>
          </p:nvSpPr>
          <p:spPr bwMode="auto">
            <a:xfrm>
              <a:off x="5980561" y="3513471"/>
              <a:ext cx="2391677" cy="56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solidFill>
                    <a:schemeClr val="bg1">
                      <a:lumMod val="50000"/>
                    </a:schemeClr>
                  </a:solidFill>
                  <a:latin typeface="微软雅黑" pitchFamily="34" charset="-122"/>
                  <a:ea typeface="微软雅黑" pitchFamily="34" charset="-122"/>
                </a:rPr>
                <a:t>此处添加计划扼要说明，添加简短说明文字。此处添加明年计划的扼要说明，添加简短说明文字。</a:t>
              </a:r>
              <a:endParaRPr lang="en-US" altLang="zh-CN" sz="1200" dirty="0">
                <a:solidFill>
                  <a:schemeClr val="bg1">
                    <a:lumMod val="50000"/>
                  </a:schemeClr>
                </a:solidFill>
                <a:latin typeface="微软雅黑" pitchFamily="34" charset="-122"/>
                <a:ea typeface="微软雅黑" pitchFamily="34" charset="-122"/>
              </a:endParaRPr>
            </a:p>
          </p:txBody>
        </p:sp>
        <p:sp>
          <p:nvSpPr>
            <p:cNvPr id="40" name="椭圆 39">
              <a:extLst>
                <a:ext uri="{FF2B5EF4-FFF2-40B4-BE49-F238E27FC236}">
                  <a16:creationId xmlns:a16="http://schemas.microsoft.com/office/drawing/2014/main" xmlns="" id="{9E73ED7C-F1B4-4D98-B5C8-1BA79B5C0B1F}"/>
                </a:ext>
              </a:extLst>
            </p:cNvPr>
            <p:cNvSpPr/>
            <p:nvPr/>
          </p:nvSpPr>
          <p:spPr>
            <a:xfrm>
              <a:off x="4788024" y="3216460"/>
              <a:ext cx="870820" cy="870820"/>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itchFamily="34" charset="-122"/>
                <a:ea typeface="微软雅黑" pitchFamily="34" charset="-122"/>
              </a:endParaRPr>
            </a:p>
          </p:txBody>
        </p:sp>
        <p:grpSp>
          <p:nvGrpSpPr>
            <p:cNvPr id="41" name="组合 40">
              <a:extLst>
                <a:ext uri="{FF2B5EF4-FFF2-40B4-BE49-F238E27FC236}">
                  <a16:creationId xmlns:a16="http://schemas.microsoft.com/office/drawing/2014/main" xmlns="" id="{FD3903DB-AEB5-4066-AE22-3EE239A434E4}"/>
                </a:ext>
              </a:extLst>
            </p:cNvPr>
            <p:cNvGrpSpPr/>
            <p:nvPr/>
          </p:nvGrpSpPr>
          <p:grpSpPr>
            <a:xfrm>
              <a:off x="4843522" y="3222144"/>
              <a:ext cx="729401" cy="814283"/>
              <a:chOff x="1629602" y="990614"/>
              <a:chExt cx="729401" cy="814283"/>
            </a:xfrm>
          </p:grpSpPr>
          <p:sp>
            <p:nvSpPr>
              <p:cNvPr id="42" name="TextBox 43">
                <a:extLst>
                  <a:ext uri="{FF2B5EF4-FFF2-40B4-BE49-F238E27FC236}">
                    <a16:creationId xmlns:a16="http://schemas.microsoft.com/office/drawing/2014/main" xmlns="" id="{37941944-A4D6-42C8-B102-EB1AE9DC3D09}"/>
                  </a:ext>
                </a:extLst>
              </p:cNvPr>
              <p:cNvSpPr txBox="1"/>
              <p:nvPr/>
            </p:nvSpPr>
            <p:spPr>
              <a:xfrm>
                <a:off x="1629602" y="1159969"/>
                <a:ext cx="370424" cy="443332"/>
              </a:xfrm>
              <a:prstGeom prst="rect">
                <a:avLst/>
              </a:prstGeom>
              <a:noFill/>
            </p:spPr>
            <p:txBody>
              <a:bodyPr vert="eaVert" wrap="none" rtlCol="0">
                <a:spAutoFit/>
              </a:bodyPr>
              <a:lstStyle/>
              <a:p>
                <a:pPr algn="ctr"/>
                <a:r>
                  <a:rPr lang="zh-CN" altLang="en-US" sz="1600" dirty="0">
                    <a:solidFill>
                      <a:schemeClr val="bg1"/>
                    </a:solidFill>
                    <a:latin typeface="微软雅黑" pitchFamily="34" charset="-122"/>
                    <a:ea typeface="微软雅黑" pitchFamily="34" charset="-122"/>
                  </a:rPr>
                  <a:t>计划</a:t>
                </a:r>
              </a:p>
            </p:txBody>
          </p:sp>
          <p:sp>
            <p:nvSpPr>
              <p:cNvPr id="43" name="矩形 42">
                <a:extLst>
                  <a:ext uri="{FF2B5EF4-FFF2-40B4-BE49-F238E27FC236}">
                    <a16:creationId xmlns:a16="http://schemas.microsoft.com/office/drawing/2014/main" xmlns="" id="{6FE69F82-1E9D-4856-92AB-E3BC7EAD505C}"/>
                  </a:ext>
                </a:extLst>
              </p:cNvPr>
              <p:cNvSpPr/>
              <p:nvPr/>
            </p:nvSpPr>
            <p:spPr>
              <a:xfrm>
                <a:off x="1838483" y="990614"/>
                <a:ext cx="520520" cy="814283"/>
              </a:xfrm>
              <a:prstGeom prst="rect">
                <a:avLst/>
              </a:prstGeom>
            </p:spPr>
            <p:txBody>
              <a:bodyPr wrap="none">
                <a:spAutoFit/>
              </a:bodyPr>
              <a:lstStyle/>
              <a:p>
                <a:pPr>
                  <a:spcBef>
                    <a:spcPct val="0"/>
                  </a:spcBef>
                  <a:defRPr/>
                </a:pPr>
                <a:r>
                  <a:rPr lang="en-US" altLang="zh-CN" sz="5400" dirty="0">
                    <a:solidFill>
                      <a:schemeClr val="bg1"/>
                    </a:solidFill>
                    <a:latin typeface="微软雅黑" pitchFamily="34" charset="-122"/>
                    <a:ea typeface="微软雅黑" pitchFamily="34" charset="-122"/>
                    <a:cs typeface="Arial" pitchFamily="34" charset="0"/>
                  </a:rPr>
                  <a:t>4</a:t>
                </a:r>
              </a:p>
            </p:txBody>
          </p:sp>
        </p:grpSp>
      </p:grpSp>
    </p:spTree>
    <p:extLst>
      <p:ext uri="{BB962C8B-B14F-4D97-AF65-F5344CB8AC3E}">
        <p14:creationId xmlns:p14="http://schemas.microsoft.com/office/powerpoint/2010/main" val="10937471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Group 21">
            <a:extLst>
              <a:ext uri="{FF2B5EF4-FFF2-40B4-BE49-F238E27FC236}">
                <a16:creationId xmlns:a16="http://schemas.microsoft.com/office/drawing/2014/main" xmlns="" id="{8C9B4A83-24FE-4B66-9208-B3C91AF4DDDA}"/>
              </a:ext>
            </a:extLst>
          </p:cNvPr>
          <p:cNvGrpSpPr/>
          <p:nvPr/>
        </p:nvGrpSpPr>
        <p:grpSpPr>
          <a:xfrm>
            <a:off x="2008165" y="1968830"/>
            <a:ext cx="1513668" cy="1513668"/>
            <a:chOff x="2019765" y="1757191"/>
            <a:chExt cx="1513668" cy="1513668"/>
          </a:xfrm>
          <a:solidFill>
            <a:schemeClr val="tx2">
              <a:lumMod val="50000"/>
            </a:schemeClr>
          </a:solidFill>
        </p:grpSpPr>
        <p:grpSp>
          <p:nvGrpSpPr>
            <p:cNvPr id="6" name="Group 20">
              <a:extLst>
                <a:ext uri="{FF2B5EF4-FFF2-40B4-BE49-F238E27FC236}">
                  <a16:creationId xmlns:a16="http://schemas.microsoft.com/office/drawing/2014/main" xmlns="" id="{16FD4D74-BE1D-4E68-B8DD-97A6158195F1}"/>
                </a:ext>
              </a:extLst>
            </p:cNvPr>
            <p:cNvGrpSpPr/>
            <p:nvPr/>
          </p:nvGrpSpPr>
          <p:grpSpPr>
            <a:xfrm>
              <a:off x="2019765" y="1757191"/>
              <a:ext cx="1513668" cy="1513668"/>
              <a:chOff x="2019765" y="1694131"/>
              <a:chExt cx="1513668" cy="1513668"/>
            </a:xfrm>
            <a:grpFill/>
          </p:grpSpPr>
          <p:sp>
            <p:nvSpPr>
              <p:cNvPr id="8" name="Teardrop 9">
                <a:extLst>
                  <a:ext uri="{FF2B5EF4-FFF2-40B4-BE49-F238E27FC236}">
                    <a16:creationId xmlns:a16="http://schemas.microsoft.com/office/drawing/2014/main" xmlns="" id="{0E16110F-4DDC-426E-B38A-FD930122F8BE}"/>
                  </a:ext>
                </a:extLst>
              </p:cNvPr>
              <p:cNvSpPr/>
              <p:nvPr/>
            </p:nvSpPr>
            <p:spPr>
              <a:xfrm rot="8028697">
                <a:off x="20197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9" name="Teardrop 3">
                <a:extLst>
                  <a:ext uri="{FF2B5EF4-FFF2-40B4-BE49-F238E27FC236}">
                    <a16:creationId xmlns:a16="http://schemas.microsoft.com/office/drawing/2014/main" xmlns="" id="{4E60D7A3-0E9E-4212-90C6-F7A690D6F4ED}"/>
                  </a:ext>
                </a:extLst>
              </p:cNvPr>
              <p:cNvSpPr/>
              <p:nvPr/>
            </p:nvSpPr>
            <p:spPr>
              <a:xfrm rot="8028697">
                <a:off x="2084879"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7" name="Rectangle 60">
              <a:extLst>
                <a:ext uri="{FF2B5EF4-FFF2-40B4-BE49-F238E27FC236}">
                  <a16:creationId xmlns:a16="http://schemas.microsoft.com/office/drawing/2014/main" xmlns="" id="{4F6D3433-8305-4AD7-949F-ECCD0922385C}"/>
                </a:ext>
              </a:extLst>
            </p:cNvPr>
            <p:cNvSpPr/>
            <p:nvPr/>
          </p:nvSpPr>
          <p:spPr>
            <a:xfrm>
              <a:off x="2253719" y="2213737"/>
              <a:ext cx="1107996" cy="646331"/>
            </a:xfrm>
            <a:prstGeom prst="rect">
              <a:avLst/>
            </a:prstGeom>
            <a:grpFill/>
            <a:ln>
              <a:noFill/>
            </a:ln>
          </p:spPr>
          <p:txBody>
            <a:bodyPr wrap="none">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加入你的</a:t>
              </a:r>
              <a:endParaRPr lang="en-US" altLang="zh-CN" b="1" dirty="0">
                <a:solidFill>
                  <a:schemeClr val="bg1"/>
                </a:solidFill>
                <a:latin typeface="微软雅黑" panose="020B0503020204020204" pitchFamily="34" charset="-122"/>
                <a:ea typeface="微软雅黑" panose="020B0503020204020204" pitchFamily="34" charset="-122"/>
              </a:endParaRPr>
            </a:p>
            <a:p>
              <a:pPr algn="ctr"/>
              <a:r>
                <a:rPr lang="zh-CN" altLang="en-US" b="1" dirty="0">
                  <a:solidFill>
                    <a:schemeClr val="bg1"/>
                  </a:solidFill>
                  <a:latin typeface="微软雅黑" panose="020B0503020204020204" pitchFamily="34" charset="-122"/>
                  <a:ea typeface="微软雅黑" panose="020B0503020204020204" pitchFamily="34" charset="-122"/>
                </a:rPr>
                <a:t>文字描述</a:t>
              </a:r>
              <a:endParaRPr lang="en-US" b="1" dirty="0">
                <a:solidFill>
                  <a:schemeClr val="bg1"/>
                </a:solidFill>
                <a:latin typeface="微软雅黑" panose="020B0503020204020204" pitchFamily="34" charset="-122"/>
                <a:ea typeface="微软雅黑" panose="020B0503020204020204" pitchFamily="34" charset="-122"/>
              </a:endParaRPr>
            </a:p>
          </p:txBody>
        </p:sp>
      </p:grpSp>
      <p:grpSp>
        <p:nvGrpSpPr>
          <p:cNvPr id="10" name="Group 23">
            <a:extLst>
              <a:ext uri="{FF2B5EF4-FFF2-40B4-BE49-F238E27FC236}">
                <a16:creationId xmlns:a16="http://schemas.microsoft.com/office/drawing/2014/main" xmlns="" id="{1F9DA26F-8D9B-4CBE-B432-9FDE6BE03D29}"/>
              </a:ext>
            </a:extLst>
          </p:cNvPr>
          <p:cNvGrpSpPr/>
          <p:nvPr/>
        </p:nvGrpSpPr>
        <p:grpSpPr>
          <a:xfrm>
            <a:off x="5351447" y="1937714"/>
            <a:ext cx="1513668" cy="1513668"/>
            <a:chOff x="5339165" y="1757191"/>
            <a:chExt cx="1513668" cy="1513668"/>
          </a:xfrm>
          <a:solidFill>
            <a:srgbClr val="C00000"/>
          </a:solidFill>
        </p:grpSpPr>
        <p:grpSp>
          <p:nvGrpSpPr>
            <p:cNvPr id="11" name="Group 19">
              <a:extLst>
                <a:ext uri="{FF2B5EF4-FFF2-40B4-BE49-F238E27FC236}">
                  <a16:creationId xmlns:a16="http://schemas.microsoft.com/office/drawing/2014/main" xmlns="" id="{302D0746-F852-47BD-9969-809187759289}"/>
                </a:ext>
              </a:extLst>
            </p:cNvPr>
            <p:cNvGrpSpPr/>
            <p:nvPr/>
          </p:nvGrpSpPr>
          <p:grpSpPr>
            <a:xfrm>
              <a:off x="5339165" y="1757191"/>
              <a:ext cx="1513668" cy="1513668"/>
              <a:chOff x="5339165" y="1694131"/>
              <a:chExt cx="1513668" cy="1513668"/>
            </a:xfrm>
            <a:grpFill/>
          </p:grpSpPr>
          <p:sp>
            <p:nvSpPr>
              <p:cNvPr id="13" name="Teardrop 10">
                <a:extLst>
                  <a:ext uri="{FF2B5EF4-FFF2-40B4-BE49-F238E27FC236}">
                    <a16:creationId xmlns:a16="http://schemas.microsoft.com/office/drawing/2014/main" xmlns="" id="{22DD527F-8812-4E81-AB31-E4CBA56F09D4}"/>
                  </a:ext>
                </a:extLst>
              </p:cNvPr>
              <p:cNvSpPr/>
              <p:nvPr/>
            </p:nvSpPr>
            <p:spPr>
              <a:xfrm rot="8028697">
                <a:off x="5339165"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14" name="Teardrop 4">
                <a:extLst>
                  <a:ext uri="{FF2B5EF4-FFF2-40B4-BE49-F238E27FC236}">
                    <a16:creationId xmlns:a16="http://schemas.microsoft.com/office/drawing/2014/main" xmlns="" id="{9122D1D1-1397-4524-9220-BE5CADE8EBDF}"/>
                  </a:ext>
                </a:extLst>
              </p:cNvPr>
              <p:cNvSpPr/>
              <p:nvPr/>
            </p:nvSpPr>
            <p:spPr>
              <a:xfrm rot="8028697">
                <a:off x="5404278" y="1759242"/>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2" name="Rectangle 61">
              <a:extLst>
                <a:ext uri="{FF2B5EF4-FFF2-40B4-BE49-F238E27FC236}">
                  <a16:creationId xmlns:a16="http://schemas.microsoft.com/office/drawing/2014/main" xmlns="" id="{34B33F6B-7075-4D3A-8649-25EB2FA7E214}"/>
                </a:ext>
              </a:extLst>
            </p:cNvPr>
            <p:cNvSpPr/>
            <p:nvPr/>
          </p:nvSpPr>
          <p:spPr>
            <a:xfrm>
              <a:off x="5388116" y="2203888"/>
              <a:ext cx="1415772" cy="646331"/>
            </a:xfrm>
            <a:prstGeom prst="rect">
              <a:avLst/>
            </a:prstGeom>
            <a:noFill/>
          </p:spPr>
          <p:txBody>
            <a:bodyPr wrap="square">
              <a:spAutoFit/>
            </a:bodyPr>
            <a:lstStyle/>
            <a:p>
              <a:pPr lvl="0" algn="ctr"/>
              <a:r>
                <a:rPr lang="zh-CN" altLang="en-US" b="1" dirty="0">
                  <a:solidFill>
                    <a:srgbClr val="FFFFFF"/>
                  </a:solidFill>
                  <a:latin typeface="微软雅黑" panose="020B0503020204020204" pitchFamily="34" charset="-122"/>
                  <a:ea typeface="微软雅黑" panose="020B0503020204020204" pitchFamily="34" charset="-122"/>
                </a:rPr>
                <a:t>加入你的</a:t>
              </a:r>
              <a:endParaRPr lang="en-US" altLang="zh-CN" b="1" dirty="0">
                <a:solidFill>
                  <a:srgbClr val="FFFFFF"/>
                </a:solidFill>
                <a:latin typeface="微软雅黑" panose="020B0503020204020204" pitchFamily="34" charset="-122"/>
                <a:ea typeface="微软雅黑" panose="020B0503020204020204" pitchFamily="34" charset="-122"/>
              </a:endParaRPr>
            </a:p>
            <a:p>
              <a:pPr lvl="0" algn="ctr"/>
              <a:r>
                <a:rPr lang="zh-CN" altLang="en-US" b="1" dirty="0">
                  <a:solidFill>
                    <a:srgbClr val="FFFFFF"/>
                  </a:solidFill>
                  <a:latin typeface="微软雅黑" panose="020B0503020204020204" pitchFamily="34" charset="-122"/>
                  <a:ea typeface="微软雅黑" panose="020B0503020204020204" pitchFamily="34" charset="-122"/>
                </a:rPr>
                <a:t>文字描述</a:t>
              </a:r>
              <a:endParaRPr lang="en-US" altLang="zh-CN" b="1" dirty="0">
                <a:solidFill>
                  <a:srgbClr val="FFFFFF"/>
                </a:solidFill>
                <a:latin typeface="微软雅黑" panose="020B0503020204020204" pitchFamily="34" charset="-122"/>
                <a:ea typeface="微软雅黑" panose="020B0503020204020204" pitchFamily="34" charset="-122"/>
              </a:endParaRPr>
            </a:p>
          </p:txBody>
        </p:sp>
      </p:grpSp>
      <p:grpSp>
        <p:nvGrpSpPr>
          <p:cNvPr id="15" name="Group 25">
            <a:extLst>
              <a:ext uri="{FF2B5EF4-FFF2-40B4-BE49-F238E27FC236}">
                <a16:creationId xmlns:a16="http://schemas.microsoft.com/office/drawing/2014/main" xmlns="" id="{AB3064E2-AABB-4949-9471-A0EC5B319DEF}"/>
              </a:ext>
            </a:extLst>
          </p:cNvPr>
          <p:cNvGrpSpPr/>
          <p:nvPr/>
        </p:nvGrpSpPr>
        <p:grpSpPr>
          <a:xfrm>
            <a:off x="8646961" y="1968829"/>
            <a:ext cx="1513668" cy="1513668"/>
            <a:chOff x="8658562" y="1757191"/>
            <a:chExt cx="1513668" cy="1513668"/>
          </a:xfrm>
          <a:solidFill>
            <a:schemeClr val="tx2">
              <a:lumMod val="50000"/>
            </a:schemeClr>
          </a:solidFill>
        </p:grpSpPr>
        <p:grpSp>
          <p:nvGrpSpPr>
            <p:cNvPr id="17" name="Group 18">
              <a:extLst>
                <a:ext uri="{FF2B5EF4-FFF2-40B4-BE49-F238E27FC236}">
                  <a16:creationId xmlns:a16="http://schemas.microsoft.com/office/drawing/2014/main" xmlns="" id="{B978E988-4C4F-4725-B426-3DB476D80924}"/>
                </a:ext>
              </a:extLst>
            </p:cNvPr>
            <p:cNvGrpSpPr/>
            <p:nvPr/>
          </p:nvGrpSpPr>
          <p:grpSpPr>
            <a:xfrm>
              <a:off x="8658562" y="1757191"/>
              <a:ext cx="1513668" cy="1513668"/>
              <a:chOff x="8658562" y="1694131"/>
              <a:chExt cx="1513668" cy="1513668"/>
            </a:xfrm>
            <a:grpFill/>
          </p:grpSpPr>
          <p:sp>
            <p:nvSpPr>
              <p:cNvPr id="19" name="Teardrop 11">
                <a:extLst>
                  <a:ext uri="{FF2B5EF4-FFF2-40B4-BE49-F238E27FC236}">
                    <a16:creationId xmlns:a16="http://schemas.microsoft.com/office/drawing/2014/main" xmlns="" id="{D586FB83-3FB9-478C-8CA6-47EFC15905DF}"/>
                  </a:ext>
                </a:extLst>
              </p:cNvPr>
              <p:cNvSpPr/>
              <p:nvPr/>
            </p:nvSpPr>
            <p:spPr>
              <a:xfrm rot="8028697">
                <a:off x="8658562" y="1694131"/>
                <a:ext cx="1513668" cy="151366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sp>
            <p:nvSpPr>
              <p:cNvPr id="20" name="Teardrop 5">
                <a:extLst>
                  <a:ext uri="{FF2B5EF4-FFF2-40B4-BE49-F238E27FC236}">
                    <a16:creationId xmlns:a16="http://schemas.microsoft.com/office/drawing/2014/main" xmlns="" id="{6D4C5221-FDF4-4B90-BF78-546FF5D774E7}"/>
                  </a:ext>
                </a:extLst>
              </p:cNvPr>
              <p:cNvSpPr/>
              <p:nvPr/>
            </p:nvSpPr>
            <p:spPr>
              <a:xfrm rot="8028697">
                <a:off x="8723676" y="1759244"/>
                <a:ext cx="1383446" cy="1383446"/>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b="1">
                  <a:solidFill>
                    <a:schemeClr val="bg1"/>
                  </a:solidFill>
                  <a:ea typeface="微软雅黑" panose="020B0503020204020204" pitchFamily="34" charset="-122"/>
                </a:endParaRPr>
              </a:p>
            </p:txBody>
          </p:sp>
        </p:grpSp>
        <p:sp>
          <p:nvSpPr>
            <p:cNvPr id="18" name="Rectangle 62">
              <a:extLst>
                <a:ext uri="{FF2B5EF4-FFF2-40B4-BE49-F238E27FC236}">
                  <a16:creationId xmlns:a16="http://schemas.microsoft.com/office/drawing/2014/main" xmlns="" id="{A9BA197A-E2C0-4494-A042-0F882762502F}"/>
                </a:ext>
              </a:extLst>
            </p:cNvPr>
            <p:cNvSpPr/>
            <p:nvPr/>
          </p:nvSpPr>
          <p:spPr>
            <a:xfrm>
              <a:off x="8897235" y="2198989"/>
              <a:ext cx="1107996" cy="646331"/>
            </a:xfrm>
            <a:prstGeom prst="rect">
              <a:avLst/>
            </a:prstGeom>
            <a:grpFill/>
          </p:spPr>
          <p:txBody>
            <a:bodyPr wrap="none">
              <a:spAutoFit/>
            </a:bodyPr>
            <a:lstStyle/>
            <a:p>
              <a:pPr lvl="0" algn="ctr"/>
              <a:r>
                <a:rPr lang="zh-CN" altLang="en-US" b="1" dirty="0">
                  <a:solidFill>
                    <a:srgbClr val="FFFFFF"/>
                  </a:solidFill>
                  <a:latin typeface="微软雅黑" panose="020B0503020204020204" pitchFamily="34" charset="-122"/>
                  <a:ea typeface="微软雅黑" panose="020B0503020204020204" pitchFamily="34" charset="-122"/>
                </a:rPr>
                <a:t>加入你的</a:t>
              </a:r>
              <a:endParaRPr lang="en-US" altLang="zh-CN" b="1" dirty="0">
                <a:solidFill>
                  <a:srgbClr val="FFFFFF"/>
                </a:solidFill>
                <a:latin typeface="微软雅黑" panose="020B0503020204020204" pitchFamily="34" charset="-122"/>
                <a:ea typeface="微软雅黑" panose="020B0503020204020204" pitchFamily="34" charset="-122"/>
              </a:endParaRPr>
            </a:p>
            <a:p>
              <a:pPr lvl="0" algn="ctr"/>
              <a:r>
                <a:rPr lang="zh-CN" altLang="en-US" b="1" dirty="0">
                  <a:solidFill>
                    <a:srgbClr val="FFFFFF"/>
                  </a:solidFill>
                  <a:latin typeface="微软雅黑" panose="020B0503020204020204" pitchFamily="34" charset="-122"/>
                  <a:ea typeface="微软雅黑" panose="020B0503020204020204" pitchFamily="34" charset="-122"/>
                </a:rPr>
                <a:t>文字描述</a:t>
              </a:r>
              <a:endParaRPr lang="en-US" altLang="zh-CN" b="1"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xmlns="" id="{975636CC-927F-40C0-83A6-4EE8426C5838}"/>
              </a:ext>
            </a:extLst>
          </p:cNvPr>
          <p:cNvGrpSpPr/>
          <p:nvPr/>
        </p:nvGrpSpPr>
        <p:grpSpPr>
          <a:xfrm>
            <a:off x="1512901" y="4027594"/>
            <a:ext cx="2733236" cy="465118"/>
            <a:chOff x="3002037" y="1465798"/>
            <a:chExt cx="7067433" cy="369332"/>
          </a:xfrm>
          <a:solidFill>
            <a:schemeClr val="tx2">
              <a:lumMod val="50000"/>
            </a:schemeClr>
          </a:solidFill>
          <a:effectLst/>
        </p:grpSpPr>
        <p:sp>
          <p:nvSpPr>
            <p:cNvPr id="22" name="矩形 21">
              <a:extLst>
                <a:ext uri="{FF2B5EF4-FFF2-40B4-BE49-F238E27FC236}">
                  <a16:creationId xmlns:a16="http://schemas.microsoft.com/office/drawing/2014/main" xmlns="" id="{741C49DD-C004-4C23-BE15-24B00C2DDF92}"/>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3" name="TextBox 4">
              <a:extLst>
                <a:ext uri="{FF2B5EF4-FFF2-40B4-BE49-F238E27FC236}">
                  <a16:creationId xmlns:a16="http://schemas.microsoft.com/office/drawing/2014/main" xmlns="" id="{3152DE16-A253-4CC0-962F-236230C8C0CB}"/>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4" name="TextBox 9">
            <a:extLst>
              <a:ext uri="{FF2B5EF4-FFF2-40B4-BE49-F238E27FC236}">
                <a16:creationId xmlns:a16="http://schemas.microsoft.com/office/drawing/2014/main" xmlns="" id="{0BFF276F-95D5-48FB-B42C-5696A4993B1C}"/>
              </a:ext>
            </a:extLst>
          </p:cNvPr>
          <p:cNvSpPr txBox="1"/>
          <p:nvPr/>
        </p:nvSpPr>
        <p:spPr>
          <a:xfrm>
            <a:off x="1512901" y="4591639"/>
            <a:ext cx="2733236" cy="1073114"/>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grpSp>
        <p:nvGrpSpPr>
          <p:cNvPr id="25" name="组合 24">
            <a:extLst>
              <a:ext uri="{FF2B5EF4-FFF2-40B4-BE49-F238E27FC236}">
                <a16:creationId xmlns:a16="http://schemas.microsoft.com/office/drawing/2014/main" xmlns="" id="{E1D6026F-3A78-4F97-92A5-B58616500088}"/>
              </a:ext>
            </a:extLst>
          </p:cNvPr>
          <p:cNvGrpSpPr/>
          <p:nvPr/>
        </p:nvGrpSpPr>
        <p:grpSpPr>
          <a:xfrm>
            <a:off x="4824813" y="4027594"/>
            <a:ext cx="2733236" cy="465118"/>
            <a:chOff x="3002037" y="1465798"/>
            <a:chExt cx="7067433" cy="369332"/>
          </a:xfrm>
          <a:solidFill>
            <a:srgbClr val="C00000"/>
          </a:solidFill>
          <a:effectLst/>
        </p:grpSpPr>
        <p:sp>
          <p:nvSpPr>
            <p:cNvPr id="26" name="矩形 25">
              <a:extLst>
                <a:ext uri="{FF2B5EF4-FFF2-40B4-BE49-F238E27FC236}">
                  <a16:creationId xmlns:a16="http://schemas.microsoft.com/office/drawing/2014/main" xmlns="" id="{1DFC90F1-E6F0-4A53-B4C7-76E73F5DFC70}"/>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27" name="TextBox 4">
              <a:extLst>
                <a:ext uri="{FF2B5EF4-FFF2-40B4-BE49-F238E27FC236}">
                  <a16:creationId xmlns:a16="http://schemas.microsoft.com/office/drawing/2014/main" xmlns="" id="{4D170477-7492-402A-A2B8-ADF6A6BBFAD9}"/>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28" name="TextBox 9">
            <a:extLst>
              <a:ext uri="{FF2B5EF4-FFF2-40B4-BE49-F238E27FC236}">
                <a16:creationId xmlns:a16="http://schemas.microsoft.com/office/drawing/2014/main" xmlns="" id="{24A5B6AD-E251-4B17-B98E-FC0C0BAE0516}"/>
              </a:ext>
            </a:extLst>
          </p:cNvPr>
          <p:cNvSpPr txBox="1"/>
          <p:nvPr/>
        </p:nvSpPr>
        <p:spPr>
          <a:xfrm>
            <a:off x="4824813" y="4591639"/>
            <a:ext cx="2733236" cy="1073114"/>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grpSp>
        <p:nvGrpSpPr>
          <p:cNvPr id="29" name="组合 28">
            <a:extLst>
              <a:ext uri="{FF2B5EF4-FFF2-40B4-BE49-F238E27FC236}">
                <a16:creationId xmlns:a16="http://schemas.microsoft.com/office/drawing/2014/main" xmlns="" id="{7FB29E64-D826-44D6-86F4-42B211513887}"/>
              </a:ext>
            </a:extLst>
          </p:cNvPr>
          <p:cNvGrpSpPr/>
          <p:nvPr/>
        </p:nvGrpSpPr>
        <p:grpSpPr>
          <a:xfrm>
            <a:off x="8103270" y="4027594"/>
            <a:ext cx="2733236" cy="465118"/>
            <a:chOff x="3002037" y="1465798"/>
            <a:chExt cx="7067433" cy="369332"/>
          </a:xfrm>
          <a:solidFill>
            <a:schemeClr val="tx2">
              <a:lumMod val="50000"/>
            </a:schemeClr>
          </a:solidFill>
          <a:effectLst/>
        </p:grpSpPr>
        <p:sp>
          <p:nvSpPr>
            <p:cNvPr id="30" name="矩形 29">
              <a:extLst>
                <a:ext uri="{FF2B5EF4-FFF2-40B4-BE49-F238E27FC236}">
                  <a16:creationId xmlns:a16="http://schemas.microsoft.com/office/drawing/2014/main" xmlns="" id="{2DBD9350-C616-4B9A-A06E-F0A6B0A8AEFE}"/>
                </a:ext>
              </a:extLst>
            </p:cNvPr>
            <p:cNvSpPr/>
            <p:nvPr/>
          </p:nvSpPr>
          <p:spPr bwMode="auto">
            <a:xfrm>
              <a:off x="3002037" y="1465798"/>
              <a:ext cx="7067433" cy="369332"/>
            </a:xfrm>
            <a:prstGeom prst="rect">
              <a:avLst/>
            </a:prstGeom>
            <a:grpFill/>
            <a:ln w="38100" cap="flat" cmpd="sng" algn="ctr">
              <a:noFill/>
              <a:prstDash val="solid"/>
              <a:round/>
              <a:headEnd type="none" w="med" len="med"/>
              <a:tailEnd type="none" w="med" len="med"/>
            </a:ln>
            <a:effectLst/>
          </p:spPr>
          <p:txBody>
            <a:bodyPr vert="horz" wrap="square" lIns="121920" tIns="60960" rIns="121920" bIns="60960" numCol="1" rtlCol="0" anchor="t" anchorCtr="0" compatLnSpc="1"/>
            <a:lstStyle/>
            <a:p>
              <a:pPr algn="ctr" fontAlgn="base">
                <a:spcBef>
                  <a:spcPct val="0"/>
                </a:spcBef>
                <a:spcAft>
                  <a:spcPct val="0"/>
                </a:spcAft>
              </a:pPr>
              <a:endParaRPr lang="zh-CN" altLang="en-US" sz="1400">
                <a:latin typeface="微软雅黑" panose="020B0503020204020204" pitchFamily="34" charset="-122"/>
                <a:ea typeface="微软雅黑" panose="020B0503020204020204" pitchFamily="34" charset="-122"/>
              </a:endParaRPr>
            </a:p>
          </p:txBody>
        </p:sp>
        <p:sp>
          <p:nvSpPr>
            <p:cNvPr id="33" name="TextBox 4">
              <a:extLst>
                <a:ext uri="{FF2B5EF4-FFF2-40B4-BE49-F238E27FC236}">
                  <a16:creationId xmlns:a16="http://schemas.microsoft.com/office/drawing/2014/main" xmlns="" id="{E977E12C-65A7-40D7-8BBF-600E74850731}"/>
                </a:ext>
              </a:extLst>
            </p:cNvPr>
            <p:cNvSpPr txBox="1"/>
            <p:nvPr/>
          </p:nvSpPr>
          <p:spPr>
            <a:xfrm>
              <a:off x="3691437" y="1500684"/>
              <a:ext cx="5688631" cy="293272"/>
            </a:xfrm>
            <a:prstGeom prst="rect">
              <a:avLst/>
            </a:prstGeom>
            <a:grpFill/>
            <a:ln>
              <a:noFill/>
            </a:ln>
          </p:spPr>
          <p:txBody>
            <a:bodyPr wrap="square" rtlCol="0">
              <a:spAutoFit/>
            </a:bodyPr>
            <a:lstStyle/>
            <a:p>
              <a:pPr algn="ctr"/>
              <a:r>
                <a:rPr lang="zh-CN" altLang="en-US" dirty="0">
                  <a:solidFill>
                    <a:srgbClr val="F8F8F8"/>
                  </a:solidFill>
                  <a:latin typeface="微软雅黑" panose="020B0503020204020204" pitchFamily="34" charset="-122"/>
                  <a:ea typeface="微软雅黑" panose="020B0503020204020204" pitchFamily="34" charset="-122"/>
                </a:rPr>
                <a:t>单击此处添加标题</a:t>
              </a:r>
            </a:p>
          </p:txBody>
        </p:sp>
      </p:grpSp>
      <p:sp>
        <p:nvSpPr>
          <p:cNvPr id="34" name="TextBox 9">
            <a:extLst>
              <a:ext uri="{FF2B5EF4-FFF2-40B4-BE49-F238E27FC236}">
                <a16:creationId xmlns:a16="http://schemas.microsoft.com/office/drawing/2014/main" xmlns="" id="{527554DB-5741-4E97-8D22-E6E969241D35}"/>
              </a:ext>
            </a:extLst>
          </p:cNvPr>
          <p:cNvSpPr txBox="1"/>
          <p:nvPr/>
        </p:nvSpPr>
        <p:spPr>
          <a:xfrm>
            <a:off x="8103270" y="4591639"/>
            <a:ext cx="2733236" cy="1073114"/>
          </a:xfrm>
          <a:prstGeom prst="rect">
            <a:avLst/>
          </a:prstGeom>
          <a:noFill/>
        </p:spPr>
        <p:txBody>
          <a:bodyPr wrap="square" lIns="91440" tIns="45720" rIns="91440" bIns="45720" rtlCol="0">
            <a:spAutoFit/>
          </a:bodyPr>
          <a:lstStyle/>
          <a:p>
            <a:pPr algn="ctr">
              <a:lnSpc>
                <a:spcPct val="13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在此录入上述图综合容表的打在这里，或者通过复制您的文本后，在此框中选择粘贴，并选择只保留文字。</a:t>
            </a:r>
          </a:p>
        </p:txBody>
      </p:sp>
    </p:spTree>
    <p:extLst>
      <p:ext uri="{BB962C8B-B14F-4D97-AF65-F5344CB8AC3E}">
        <p14:creationId xmlns:p14="http://schemas.microsoft.com/office/powerpoint/2010/main" val="35417190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anim calcmode="lin" valueType="num">
                                      <p:cBhvr>
                                        <p:cTn id="19" dur="500" fill="hold"/>
                                        <p:tgtEl>
                                          <p:spTgt spid="10"/>
                                        </p:tgtEl>
                                        <p:attrNameLst>
                                          <p:attrName>ppt_x</p:attrName>
                                        </p:attrNameLst>
                                      </p:cBhvr>
                                      <p:tavLst>
                                        <p:tav tm="0">
                                          <p:val>
                                            <p:strVal val="#ppt_x"/>
                                          </p:val>
                                        </p:tav>
                                        <p:tav tm="100000">
                                          <p:val>
                                            <p:strVal val="#ppt_x"/>
                                          </p:val>
                                        </p:tav>
                                      </p:tavLst>
                                    </p:anim>
                                    <p:anim calcmode="lin" valueType="num">
                                      <p:cBhvr>
                                        <p:cTn id="20" dur="500" fill="hold"/>
                                        <p:tgtEl>
                                          <p:spTgt spid="10"/>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750"/>
                                        <p:tgtEl>
                                          <p:spTgt spid="21"/>
                                        </p:tgtEl>
                                      </p:cBhvr>
                                    </p:animEffect>
                                  </p:childTnLst>
                                </p:cTn>
                              </p:par>
                            </p:childTnLst>
                          </p:cTn>
                        </p:par>
                        <p:par>
                          <p:cTn id="31" fill="hold">
                            <p:stCondLst>
                              <p:cond delay="2750"/>
                            </p:stCondLst>
                            <p:childTnLst>
                              <p:par>
                                <p:cTn id="32" presetID="12" presetClass="entr" presetSubtype="4" fill="hold" grpId="0" nodeType="afterEffect">
                                  <p:stCondLst>
                                    <p:cond delay="0"/>
                                  </p:stCondLst>
                                  <p:iterate type="lt">
                                    <p:tmPct val="5983"/>
                                  </p:iterate>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250"/>
                                        <p:tgtEl>
                                          <p:spTgt spid="24"/>
                                        </p:tgtEl>
                                        <p:attrNameLst>
                                          <p:attrName>ppt_y</p:attrName>
                                        </p:attrNameLst>
                                      </p:cBhvr>
                                      <p:tavLst>
                                        <p:tav tm="0">
                                          <p:val>
                                            <p:strVal val="#ppt_y+#ppt_h*1.125000"/>
                                          </p:val>
                                        </p:tav>
                                        <p:tav tm="100000">
                                          <p:val>
                                            <p:strVal val="#ppt_y"/>
                                          </p:val>
                                        </p:tav>
                                      </p:tavLst>
                                    </p:anim>
                                    <p:animEffect transition="in" filter="wipe(up)">
                                      <p:cBhvr>
                                        <p:cTn id="35" dur="250"/>
                                        <p:tgtEl>
                                          <p:spTgt spid="24"/>
                                        </p:tgtEl>
                                      </p:cBhvr>
                                    </p:animEffect>
                                  </p:childTnLst>
                                </p:cTn>
                              </p:par>
                            </p:childTnLst>
                          </p:cTn>
                        </p:par>
                        <p:par>
                          <p:cTn id="36" fill="hold">
                            <p:stCondLst>
                              <p:cond delay="4511"/>
                            </p:stCondLst>
                            <p:childTnLst>
                              <p:par>
                                <p:cTn id="37" presetID="2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750"/>
                                        <p:tgtEl>
                                          <p:spTgt spid="25"/>
                                        </p:tgtEl>
                                      </p:cBhvr>
                                    </p:animEffect>
                                  </p:childTnLst>
                                </p:cTn>
                              </p:par>
                            </p:childTnLst>
                          </p:cTn>
                        </p:par>
                        <p:par>
                          <p:cTn id="40" fill="hold">
                            <p:stCondLst>
                              <p:cond delay="5261"/>
                            </p:stCondLst>
                            <p:childTnLst>
                              <p:par>
                                <p:cTn id="41" presetID="12" presetClass="entr" presetSubtype="4" fill="hold" grpId="0" nodeType="afterEffect">
                                  <p:stCondLst>
                                    <p:cond delay="0"/>
                                  </p:stCondLst>
                                  <p:iterate type="lt">
                                    <p:tmPct val="5983"/>
                                  </p:iterate>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250"/>
                                        <p:tgtEl>
                                          <p:spTgt spid="28"/>
                                        </p:tgtEl>
                                        <p:attrNameLst>
                                          <p:attrName>ppt_y</p:attrName>
                                        </p:attrNameLst>
                                      </p:cBhvr>
                                      <p:tavLst>
                                        <p:tav tm="0">
                                          <p:val>
                                            <p:strVal val="#ppt_y+#ppt_h*1.125000"/>
                                          </p:val>
                                        </p:tav>
                                        <p:tav tm="100000">
                                          <p:val>
                                            <p:strVal val="#ppt_y"/>
                                          </p:val>
                                        </p:tav>
                                      </p:tavLst>
                                    </p:anim>
                                    <p:animEffect transition="in" filter="wipe(up)">
                                      <p:cBhvr>
                                        <p:cTn id="44" dur="250"/>
                                        <p:tgtEl>
                                          <p:spTgt spid="28"/>
                                        </p:tgtEl>
                                      </p:cBhvr>
                                    </p:animEffect>
                                  </p:childTnLst>
                                </p:cTn>
                              </p:par>
                            </p:childTnLst>
                          </p:cTn>
                        </p:par>
                        <p:par>
                          <p:cTn id="45" fill="hold">
                            <p:stCondLst>
                              <p:cond delay="7021"/>
                            </p:stCondLst>
                            <p:childTnLst>
                              <p:par>
                                <p:cTn id="46" presetID="22" presetClass="entr" presetSubtype="8"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750"/>
                                        <p:tgtEl>
                                          <p:spTgt spid="29"/>
                                        </p:tgtEl>
                                      </p:cBhvr>
                                    </p:animEffect>
                                  </p:childTnLst>
                                </p:cTn>
                              </p:par>
                            </p:childTnLst>
                          </p:cTn>
                        </p:par>
                        <p:par>
                          <p:cTn id="49" fill="hold">
                            <p:stCondLst>
                              <p:cond delay="7771"/>
                            </p:stCondLst>
                            <p:childTnLst>
                              <p:par>
                                <p:cTn id="50" presetID="12" presetClass="entr" presetSubtype="4" fill="hold" grpId="0" nodeType="afterEffect">
                                  <p:stCondLst>
                                    <p:cond delay="0"/>
                                  </p:stCondLst>
                                  <p:iterate type="lt">
                                    <p:tmPct val="5983"/>
                                  </p:iterate>
                                  <p:childTnLst>
                                    <p:set>
                                      <p:cBhvr>
                                        <p:cTn id="51" dur="1" fill="hold">
                                          <p:stCondLst>
                                            <p:cond delay="0"/>
                                          </p:stCondLst>
                                        </p:cTn>
                                        <p:tgtEl>
                                          <p:spTgt spid="34"/>
                                        </p:tgtEl>
                                        <p:attrNameLst>
                                          <p:attrName>style.visibility</p:attrName>
                                        </p:attrNameLst>
                                      </p:cBhvr>
                                      <p:to>
                                        <p:strVal val="visible"/>
                                      </p:to>
                                    </p:set>
                                    <p:anim calcmode="lin" valueType="num">
                                      <p:cBhvr additive="base">
                                        <p:cTn id="52" dur="250"/>
                                        <p:tgtEl>
                                          <p:spTgt spid="34"/>
                                        </p:tgtEl>
                                        <p:attrNameLst>
                                          <p:attrName>ppt_y</p:attrName>
                                        </p:attrNameLst>
                                      </p:cBhvr>
                                      <p:tavLst>
                                        <p:tav tm="0">
                                          <p:val>
                                            <p:strVal val="#ppt_y+#ppt_h*1.125000"/>
                                          </p:val>
                                        </p:tav>
                                        <p:tav tm="100000">
                                          <p:val>
                                            <p:strVal val="#ppt_y"/>
                                          </p:val>
                                        </p:tav>
                                      </p:tavLst>
                                    </p:anim>
                                    <p:animEffect transition="in" filter="wipe(up)">
                                      <p:cBhvr>
                                        <p:cTn id="53"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明年工作计划</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5" name="Freeform 15">
            <a:extLst>
              <a:ext uri="{FF2B5EF4-FFF2-40B4-BE49-F238E27FC236}">
                <a16:creationId xmlns:a16="http://schemas.microsoft.com/office/drawing/2014/main" xmlns="" id="{83451983-27DB-4C48-A92D-1E13617FAFDD}"/>
              </a:ext>
            </a:extLst>
          </p:cNvPr>
          <p:cNvSpPr>
            <a:spLocks noEditPoints="1"/>
          </p:cNvSpPr>
          <p:nvPr/>
        </p:nvSpPr>
        <p:spPr bwMode="auto">
          <a:xfrm>
            <a:off x="1110528" y="2296724"/>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15">
            <a:extLst>
              <a:ext uri="{FF2B5EF4-FFF2-40B4-BE49-F238E27FC236}">
                <a16:creationId xmlns:a16="http://schemas.microsoft.com/office/drawing/2014/main" xmlns="" id="{2314D7D2-9CD2-44E8-8F39-D09C1E19E0E0}"/>
              </a:ext>
            </a:extLst>
          </p:cNvPr>
          <p:cNvSpPr>
            <a:spLocks noEditPoints="1"/>
          </p:cNvSpPr>
          <p:nvPr/>
        </p:nvSpPr>
        <p:spPr bwMode="auto">
          <a:xfrm>
            <a:off x="3773581" y="2296724"/>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37" name="Freeform 15">
            <a:extLst>
              <a:ext uri="{FF2B5EF4-FFF2-40B4-BE49-F238E27FC236}">
                <a16:creationId xmlns:a16="http://schemas.microsoft.com/office/drawing/2014/main" xmlns="" id="{A40468B0-0CE8-48E1-A164-5956360F5AC8}"/>
              </a:ext>
            </a:extLst>
          </p:cNvPr>
          <p:cNvSpPr>
            <a:spLocks noEditPoints="1"/>
          </p:cNvSpPr>
          <p:nvPr/>
        </p:nvSpPr>
        <p:spPr bwMode="auto">
          <a:xfrm>
            <a:off x="6385516" y="2296724"/>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15">
            <a:extLst>
              <a:ext uri="{FF2B5EF4-FFF2-40B4-BE49-F238E27FC236}">
                <a16:creationId xmlns:a16="http://schemas.microsoft.com/office/drawing/2014/main" xmlns="" id="{7327EB0C-55FF-4CEA-BAAB-20FDC1C54FFB}"/>
              </a:ext>
            </a:extLst>
          </p:cNvPr>
          <p:cNvSpPr>
            <a:spLocks noEditPoints="1"/>
          </p:cNvSpPr>
          <p:nvPr/>
        </p:nvSpPr>
        <p:spPr bwMode="auto">
          <a:xfrm>
            <a:off x="9048570" y="2296724"/>
            <a:ext cx="2000014" cy="1733551"/>
          </a:xfrm>
          <a:custGeom>
            <a:avLst/>
            <a:gdLst>
              <a:gd name="T0" fmla="*/ 1528 w 2373"/>
              <a:gd name="T1" fmla="*/ 1935 h 2056"/>
              <a:gd name="T2" fmla="*/ 1490 w 2373"/>
              <a:gd name="T3" fmla="*/ 1459 h 2056"/>
              <a:gd name="T4" fmla="*/ 1965 w 2373"/>
              <a:gd name="T5" fmla="*/ 1421 h 2056"/>
              <a:gd name="T6" fmla="*/ 2004 w 2373"/>
              <a:gd name="T7" fmla="*/ 1897 h 2056"/>
              <a:gd name="T8" fmla="*/ 1528 w 2373"/>
              <a:gd name="T9" fmla="*/ 1935 h 2056"/>
              <a:gd name="T10" fmla="*/ 776 w 2373"/>
              <a:gd name="T11" fmla="*/ 1915 h 2056"/>
              <a:gd name="T12" fmla="*/ 738 w 2373"/>
              <a:gd name="T13" fmla="*/ 1440 h 2056"/>
              <a:gd name="T14" fmla="*/ 1213 w 2373"/>
              <a:gd name="T15" fmla="*/ 1401 h 2056"/>
              <a:gd name="T16" fmla="*/ 1252 w 2373"/>
              <a:gd name="T17" fmla="*/ 1877 h 2056"/>
              <a:gd name="T18" fmla="*/ 776 w 2373"/>
              <a:gd name="T19" fmla="*/ 1915 h 2056"/>
              <a:gd name="T20" fmla="*/ 1827 w 2373"/>
              <a:gd name="T21" fmla="*/ 1747 h 2056"/>
              <a:gd name="T22" fmla="*/ 1815 w 2373"/>
              <a:gd name="T23" fmla="*/ 1598 h 2056"/>
              <a:gd name="T24" fmla="*/ 1666 w 2373"/>
              <a:gd name="T25" fmla="*/ 1610 h 2056"/>
              <a:gd name="T26" fmla="*/ 1678 w 2373"/>
              <a:gd name="T27" fmla="*/ 1759 h 2056"/>
              <a:gd name="T28" fmla="*/ 1827 w 2373"/>
              <a:gd name="T29" fmla="*/ 1747 h 2056"/>
              <a:gd name="T30" fmla="*/ 1075 w 2373"/>
              <a:gd name="T31" fmla="*/ 1727 h 2056"/>
              <a:gd name="T32" fmla="*/ 1063 w 2373"/>
              <a:gd name="T33" fmla="*/ 1578 h 2056"/>
              <a:gd name="T34" fmla="*/ 914 w 2373"/>
              <a:gd name="T35" fmla="*/ 1590 h 2056"/>
              <a:gd name="T36" fmla="*/ 926 w 2373"/>
              <a:gd name="T37" fmla="*/ 1739 h 2056"/>
              <a:gd name="T38" fmla="*/ 1075 w 2373"/>
              <a:gd name="T39" fmla="*/ 1727 h 2056"/>
              <a:gd name="T40" fmla="*/ 449 w 2373"/>
              <a:gd name="T41" fmla="*/ 1256 h 2056"/>
              <a:gd name="T42" fmla="*/ 257 w 2373"/>
              <a:gd name="T43" fmla="*/ 171 h 2056"/>
              <a:gd name="T44" fmla="*/ 0 w 2373"/>
              <a:gd name="T45" fmla="*/ 171 h 2056"/>
              <a:gd name="T46" fmla="*/ 0 w 2373"/>
              <a:gd name="T47" fmla="*/ 0 h 2056"/>
              <a:gd name="T48" fmla="*/ 398 w 2373"/>
              <a:gd name="T49" fmla="*/ 0 h 2056"/>
              <a:gd name="T50" fmla="*/ 429 w 2373"/>
              <a:gd name="T51" fmla="*/ 171 h 2056"/>
              <a:gd name="T52" fmla="*/ 620 w 2373"/>
              <a:gd name="T53" fmla="*/ 1256 h 2056"/>
              <a:gd name="T54" fmla="*/ 449 w 2373"/>
              <a:gd name="T55" fmla="*/ 1256 h 2056"/>
              <a:gd name="T56" fmla="*/ 696 w 2373"/>
              <a:gd name="T57" fmla="*/ 1256 h 2056"/>
              <a:gd name="T58" fmla="*/ 542 w 2373"/>
              <a:gd name="T59" fmla="*/ 323 h 2056"/>
              <a:gd name="T60" fmla="*/ 2373 w 2373"/>
              <a:gd name="T61" fmla="*/ 323 h 2056"/>
              <a:gd name="T62" fmla="*/ 2219 w 2373"/>
              <a:gd name="T63" fmla="*/ 1256 h 2056"/>
              <a:gd name="T64" fmla="*/ 696 w 2373"/>
              <a:gd name="T65" fmla="*/ 1256 h 2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3" h="2056">
                <a:moveTo>
                  <a:pt x="1528" y="1935"/>
                </a:moveTo>
                <a:cubicBezTo>
                  <a:pt x="1386" y="1815"/>
                  <a:pt x="1369" y="1601"/>
                  <a:pt x="1490" y="1459"/>
                </a:cubicBezTo>
                <a:cubicBezTo>
                  <a:pt x="1610" y="1318"/>
                  <a:pt x="1824" y="1301"/>
                  <a:pt x="1965" y="1421"/>
                </a:cubicBezTo>
                <a:cubicBezTo>
                  <a:pt x="2107" y="1542"/>
                  <a:pt x="2124" y="1756"/>
                  <a:pt x="2004" y="1897"/>
                </a:cubicBezTo>
                <a:cubicBezTo>
                  <a:pt x="1883" y="2039"/>
                  <a:pt x="1670" y="2056"/>
                  <a:pt x="1528" y="1935"/>
                </a:cubicBezTo>
                <a:moveTo>
                  <a:pt x="776" y="1915"/>
                </a:moveTo>
                <a:cubicBezTo>
                  <a:pt x="634" y="1795"/>
                  <a:pt x="617" y="1581"/>
                  <a:pt x="738" y="1440"/>
                </a:cubicBezTo>
                <a:cubicBezTo>
                  <a:pt x="858" y="1298"/>
                  <a:pt x="1072" y="1281"/>
                  <a:pt x="1213" y="1401"/>
                </a:cubicBezTo>
                <a:cubicBezTo>
                  <a:pt x="1355" y="1522"/>
                  <a:pt x="1372" y="1736"/>
                  <a:pt x="1252" y="1877"/>
                </a:cubicBezTo>
                <a:cubicBezTo>
                  <a:pt x="1131" y="2019"/>
                  <a:pt x="917" y="2036"/>
                  <a:pt x="776" y="1915"/>
                </a:cubicBezTo>
                <a:moveTo>
                  <a:pt x="1827" y="1747"/>
                </a:moveTo>
                <a:cubicBezTo>
                  <a:pt x="1865" y="1703"/>
                  <a:pt x="1859" y="1636"/>
                  <a:pt x="1815" y="1598"/>
                </a:cubicBezTo>
                <a:cubicBezTo>
                  <a:pt x="1771" y="1560"/>
                  <a:pt x="1704" y="1565"/>
                  <a:pt x="1666" y="1610"/>
                </a:cubicBezTo>
                <a:cubicBezTo>
                  <a:pt x="1628" y="1654"/>
                  <a:pt x="1634" y="1721"/>
                  <a:pt x="1678" y="1759"/>
                </a:cubicBezTo>
                <a:cubicBezTo>
                  <a:pt x="1722" y="1797"/>
                  <a:pt x="1789" y="1791"/>
                  <a:pt x="1827" y="1747"/>
                </a:cubicBezTo>
                <a:moveTo>
                  <a:pt x="1075" y="1727"/>
                </a:moveTo>
                <a:cubicBezTo>
                  <a:pt x="1113" y="1683"/>
                  <a:pt x="1107" y="1616"/>
                  <a:pt x="1063" y="1578"/>
                </a:cubicBezTo>
                <a:cubicBezTo>
                  <a:pt x="1019" y="1540"/>
                  <a:pt x="952" y="1546"/>
                  <a:pt x="914" y="1590"/>
                </a:cubicBezTo>
                <a:cubicBezTo>
                  <a:pt x="876" y="1634"/>
                  <a:pt x="882" y="1701"/>
                  <a:pt x="926" y="1739"/>
                </a:cubicBezTo>
                <a:cubicBezTo>
                  <a:pt x="970" y="1777"/>
                  <a:pt x="1037" y="1771"/>
                  <a:pt x="1075" y="1727"/>
                </a:cubicBezTo>
                <a:moveTo>
                  <a:pt x="449" y="1256"/>
                </a:moveTo>
                <a:cubicBezTo>
                  <a:pt x="257" y="171"/>
                  <a:pt x="257" y="171"/>
                  <a:pt x="257" y="171"/>
                </a:cubicBezTo>
                <a:cubicBezTo>
                  <a:pt x="0" y="171"/>
                  <a:pt x="0" y="171"/>
                  <a:pt x="0" y="171"/>
                </a:cubicBezTo>
                <a:cubicBezTo>
                  <a:pt x="0" y="0"/>
                  <a:pt x="0" y="0"/>
                  <a:pt x="0" y="0"/>
                </a:cubicBezTo>
                <a:cubicBezTo>
                  <a:pt x="398" y="0"/>
                  <a:pt x="398" y="0"/>
                  <a:pt x="398" y="0"/>
                </a:cubicBezTo>
                <a:cubicBezTo>
                  <a:pt x="429" y="171"/>
                  <a:pt x="429" y="171"/>
                  <a:pt x="429" y="171"/>
                </a:cubicBezTo>
                <a:cubicBezTo>
                  <a:pt x="620" y="1256"/>
                  <a:pt x="620" y="1256"/>
                  <a:pt x="620" y="1256"/>
                </a:cubicBezTo>
                <a:cubicBezTo>
                  <a:pt x="449" y="1256"/>
                  <a:pt x="449" y="1256"/>
                  <a:pt x="449" y="1256"/>
                </a:cubicBezTo>
                <a:moveTo>
                  <a:pt x="696" y="1256"/>
                </a:moveTo>
                <a:cubicBezTo>
                  <a:pt x="542" y="323"/>
                  <a:pt x="542" y="323"/>
                  <a:pt x="542" y="323"/>
                </a:cubicBezTo>
                <a:cubicBezTo>
                  <a:pt x="2373" y="323"/>
                  <a:pt x="2373" y="323"/>
                  <a:pt x="2373" y="323"/>
                </a:cubicBezTo>
                <a:cubicBezTo>
                  <a:pt x="2219" y="1256"/>
                  <a:pt x="2219" y="1256"/>
                  <a:pt x="2219" y="1256"/>
                </a:cubicBezTo>
                <a:cubicBezTo>
                  <a:pt x="696" y="1256"/>
                  <a:pt x="696" y="1256"/>
                  <a:pt x="696" y="1256"/>
                </a:cubicBezTo>
              </a:path>
            </a:pathLst>
          </a:cu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9" name="组合 38">
            <a:extLst>
              <a:ext uri="{FF2B5EF4-FFF2-40B4-BE49-F238E27FC236}">
                <a16:creationId xmlns:a16="http://schemas.microsoft.com/office/drawing/2014/main" xmlns="" id="{6D514804-BA78-4651-AEEB-BADDD4FE5848}"/>
              </a:ext>
            </a:extLst>
          </p:cNvPr>
          <p:cNvGrpSpPr>
            <a:grpSpLocks noChangeAspect="1"/>
          </p:cNvGrpSpPr>
          <p:nvPr/>
        </p:nvGrpSpPr>
        <p:grpSpPr>
          <a:xfrm>
            <a:off x="2100596" y="2717316"/>
            <a:ext cx="407494" cy="455712"/>
            <a:chOff x="5999255" y="3275006"/>
            <a:chExt cx="402656" cy="450303"/>
          </a:xfrm>
          <a:solidFill>
            <a:schemeClr val="bg1"/>
          </a:solidFill>
        </p:grpSpPr>
        <p:sp>
          <p:nvSpPr>
            <p:cNvPr id="40" name="Freeform 108">
              <a:extLst>
                <a:ext uri="{FF2B5EF4-FFF2-40B4-BE49-F238E27FC236}">
                  <a16:creationId xmlns:a16="http://schemas.microsoft.com/office/drawing/2014/main" xmlns="" id="{7ACCB7E2-C693-4603-A26E-95579713A94B}"/>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109">
              <a:extLst>
                <a:ext uri="{FF2B5EF4-FFF2-40B4-BE49-F238E27FC236}">
                  <a16:creationId xmlns:a16="http://schemas.microsoft.com/office/drawing/2014/main" xmlns="" id="{9B4A4FE9-FE2F-411D-8993-1C04A90DD941}"/>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110">
              <a:extLst>
                <a:ext uri="{FF2B5EF4-FFF2-40B4-BE49-F238E27FC236}">
                  <a16:creationId xmlns:a16="http://schemas.microsoft.com/office/drawing/2014/main" xmlns="" id="{D9C48D37-3587-4149-BFA3-3143CBACA1D1}"/>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3" name="Freeform 111">
              <a:extLst>
                <a:ext uri="{FF2B5EF4-FFF2-40B4-BE49-F238E27FC236}">
                  <a16:creationId xmlns:a16="http://schemas.microsoft.com/office/drawing/2014/main" xmlns="" id="{B2A32376-C9A3-4753-AC49-B029AF46DC8C}"/>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112">
              <a:extLst>
                <a:ext uri="{FF2B5EF4-FFF2-40B4-BE49-F238E27FC236}">
                  <a16:creationId xmlns:a16="http://schemas.microsoft.com/office/drawing/2014/main" xmlns="" id="{B8941158-988B-41BE-A3EA-F74D326491D0}"/>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5" name="组合 44">
            <a:extLst>
              <a:ext uri="{FF2B5EF4-FFF2-40B4-BE49-F238E27FC236}">
                <a16:creationId xmlns:a16="http://schemas.microsoft.com/office/drawing/2014/main" xmlns="" id="{C6E7E059-296A-4DBA-95C7-2D9B5ECD25F0}"/>
              </a:ext>
            </a:extLst>
          </p:cNvPr>
          <p:cNvGrpSpPr/>
          <p:nvPr/>
        </p:nvGrpSpPr>
        <p:grpSpPr>
          <a:xfrm>
            <a:off x="4722470" y="2733983"/>
            <a:ext cx="438356" cy="471740"/>
            <a:chOff x="7005429" y="4859473"/>
            <a:chExt cx="466184" cy="501686"/>
          </a:xfrm>
          <a:solidFill>
            <a:schemeClr val="bg1"/>
          </a:solidFill>
        </p:grpSpPr>
        <p:sp>
          <p:nvSpPr>
            <p:cNvPr id="46" name="Freeform 154">
              <a:extLst>
                <a:ext uri="{FF2B5EF4-FFF2-40B4-BE49-F238E27FC236}">
                  <a16:creationId xmlns:a16="http://schemas.microsoft.com/office/drawing/2014/main" xmlns="" id="{C4F0853D-B018-4147-899C-1848D54452D3}"/>
                </a:ext>
              </a:extLst>
            </p:cNvPr>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Rectangle 155">
              <a:extLst>
                <a:ext uri="{FF2B5EF4-FFF2-40B4-BE49-F238E27FC236}">
                  <a16:creationId xmlns:a16="http://schemas.microsoft.com/office/drawing/2014/main" xmlns="" id="{84818ED2-1167-460E-B143-4D8E7157CF62}"/>
                </a:ext>
              </a:extLst>
            </p:cNvPr>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156">
              <a:extLst>
                <a:ext uri="{FF2B5EF4-FFF2-40B4-BE49-F238E27FC236}">
                  <a16:creationId xmlns:a16="http://schemas.microsoft.com/office/drawing/2014/main" xmlns="" id="{8AF0745B-D891-4C35-A01F-794A775F5D04}"/>
                </a:ext>
              </a:extLst>
            </p:cNvPr>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157">
              <a:extLst>
                <a:ext uri="{FF2B5EF4-FFF2-40B4-BE49-F238E27FC236}">
                  <a16:creationId xmlns:a16="http://schemas.microsoft.com/office/drawing/2014/main" xmlns="" id="{29B8476D-225E-4CA6-A080-28DAA27752D5}"/>
                </a:ext>
              </a:extLst>
            </p:cNvPr>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158">
              <a:extLst>
                <a:ext uri="{FF2B5EF4-FFF2-40B4-BE49-F238E27FC236}">
                  <a16:creationId xmlns:a16="http://schemas.microsoft.com/office/drawing/2014/main" xmlns="" id="{528AC03B-3139-4F72-B1A1-60E7E7125E42}"/>
                </a:ext>
              </a:extLst>
            </p:cNvPr>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1" name="组合 50">
            <a:extLst>
              <a:ext uri="{FF2B5EF4-FFF2-40B4-BE49-F238E27FC236}">
                <a16:creationId xmlns:a16="http://schemas.microsoft.com/office/drawing/2014/main" xmlns="" id="{6BCA2BAB-1DA1-44A0-A9AC-67A4CE7BAD0E}"/>
              </a:ext>
            </a:extLst>
          </p:cNvPr>
          <p:cNvGrpSpPr/>
          <p:nvPr/>
        </p:nvGrpSpPr>
        <p:grpSpPr>
          <a:xfrm>
            <a:off x="7385523" y="2733983"/>
            <a:ext cx="439203" cy="422377"/>
            <a:chOff x="2607983" y="4241292"/>
            <a:chExt cx="490600" cy="471805"/>
          </a:xfrm>
          <a:solidFill>
            <a:schemeClr val="bg1"/>
          </a:solidFill>
        </p:grpSpPr>
        <p:sp>
          <p:nvSpPr>
            <p:cNvPr id="52" name="Oval 131">
              <a:extLst>
                <a:ext uri="{FF2B5EF4-FFF2-40B4-BE49-F238E27FC236}">
                  <a16:creationId xmlns:a16="http://schemas.microsoft.com/office/drawing/2014/main" xmlns="" id="{9C6E5860-2518-43B8-A23F-41858E9F936C}"/>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3" name="Freeform 134">
              <a:extLst>
                <a:ext uri="{FF2B5EF4-FFF2-40B4-BE49-F238E27FC236}">
                  <a16:creationId xmlns:a16="http://schemas.microsoft.com/office/drawing/2014/main" xmlns="" id="{B8F4FBE9-EBB9-4C17-A2C6-7CD078437588}"/>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54" name="组合 53">
            <a:extLst>
              <a:ext uri="{FF2B5EF4-FFF2-40B4-BE49-F238E27FC236}">
                <a16:creationId xmlns:a16="http://schemas.microsoft.com/office/drawing/2014/main" xmlns="" id="{61FDFC53-4B5A-408C-9812-13FC85301676}"/>
              </a:ext>
            </a:extLst>
          </p:cNvPr>
          <p:cNvGrpSpPr/>
          <p:nvPr/>
        </p:nvGrpSpPr>
        <p:grpSpPr>
          <a:xfrm>
            <a:off x="10048577" y="2703505"/>
            <a:ext cx="463056" cy="523733"/>
            <a:chOff x="4994016" y="4872552"/>
            <a:chExt cx="406393" cy="459645"/>
          </a:xfrm>
          <a:solidFill>
            <a:schemeClr val="bg1"/>
          </a:solidFill>
        </p:grpSpPr>
        <p:sp>
          <p:nvSpPr>
            <p:cNvPr id="55" name="Freeform 148">
              <a:extLst>
                <a:ext uri="{FF2B5EF4-FFF2-40B4-BE49-F238E27FC236}">
                  <a16:creationId xmlns:a16="http://schemas.microsoft.com/office/drawing/2014/main" xmlns="" id="{04DF33ED-D2A8-40CB-8BA1-D1AEC45C63B0}"/>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6" name="Freeform 149">
              <a:extLst>
                <a:ext uri="{FF2B5EF4-FFF2-40B4-BE49-F238E27FC236}">
                  <a16:creationId xmlns:a16="http://schemas.microsoft.com/office/drawing/2014/main" xmlns="" id="{ADDDCBAF-3ACE-419D-BFF6-0474D1BEB9FB}"/>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7" name="Oval 150">
              <a:extLst>
                <a:ext uri="{FF2B5EF4-FFF2-40B4-BE49-F238E27FC236}">
                  <a16:creationId xmlns:a16="http://schemas.microsoft.com/office/drawing/2014/main" xmlns="" id="{F3EED505-D775-4FAA-BB2F-5E9115368000}"/>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58" name="文本框 60">
            <a:extLst>
              <a:ext uri="{FF2B5EF4-FFF2-40B4-BE49-F238E27FC236}">
                <a16:creationId xmlns:a16="http://schemas.microsoft.com/office/drawing/2014/main" xmlns="" id="{20EF0E44-296C-49A9-9B7E-9A320C55A4DF}"/>
              </a:ext>
            </a:extLst>
          </p:cNvPr>
          <p:cNvSpPr>
            <a:spLocks noChangeArrowheads="1"/>
          </p:cNvSpPr>
          <p:nvPr/>
        </p:nvSpPr>
        <p:spPr bwMode="auto">
          <a:xfrm>
            <a:off x="3654832" y="4458123"/>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59" name="文本框 60">
            <a:extLst>
              <a:ext uri="{FF2B5EF4-FFF2-40B4-BE49-F238E27FC236}">
                <a16:creationId xmlns:a16="http://schemas.microsoft.com/office/drawing/2014/main" xmlns="" id="{1FFE5DBA-EE38-4DD0-A6B1-7733A58BBE43}"/>
              </a:ext>
            </a:extLst>
          </p:cNvPr>
          <p:cNvSpPr>
            <a:spLocks noChangeArrowheads="1"/>
          </p:cNvSpPr>
          <p:nvPr/>
        </p:nvSpPr>
        <p:spPr bwMode="auto">
          <a:xfrm>
            <a:off x="1125703" y="4458125"/>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0" name="文本框 60">
            <a:extLst>
              <a:ext uri="{FF2B5EF4-FFF2-40B4-BE49-F238E27FC236}">
                <a16:creationId xmlns:a16="http://schemas.microsoft.com/office/drawing/2014/main" xmlns="" id="{4E8C64F7-C312-4620-857E-43C309470972}"/>
              </a:ext>
            </a:extLst>
          </p:cNvPr>
          <p:cNvSpPr>
            <a:spLocks noChangeArrowheads="1"/>
          </p:cNvSpPr>
          <p:nvPr/>
        </p:nvSpPr>
        <p:spPr bwMode="auto">
          <a:xfrm>
            <a:off x="6278337" y="4458124"/>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61" name="文本框 60">
            <a:extLst>
              <a:ext uri="{FF2B5EF4-FFF2-40B4-BE49-F238E27FC236}">
                <a16:creationId xmlns:a16="http://schemas.microsoft.com/office/drawing/2014/main" xmlns="" id="{772FC42B-E9B1-497B-87AE-6C310AA29DD2}"/>
              </a:ext>
            </a:extLst>
          </p:cNvPr>
          <p:cNvSpPr>
            <a:spLocks noChangeArrowheads="1"/>
          </p:cNvSpPr>
          <p:nvPr/>
        </p:nvSpPr>
        <p:spPr bwMode="auto">
          <a:xfrm>
            <a:off x="8875077" y="4458123"/>
            <a:ext cx="2339102" cy="116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点击此处更换文本添加文字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2303651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50"/>
                                        <p:tgtEl>
                                          <p:spTgt spid="35"/>
                                        </p:tgtEl>
                                      </p:cBhvr>
                                    </p:animEffect>
                                    <p:anim calcmode="lin" valueType="num">
                                      <p:cBhvr>
                                        <p:cTn id="13" dur="250" fill="hold"/>
                                        <p:tgtEl>
                                          <p:spTgt spid="35"/>
                                        </p:tgtEl>
                                        <p:attrNameLst>
                                          <p:attrName>ppt_x</p:attrName>
                                        </p:attrNameLst>
                                      </p:cBhvr>
                                      <p:tavLst>
                                        <p:tav tm="0">
                                          <p:val>
                                            <p:strVal val="#ppt_x"/>
                                          </p:val>
                                        </p:tav>
                                        <p:tav tm="100000">
                                          <p:val>
                                            <p:strVal val="#ppt_x"/>
                                          </p:val>
                                        </p:tav>
                                      </p:tavLst>
                                    </p:anim>
                                    <p:anim calcmode="lin" valueType="num">
                                      <p:cBhvr>
                                        <p:cTn id="14" dur="25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250"/>
                                        <p:tgtEl>
                                          <p:spTgt spid="36"/>
                                        </p:tgtEl>
                                      </p:cBhvr>
                                    </p:animEffect>
                                    <p:anim calcmode="lin" valueType="num">
                                      <p:cBhvr>
                                        <p:cTn id="19" dur="250" fill="hold"/>
                                        <p:tgtEl>
                                          <p:spTgt spid="36"/>
                                        </p:tgtEl>
                                        <p:attrNameLst>
                                          <p:attrName>ppt_x</p:attrName>
                                        </p:attrNameLst>
                                      </p:cBhvr>
                                      <p:tavLst>
                                        <p:tav tm="0">
                                          <p:val>
                                            <p:strVal val="#ppt_x"/>
                                          </p:val>
                                        </p:tav>
                                        <p:tav tm="100000">
                                          <p:val>
                                            <p:strVal val="#ppt_x"/>
                                          </p:val>
                                        </p:tav>
                                      </p:tavLst>
                                    </p:anim>
                                    <p:anim calcmode="lin" valueType="num">
                                      <p:cBhvr>
                                        <p:cTn id="20" dur="25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fade">
                                      <p:cBhvr>
                                        <p:cTn id="24" dur="250"/>
                                        <p:tgtEl>
                                          <p:spTgt spid="37"/>
                                        </p:tgtEl>
                                      </p:cBhvr>
                                    </p:animEffect>
                                    <p:anim calcmode="lin" valueType="num">
                                      <p:cBhvr>
                                        <p:cTn id="25" dur="250" fill="hold"/>
                                        <p:tgtEl>
                                          <p:spTgt spid="37"/>
                                        </p:tgtEl>
                                        <p:attrNameLst>
                                          <p:attrName>ppt_x</p:attrName>
                                        </p:attrNameLst>
                                      </p:cBhvr>
                                      <p:tavLst>
                                        <p:tav tm="0">
                                          <p:val>
                                            <p:strVal val="#ppt_x"/>
                                          </p:val>
                                        </p:tav>
                                        <p:tav tm="100000">
                                          <p:val>
                                            <p:strVal val="#ppt_x"/>
                                          </p:val>
                                        </p:tav>
                                      </p:tavLst>
                                    </p:anim>
                                    <p:anim calcmode="lin" valueType="num">
                                      <p:cBhvr>
                                        <p:cTn id="26" dur="250" fill="hold"/>
                                        <p:tgtEl>
                                          <p:spTgt spid="37"/>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250"/>
                                        <p:tgtEl>
                                          <p:spTgt spid="38"/>
                                        </p:tgtEl>
                                      </p:cBhvr>
                                    </p:animEffect>
                                    <p:anim calcmode="lin" valueType="num">
                                      <p:cBhvr>
                                        <p:cTn id="31" dur="250" fill="hold"/>
                                        <p:tgtEl>
                                          <p:spTgt spid="38"/>
                                        </p:tgtEl>
                                        <p:attrNameLst>
                                          <p:attrName>ppt_x</p:attrName>
                                        </p:attrNameLst>
                                      </p:cBhvr>
                                      <p:tavLst>
                                        <p:tav tm="0">
                                          <p:val>
                                            <p:strVal val="#ppt_x"/>
                                          </p:val>
                                        </p:tav>
                                        <p:tav tm="100000">
                                          <p:val>
                                            <p:strVal val="#ppt_x"/>
                                          </p:val>
                                        </p:tav>
                                      </p:tavLst>
                                    </p:anim>
                                    <p:anim calcmode="lin" valueType="num">
                                      <p:cBhvr>
                                        <p:cTn id="32" dur="250" fill="hold"/>
                                        <p:tgtEl>
                                          <p:spTgt spid="38"/>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250"/>
                                        <p:tgtEl>
                                          <p:spTgt spid="39"/>
                                        </p:tgtEl>
                                      </p:cBhvr>
                                    </p:animEffect>
                                    <p:anim calcmode="lin" valueType="num">
                                      <p:cBhvr>
                                        <p:cTn id="37" dur="250" fill="hold"/>
                                        <p:tgtEl>
                                          <p:spTgt spid="39"/>
                                        </p:tgtEl>
                                        <p:attrNameLst>
                                          <p:attrName>ppt_x</p:attrName>
                                        </p:attrNameLst>
                                      </p:cBhvr>
                                      <p:tavLst>
                                        <p:tav tm="0">
                                          <p:val>
                                            <p:strVal val="#ppt_x"/>
                                          </p:val>
                                        </p:tav>
                                        <p:tav tm="100000">
                                          <p:val>
                                            <p:strVal val="#ppt_x"/>
                                          </p:val>
                                        </p:tav>
                                      </p:tavLst>
                                    </p:anim>
                                    <p:anim calcmode="lin" valueType="num">
                                      <p:cBhvr>
                                        <p:cTn id="38" dur="250" fill="hold"/>
                                        <p:tgtEl>
                                          <p:spTgt spid="39"/>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nodeType="after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250"/>
                                        <p:tgtEl>
                                          <p:spTgt spid="45"/>
                                        </p:tgtEl>
                                      </p:cBhvr>
                                    </p:animEffect>
                                    <p:anim calcmode="lin" valueType="num">
                                      <p:cBhvr>
                                        <p:cTn id="43" dur="250" fill="hold"/>
                                        <p:tgtEl>
                                          <p:spTgt spid="45"/>
                                        </p:tgtEl>
                                        <p:attrNameLst>
                                          <p:attrName>ppt_x</p:attrName>
                                        </p:attrNameLst>
                                      </p:cBhvr>
                                      <p:tavLst>
                                        <p:tav tm="0">
                                          <p:val>
                                            <p:strVal val="#ppt_x"/>
                                          </p:val>
                                        </p:tav>
                                        <p:tav tm="100000">
                                          <p:val>
                                            <p:strVal val="#ppt_x"/>
                                          </p:val>
                                        </p:tav>
                                      </p:tavLst>
                                    </p:anim>
                                    <p:anim calcmode="lin" valueType="num">
                                      <p:cBhvr>
                                        <p:cTn id="44" dur="250" fill="hold"/>
                                        <p:tgtEl>
                                          <p:spTgt spid="45"/>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250"/>
                                        <p:tgtEl>
                                          <p:spTgt spid="51"/>
                                        </p:tgtEl>
                                      </p:cBhvr>
                                    </p:animEffect>
                                    <p:anim calcmode="lin" valueType="num">
                                      <p:cBhvr>
                                        <p:cTn id="49" dur="250" fill="hold"/>
                                        <p:tgtEl>
                                          <p:spTgt spid="51"/>
                                        </p:tgtEl>
                                        <p:attrNameLst>
                                          <p:attrName>ppt_x</p:attrName>
                                        </p:attrNameLst>
                                      </p:cBhvr>
                                      <p:tavLst>
                                        <p:tav tm="0">
                                          <p:val>
                                            <p:strVal val="#ppt_x"/>
                                          </p:val>
                                        </p:tav>
                                        <p:tav tm="100000">
                                          <p:val>
                                            <p:strVal val="#ppt_x"/>
                                          </p:val>
                                        </p:tav>
                                      </p:tavLst>
                                    </p:anim>
                                    <p:anim calcmode="lin" valueType="num">
                                      <p:cBhvr>
                                        <p:cTn id="50" dur="250" fill="hold"/>
                                        <p:tgtEl>
                                          <p:spTgt spid="51"/>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nodeType="afterEffect">
                                  <p:stCondLst>
                                    <p:cond delay="0"/>
                                  </p:stCondLst>
                                  <p:childTnLst>
                                    <p:set>
                                      <p:cBhvr>
                                        <p:cTn id="53" dur="1" fill="hold">
                                          <p:stCondLst>
                                            <p:cond delay="0"/>
                                          </p:stCondLst>
                                        </p:cTn>
                                        <p:tgtEl>
                                          <p:spTgt spid="54"/>
                                        </p:tgtEl>
                                        <p:attrNameLst>
                                          <p:attrName>style.visibility</p:attrName>
                                        </p:attrNameLst>
                                      </p:cBhvr>
                                      <p:to>
                                        <p:strVal val="visible"/>
                                      </p:to>
                                    </p:set>
                                    <p:animEffect transition="in" filter="fade">
                                      <p:cBhvr>
                                        <p:cTn id="54" dur="250"/>
                                        <p:tgtEl>
                                          <p:spTgt spid="54"/>
                                        </p:tgtEl>
                                      </p:cBhvr>
                                    </p:animEffect>
                                    <p:anim calcmode="lin" valueType="num">
                                      <p:cBhvr>
                                        <p:cTn id="55" dur="250" fill="hold"/>
                                        <p:tgtEl>
                                          <p:spTgt spid="54"/>
                                        </p:tgtEl>
                                        <p:attrNameLst>
                                          <p:attrName>ppt_x</p:attrName>
                                        </p:attrNameLst>
                                      </p:cBhvr>
                                      <p:tavLst>
                                        <p:tav tm="0">
                                          <p:val>
                                            <p:strVal val="#ppt_x"/>
                                          </p:val>
                                        </p:tav>
                                        <p:tav tm="100000">
                                          <p:val>
                                            <p:strVal val="#ppt_x"/>
                                          </p:val>
                                        </p:tav>
                                      </p:tavLst>
                                    </p:anim>
                                    <p:anim calcmode="lin" valueType="num">
                                      <p:cBhvr>
                                        <p:cTn id="56" dur="250" fill="hold"/>
                                        <p:tgtEl>
                                          <p:spTgt spid="54"/>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250"/>
                                        <p:tgtEl>
                                          <p:spTgt spid="58"/>
                                        </p:tgtEl>
                                      </p:cBhvr>
                                    </p:animEffect>
                                    <p:anim calcmode="lin" valueType="num">
                                      <p:cBhvr>
                                        <p:cTn id="61" dur="250" fill="hold"/>
                                        <p:tgtEl>
                                          <p:spTgt spid="58"/>
                                        </p:tgtEl>
                                        <p:attrNameLst>
                                          <p:attrName>ppt_x</p:attrName>
                                        </p:attrNameLst>
                                      </p:cBhvr>
                                      <p:tavLst>
                                        <p:tav tm="0">
                                          <p:val>
                                            <p:strVal val="#ppt_x"/>
                                          </p:val>
                                        </p:tav>
                                        <p:tav tm="100000">
                                          <p:val>
                                            <p:strVal val="#ppt_x"/>
                                          </p:val>
                                        </p:tav>
                                      </p:tavLst>
                                    </p:anim>
                                    <p:anim calcmode="lin" valueType="num">
                                      <p:cBhvr>
                                        <p:cTn id="62" dur="250" fill="hold"/>
                                        <p:tgtEl>
                                          <p:spTgt spid="58"/>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250"/>
                                        <p:tgtEl>
                                          <p:spTgt spid="59"/>
                                        </p:tgtEl>
                                      </p:cBhvr>
                                    </p:animEffect>
                                    <p:anim calcmode="lin" valueType="num">
                                      <p:cBhvr>
                                        <p:cTn id="67" dur="250" fill="hold"/>
                                        <p:tgtEl>
                                          <p:spTgt spid="59"/>
                                        </p:tgtEl>
                                        <p:attrNameLst>
                                          <p:attrName>ppt_x</p:attrName>
                                        </p:attrNameLst>
                                      </p:cBhvr>
                                      <p:tavLst>
                                        <p:tav tm="0">
                                          <p:val>
                                            <p:strVal val="#ppt_x"/>
                                          </p:val>
                                        </p:tav>
                                        <p:tav tm="100000">
                                          <p:val>
                                            <p:strVal val="#ppt_x"/>
                                          </p:val>
                                        </p:tav>
                                      </p:tavLst>
                                    </p:anim>
                                    <p:anim calcmode="lin" valueType="num">
                                      <p:cBhvr>
                                        <p:cTn id="68" dur="250" fill="hold"/>
                                        <p:tgtEl>
                                          <p:spTgt spid="59"/>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grpId="0" nodeType="after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fade">
                                      <p:cBhvr>
                                        <p:cTn id="72" dur="250"/>
                                        <p:tgtEl>
                                          <p:spTgt spid="60"/>
                                        </p:tgtEl>
                                      </p:cBhvr>
                                    </p:animEffect>
                                    <p:anim calcmode="lin" valueType="num">
                                      <p:cBhvr>
                                        <p:cTn id="73" dur="250" fill="hold"/>
                                        <p:tgtEl>
                                          <p:spTgt spid="60"/>
                                        </p:tgtEl>
                                        <p:attrNameLst>
                                          <p:attrName>ppt_x</p:attrName>
                                        </p:attrNameLst>
                                      </p:cBhvr>
                                      <p:tavLst>
                                        <p:tav tm="0">
                                          <p:val>
                                            <p:strVal val="#ppt_x"/>
                                          </p:val>
                                        </p:tav>
                                        <p:tav tm="100000">
                                          <p:val>
                                            <p:strVal val="#ppt_x"/>
                                          </p:val>
                                        </p:tav>
                                      </p:tavLst>
                                    </p:anim>
                                    <p:anim calcmode="lin" valueType="num">
                                      <p:cBhvr>
                                        <p:cTn id="74" dur="250" fill="hold"/>
                                        <p:tgtEl>
                                          <p:spTgt spid="60"/>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grpId="0" nodeType="afterEffect">
                                  <p:stCondLst>
                                    <p:cond delay="0"/>
                                  </p:stCondLst>
                                  <p:childTnLst>
                                    <p:set>
                                      <p:cBhvr>
                                        <p:cTn id="77" dur="1" fill="hold">
                                          <p:stCondLst>
                                            <p:cond delay="0"/>
                                          </p:stCondLst>
                                        </p:cTn>
                                        <p:tgtEl>
                                          <p:spTgt spid="61"/>
                                        </p:tgtEl>
                                        <p:attrNameLst>
                                          <p:attrName>style.visibility</p:attrName>
                                        </p:attrNameLst>
                                      </p:cBhvr>
                                      <p:to>
                                        <p:strVal val="visible"/>
                                      </p:to>
                                    </p:set>
                                    <p:animEffect transition="in" filter="fade">
                                      <p:cBhvr>
                                        <p:cTn id="78" dur="250"/>
                                        <p:tgtEl>
                                          <p:spTgt spid="61"/>
                                        </p:tgtEl>
                                      </p:cBhvr>
                                    </p:animEffect>
                                    <p:anim calcmode="lin" valueType="num">
                                      <p:cBhvr>
                                        <p:cTn id="79" dur="250" fill="hold"/>
                                        <p:tgtEl>
                                          <p:spTgt spid="61"/>
                                        </p:tgtEl>
                                        <p:attrNameLst>
                                          <p:attrName>ppt_x</p:attrName>
                                        </p:attrNameLst>
                                      </p:cBhvr>
                                      <p:tavLst>
                                        <p:tav tm="0">
                                          <p:val>
                                            <p:strVal val="#ppt_x"/>
                                          </p:val>
                                        </p:tav>
                                        <p:tav tm="100000">
                                          <p:val>
                                            <p:strVal val="#ppt_x"/>
                                          </p:val>
                                        </p:tav>
                                      </p:tavLst>
                                    </p:anim>
                                    <p:anim calcmode="lin" valueType="num">
                                      <p:cBhvr>
                                        <p:cTn id="80" dur="2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58" grpId="0"/>
      <p:bldP spid="59" grpId="0"/>
      <p:bldP spid="60" grpId="0"/>
      <p:bldP spid="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09DD875-BA72-480D-BC69-F4C7BB0908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5" name="_14">
            <a:extLst>
              <a:ext uri="{FF2B5EF4-FFF2-40B4-BE49-F238E27FC236}">
                <a16:creationId xmlns:a16="http://schemas.microsoft.com/office/drawing/2014/main" xmlns="" id="{D77FF439-E5C3-40B6-9C77-944B00E79242}"/>
              </a:ext>
            </a:extLst>
          </p:cNvPr>
          <p:cNvSpPr txBox="1">
            <a:spLocks noChangeArrowheads="1"/>
          </p:cNvSpPr>
          <p:nvPr/>
        </p:nvSpPr>
        <p:spPr bwMode="auto">
          <a:xfrm>
            <a:off x="4447739" y="97080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行书繁" panose="02010601030101010101" pitchFamily="2" charset="-122"/>
                <a:ea typeface="叶根友行书繁" panose="02010601030101010101" pitchFamily="2" charset="-122"/>
              </a:rPr>
              <a:t>谢</a:t>
            </a:r>
            <a:endParaRPr lang="zh-CN" sz="9600" spc="600" dirty="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16" name="_14">
            <a:extLst>
              <a:ext uri="{FF2B5EF4-FFF2-40B4-BE49-F238E27FC236}">
                <a16:creationId xmlns:a16="http://schemas.microsoft.com/office/drawing/2014/main" xmlns="" id="{330968FC-453E-470F-8A34-1AEB2112C27C}"/>
              </a:ext>
            </a:extLst>
          </p:cNvPr>
          <p:cNvSpPr txBox="1">
            <a:spLocks noChangeArrowheads="1"/>
          </p:cNvSpPr>
          <p:nvPr/>
        </p:nvSpPr>
        <p:spPr bwMode="auto">
          <a:xfrm>
            <a:off x="5342634" y="186506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chemeClr val="tx2">
                    <a:lumMod val="50000"/>
                  </a:schemeClr>
                </a:solidFill>
                <a:latin typeface="叶根友行书繁" panose="02010601030101010101" pitchFamily="2" charset="-122"/>
                <a:ea typeface="叶根友行书繁" panose="02010601030101010101" pitchFamily="2" charset="-122"/>
              </a:rPr>
              <a:t>谢</a:t>
            </a:r>
            <a:endParaRPr lang="zh-CN" sz="9600" spc="600" dirty="0">
              <a:solidFill>
                <a:schemeClr val="tx2">
                  <a:lumMod val="50000"/>
                </a:schemeClr>
              </a:solidFill>
              <a:latin typeface="叶根友行书繁" panose="02010601030101010101" pitchFamily="2" charset="-122"/>
              <a:ea typeface="叶根友行书繁" panose="02010601030101010101" pitchFamily="2" charset="-122"/>
            </a:endParaRPr>
          </a:p>
        </p:txBody>
      </p:sp>
      <p:sp>
        <p:nvSpPr>
          <p:cNvPr id="18" name="_14">
            <a:extLst>
              <a:ext uri="{FF2B5EF4-FFF2-40B4-BE49-F238E27FC236}">
                <a16:creationId xmlns:a16="http://schemas.microsoft.com/office/drawing/2014/main" xmlns="" id="{E061CAC7-1E4C-4049-8679-B949C28458D3}"/>
              </a:ext>
            </a:extLst>
          </p:cNvPr>
          <p:cNvSpPr txBox="1">
            <a:spLocks noChangeArrowheads="1"/>
          </p:cNvSpPr>
          <p:nvPr/>
        </p:nvSpPr>
        <p:spPr bwMode="auto">
          <a:xfrm>
            <a:off x="4878215" y="2529233"/>
            <a:ext cx="972744" cy="31534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2800" b="1" spc="600" dirty="0">
                <a:solidFill>
                  <a:schemeClr val="tx2">
                    <a:lumMod val="50000"/>
                  </a:schemeClr>
                </a:solidFill>
                <a:latin typeface="微软雅黑" panose="020B0503020204020204" pitchFamily="34" charset="-122"/>
                <a:ea typeface="微软雅黑" panose="020B0503020204020204" pitchFamily="34" charset="-122"/>
              </a:rPr>
              <a:t>中国风水墨通用</a:t>
            </a:r>
            <a:endParaRPr lang="zh-CN" sz="2800" b="1" spc="600" dirty="0">
              <a:solidFill>
                <a:schemeClr val="tx2">
                  <a:lumMod val="50000"/>
                </a:schemeClr>
              </a:solidFill>
              <a:latin typeface="微软雅黑" panose="020B0503020204020204" pitchFamily="34" charset="-122"/>
              <a:ea typeface="微软雅黑" panose="020B0503020204020204" pitchFamily="34" charset="-122"/>
            </a:endParaRPr>
          </a:p>
        </p:txBody>
      </p:sp>
      <p:sp>
        <p:nvSpPr>
          <p:cNvPr id="19" name="_14">
            <a:extLst>
              <a:ext uri="{FF2B5EF4-FFF2-40B4-BE49-F238E27FC236}">
                <a16:creationId xmlns:a16="http://schemas.microsoft.com/office/drawing/2014/main" xmlns="" id="{8939FBB2-12D7-4A28-A0D4-52C71A05965B}"/>
              </a:ext>
            </a:extLst>
          </p:cNvPr>
          <p:cNvSpPr txBox="1">
            <a:spLocks noChangeArrowheads="1"/>
          </p:cNvSpPr>
          <p:nvPr/>
        </p:nvSpPr>
        <p:spPr bwMode="auto">
          <a:xfrm>
            <a:off x="4773932" y="3366058"/>
            <a:ext cx="2356332" cy="2862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900" dirty="0">
                <a:solidFill>
                  <a:schemeClr val="tx2">
                    <a:lumMod val="50000"/>
                  </a:schemeClr>
                </a:solidFill>
                <a:latin typeface="微软雅黑" panose="020B0503020204020204" pitchFamily="34" charset="-122"/>
                <a:ea typeface="微软雅黑" panose="020B0503020204020204" pitchFamily="34" charset="-122"/>
              </a:rPr>
              <a:t>中国风，即在歌曲中加入中国古代景，用现代的音乐唱出古典的味道，唱法多样。曲风偏向传统的一种传统东方的美感，因为它完全符合“三古三新”标准。</a:t>
            </a:r>
            <a:endParaRPr lang="zh-CN" sz="900" dirty="0">
              <a:solidFill>
                <a:schemeClr val="tx2">
                  <a:lumMod val="50000"/>
                </a:schemeClr>
              </a:solidFill>
              <a:latin typeface="微软雅黑" panose="020B0503020204020204" pitchFamily="34" charset="-122"/>
              <a:ea typeface="微软雅黑" panose="020B0503020204020204" pitchFamily="34" charset="-122"/>
            </a:endParaRPr>
          </a:p>
        </p:txBody>
      </p:sp>
      <p:pic>
        <p:nvPicPr>
          <p:cNvPr id="20" name="图片 19">
            <a:extLst>
              <a:ext uri="{FF2B5EF4-FFF2-40B4-BE49-F238E27FC236}">
                <a16:creationId xmlns:a16="http://schemas.microsoft.com/office/drawing/2014/main" xmlns="" id="{A6D85881-ED18-42F0-8FCD-F67080EA17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6622" y="1104657"/>
            <a:ext cx="906266" cy="1140386"/>
          </a:xfrm>
          <a:prstGeom prst="rect">
            <a:avLst/>
          </a:prstGeom>
        </p:spPr>
      </p:pic>
      <p:grpSp>
        <p:nvGrpSpPr>
          <p:cNvPr id="21" name="组合 20">
            <a:extLst>
              <a:ext uri="{FF2B5EF4-FFF2-40B4-BE49-F238E27FC236}">
                <a16:creationId xmlns:a16="http://schemas.microsoft.com/office/drawing/2014/main" xmlns="" id="{3640E846-70F5-4F06-999D-D52A6DF27BCE}"/>
              </a:ext>
            </a:extLst>
          </p:cNvPr>
          <p:cNvGrpSpPr/>
          <p:nvPr/>
        </p:nvGrpSpPr>
        <p:grpSpPr>
          <a:xfrm rot="21065981">
            <a:off x="2541305" y="-476419"/>
            <a:ext cx="6802526" cy="6890732"/>
            <a:chOff x="3524250" y="533400"/>
            <a:chExt cx="4219576" cy="4274289"/>
          </a:xfrm>
        </p:grpSpPr>
        <p:sp>
          <p:nvSpPr>
            <p:cNvPr id="22" name="弧形 21">
              <a:extLst>
                <a:ext uri="{FF2B5EF4-FFF2-40B4-BE49-F238E27FC236}">
                  <a16:creationId xmlns:a16="http://schemas.microsoft.com/office/drawing/2014/main" xmlns="" id="{1F41A25F-D7E2-4254-87DC-4E8D424F3259}"/>
                </a:ext>
              </a:extLst>
            </p:cNvPr>
            <p:cNvSpPr/>
            <p:nvPr/>
          </p:nvSpPr>
          <p:spPr>
            <a:xfrm>
              <a:off x="3524250" y="533400"/>
              <a:ext cx="4219576" cy="4219576"/>
            </a:xfrm>
            <a:prstGeom prst="arc">
              <a:avLst>
                <a:gd name="adj1" fmla="val 6904399"/>
                <a:gd name="adj2" fmla="val 5210073"/>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xmlns="" id="{2F16D1B5-478B-44F5-81B3-52BB4E51E888}"/>
                </a:ext>
              </a:extLst>
            </p:cNvPr>
            <p:cNvSpPr/>
            <p:nvPr/>
          </p:nvSpPr>
          <p:spPr>
            <a:xfrm>
              <a:off x="5711296" y="4706089"/>
              <a:ext cx="101600" cy="101600"/>
            </a:xfrm>
            <a:prstGeom prst="ellipse">
              <a:avLst/>
            </a:pr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E770BB47-8621-4C67-AA60-E45BA88A2D08}"/>
                </a:ext>
              </a:extLst>
            </p:cNvPr>
            <p:cNvSpPr/>
            <p:nvPr/>
          </p:nvSpPr>
          <p:spPr>
            <a:xfrm>
              <a:off x="4672806" y="4492626"/>
              <a:ext cx="101600" cy="101600"/>
            </a:xfrm>
            <a:prstGeom prst="ellipse">
              <a:avLst/>
            </a:prstGeom>
            <a:solidFill>
              <a:srgbClr val="CF17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图片 5">
            <a:extLst>
              <a:ext uri="{FF2B5EF4-FFF2-40B4-BE49-F238E27FC236}">
                <a16:creationId xmlns:a16="http://schemas.microsoft.com/office/drawing/2014/main" xmlns="" id="{7D5C9221-DC7D-4838-95A5-5EB64D82AAD0}"/>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0954" y="2258537"/>
            <a:ext cx="1129998" cy="84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5">
            <a:extLst>
              <a:ext uri="{FF2B5EF4-FFF2-40B4-BE49-F238E27FC236}">
                <a16:creationId xmlns:a16="http://schemas.microsoft.com/office/drawing/2014/main" xmlns="" id="{FE86C4B2-FBBC-48D4-9AF5-230E0F998A23}"/>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41436" y="2799195"/>
            <a:ext cx="1129998" cy="84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par>
                                <p:cTn id="8" presetID="47" presetClass="entr" presetSubtype="0" fill="hold"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750"/>
                                        <p:tgtEl>
                                          <p:spTgt spid="21"/>
                                        </p:tgtEl>
                                      </p:cBhvr>
                                    </p:animEffect>
                                    <p:anim calcmode="lin" valueType="num">
                                      <p:cBhvr>
                                        <p:cTn id="11" dur="750" fill="hold"/>
                                        <p:tgtEl>
                                          <p:spTgt spid="21"/>
                                        </p:tgtEl>
                                        <p:attrNameLst>
                                          <p:attrName>ppt_x</p:attrName>
                                        </p:attrNameLst>
                                      </p:cBhvr>
                                      <p:tavLst>
                                        <p:tav tm="0">
                                          <p:val>
                                            <p:strVal val="#ppt_x"/>
                                          </p:val>
                                        </p:tav>
                                        <p:tav tm="100000">
                                          <p:val>
                                            <p:strVal val="#ppt_x"/>
                                          </p:val>
                                        </p:tav>
                                      </p:tavLst>
                                    </p:anim>
                                    <p:anim calcmode="lin" valueType="num">
                                      <p:cBhvr>
                                        <p:cTn id="12" dur="75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2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by="(-#ppt_w*2)" calcmode="lin" valueType="num">
                                      <p:cBhvr rctx="PPT">
                                        <p:cTn id="16" dur="375" autoRev="1" fill="hold">
                                          <p:stCondLst>
                                            <p:cond delay="0"/>
                                          </p:stCondLst>
                                        </p:cTn>
                                        <p:tgtEl>
                                          <p:spTgt spid="15"/>
                                        </p:tgtEl>
                                        <p:attrNameLst>
                                          <p:attrName>ppt_w</p:attrName>
                                        </p:attrNameLst>
                                      </p:cBhvr>
                                    </p:anim>
                                    <p:anim by="(#ppt_w*0.50)" calcmode="lin" valueType="num">
                                      <p:cBhvr>
                                        <p:cTn id="17" dur="375" decel="50000" autoRev="1" fill="hold">
                                          <p:stCondLst>
                                            <p:cond delay="0"/>
                                          </p:stCondLst>
                                        </p:cTn>
                                        <p:tgtEl>
                                          <p:spTgt spid="15"/>
                                        </p:tgtEl>
                                        <p:attrNameLst>
                                          <p:attrName>ppt_x</p:attrName>
                                        </p:attrNameLst>
                                      </p:cBhvr>
                                    </p:anim>
                                    <p:anim from="(-#ppt_h/2)" to="(#ppt_y)" calcmode="lin" valueType="num">
                                      <p:cBhvr>
                                        <p:cTn id="18" dur="750" fill="hold">
                                          <p:stCondLst>
                                            <p:cond delay="0"/>
                                          </p:stCondLst>
                                        </p:cTn>
                                        <p:tgtEl>
                                          <p:spTgt spid="15"/>
                                        </p:tgtEl>
                                        <p:attrNameLst>
                                          <p:attrName>ppt_y</p:attrName>
                                        </p:attrNameLst>
                                      </p:cBhvr>
                                    </p:anim>
                                    <p:animRot by="21600000">
                                      <p:cBhvr>
                                        <p:cTn id="19" dur="750" fill="hold">
                                          <p:stCondLst>
                                            <p:cond delay="0"/>
                                          </p:stCondLst>
                                        </p:cTn>
                                        <p:tgtEl>
                                          <p:spTgt spid="15"/>
                                        </p:tgtEl>
                                        <p:attrNameLst>
                                          <p:attrName>r</p:attrName>
                                        </p:attrNameLst>
                                      </p:cBhvr>
                                    </p:animRot>
                                  </p:childTnLst>
                                </p:cTn>
                              </p:par>
                            </p:childTnLst>
                          </p:cTn>
                        </p:par>
                        <p:par>
                          <p:cTn id="20" fill="hold">
                            <p:stCondLst>
                              <p:cond delay="2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by="(-#ppt_w*2)" calcmode="lin" valueType="num">
                                      <p:cBhvr rctx="PPT">
                                        <p:cTn id="23" dur="375" autoRev="1" fill="hold">
                                          <p:stCondLst>
                                            <p:cond delay="0"/>
                                          </p:stCondLst>
                                        </p:cTn>
                                        <p:tgtEl>
                                          <p:spTgt spid="16"/>
                                        </p:tgtEl>
                                        <p:attrNameLst>
                                          <p:attrName>ppt_w</p:attrName>
                                        </p:attrNameLst>
                                      </p:cBhvr>
                                    </p:anim>
                                    <p:anim by="(#ppt_w*0.50)" calcmode="lin" valueType="num">
                                      <p:cBhvr>
                                        <p:cTn id="24" dur="375" decel="50000" autoRev="1" fill="hold">
                                          <p:stCondLst>
                                            <p:cond delay="0"/>
                                          </p:stCondLst>
                                        </p:cTn>
                                        <p:tgtEl>
                                          <p:spTgt spid="16"/>
                                        </p:tgtEl>
                                        <p:attrNameLst>
                                          <p:attrName>ppt_x</p:attrName>
                                        </p:attrNameLst>
                                      </p:cBhvr>
                                    </p:anim>
                                    <p:anim from="(-#ppt_h/2)" to="(#ppt_y)" calcmode="lin" valueType="num">
                                      <p:cBhvr>
                                        <p:cTn id="25" dur="750" fill="hold">
                                          <p:stCondLst>
                                            <p:cond delay="0"/>
                                          </p:stCondLst>
                                        </p:cTn>
                                        <p:tgtEl>
                                          <p:spTgt spid="16"/>
                                        </p:tgtEl>
                                        <p:attrNameLst>
                                          <p:attrName>ppt_y</p:attrName>
                                        </p:attrNameLst>
                                      </p:cBhvr>
                                    </p:anim>
                                    <p:animRot by="21600000">
                                      <p:cBhvr>
                                        <p:cTn id="26" dur="750" fill="hold">
                                          <p:stCondLst>
                                            <p:cond delay="0"/>
                                          </p:stCondLst>
                                        </p:cTn>
                                        <p:tgtEl>
                                          <p:spTgt spid="16"/>
                                        </p:tgtEl>
                                        <p:attrNameLst>
                                          <p:attrName>r</p:attrName>
                                        </p:attrNameLst>
                                      </p:cBhvr>
                                    </p:animRot>
                                  </p:childTnLst>
                                </p:cTn>
                              </p:par>
                            </p:childTnLst>
                          </p:cTn>
                        </p:par>
                        <p:par>
                          <p:cTn id="27" fill="hold">
                            <p:stCondLst>
                              <p:cond delay="27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8"/>
                                        </p:tgtEl>
                                        <p:attrNameLst>
                                          <p:attrName>style.visibility</p:attrName>
                                        </p:attrNameLst>
                                      </p:cBhvr>
                                      <p:to>
                                        <p:strVal val="visible"/>
                                      </p:to>
                                    </p:set>
                                    <p:anim by="(-#ppt_w*2)" calcmode="lin" valueType="num">
                                      <p:cBhvr rctx="PPT">
                                        <p:cTn id="30" dur="375" autoRev="1" fill="hold">
                                          <p:stCondLst>
                                            <p:cond delay="0"/>
                                          </p:stCondLst>
                                        </p:cTn>
                                        <p:tgtEl>
                                          <p:spTgt spid="18"/>
                                        </p:tgtEl>
                                        <p:attrNameLst>
                                          <p:attrName>ppt_w</p:attrName>
                                        </p:attrNameLst>
                                      </p:cBhvr>
                                    </p:anim>
                                    <p:anim by="(#ppt_w*0.50)" calcmode="lin" valueType="num">
                                      <p:cBhvr>
                                        <p:cTn id="31" dur="375" decel="50000" autoRev="1" fill="hold">
                                          <p:stCondLst>
                                            <p:cond delay="0"/>
                                          </p:stCondLst>
                                        </p:cTn>
                                        <p:tgtEl>
                                          <p:spTgt spid="18"/>
                                        </p:tgtEl>
                                        <p:attrNameLst>
                                          <p:attrName>ppt_x</p:attrName>
                                        </p:attrNameLst>
                                      </p:cBhvr>
                                    </p:anim>
                                    <p:anim from="(-#ppt_h/2)" to="(#ppt_y)" calcmode="lin" valueType="num">
                                      <p:cBhvr>
                                        <p:cTn id="32" dur="750" fill="hold">
                                          <p:stCondLst>
                                            <p:cond delay="0"/>
                                          </p:stCondLst>
                                        </p:cTn>
                                        <p:tgtEl>
                                          <p:spTgt spid="18"/>
                                        </p:tgtEl>
                                        <p:attrNameLst>
                                          <p:attrName>ppt_y</p:attrName>
                                        </p:attrNameLst>
                                      </p:cBhvr>
                                    </p:anim>
                                    <p:animRot by="21600000">
                                      <p:cBhvr>
                                        <p:cTn id="33" dur="750" fill="hold">
                                          <p:stCondLst>
                                            <p:cond delay="0"/>
                                          </p:stCondLst>
                                        </p:cTn>
                                        <p:tgtEl>
                                          <p:spTgt spid="18"/>
                                        </p:tgtEl>
                                        <p:attrNameLst>
                                          <p:attrName>r</p:attrName>
                                        </p:attrNameLst>
                                      </p:cBhvr>
                                    </p:animRot>
                                  </p:childTnLst>
                                </p:cTn>
                              </p:par>
                            </p:childTnLst>
                          </p:cTn>
                        </p:par>
                        <p:par>
                          <p:cTn id="34" fill="hold">
                            <p:stCondLst>
                              <p:cond delay="395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9"/>
                                        </p:tgtEl>
                                        <p:attrNameLst>
                                          <p:attrName>style.visibility</p:attrName>
                                        </p:attrNameLst>
                                      </p:cBhvr>
                                      <p:to>
                                        <p:strVal val="visible"/>
                                      </p:to>
                                    </p:set>
                                    <p:anim by="(-#ppt_w*2)" calcmode="lin" valueType="num">
                                      <p:cBhvr rctx="PPT">
                                        <p:cTn id="37" dur="60" autoRev="1" fill="hold">
                                          <p:stCondLst>
                                            <p:cond delay="0"/>
                                          </p:stCondLst>
                                        </p:cTn>
                                        <p:tgtEl>
                                          <p:spTgt spid="19"/>
                                        </p:tgtEl>
                                        <p:attrNameLst>
                                          <p:attrName>ppt_w</p:attrName>
                                        </p:attrNameLst>
                                      </p:cBhvr>
                                    </p:anim>
                                    <p:anim by="(#ppt_w*0.50)" calcmode="lin" valueType="num">
                                      <p:cBhvr>
                                        <p:cTn id="38" dur="60" decel="50000" autoRev="1" fill="hold">
                                          <p:stCondLst>
                                            <p:cond delay="0"/>
                                          </p:stCondLst>
                                        </p:cTn>
                                        <p:tgtEl>
                                          <p:spTgt spid="19"/>
                                        </p:tgtEl>
                                        <p:attrNameLst>
                                          <p:attrName>ppt_x</p:attrName>
                                        </p:attrNameLst>
                                      </p:cBhvr>
                                    </p:anim>
                                    <p:anim from="(-#ppt_h/2)" to="(#ppt_y)" calcmode="lin" valueType="num">
                                      <p:cBhvr>
                                        <p:cTn id="39" dur="120" fill="hold">
                                          <p:stCondLst>
                                            <p:cond delay="0"/>
                                          </p:stCondLst>
                                        </p:cTn>
                                        <p:tgtEl>
                                          <p:spTgt spid="19"/>
                                        </p:tgtEl>
                                        <p:attrNameLst>
                                          <p:attrName>ppt_y</p:attrName>
                                        </p:attrNameLst>
                                      </p:cBhvr>
                                    </p:anim>
                                    <p:animRot by="21600000">
                                      <p:cBhvr>
                                        <p:cTn id="40" dur="120" fill="hold">
                                          <p:stCondLst>
                                            <p:cond delay="0"/>
                                          </p:stCondLst>
                                        </p:cTn>
                                        <p:tgtEl>
                                          <p:spTgt spid="19"/>
                                        </p:tgtEl>
                                        <p:attrNameLst>
                                          <p:attrName>r</p:attrName>
                                        </p:attrNameLst>
                                      </p:cBhvr>
                                    </p:animRot>
                                  </p:childTnLst>
                                </p:cTn>
                              </p:par>
                            </p:childTnLst>
                          </p:cTn>
                        </p:par>
                        <p:par>
                          <p:cTn id="41" fill="hold">
                            <p:stCondLst>
                              <p:cond delay="4886"/>
                            </p:stCondLst>
                            <p:childTnLst>
                              <p:par>
                                <p:cTn id="42" presetID="2" presetClass="entr" presetSubtype="8"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0-#ppt_w/2"/>
                                          </p:val>
                                        </p:tav>
                                        <p:tav tm="100000">
                                          <p:val>
                                            <p:strVal val="#ppt_x"/>
                                          </p:val>
                                        </p:tav>
                                      </p:tavLst>
                                    </p:anim>
                                    <p:anim calcmode="lin" valueType="num">
                                      <p:cBhvr additive="base">
                                        <p:cTn id="45" dur="500" fill="hold"/>
                                        <p:tgtEl>
                                          <p:spTgt spid="20"/>
                                        </p:tgtEl>
                                        <p:attrNameLst>
                                          <p:attrName>ppt_y</p:attrName>
                                        </p:attrNameLst>
                                      </p:cBhvr>
                                      <p:tavLst>
                                        <p:tav tm="0">
                                          <p:val>
                                            <p:strVal val="#ppt_y"/>
                                          </p:val>
                                        </p:tav>
                                        <p:tav tm="100000">
                                          <p:val>
                                            <p:strVal val="#ppt_y"/>
                                          </p:val>
                                        </p:tav>
                                      </p:tavLst>
                                    </p:anim>
                                  </p:childTnLst>
                                </p:cTn>
                              </p:par>
                            </p:childTnLst>
                          </p:cTn>
                        </p:par>
                        <p:par>
                          <p:cTn id="46" fill="hold">
                            <p:stCondLst>
                              <p:cond delay="5386"/>
                            </p:stCondLst>
                            <p:childTnLst>
                              <p:par>
                                <p:cTn id="47" presetID="2" presetClass="entr" presetSubtype="3"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0-#ppt_h/2"/>
                                          </p:val>
                                        </p:tav>
                                        <p:tav tm="100000">
                                          <p:val>
                                            <p:strVal val="#ppt_y"/>
                                          </p:val>
                                        </p:tav>
                                      </p:tavLst>
                                    </p:anim>
                                  </p:childTnLst>
                                </p:cTn>
                              </p:par>
                            </p:childTnLst>
                          </p:cTn>
                        </p:par>
                        <p:par>
                          <p:cTn id="51" fill="hold">
                            <p:stCondLst>
                              <p:cond delay="5886"/>
                            </p:stCondLst>
                            <p:childTnLst>
                              <p:par>
                                <p:cTn id="52" presetID="2" presetClass="entr" presetSubtype="3"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1987" y="1223727"/>
            <a:ext cx="9790500" cy="3509465"/>
          </a:xfrm>
          <a:prstGeom prst="rect">
            <a:avLst/>
          </a:prstGeom>
          <a:noFill/>
        </p:spPr>
        <p:txBody>
          <a:bodyPr wrap="square" rtlCol="0">
            <a:spAutoFit/>
          </a:bodyPr>
          <a:lstStyle/>
          <a:p>
            <a:pPr algn="ctr">
              <a:lnSpc>
                <a:spcPct val="150000"/>
              </a:lnSpc>
            </a:pPr>
            <a:r>
              <a:rPr lang="zh-CN" altLang="en-US" sz="2800" b="1" dirty="0">
                <a:solidFill>
                  <a:srgbClr val="00B0F0"/>
                </a:solidFill>
                <a:latin typeface="字魂35号-经典雅黑" panose="02000000000000000000" pitchFamily="2" charset="-122"/>
                <a:ea typeface="字魂35号-经典雅黑" panose="02000000000000000000" pitchFamily="2" charset="-122"/>
              </a:rPr>
              <a:t>我图网 </a:t>
            </a:r>
            <a:r>
              <a:rPr lang="en-US" altLang="zh-CN" sz="2800" b="1" dirty="0">
                <a:solidFill>
                  <a:srgbClr val="00B0F0"/>
                </a:solidFill>
                <a:latin typeface="字魂35号-经典雅黑" panose="02000000000000000000" pitchFamily="2" charset="-122"/>
                <a:ea typeface="字魂35号-经典雅黑" panose="02000000000000000000" pitchFamily="2" charset="-122"/>
              </a:rPr>
              <a:t>| </a:t>
            </a:r>
            <a:r>
              <a:rPr lang="zh-CN" altLang="en-US" sz="2800" b="1" dirty="0">
                <a:solidFill>
                  <a:srgbClr val="00B0F0"/>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rgbClr val="00B0F0"/>
                </a:solidFill>
                <a:latin typeface="字魂35号-经典雅黑" panose="02000000000000000000" pitchFamily="2" charset="-122"/>
                <a:ea typeface="字魂35号-经典雅黑" panose="02000000000000000000" pitchFamily="2" charset="-122"/>
              </a:rPr>
              <a:t>感谢您下载</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我图网</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办公创意区</a:t>
            </a:r>
            <a:r>
              <a:rPr lang="en-US" altLang="zh-CN" sz="1200" dirty="0" smtClean="0">
                <a:solidFill>
                  <a:srgbClr val="00B0F0"/>
                </a:solidFill>
                <a:latin typeface="字魂35号-经典雅黑" panose="02000000000000000000" pitchFamily="2" charset="-122"/>
                <a:ea typeface="字魂35号-经典雅黑" panose="02000000000000000000" pitchFamily="2" charset="-122"/>
              </a:rPr>
              <a:t>】</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提供</a:t>
            </a:r>
            <a:r>
              <a:rPr lang="zh-CN" altLang="en-US" sz="1200" dirty="0">
                <a:solidFill>
                  <a:srgbClr val="00B0F0"/>
                </a:solidFill>
                <a:latin typeface="字魂35号-经典雅黑" panose="02000000000000000000" pitchFamily="2" charset="-122"/>
                <a:ea typeface="字魂35号-经典雅黑" panose="02000000000000000000" pitchFamily="2" charset="-122"/>
              </a:rPr>
              <a:t>的原创</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作品</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，为维护我</a:t>
            </a:r>
            <a:r>
              <a:rPr lang="zh-CN" altLang="en-US" sz="1200" dirty="0">
                <a:solidFill>
                  <a:srgbClr val="00B0F0"/>
                </a:solidFill>
                <a:latin typeface="字魂35号-经典雅黑" panose="02000000000000000000" pitchFamily="2" charset="-122"/>
                <a:ea typeface="字魂35号-经典雅黑" panose="02000000000000000000" pitchFamily="2" charset="-122"/>
              </a:rPr>
              <a:t>图网以及原创作者的利益</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，请勿</a:t>
            </a:r>
            <a:r>
              <a:rPr lang="zh-CN" altLang="en-US" sz="1200" dirty="0">
                <a:solidFill>
                  <a:srgbClr val="00B0F0"/>
                </a:solidFill>
                <a:latin typeface="字魂35号-经典雅黑" panose="02000000000000000000" pitchFamily="2" charset="-122"/>
                <a:ea typeface="字魂35号-经典雅黑" panose="02000000000000000000" pitchFamily="2" charset="-122"/>
              </a:rPr>
              <a:t>复制、传播、销售，否则将承担法律责任</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a:t>
            </a:r>
            <a:endParaRPr lang="en-US" altLang="zh-CN" sz="1200" dirty="0" smtClean="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您可将作品用于个人</a:t>
            </a:r>
            <a:r>
              <a:rPr lang="zh-CN" altLang="en-US" sz="1200" dirty="0">
                <a:solidFill>
                  <a:srgbClr val="00B0F0"/>
                </a:solidFill>
                <a:latin typeface="字魂35号-经典雅黑" panose="02000000000000000000" pitchFamily="2" charset="-122"/>
                <a:ea typeface="字魂35号-经典雅黑" panose="02000000000000000000" pitchFamily="2" charset="-122"/>
              </a:rPr>
              <a:t>交流学习使用</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，但不得</a:t>
            </a:r>
            <a:r>
              <a:rPr lang="zh-CN" altLang="en-US" sz="1200" dirty="0">
                <a:solidFill>
                  <a:srgbClr val="00B0F0"/>
                </a:solidFill>
                <a:latin typeface="字魂35号-经典雅黑" panose="02000000000000000000" pitchFamily="2" charset="-122"/>
                <a:ea typeface="字魂35号-经典雅黑" panose="02000000000000000000" pitchFamily="2" charset="-122"/>
              </a:rPr>
              <a:t>用于您或他人的经营活动中。如需获取更广的使用</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范围请前往</a:t>
            </a:r>
            <a:r>
              <a:rPr lang="en-US" altLang="zh-CN" sz="1200" dirty="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a:solidFill>
                  <a:srgbClr val="00B0F0"/>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a:solidFill>
                  <a:srgbClr val="00B0F0"/>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smtClean="0">
                <a:solidFill>
                  <a:srgbClr val="00B0F0"/>
                </a:solidFill>
                <a:latin typeface="字魂35号-经典雅黑" panose="02000000000000000000" pitchFamily="2" charset="-122"/>
                <a:ea typeface="字魂35号-经典雅黑" panose="02000000000000000000" pitchFamily="2" charset="-122"/>
                <a:hlinkClick r:id="rId3"/>
              </a:rPr>
              <a:t>】</a:t>
            </a:r>
            <a:r>
              <a:rPr lang="zh-CN" altLang="en-US" sz="1200" dirty="0" smtClean="0">
                <a:solidFill>
                  <a:srgbClr val="00B0F0"/>
                </a:solidFill>
                <a:latin typeface="字魂35号-经典雅黑" panose="02000000000000000000" pitchFamily="2" charset="-122"/>
                <a:ea typeface="字魂35号-经典雅黑" panose="02000000000000000000" pitchFamily="2" charset="-122"/>
              </a:rPr>
              <a:t>获取。</a:t>
            </a:r>
            <a:endParaRPr lang="en-US" altLang="zh-CN" sz="1200" dirty="0" smtClean="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rgbClr val="00B0F0"/>
                </a:solidFill>
                <a:latin typeface="字魂35号-经典雅黑" panose="02000000000000000000" pitchFamily="2" charset="-122"/>
                <a:ea typeface="字魂35号-经典雅黑" panose="02000000000000000000" pitchFamily="2" charset="-122"/>
              </a:rPr>
              <a:t>1. </a:t>
            </a:r>
            <a:r>
              <a:rPr lang="zh-CN" altLang="en-US" sz="1200" dirty="0">
                <a:solidFill>
                  <a:srgbClr val="00B0F0"/>
                </a:solidFill>
                <a:latin typeface="字魂35号-经典雅黑" panose="02000000000000000000" pitchFamily="2" charset="-122"/>
                <a:ea typeface="字魂35号-经典雅黑" panose="02000000000000000000" pitchFamily="2" charset="-122"/>
              </a:rPr>
              <a:t>在我图网出售的</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模板是免版税类（</a:t>
            </a:r>
            <a:r>
              <a:rPr lang="en-US" altLang="zh-CN" sz="1200" dirty="0">
                <a:solidFill>
                  <a:srgbClr val="00B0F0"/>
                </a:solidFill>
                <a:latin typeface="字魂35号-经典雅黑" panose="02000000000000000000" pitchFamily="2" charset="-122"/>
                <a:ea typeface="字魂35号-经典雅黑" panose="02000000000000000000" pitchFamily="2" charset="-122"/>
              </a:rPr>
              <a:t>RF</a:t>
            </a:r>
            <a:r>
              <a:rPr lang="zh-CN" altLang="en-US" sz="1200" dirty="0">
                <a:solidFill>
                  <a:srgbClr val="00B0F0"/>
                </a:solidFill>
                <a:latin typeface="字魂35号-经典雅黑" panose="02000000000000000000" pitchFamily="2" charset="-122"/>
                <a:ea typeface="字魂35号-经典雅黑" panose="02000000000000000000" pitchFamily="2" charset="-122"/>
              </a:rPr>
              <a:t>：</a:t>
            </a:r>
            <a:r>
              <a:rPr lang="en-US" altLang="zh-CN" sz="1200" dirty="0">
                <a:solidFill>
                  <a:srgbClr val="00B0F0"/>
                </a:solidFill>
                <a:latin typeface="字魂35号-经典雅黑" panose="02000000000000000000" pitchFamily="2" charset="-122"/>
                <a:ea typeface="字魂35号-经典雅黑" panose="02000000000000000000" pitchFamily="2" charset="-122"/>
              </a:rPr>
              <a:t>Royalty-Free</a:t>
            </a:r>
            <a:r>
              <a:rPr lang="zh-CN" altLang="en-US" sz="1200" dirty="0">
                <a:solidFill>
                  <a:srgbClr val="00B0F0"/>
                </a:solidFill>
                <a:latin typeface="字魂35号-经典雅黑" panose="02000000000000000000" pitchFamily="2" charset="-122"/>
                <a:ea typeface="字魂35号-经典雅黑" panose="02000000000000000000" pitchFamily="2" charset="-122"/>
              </a:rPr>
              <a:t>）正版受</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和</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世界版权公约</a:t>
            </a:r>
            <a:r>
              <a:rPr lang="en-US" altLang="zh-CN" sz="1200" dirty="0">
                <a:solidFill>
                  <a:srgbClr val="00B0F0"/>
                </a:solidFill>
                <a:latin typeface="字魂35号-经典雅黑" panose="02000000000000000000" pitchFamily="2" charset="-122"/>
                <a:ea typeface="字魂35号-经典雅黑" panose="02000000000000000000" pitchFamily="2" charset="-122"/>
              </a:rPr>
              <a:t>》</a:t>
            </a:r>
            <a:r>
              <a:rPr lang="zh-CN" altLang="en-US" sz="1200" dirty="0">
                <a:solidFill>
                  <a:srgbClr val="00B0F0"/>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rgbClr val="00B0F0"/>
                </a:solidFill>
                <a:latin typeface="字魂35号-经典雅黑" panose="02000000000000000000" pitchFamily="2" charset="-122"/>
                <a:ea typeface="字魂35号-经典雅黑" panose="02000000000000000000" pitchFamily="2" charset="-122"/>
              </a:rPr>
              <a:t>2. </a:t>
            </a:r>
            <a:r>
              <a:rPr lang="zh-CN" altLang="en-US" sz="1200" dirty="0">
                <a:solidFill>
                  <a:srgbClr val="00B0F0"/>
                </a:solidFill>
                <a:latin typeface="字魂35号-经典雅黑" panose="02000000000000000000" pitchFamily="2" charset="-122"/>
                <a:ea typeface="字魂35号-经典雅黑" panose="02000000000000000000" pitchFamily="2" charset="-122"/>
              </a:rPr>
              <a:t>不得将我图网的</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模板、</a:t>
            </a:r>
            <a:r>
              <a:rPr lang="en-US" altLang="zh-CN" sz="1200" dirty="0">
                <a:solidFill>
                  <a:srgbClr val="00B0F0"/>
                </a:solidFill>
                <a:latin typeface="字魂35号-经典雅黑" panose="02000000000000000000" pitchFamily="2" charset="-122"/>
                <a:ea typeface="字魂35号-经典雅黑" panose="02000000000000000000" pitchFamily="2" charset="-122"/>
              </a:rPr>
              <a:t>PPT</a:t>
            </a:r>
            <a:r>
              <a:rPr lang="zh-CN" altLang="en-US" sz="1200" dirty="0">
                <a:solidFill>
                  <a:srgbClr val="00B0F0"/>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rgbClr val="00B0F0"/>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 xmlns:a16="http://schemas.microsoft.com/office/drawing/2014/main" id="{B2FEFE4C-6481-465B-BE67-77C7C436F6A5}"/>
              </a:ext>
            </a:extLst>
          </p:cNvPr>
          <p:cNvSpPr/>
          <p:nvPr/>
        </p:nvSpPr>
        <p:spPr>
          <a:xfrm>
            <a:off x="284710" y="264756"/>
            <a:ext cx="11645052" cy="6306007"/>
          </a:xfrm>
          <a:prstGeom prst="roundRect">
            <a:avLst>
              <a:gd name="adj" fmla="val 255"/>
            </a:avLst>
          </a:prstGeom>
          <a:noFill/>
          <a:ln w="31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1987" y="4733192"/>
            <a:ext cx="5010873" cy="646481"/>
          </a:xfrm>
          <a:prstGeom prst="rect">
            <a:avLst/>
          </a:prstGeom>
          <a:noFill/>
        </p:spPr>
        <p:txBody>
          <a:bodyPr wrap="square" rtlCol="0">
            <a:spAutoFit/>
          </a:bodyPr>
          <a:lstStyle/>
          <a:p>
            <a:r>
              <a:rPr lang="zh-CN" altLang="en-US" b="1" dirty="0">
                <a:solidFill>
                  <a:srgbClr val="00B0F0"/>
                </a:solidFill>
                <a:latin typeface="字魂35号-经典雅黑" panose="02000000000000000000" pitchFamily="2" charset="-122"/>
                <a:ea typeface="字魂35号-经典雅黑" panose="02000000000000000000" pitchFamily="2" charset="-122"/>
              </a:rPr>
              <a:t>更多精品</a:t>
            </a:r>
            <a:r>
              <a:rPr lang="en-US" altLang="zh-CN" b="1" dirty="0">
                <a:solidFill>
                  <a:srgbClr val="00B0F0"/>
                </a:solidFill>
                <a:latin typeface="字魂35号-经典雅黑" panose="02000000000000000000" pitchFamily="2" charset="-122"/>
                <a:ea typeface="字魂35号-经典雅黑" panose="02000000000000000000" pitchFamily="2" charset="-122"/>
              </a:rPr>
              <a:t>PPT</a:t>
            </a:r>
            <a:r>
              <a:rPr lang="zh-CN" altLang="en-US" b="1" dirty="0">
                <a:solidFill>
                  <a:srgbClr val="00B0F0"/>
                </a:solidFill>
                <a:latin typeface="字魂35号-经典雅黑" panose="02000000000000000000" pitchFamily="2" charset="-122"/>
                <a:ea typeface="字魂35号-经典雅黑" panose="02000000000000000000" pitchFamily="2" charset="-122"/>
              </a:rPr>
              <a:t>模板：</a:t>
            </a:r>
            <a:r>
              <a:rPr lang="en-US" altLang="zh-CN" b="1" u="sng" dirty="0">
                <a:solidFill>
                  <a:srgbClr val="00B0F0"/>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rgbClr val="00B0F0"/>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7254" y="4233916"/>
            <a:ext cx="1644436" cy="1645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23360" y="2322576"/>
            <a:ext cx="4914230" cy="2031325"/>
          </a:xfrm>
          <a:prstGeom prst="rect">
            <a:avLst/>
          </a:prstGeom>
          <a:noFill/>
        </p:spPr>
        <p:txBody>
          <a:bodyPr wrap="none" rtlCol="0">
            <a:spAutoFit/>
          </a:bodyPr>
          <a:lstStyle/>
          <a:p>
            <a:r>
              <a:rPr lang="zh-CN" altLang="en-US" dirty="0" smtClean="0"/>
              <a:t>我图网 作品</a:t>
            </a:r>
            <a:endParaRPr lang="en-US" altLang="zh-CN" dirty="0" smtClean="0"/>
          </a:p>
          <a:p>
            <a:endParaRPr lang="en-US" altLang="zh-CN" dirty="0"/>
          </a:p>
          <a:p>
            <a:r>
              <a:rPr lang="zh-CN" altLang="en-US" dirty="0" smtClean="0"/>
              <a:t>仅供学习之用，请勿商用。</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91537821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DF3D6B7-2A8E-4C2B-88FC-687783905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xmlns="" id="{785D3F43-F76F-4C57-9F13-5962614DE5D5}"/>
              </a:ext>
            </a:extLst>
          </p:cNvPr>
          <p:cNvGrpSpPr/>
          <p:nvPr/>
        </p:nvGrpSpPr>
        <p:grpSpPr>
          <a:xfrm>
            <a:off x="5269079" y="1340332"/>
            <a:ext cx="1626853" cy="1569032"/>
            <a:chOff x="5363741" y="1921391"/>
            <a:chExt cx="584622" cy="563844"/>
          </a:xfrm>
        </p:grpSpPr>
        <p:sp>
          <p:nvSpPr>
            <p:cNvPr id="11" name="Freeform 5">
              <a:extLst>
                <a:ext uri="{FF2B5EF4-FFF2-40B4-BE49-F238E27FC236}">
                  <a16:creationId xmlns:a16="http://schemas.microsoft.com/office/drawing/2014/main" xmlns="" id="{775EB502-18CA-45B1-8AD1-CE5C3F4360E6}"/>
                </a:ext>
              </a:extLst>
            </p:cNvPr>
            <p:cNvSpPr>
              <a:spLocks noChangeArrowheads="1"/>
            </p:cNvSpPr>
            <p:nvPr/>
          </p:nvSpPr>
          <p:spPr bwMode="auto">
            <a:xfrm>
              <a:off x="5400509" y="1921391"/>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latin typeface="方正清刻本悦宋简体" pitchFamily="2" charset="-122"/>
                <a:ea typeface="方正清刻本悦宋简体" pitchFamily="2" charset="-122"/>
              </a:endParaRPr>
            </a:p>
          </p:txBody>
        </p:sp>
        <p:sp>
          <p:nvSpPr>
            <p:cNvPr id="12" name="文本框 151">
              <a:extLst>
                <a:ext uri="{FF2B5EF4-FFF2-40B4-BE49-F238E27FC236}">
                  <a16:creationId xmlns:a16="http://schemas.microsoft.com/office/drawing/2014/main" xmlns="" id="{D682F416-9603-426C-B239-B685D8D4AA3E}"/>
                </a:ext>
              </a:extLst>
            </p:cNvPr>
            <p:cNvSpPr txBox="1">
              <a:spLocks noChangeArrowheads="1"/>
            </p:cNvSpPr>
            <p:nvPr/>
          </p:nvSpPr>
          <p:spPr bwMode="auto">
            <a:xfrm>
              <a:off x="5363741" y="1921391"/>
              <a:ext cx="538862" cy="50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6600" dirty="0">
                  <a:solidFill>
                    <a:schemeClr val="bg1"/>
                  </a:solidFill>
                  <a:latin typeface="华文新魏" panose="02010800040101010101" pitchFamily="2" charset="-122"/>
                  <a:ea typeface="华文新魏" panose="02010800040101010101" pitchFamily="2" charset="-122"/>
                </a:rPr>
                <a:t>壹</a:t>
              </a:r>
              <a:endParaRPr lang="zh-CN" altLang="en-US" sz="6600" dirty="0">
                <a:solidFill>
                  <a:schemeClr val="tx2">
                    <a:lumMod val="50000"/>
                  </a:schemeClr>
                </a:solidFill>
                <a:latin typeface="华文新魏" panose="02010800040101010101" pitchFamily="2" charset="-122"/>
                <a:ea typeface="华文新魏" panose="02010800040101010101" pitchFamily="2" charset="-122"/>
              </a:endParaRPr>
            </a:p>
          </p:txBody>
        </p:sp>
      </p:grpSp>
      <p:grpSp>
        <p:nvGrpSpPr>
          <p:cNvPr id="13" name="组合 12">
            <a:extLst>
              <a:ext uri="{FF2B5EF4-FFF2-40B4-BE49-F238E27FC236}">
                <a16:creationId xmlns:a16="http://schemas.microsoft.com/office/drawing/2014/main" xmlns="" id="{08E9F215-6D1A-47F3-AD03-246EC82D7C40}"/>
              </a:ext>
            </a:extLst>
          </p:cNvPr>
          <p:cNvGrpSpPr/>
          <p:nvPr/>
        </p:nvGrpSpPr>
        <p:grpSpPr>
          <a:xfrm>
            <a:off x="3913032" y="2953644"/>
            <a:ext cx="4801315" cy="1542367"/>
            <a:chOff x="330021" y="3187641"/>
            <a:chExt cx="4801315" cy="1542367"/>
          </a:xfrm>
        </p:grpSpPr>
        <p:sp>
          <p:nvSpPr>
            <p:cNvPr id="17" name="文本框 16">
              <a:extLst>
                <a:ext uri="{FF2B5EF4-FFF2-40B4-BE49-F238E27FC236}">
                  <a16:creationId xmlns:a16="http://schemas.microsoft.com/office/drawing/2014/main" xmlns="" id="{A9C45C88-877F-4B70-B745-08F44E76924E}"/>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9" name="文本框 12">
              <a:extLst>
                <a:ext uri="{FF2B5EF4-FFF2-40B4-BE49-F238E27FC236}">
                  <a16:creationId xmlns:a16="http://schemas.microsoft.com/office/drawing/2014/main" xmlns="" id="{B25BCEE1-BEAC-43B8-9776-6687AA59BB58}"/>
                </a:ext>
              </a:extLst>
            </p:cNvPr>
            <p:cNvSpPr txBox="1"/>
            <p:nvPr/>
          </p:nvSpPr>
          <p:spPr>
            <a:xfrm>
              <a:off x="330021" y="3187641"/>
              <a:ext cx="4801315" cy="1015663"/>
            </a:xfrm>
            <a:prstGeom prst="rect">
              <a:avLst/>
            </a:prstGeom>
            <a:noFill/>
          </p:spPr>
          <p:txBody>
            <a:bodyPr wrap="none" rtlCol="0">
              <a:spAutoFit/>
            </a:bodyPr>
            <a:lstStyle/>
            <a:p>
              <a:pPr algn="ctr"/>
              <a:r>
                <a:rPr lang="zh-CN" altLang="en-US" sz="6000" dirty="0">
                  <a:solidFill>
                    <a:schemeClr val="tx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年度工作概述</a:t>
              </a:r>
            </a:p>
          </p:txBody>
        </p:sp>
        <p:sp>
          <p:nvSpPr>
            <p:cNvPr id="20" name="矩形 19">
              <a:extLst>
                <a:ext uri="{FF2B5EF4-FFF2-40B4-BE49-F238E27FC236}">
                  <a16:creationId xmlns:a16="http://schemas.microsoft.com/office/drawing/2014/main" xmlns="" id="{A775C63B-D72F-429B-A348-7166A7800673}"/>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14:presetBounceEnd="46667">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6667">
                                          <p:cBhvr additive="base">
                                            <p:cTn id="11" dur="1000" fill="hold"/>
                                            <p:tgtEl>
                                              <p:spTgt spid="10"/>
                                            </p:tgtEl>
                                            <p:attrNameLst>
                                              <p:attrName>ppt_x</p:attrName>
                                            </p:attrNameLst>
                                          </p:cBhvr>
                                          <p:tavLst>
                                            <p:tav tm="0">
                                              <p:val>
                                                <p:strVal val="#ppt_x"/>
                                              </p:val>
                                            </p:tav>
                                            <p:tav tm="100000">
                                              <p:val>
                                                <p:strVal val="#ppt_x"/>
                                              </p:val>
                                            </p:tav>
                                          </p:tavLst>
                                        </p:anim>
                                        <p:anim calcmode="lin" valueType="num" p14:bounceEnd="46667">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7" name="组合 6">
            <a:extLst>
              <a:ext uri="{FF2B5EF4-FFF2-40B4-BE49-F238E27FC236}">
                <a16:creationId xmlns:a16="http://schemas.microsoft.com/office/drawing/2014/main" xmlns="" id="{24E58136-4AC3-4820-A137-B7D4ADEF22D3}"/>
              </a:ext>
            </a:extLst>
          </p:cNvPr>
          <p:cNvGrpSpPr/>
          <p:nvPr/>
        </p:nvGrpSpPr>
        <p:grpSpPr>
          <a:xfrm>
            <a:off x="6044645" y="1919743"/>
            <a:ext cx="4627438" cy="4250384"/>
            <a:chOff x="1570622" y="-1584827"/>
            <a:chExt cx="5134095" cy="4715759"/>
          </a:xfrm>
        </p:grpSpPr>
        <p:sp>
          <p:nvSpPr>
            <p:cNvPr id="8" name="TextBox 23">
              <a:extLst>
                <a:ext uri="{FF2B5EF4-FFF2-40B4-BE49-F238E27FC236}">
                  <a16:creationId xmlns:a16="http://schemas.microsoft.com/office/drawing/2014/main" xmlns="" id="{E779FB26-E2CF-40AA-A320-06493B9601EE}"/>
                </a:ext>
              </a:extLst>
            </p:cNvPr>
            <p:cNvSpPr txBox="1"/>
            <p:nvPr/>
          </p:nvSpPr>
          <p:spPr>
            <a:xfrm>
              <a:off x="1570624" y="1391266"/>
              <a:ext cx="2947355" cy="648802"/>
            </a:xfrm>
            <a:prstGeom prst="rect">
              <a:avLst/>
            </a:prstGeom>
            <a:noFill/>
          </p:spPr>
          <p:txBody>
            <a:bodyPr wrap="none" rtlCol="0">
              <a:spAutoFit/>
            </a:bodyPr>
            <a:lstStyle/>
            <a:p>
              <a:r>
                <a:rPr lang="zh-CN" altLang="en-US" sz="3200" b="1" dirty="0">
                  <a:solidFill>
                    <a:schemeClr val="bg1">
                      <a:lumMod val="50000"/>
                    </a:schemeClr>
                  </a:solidFill>
                  <a:latin typeface="Raleway" panose="020B0003030101060003" pitchFamily="34" charset="0"/>
                </a:rPr>
                <a:t>加入标题描述</a:t>
              </a:r>
              <a:endParaRPr lang="id-ID" sz="3200" b="1" dirty="0">
                <a:solidFill>
                  <a:schemeClr val="bg1">
                    <a:lumMod val="50000"/>
                  </a:schemeClr>
                </a:solidFill>
                <a:latin typeface="Raleway" panose="020B0003030101060003" pitchFamily="34" charset="0"/>
              </a:endParaRPr>
            </a:p>
          </p:txBody>
        </p:sp>
        <p:sp>
          <p:nvSpPr>
            <p:cNvPr id="9" name="Rectangle 56">
              <a:extLst>
                <a:ext uri="{FF2B5EF4-FFF2-40B4-BE49-F238E27FC236}">
                  <a16:creationId xmlns:a16="http://schemas.microsoft.com/office/drawing/2014/main" xmlns="" id="{A80FEC3A-0406-46EA-8E52-A851CBF787F1}"/>
                </a:ext>
              </a:extLst>
            </p:cNvPr>
            <p:cNvSpPr/>
            <p:nvPr/>
          </p:nvSpPr>
          <p:spPr>
            <a:xfrm>
              <a:off x="1570622" y="2004064"/>
              <a:ext cx="5134095" cy="1126868"/>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矩形 9">
              <a:extLst>
                <a:ext uri="{FF2B5EF4-FFF2-40B4-BE49-F238E27FC236}">
                  <a16:creationId xmlns:a16="http://schemas.microsoft.com/office/drawing/2014/main" xmlns="" id="{A4E5F186-E2C7-4A5E-9AAD-84040A3B4B92}"/>
                </a:ext>
              </a:extLst>
            </p:cNvPr>
            <p:cNvSpPr/>
            <p:nvPr/>
          </p:nvSpPr>
          <p:spPr>
            <a:xfrm>
              <a:off x="1664007" y="-1584827"/>
              <a:ext cx="5040710" cy="2933700"/>
            </a:xfrm>
            <a:prstGeom prst="rect">
              <a:avLst/>
            </a:prstGeom>
            <a:blipFill dpi="0" rotWithShape="1">
              <a:blip r:embed="rId3"/>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grpSp>
        <p:nvGrpSpPr>
          <p:cNvPr id="11" name="组合 10">
            <a:extLst>
              <a:ext uri="{FF2B5EF4-FFF2-40B4-BE49-F238E27FC236}">
                <a16:creationId xmlns:a16="http://schemas.microsoft.com/office/drawing/2014/main" xmlns="" id="{3BD4313E-B5C4-497E-9800-B9F54367914A}"/>
              </a:ext>
            </a:extLst>
          </p:cNvPr>
          <p:cNvGrpSpPr/>
          <p:nvPr/>
        </p:nvGrpSpPr>
        <p:grpSpPr>
          <a:xfrm>
            <a:off x="1375974" y="2388248"/>
            <a:ext cx="4587462" cy="3021838"/>
            <a:chOff x="6140874" y="1714900"/>
            <a:chExt cx="5295632" cy="3488323"/>
          </a:xfrm>
        </p:grpSpPr>
        <p:sp>
          <p:nvSpPr>
            <p:cNvPr id="12" name="Rectangle 24">
              <a:extLst>
                <a:ext uri="{FF2B5EF4-FFF2-40B4-BE49-F238E27FC236}">
                  <a16:creationId xmlns:a16="http://schemas.microsoft.com/office/drawing/2014/main" xmlns="" id="{AF4F2BD9-671B-46C3-B904-2BF37B3AB5A0}"/>
                </a:ext>
              </a:extLst>
            </p:cNvPr>
            <p:cNvSpPr>
              <a:spLocks noChangeArrowheads="1"/>
            </p:cNvSpPr>
            <p:nvPr/>
          </p:nvSpPr>
          <p:spPr bwMode="auto">
            <a:xfrm>
              <a:off x="7396538" y="1714900"/>
              <a:ext cx="4039968" cy="85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3" name="椭圆 12">
              <a:extLst>
                <a:ext uri="{FF2B5EF4-FFF2-40B4-BE49-F238E27FC236}">
                  <a16:creationId xmlns:a16="http://schemas.microsoft.com/office/drawing/2014/main" xmlns="" id="{305DE078-0D65-46DD-B85D-506F00FEE8DE}"/>
                </a:ext>
              </a:extLst>
            </p:cNvPr>
            <p:cNvSpPr/>
            <p:nvPr/>
          </p:nvSpPr>
          <p:spPr>
            <a:xfrm>
              <a:off x="6140874" y="1855696"/>
              <a:ext cx="764318" cy="76455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01</a:t>
              </a:r>
              <a:endParaRPr lang="zh-CN" altLang="en-US" sz="2800" dirty="0"/>
            </a:p>
          </p:txBody>
        </p:sp>
        <p:sp>
          <p:nvSpPr>
            <p:cNvPr id="14" name="Rectangle 24">
              <a:extLst>
                <a:ext uri="{FF2B5EF4-FFF2-40B4-BE49-F238E27FC236}">
                  <a16:creationId xmlns:a16="http://schemas.microsoft.com/office/drawing/2014/main" xmlns="" id="{F6EC1D3A-42C6-4D51-90D9-A14F251FFB5E}"/>
                </a:ext>
              </a:extLst>
            </p:cNvPr>
            <p:cNvSpPr>
              <a:spLocks noChangeArrowheads="1"/>
            </p:cNvSpPr>
            <p:nvPr/>
          </p:nvSpPr>
          <p:spPr bwMode="auto">
            <a:xfrm>
              <a:off x="7396538" y="3011411"/>
              <a:ext cx="4039968" cy="85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椭圆 14">
              <a:extLst>
                <a:ext uri="{FF2B5EF4-FFF2-40B4-BE49-F238E27FC236}">
                  <a16:creationId xmlns:a16="http://schemas.microsoft.com/office/drawing/2014/main" xmlns="" id="{C9A06E39-E1E6-4C29-BF50-9F2148C91E7E}"/>
                </a:ext>
              </a:extLst>
            </p:cNvPr>
            <p:cNvSpPr/>
            <p:nvPr/>
          </p:nvSpPr>
          <p:spPr>
            <a:xfrm>
              <a:off x="6140874" y="3152207"/>
              <a:ext cx="764318" cy="76455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02</a:t>
              </a:r>
              <a:endParaRPr lang="zh-CN" altLang="en-US" sz="2800" dirty="0"/>
            </a:p>
          </p:txBody>
        </p:sp>
        <p:sp>
          <p:nvSpPr>
            <p:cNvPr id="17" name="Rectangle 24">
              <a:extLst>
                <a:ext uri="{FF2B5EF4-FFF2-40B4-BE49-F238E27FC236}">
                  <a16:creationId xmlns:a16="http://schemas.microsoft.com/office/drawing/2014/main" xmlns="" id="{2724D192-C419-4C1F-A1B9-FD943D5C0B54}"/>
                </a:ext>
              </a:extLst>
            </p:cNvPr>
            <p:cNvSpPr>
              <a:spLocks noChangeArrowheads="1"/>
            </p:cNvSpPr>
            <p:nvPr/>
          </p:nvSpPr>
          <p:spPr bwMode="auto">
            <a:xfrm>
              <a:off x="7396538" y="4297873"/>
              <a:ext cx="4039968" cy="85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椭圆 17">
              <a:extLst>
                <a:ext uri="{FF2B5EF4-FFF2-40B4-BE49-F238E27FC236}">
                  <a16:creationId xmlns:a16="http://schemas.microsoft.com/office/drawing/2014/main" xmlns="" id="{8398C269-EA39-41B9-B588-C528BA27D1EA}"/>
                </a:ext>
              </a:extLst>
            </p:cNvPr>
            <p:cNvSpPr/>
            <p:nvPr/>
          </p:nvSpPr>
          <p:spPr>
            <a:xfrm>
              <a:off x="6140874" y="4438669"/>
              <a:ext cx="764318" cy="764554"/>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03</a:t>
              </a:r>
              <a:endParaRPr lang="zh-CN" altLang="en-US" sz="2800" dirty="0"/>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ppt_x</p:attrName>
                                        </p:attrNameLst>
                                      </p:cBhvr>
                                      <p:tavLst>
                                        <p:tav tm="0">
                                          <p:val>
                                            <p:strVal val="#ppt_x"/>
                                          </p:val>
                                        </p:tav>
                                        <p:tav tm="100000">
                                          <p:val>
                                            <p:strVal val="#ppt_x"/>
                                          </p:val>
                                        </p:tav>
                                      </p:tavLst>
                                    </p:anim>
                                    <p:anim calcmode="lin" valueType="num">
                                      <p:cBhvr>
                                        <p:cTn id="20"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866464D4-6CF7-433C-894A-35C6C0312DC3}"/>
              </a:ext>
            </a:extLst>
          </p:cNvPr>
          <p:cNvGrpSpPr/>
          <p:nvPr/>
        </p:nvGrpSpPr>
        <p:grpSpPr>
          <a:xfrm>
            <a:off x="1274814" y="1949040"/>
            <a:ext cx="9933845" cy="3881126"/>
            <a:chOff x="1468757" y="1325274"/>
            <a:chExt cx="6582231" cy="2571660"/>
          </a:xfrm>
        </p:grpSpPr>
        <p:sp>
          <p:nvSpPr>
            <p:cNvPr id="6" name="空心弧 10">
              <a:extLst>
                <a:ext uri="{FF2B5EF4-FFF2-40B4-BE49-F238E27FC236}">
                  <a16:creationId xmlns:a16="http://schemas.microsoft.com/office/drawing/2014/main" xmlns="" id="{01B57AB3-68E3-43AF-97AE-BB448EC53121}"/>
                </a:ext>
              </a:extLst>
            </p:cNvPr>
            <p:cNvSpPr>
              <a:spLocks noChangeArrowheads="1"/>
            </p:cNvSpPr>
            <p:nvPr/>
          </p:nvSpPr>
          <p:spPr bwMode="auto">
            <a:xfrm rot="16200000">
              <a:off x="1670370" y="1504662"/>
              <a:ext cx="2197100" cy="2200275"/>
            </a:xfrm>
            <a:custGeom>
              <a:avLst/>
              <a:gdLst>
                <a:gd name="G0" fmla="+- 9014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4"/>
                <a:gd name="G18" fmla="*/ 9014 1 2"/>
                <a:gd name="G19" fmla="+- G18 5400 0"/>
                <a:gd name="G20" fmla="cos G19 9868328"/>
                <a:gd name="G21" fmla="sin G19 9868328"/>
                <a:gd name="G22" fmla="+- G20 10800 0"/>
                <a:gd name="G23" fmla="+- G21 10800 0"/>
                <a:gd name="G24" fmla="+- 10800 0 G20"/>
                <a:gd name="G25" fmla="+- 9014 10800 0"/>
                <a:gd name="G26" fmla="?: G9 G17 G25"/>
                <a:gd name="G27" fmla="?: G9 0 21600"/>
                <a:gd name="G28" fmla="cos 10800 9868328"/>
                <a:gd name="G29" fmla="sin 10800 9868328"/>
                <a:gd name="G30" fmla="sin 9014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0 w 21600"/>
                <a:gd name="T15" fmla="*/ 15666 h 21600"/>
                <a:gd name="T16" fmla="*/ 10800 w 21600"/>
                <a:gd name="T17" fmla="*/ 1786 h 21600"/>
                <a:gd name="T18" fmla="*/ 19430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3"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0" y="12658"/>
                    <a:pt x="479" y="14486"/>
                    <a:pt x="1392" y="16105"/>
                  </a:cubicBezTo>
                  <a:close/>
                </a:path>
              </a:pathLst>
            </a:custGeom>
            <a:solidFill>
              <a:srgbClr val="C00000"/>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7" name="空心弧 11">
              <a:extLst>
                <a:ext uri="{FF2B5EF4-FFF2-40B4-BE49-F238E27FC236}">
                  <a16:creationId xmlns:a16="http://schemas.microsoft.com/office/drawing/2014/main" xmlns="" id="{12ED9207-7532-43A8-88E6-C590993FD381}"/>
                </a:ext>
              </a:extLst>
            </p:cNvPr>
            <p:cNvSpPr>
              <a:spLocks noChangeArrowheads="1"/>
            </p:cNvSpPr>
            <p:nvPr/>
          </p:nvSpPr>
          <p:spPr bwMode="auto">
            <a:xfrm rot="16426183">
              <a:off x="1846583" y="1682463"/>
              <a:ext cx="1822450" cy="1825625"/>
            </a:xfrm>
            <a:custGeom>
              <a:avLst/>
              <a:gdLst>
                <a:gd name="G0" fmla="+- 8722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2"/>
                <a:gd name="G18" fmla="*/ 8722 1 2"/>
                <a:gd name="G19" fmla="+- G18 5400 0"/>
                <a:gd name="G20" fmla="cos G19 13154032"/>
                <a:gd name="G21" fmla="sin G19 13154032"/>
                <a:gd name="G22" fmla="+- G20 10800 0"/>
                <a:gd name="G23" fmla="+- G21 10800 0"/>
                <a:gd name="G24" fmla="+- 10800 0 G20"/>
                <a:gd name="G25" fmla="+- 8722 10800 0"/>
                <a:gd name="G26" fmla="?: G9 G17 G25"/>
                <a:gd name="G27" fmla="?: G9 0 21600"/>
                <a:gd name="G28" fmla="cos 10800 13154032"/>
                <a:gd name="G29" fmla="sin 10800 13154032"/>
                <a:gd name="G30" fmla="sin 8722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78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1" y="7714"/>
                  </a:moveTo>
                  <a:cubicBezTo>
                    <a:pt x="3924" y="4322"/>
                    <a:pt x="7173" y="2078"/>
                    <a:pt x="10799" y="2078"/>
                  </a:cubicBezTo>
                  <a:cubicBezTo>
                    <a:pt x="14426" y="2078"/>
                    <a:pt x="17675" y="4322"/>
                    <a:pt x="18958" y="7714"/>
                  </a:cubicBezTo>
                  <a:lnTo>
                    <a:pt x="20901" y="6979"/>
                  </a:lnTo>
                  <a:cubicBezTo>
                    <a:pt x="19313" y="2779"/>
                    <a:pt x="15290" y="0"/>
                    <a:pt x="10800" y="0"/>
                  </a:cubicBezTo>
                  <a:cubicBezTo>
                    <a:pt x="6309" y="0"/>
                    <a:pt x="2286" y="2779"/>
                    <a:pt x="698" y="6979"/>
                  </a:cubicBezTo>
                  <a:close/>
                </a:path>
              </a:pathLst>
            </a:custGeom>
            <a:solidFill>
              <a:schemeClr val="tx2">
                <a:lumMod val="50000"/>
              </a:schemeClr>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8" name="空心弧 12">
              <a:extLst>
                <a:ext uri="{FF2B5EF4-FFF2-40B4-BE49-F238E27FC236}">
                  <a16:creationId xmlns:a16="http://schemas.microsoft.com/office/drawing/2014/main" xmlns="" id="{5C9E605B-2025-4945-AF1D-62E408FB2AEE}"/>
                </a:ext>
              </a:extLst>
            </p:cNvPr>
            <p:cNvSpPr>
              <a:spLocks noChangeArrowheads="1"/>
            </p:cNvSpPr>
            <p:nvPr/>
          </p:nvSpPr>
          <p:spPr bwMode="auto">
            <a:xfrm rot="16200000">
              <a:off x="1468757" y="1325274"/>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0" y="14574"/>
                    <a:pt x="1971" y="18075"/>
                    <a:pt x="5198" y="20033"/>
                  </a:cubicBezTo>
                  <a:close/>
                </a:path>
              </a:pathLst>
            </a:custGeom>
            <a:solidFill>
              <a:schemeClr val="tx2">
                <a:lumMod val="50000"/>
              </a:schemeClr>
            </a:solidFill>
            <a:ln>
              <a:noFill/>
            </a:ln>
            <a:extLst/>
          </p:spPr>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9" name="矩形 13">
              <a:extLst>
                <a:ext uri="{FF2B5EF4-FFF2-40B4-BE49-F238E27FC236}">
                  <a16:creationId xmlns:a16="http://schemas.microsoft.com/office/drawing/2014/main" xmlns="" id="{7DF404F1-2D82-49C2-A789-D8A2EA66228E}"/>
                </a:ext>
              </a:extLst>
            </p:cNvPr>
            <p:cNvSpPr>
              <a:spLocks noChangeArrowheads="1"/>
            </p:cNvSpPr>
            <p:nvPr/>
          </p:nvSpPr>
          <p:spPr bwMode="auto">
            <a:xfrm>
              <a:off x="2086296" y="2420650"/>
              <a:ext cx="2020887" cy="44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加入标题</a:t>
              </a:r>
            </a:p>
          </p:txBody>
        </p:sp>
        <p:grpSp>
          <p:nvGrpSpPr>
            <p:cNvPr id="10" name="组合 14">
              <a:extLst>
                <a:ext uri="{FF2B5EF4-FFF2-40B4-BE49-F238E27FC236}">
                  <a16:creationId xmlns:a16="http://schemas.microsoft.com/office/drawing/2014/main" xmlns="" id="{084391C9-2D0E-4C9F-9A90-7C2C7BB8584B}"/>
                </a:ext>
              </a:extLst>
            </p:cNvPr>
            <p:cNvGrpSpPr>
              <a:grpSpLocks/>
            </p:cNvGrpSpPr>
            <p:nvPr/>
          </p:nvGrpSpPr>
          <p:grpSpPr bwMode="auto">
            <a:xfrm>
              <a:off x="4239400" y="1404010"/>
              <a:ext cx="3811588" cy="690557"/>
              <a:chOff x="0" y="0"/>
              <a:chExt cx="3811400" cy="689432"/>
            </a:xfrm>
          </p:grpSpPr>
          <p:sp>
            <p:nvSpPr>
              <p:cNvPr id="20" name="矩形 15">
                <a:extLst>
                  <a:ext uri="{FF2B5EF4-FFF2-40B4-BE49-F238E27FC236}">
                    <a16:creationId xmlns:a16="http://schemas.microsoft.com/office/drawing/2014/main" xmlns="" id="{ADA0FFE6-3C87-4977-BCFA-40E9DF8F65F8}"/>
                  </a:ext>
                </a:extLst>
              </p:cNvPr>
              <p:cNvSpPr>
                <a:spLocks noChangeArrowheads="1"/>
              </p:cNvSpPr>
              <p:nvPr/>
            </p:nvSpPr>
            <p:spPr bwMode="auto">
              <a:xfrm>
                <a:off x="95245" y="72172"/>
                <a:ext cx="358757" cy="229911"/>
              </a:xfrm>
              <a:prstGeom prst="rect">
                <a:avLst/>
              </a:prstGeom>
              <a:solidFill>
                <a:schemeClr val="tx2">
                  <a:lumMod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21" name="TextBox 16">
                <a:extLst>
                  <a:ext uri="{FF2B5EF4-FFF2-40B4-BE49-F238E27FC236}">
                    <a16:creationId xmlns:a16="http://schemas.microsoft.com/office/drawing/2014/main" xmlns="" id="{5821FE6C-F5EA-4DF2-BC98-454328ADDB9E}"/>
                  </a:ext>
                </a:extLst>
              </p:cNvPr>
              <p:cNvSpPr>
                <a:spLocks noChangeArrowheads="1"/>
              </p:cNvSpPr>
              <p:nvPr/>
            </p:nvSpPr>
            <p:spPr bwMode="auto">
              <a:xfrm>
                <a:off x="0" y="343308"/>
                <a:ext cx="3811400" cy="346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22" name="矩形 17">
                <a:extLst>
                  <a:ext uri="{FF2B5EF4-FFF2-40B4-BE49-F238E27FC236}">
                    <a16:creationId xmlns:a16="http://schemas.microsoft.com/office/drawing/2014/main" xmlns="" id="{3ADB0419-AAD0-46DF-966A-4D9D216BA460}"/>
                  </a:ext>
                </a:extLst>
              </p:cNvPr>
              <p:cNvSpPr>
                <a:spLocks noChangeArrowheads="1"/>
              </p:cNvSpPr>
              <p:nvPr/>
            </p:nvSpPr>
            <p:spPr bwMode="auto">
              <a:xfrm>
                <a:off x="558773" y="0"/>
                <a:ext cx="2020788" cy="26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p>
            </p:txBody>
          </p:sp>
        </p:grpSp>
        <p:grpSp>
          <p:nvGrpSpPr>
            <p:cNvPr id="11" name="组合 18">
              <a:extLst>
                <a:ext uri="{FF2B5EF4-FFF2-40B4-BE49-F238E27FC236}">
                  <a16:creationId xmlns:a16="http://schemas.microsoft.com/office/drawing/2014/main" xmlns="" id="{E24018B7-03F5-4B25-9AD5-785B763F0876}"/>
                </a:ext>
              </a:extLst>
            </p:cNvPr>
            <p:cNvGrpSpPr>
              <a:grpSpLocks/>
            </p:cNvGrpSpPr>
            <p:nvPr/>
          </p:nvGrpSpPr>
          <p:grpSpPr bwMode="auto">
            <a:xfrm>
              <a:off x="4229064" y="2282333"/>
              <a:ext cx="3811588" cy="711238"/>
              <a:chOff x="0" y="0"/>
              <a:chExt cx="3811399" cy="711223"/>
            </a:xfrm>
          </p:grpSpPr>
          <p:sp>
            <p:nvSpPr>
              <p:cNvPr id="17" name="矩形 19">
                <a:extLst>
                  <a:ext uri="{FF2B5EF4-FFF2-40B4-BE49-F238E27FC236}">
                    <a16:creationId xmlns:a16="http://schemas.microsoft.com/office/drawing/2014/main" xmlns="" id="{0CA67ED5-31D3-46B0-9D72-5D64E436DB3B}"/>
                  </a:ext>
                </a:extLst>
              </p:cNvPr>
              <p:cNvSpPr>
                <a:spLocks noChangeArrowheads="1"/>
              </p:cNvSpPr>
              <p:nvPr/>
            </p:nvSpPr>
            <p:spPr bwMode="auto">
              <a:xfrm>
                <a:off x="95245" y="92989"/>
                <a:ext cx="358757" cy="230264"/>
              </a:xfrm>
              <a:prstGeom prst="rect">
                <a:avLst/>
              </a:prstGeom>
              <a:solidFill>
                <a:srgbClr val="C0000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8" name="TextBox 20">
                <a:extLst>
                  <a:ext uri="{FF2B5EF4-FFF2-40B4-BE49-F238E27FC236}">
                    <a16:creationId xmlns:a16="http://schemas.microsoft.com/office/drawing/2014/main" xmlns="" id="{9E925414-9831-44EB-99AE-C5EEBB0D1634}"/>
                  </a:ext>
                </a:extLst>
              </p:cNvPr>
              <p:cNvSpPr>
                <a:spLocks noChangeArrowheads="1"/>
              </p:cNvSpPr>
              <p:nvPr/>
            </p:nvSpPr>
            <p:spPr bwMode="auto">
              <a:xfrm>
                <a:off x="0" y="364541"/>
                <a:ext cx="3811399" cy="346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9" name="矩形 21">
                <a:extLst>
                  <a:ext uri="{FF2B5EF4-FFF2-40B4-BE49-F238E27FC236}">
                    <a16:creationId xmlns:a16="http://schemas.microsoft.com/office/drawing/2014/main" xmlns="" id="{34CE0712-2162-417F-8DB1-B9D4C148D5C2}"/>
                  </a:ext>
                </a:extLst>
              </p:cNvPr>
              <p:cNvSpPr>
                <a:spLocks noChangeArrowheads="1"/>
              </p:cNvSpPr>
              <p:nvPr/>
            </p:nvSpPr>
            <p:spPr bwMode="auto">
              <a:xfrm>
                <a:off x="558772" y="0"/>
                <a:ext cx="2020787" cy="265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sz="20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grpSp>
        <p:grpSp>
          <p:nvGrpSpPr>
            <p:cNvPr id="12" name="组合 22">
              <a:extLst>
                <a:ext uri="{FF2B5EF4-FFF2-40B4-BE49-F238E27FC236}">
                  <a16:creationId xmlns:a16="http://schemas.microsoft.com/office/drawing/2014/main" xmlns="" id="{F3BA2F28-B7E4-43A9-8F4A-B7393FD87CA7}"/>
                </a:ext>
              </a:extLst>
            </p:cNvPr>
            <p:cNvGrpSpPr>
              <a:grpSpLocks/>
            </p:cNvGrpSpPr>
            <p:nvPr/>
          </p:nvGrpSpPr>
          <p:grpSpPr bwMode="auto">
            <a:xfrm>
              <a:off x="4211960" y="3219306"/>
              <a:ext cx="3811588" cy="677628"/>
              <a:chOff x="0" y="0"/>
              <a:chExt cx="3811398" cy="677314"/>
            </a:xfrm>
          </p:grpSpPr>
          <p:sp>
            <p:nvSpPr>
              <p:cNvPr id="13" name="矩形 23">
                <a:extLst>
                  <a:ext uri="{FF2B5EF4-FFF2-40B4-BE49-F238E27FC236}">
                    <a16:creationId xmlns:a16="http://schemas.microsoft.com/office/drawing/2014/main" xmlns="" id="{280F0DA0-91A7-4ED2-8132-35DEB33563CE}"/>
                  </a:ext>
                </a:extLst>
              </p:cNvPr>
              <p:cNvSpPr>
                <a:spLocks noChangeArrowheads="1"/>
              </p:cNvSpPr>
              <p:nvPr/>
            </p:nvSpPr>
            <p:spPr bwMode="auto">
              <a:xfrm>
                <a:off x="95245" y="59234"/>
                <a:ext cx="358757" cy="230264"/>
              </a:xfrm>
              <a:prstGeom prst="rect">
                <a:avLst/>
              </a:prstGeom>
              <a:solidFill>
                <a:schemeClr val="tx2">
                  <a:lumMod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200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14" name="TextBox 24">
                <a:extLst>
                  <a:ext uri="{FF2B5EF4-FFF2-40B4-BE49-F238E27FC236}">
                    <a16:creationId xmlns:a16="http://schemas.microsoft.com/office/drawing/2014/main" xmlns="" id="{D23A6DEB-BAAA-499F-AFB2-8A6F3BD232E9}"/>
                  </a:ext>
                </a:extLst>
              </p:cNvPr>
              <p:cNvSpPr>
                <a:spLocks noChangeArrowheads="1"/>
              </p:cNvSpPr>
              <p:nvPr/>
            </p:nvSpPr>
            <p:spPr bwMode="auto">
              <a:xfrm>
                <a:off x="0" y="330786"/>
                <a:ext cx="3811398" cy="34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chemeClr val="bg1">
                        <a:lumMod val="50000"/>
                      </a:schemeClr>
                    </a:solidFill>
                    <a:latin typeface="微软雅黑" panose="020B0503020204020204" pitchFamily="34" charset="-122"/>
                    <a:ea typeface="微软雅黑" panose="020B0503020204020204" pitchFamily="34" charset="-122"/>
                    <a:sym typeface="宋体" pitchFamily="2" charset="-122"/>
                  </a:rPr>
                  <a:t>这里输入简单的文字概述这里输入简单文字概述简单的文字概述这里输入简单的文字概述这里输入简单</a:t>
                </a:r>
              </a:p>
            </p:txBody>
          </p:sp>
          <p:sp>
            <p:nvSpPr>
              <p:cNvPr id="15" name="矩形 25">
                <a:extLst>
                  <a:ext uri="{FF2B5EF4-FFF2-40B4-BE49-F238E27FC236}">
                    <a16:creationId xmlns:a16="http://schemas.microsoft.com/office/drawing/2014/main" xmlns="" id="{613100BE-33E9-4C13-9898-317A9C1991E7}"/>
                  </a:ext>
                </a:extLst>
              </p:cNvPr>
              <p:cNvSpPr>
                <a:spLocks noChangeArrowheads="1"/>
              </p:cNvSpPr>
              <p:nvPr/>
            </p:nvSpPr>
            <p:spPr bwMode="auto">
              <a:xfrm>
                <a:off x="558772" y="0"/>
                <a:ext cx="2020787" cy="264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输入相关标题</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6487295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61C2C398-942A-45CB-8EBC-4FEF80F57F37}"/>
              </a:ext>
            </a:extLst>
          </p:cNvPr>
          <p:cNvGrpSpPr/>
          <p:nvPr/>
        </p:nvGrpSpPr>
        <p:grpSpPr>
          <a:xfrm>
            <a:off x="6673629" y="1944195"/>
            <a:ext cx="4152172" cy="3869068"/>
            <a:chOff x="3782676" y="1752363"/>
            <a:chExt cx="4730595" cy="4408055"/>
          </a:xfrm>
        </p:grpSpPr>
        <p:sp>
          <p:nvSpPr>
            <p:cNvPr id="6" name="Rectangle 3">
              <a:extLst>
                <a:ext uri="{FF2B5EF4-FFF2-40B4-BE49-F238E27FC236}">
                  <a16:creationId xmlns:a16="http://schemas.microsoft.com/office/drawing/2014/main" xmlns="" id="{962DE340-A5F7-425D-A9EE-38107DD910E5}"/>
                </a:ext>
              </a:extLst>
            </p:cNvPr>
            <p:cNvSpPr/>
            <p:nvPr/>
          </p:nvSpPr>
          <p:spPr>
            <a:xfrm>
              <a:off x="3782676" y="1752363"/>
              <a:ext cx="4730595" cy="135892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4">
              <a:extLst>
                <a:ext uri="{FF2B5EF4-FFF2-40B4-BE49-F238E27FC236}">
                  <a16:creationId xmlns:a16="http://schemas.microsoft.com/office/drawing/2014/main" xmlns="" id="{19F8AC04-FDF1-4C05-A452-4DD3313EAC5C}"/>
                </a:ext>
              </a:extLst>
            </p:cNvPr>
            <p:cNvSpPr/>
            <p:nvPr/>
          </p:nvSpPr>
          <p:spPr>
            <a:xfrm>
              <a:off x="3782676" y="3257553"/>
              <a:ext cx="4730595" cy="13589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5">
              <a:extLst>
                <a:ext uri="{FF2B5EF4-FFF2-40B4-BE49-F238E27FC236}">
                  <a16:creationId xmlns:a16="http://schemas.microsoft.com/office/drawing/2014/main" xmlns="" id="{0CE6CC46-B3CB-4295-9C51-E10D26E334D2}"/>
                </a:ext>
              </a:extLst>
            </p:cNvPr>
            <p:cNvSpPr/>
            <p:nvPr/>
          </p:nvSpPr>
          <p:spPr>
            <a:xfrm>
              <a:off x="3782676" y="4801496"/>
              <a:ext cx="4730595" cy="1358922"/>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Box 10">
              <a:extLst>
                <a:ext uri="{FF2B5EF4-FFF2-40B4-BE49-F238E27FC236}">
                  <a16:creationId xmlns:a16="http://schemas.microsoft.com/office/drawing/2014/main" xmlns="" id="{72D3044C-3AD7-42DB-BA3C-46D43A8753F1}"/>
                </a:ext>
              </a:extLst>
            </p:cNvPr>
            <p:cNvSpPr txBox="1">
              <a:spLocks noChangeArrowheads="1"/>
            </p:cNvSpPr>
            <p:nvPr/>
          </p:nvSpPr>
          <p:spPr bwMode="auto">
            <a:xfrm>
              <a:off x="5174857" y="1940463"/>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0" name="Text Box 10">
              <a:extLst>
                <a:ext uri="{FF2B5EF4-FFF2-40B4-BE49-F238E27FC236}">
                  <a16:creationId xmlns:a16="http://schemas.microsoft.com/office/drawing/2014/main" xmlns="" id="{E0493B1D-4871-4412-8E68-4D91D10AF1AB}"/>
                </a:ext>
              </a:extLst>
            </p:cNvPr>
            <p:cNvSpPr txBox="1">
              <a:spLocks noChangeArrowheads="1"/>
            </p:cNvSpPr>
            <p:nvPr/>
          </p:nvSpPr>
          <p:spPr bwMode="auto">
            <a:xfrm>
              <a:off x="3992208" y="3445653"/>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1" name="Text Box 10">
              <a:extLst>
                <a:ext uri="{FF2B5EF4-FFF2-40B4-BE49-F238E27FC236}">
                  <a16:creationId xmlns:a16="http://schemas.microsoft.com/office/drawing/2014/main" xmlns="" id="{E428BD47-DEE9-48B2-8F5A-A6A9DB7F0BC4}"/>
                </a:ext>
              </a:extLst>
            </p:cNvPr>
            <p:cNvSpPr txBox="1">
              <a:spLocks noChangeArrowheads="1"/>
            </p:cNvSpPr>
            <p:nvPr/>
          </p:nvSpPr>
          <p:spPr bwMode="auto">
            <a:xfrm>
              <a:off x="5174857" y="4975219"/>
              <a:ext cx="3225406" cy="894162"/>
            </a:xfrm>
            <a:prstGeom prst="rect">
              <a:avLst/>
            </a:prstGeom>
            <a:noFill/>
            <a:ln w="9525">
              <a:noFill/>
              <a:miter lim="800000"/>
              <a:headEnd/>
              <a:tailEnd/>
            </a:ln>
          </p:spPr>
          <p:txBody>
            <a:bodyPr wrap="square" lIns="45720" tIns="22860" rIns="45720" bIns="2286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点击此处更换文本点击添加点击此处更换文本点击添加</a:t>
              </a:r>
              <a:endParaRPr lang="en-US" altLang="zh-CN" sz="1200" dirty="0">
                <a:solidFill>
                  <a:schemeClr val="bg1"/>
                </a:solidFill>
                <a:latin typeface="微软雅黑" panose="020B0503020204020204" pitchFamily="34" charset="-122"/>
                <a:ea typeface="微软雅黑" panose="020B0503020204020204" pitchFamily="34" charset="-122"/>
                <a:cs typeface="Lato Regular"/>
              </a:endParaRPr>
            </a:p>
          </p:txBody>
        </p:sp>
        <p:grpSp>
          <p:nvGrpSpPr>
            <p:cNvPr id="12" name="Group 9">
              <a:extLst>
                <a:ext uri="{FF2B5EF4-FFF2-40B4-BE49-F238E27FC236}">
                  <a16:creationId xmlns:a16="http://schemas.microsoft.com/office/drawing/2014/main" xmlns="" id="{68FCC4AC-3DE2-461C-A027-9B434ABF843D}"/>
                </a:ext>
              </a:extLst>
            </p:cNvPr>
            <p:cNvGrpSpPr/>
            <p:nvPr/>
          </p:nvGrpSpPr>
          <p:grpSpPr>
            <a:xfrm>
              <a:off x="7250865" y="3637724"/>
              <a:ext cx="913615" cy="677468"/>
              <a:chOff x="4572000" y="3414713"/>
              <a:chExt cx="374651" cy="277813"/>
            </a:xfrm>
            <a:solidFill>
              <a:schemeClr val="bg1"/>
            </a:solidFill>
          </p:grpSpPr>
          <p:sp>
            <p:nvSpPr>
              <p:cNvPr id="21" name="Freeform 17">
                <a:extLst>
                  <a:ext uri="{FF2B5EF4-FFF2-40B4-BE49-F238E27FC236}">
                    <a16:creationId xmlns:a16="http://schemas.microsoft.com/office/drawing/2014/main" xmlns="" id="{07FFB639-E482-4B23-8031-FF3391E366D1}"/>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8">
                <a:extLst>
                  <a:ext uri="{FF2B5EF4-FFF2-40B4-BE49-F238E27FC236}">
                    <a16:creationId xmlns:a16="http://schemas.microsoft.com/office/drawing/2014/main" xmlns="" id="{BD05B96E-0396-4C0E-A146-B545F91688D6}"/>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xmlns="" id="{2887BE0E-BA2A-4852-847D-9A94D078138C}"/>
                </a:ext>
              </a:extLst>
            </p:cNvPr>
            <p:cNvGrpSpPr/>
            <p:nvPr/>
          </p:nvGrpSpPr>
          <p:grpSpPr>
            <a:xfrm>
              <a:off x="4194397" y="5104251"/>
              <a:ext cx="768090" cy="753410"/>
              <a:chOff x="2905125" y="4002088"/>
              <a:chExt cx="249238" cy="244475"/>
            </a:xfrm>
            <a:solidFill>
              <a:schemeClr val="bg1"/>
            </a:solidFill>
          </p:grpSpPr>
          <p:sp>
            <p:nvSpPr>
              <p:cNvPr id="19" name="Freeform 50">
                <a:extLst>
                  <a:ext uri="{FF2B5EF4-FFF2-40B4-BE49-F238E27FC236}">
                    <a16:creationId xmlns:a16="http://schemas.microsoft.com/office/drawing/2014/main" xmlns="" id="{B2E58F0F-29CB-4C64-8815-0B0DA1063DC6}"/>
                  </a:ext>
                </a:extLst>
              </p:cNvPr>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51">
                <a:extLst>
                  <a:ext uri="{FF2B5EF4-FFF2-40B4-BE49-F238E27FC236}">
                    <a16:creationId xmlns:a16="http://schemas.microsoft.com/office/drawing/2014/main" xmlns="" id="{6E8AD5BC-E7D2-4B91-807A-EB175B824C41}"/>
                  </a:ext>
                </a:extLst>
              </p:cNvPr>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4" name="Group 15">
              <a:extLst>
                <a:ext uri="{FF2B5EF4-FFF2-40B4-BE49-F238E27FC236}">
                  <a16:creationId xmlns:a16="http://schemas.microsoft.com/office/drawing/2014/main" xmlns="" id="{87E2A93D-4BE2-4E6D-BF34-6193B163B61B}"/>
                </a:ext>
              </a:extLst>
            </p:cNvPr>
            <p:cNvGrpSpPr/>
            <p:nvPr/>
          </p:nvGrpSpPr>
          <p:grpSpPr>
            <a:xfrm>
              <a:off x="4154494" y="2104988"/>
              <a:ext cx="912849" cy="674169"/>
              <a:chOff x="3052763" y="2647950"/>
              <a:chExt cx="346075" cy="255588"/>
            </a:xfrm>
            <a:solidFill>
              <a:schemeClr val="bg1"/>
            </a:solidFill>
          </p:grpSpPr>
          <p:sp>
            <p:nvSpPr>
              <p:cNvPr id="15" name="Freeform 108">
                <a:extLst>
                  <a:ext uri="{FF2B5EF4-FFF2-40B4-BE49-F238E27FC236}">
                    <a16:creationId xmlns:a16="http://schemas.microsoft.com/office/drawing/2014/main" xmlns="" id="{8525285A-0ADA-470F-BBD9-B2C6AFBE40E7}"/>
                  </a:ext>
                </a:extLst>
              </p:cNvPr>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9">
                <a:extLst>
                  <a:ext uri="{FF2B5EF4-FFF2-40B4-BE49-F238E27FC236}">
                    <a16:creationId xmlns:a16="http://schemas.microsoft.com/office/drawing/2014/main" xmlns="" id="{4C4F9FD9-BB4B-46C4-A622-132893DC9F87}"/>
                  </a:ext>
                </a:extLst>
              </p:cNvPr>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0">
                <a:extLst>
                  <a:ext uri="{FF2B5EF4-FFF2-40B4-BE49-F238E27FC236}">
                    <a16:creationId xmlns:a16="http://schemas.microsoft.com/office/drawing/2014/main" xmlns="" id="{995859EF-4738-4C82-A0B6-A6E854455AD0}"/>
                  </a:ext>
                </a:extLst>
              </p:cNvPr>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23" name="Group 16">
            <a:extLst>
              <a:ext uri="{FF2B5EF4-FFF2-40B4-BE49-F238E27FC236}">
                <a16:creationId xmlns:a16="http://schemas.microsoft.com/office/drawing/2014/main" xmlns="" id="{087A3D10-608B-4B03-B717-77DBD80C0F04}"/>
              </a:ext>
            </a:extLst>
          </p:cNvPr>
          <p:cNvGrpSpPr>
            <a:grpSpLocks/>
          </p:cNvGrpSpPr>
          <p:nvPr/>
        </p:nvGrpSpPr>
        <p:grpSpPr bwMode="auto">
          <a:xfrm flipH="1">
            <a:off x="1278355" y="1984584"/>
            <a:ext cx="4987618" cy="3754276"/>
            <a:chOff x="3200238" y="2031113"/>
            <a:chExt cx="4303307" cy="3238214"/>
          </a:xfrm>
        </p:grpSpPr>
        <p:grpSp>
          <p:nvGrpSpPr>
            <p:cNvPr id="24" name="Group 3">
              <a:extLst>
                <a:ext uri="{FF2B5EF4-FFF2-40B4-BE49-F238E27FC236}">
                  <a16:creationId xmlns:a16="http://schemas.microsoft.com/office/drawing/2014/main" xmlns="" id="{AB87BBFD-8EA6-4D74-B2CA-5C4589ABC8F9}"/>
                </a:ext>
              </a:extLst>
            </p:cNvPr>
            <p:cNvGrpSpPr>
              <a:grpSpLocks/>
            </p:cNvGrpSpPr>
            <p:nvPr/>
          </p:nvGrpSpPr>
          <p:grpSpPr bwMode="auto">
            <a:xfrm>
              <a:off x="3200238" y="2031113"/>
              <a:ext cx="4303307" cy="3238214"/>
              <a:chOff x="3366492" y="2204299"/>
              <a:chExt cx="4303307" cy="3238214"/>
            </a:xfrm>
          </p:grpSpPr>
          <p:sp>
            <p:nvSpPr>
              <p:cNvPr id="28" name="AutoShape 3">
                <a:extLst>
                  <a:ext uri="{FF2B5EF4-FFF2-40B4-BE49-F238E27FC236}">
                    <a16:creationId xmlns:a16="http://schemas.microsoft.com/office/drawing/2014/main" xmlns="" id="{C8A5273C-1045-49CA-B767-54215A042122}"/>
                  </a:ext>
                </a:extLst>
              </p:cNvPr>
              <p:cNvSpPr>
                <a:spLocks noChangeAspect="1" noChangeArrowheads="1" noTextEdit="1"/>
              </p:cNvSpPr>
              <p:nvPr/>
            </p:nvSpPr>
            <p:spPr bwMode="auto">
              <a:xfrm rot="-5400000">
                <a:off x="3987896" y="1766574"/>
                <a:ext cx="3060500" cy="411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p>
            </p:txBody>
          </p:sp>
          <p:sp>
            <p:nvSpPr>
              <p:cNvPr id="29" name="Freeform 5">
                <a:extLst>
                  <a:ext uri="{FF2B5EF4-FFF2-40B4-BE49-F238E27FC236}">
                    <a16:creationId xmlns:a16="http://schemas.microsoft.com/office/drawing/2014/main" xmlns="" id="{69D81BBE-AAD3-4D4C-8CF4-7B768F318C6E}"/>
                  </a:ext>
                </a:extLst>
              </p:cNvPr>
              <p:cNvSpPr>
                <a:spLocks/>
              </p:cNvSpPr>
              <p:nvPr/>
            </p:nvSpPr>
            <p:spPr bwMode="auto">
              <a:xfrm rot="16200000">
                <a:off x="5169718" y="4012303"/>
                <a:ext cx="1363543" cy="696847"/>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3"/>
                      <a:pt x="294" y="183"/>
                      <a:pt x="364" y="246"/>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30" name="Freeform 6">
                <a:extLst>
                  <a:ext uri="{FF2B5EF4-FFF2-40B4-BE49-F238E27FC236}">
                    <a16:creationId xmlns:a16="http://schemas.microsoft.com/office/drawing/2014/main" xmlns="" id="{F28DCC9F-E7F3-4CCC-85EC-36C8F36CD9BB}"/>
                  </a:ext>
                </a:extLst>
              </p:cNvPr>
              <p:cNvSpPr>
                <a:spLocks/>
              </p:cNvSpPr>
              <p:nvPr/>
            </p:nvSpPr>
            <p:spPr bwMode="auto">
              <a:xfrm rot="16200000">
                <a:off x="6641191" y="4013891"/>
                <a:ext cx="1363543" cy="693673"/>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33" name="Freeform 7">
                <a:extLst>
                  <a:ext uri="{FF2B5EF4-FFF2-40B4-BE49-F238E27FC236}">
                    <a16:creationId xmlns:a16="http://schemas.microsoft.com/office/drawing/2014/main" xmlns="" id="{842279A6-F91A-41AD-A6F5-33FDC7D94619}"/>
                  </a:ext>
                </a:extLst>
              </p:cNvPr>
              <p:cNvSpPr>
                <a:spLocks/>
              </p:cNvSpPr>
              <p:nvPr/>
            </p:nvSpPr>
            <p:spPr bwMode="auto">
              <a:xfrm rot="16200000">
                <a:off x="6240388" y="4413114"/>
                <a:ext cx="693677" cy="1365121"/>
              </a:xfrm>
              <a:custGeom>
                <a:avLst/>
                <a:gdLst>
                  <a:gd name="T0" fmla="*/ 246 w 246"/>
                  <a:gd name="T1" fmla="*/ 118 h 483"/>
                  <a:gd name="T2" fmla="*/ 128 w 246"/>
                  <a:gd name="T3" fmla="*/ 0 h 483"/>
                  <a:gd name="T4" fmla="*/ 128 w 246"/>
                  <a:gd name="T5" fmla="*/ 483 h 483"/>
                  <a:gd name="T6" fmla="*/ 246 w 246"/>
                  <a:gd name="T7" fmla="*/ 365 h 483"/>
                  <a:gd name="T8" fmla="*/ 246 w 246"/>
                  <a:gd name="T9" fmla="*/ 118 h 483"/>
                </a:gdLst>
                <a:ahLst/>
                <a:cxnLst>
                  <a:cxn ang="0">
                    <a:pos x="T0" y="T1"/>
                  </a:cxn>
                  <a:cxn ang="0">
                    <a:pos x="T2" y="T3"/>
                  </a:cxn>
                  <a:cxn ang="0">
                    <a:pos x="T4" y="T5"/>
                  </a:cxn>
                  <a:cxn ang="0">
                    <a:pos x="T6" y="T7"/>
                  </a:cxn>
                  <a:cxn ang="0">
                    <a:pos x="T8" y="T9"/>
                  </a:cxn>
                </a:cxnLst>
                <a:rect l="0" t="0" r="r" b="b"/>
                <a:pathLst>
                  <a:path w="246" h="483">
                    <a:moveTo>
                      <a:pt x="246" y="118"/>
                    </a:moveTo>
                    <a:cubicBezTo>
                      <a:pt x="128" y="0"/>
                      <a:pt x="128" y="0"/>
                      <a:pt x="128" y="0"/>
                    </a:cubicBezTo>
                    <a:cubicBezTo>
                      <a:pt x="0" y="135"/>
                      <a:pt x="0" y="347"/>
                      <a:pt x="128" y="483"/>
                    </a:cubicBezTo>
                    <a:cubicBezTo>
                      <a:pt x="246" y="365"/>
                      <a:pt x="246" y="365"/>
                      <a:pt x="246" y="365"/>
                    </a:cubicBezTo>
                    <a:cubicBezTo>
                      <a:pt x="183" y="295"/>
                      <a:pt x="183" y="188"/>
                      <a:pt x="246" y="11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1600">
                  <a:latin typeface="+mn-lt"/>
                  <a:ea typeface="+mn-ea"/>
                </a:endParaRPr>
              </a:p>
            </p:txBody>
          </p:sp>
          <p:sp>
            <p:nvSpPr>
              <p:cNvPr id="34" name="Freeform 8">
                <a:extLst>
                  <a:ext uri="{FF2B5EF4-FFF2-40B4-BE49-F238E27FC236}">
                    <a16:creationId xmlns:a16="http://schemas.microsoft.com/office/drawing/2014/main" xmlns="" id="{C12CCB0C-71C4-4B0E-B191-7C08DC14E721}"/>
                  </a:ext>
                </a:extLst>
              </p:cNvPr>
              <p:cNvSpPr>
                <a:spLocks/>
              </p:cNvSpPr>
              <p:nvPr/>
            </p:nvSpPr>
            <p:spPr bwMode="auto">
              <a:xfrm rot="16200000">
                <a:off x="6240388" y="2943219"/>
                <a:ext cx="693677" cy="1365121"/>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7"/>
                      <a:pt x="246" y="135"/>
                      <a:pt x="118" y="0"/>
                    </a:cubicBezTo>
                    <a:close/>
                  </a:path>
                </a:pathLst>
              </a:custGeom>
              <a:solidFill>
                <a:srgbClr val="C00000"/>
              </a:solidFill>
              <a:ln>
                <a:noFill/>
              </a:ln>
              <a:extLst/>
            </p:spPr>
            <p:txBody>
              <a:bodyPr/>
              <a:lstStyle/>
              <a:p>
                <a:pPr fontAlgn="auto">
                  <a:spcBef>
                    <a:spcPts val="0"/>
                  </a:spcBef>
                  <a:spcAft>
                    <a:spcPts val="0"/>
                  </a:spcAft>
                  <a:defRPr/>
                </a:pPr>
                <a:endParaRPr lang="en-US" sz="1600">
                  <a:latin typeface="+mn-lt"/>
                  <a:ea typeface="+mn-ea"/>
                </a:endParaRPr>
              </a:p>
            </p:txBody>
          </p:sp>
          <p:sp>
            <p:nvSpPr>
              <p:cNvPr id="35" name="Freeform 9">
                <a:extLst>
                  <a:ext uri="{FF2B5EF4-FFF2-40B4-BE49-F238E27FC236}">
                    <a16:creationId xmlns:a16="http://schemas.microsoft.com/office/drawing/2014/main" xmlns="" id="{C1C565D8-759B-4E29-AE10-33795915A10E}"/>
                  </a:ext>
                </a:extLst>
              </p:cNvPr>
              <p:cNvSpPr>
                <a:spLocks/>
              </p:cNvSpPr>
              <p:nvPr/>
            </p:nvSpPr>
            <p:spPr bwMode="auto">
              <a:xfrm rot="16200000">
                <a:off x="3030764" y="4009923"/>
                <a:ext cx="1365129" cy="693673"/>
              </a:xfrm>
              <a:custGeom>
                <a:avLst/>
                <a:gdLst>
                  <a:gd name="T0" fmla="*/ 365 w 483"/>
                  <a:gd name="T1" fmla="*/ 246 h 246"/>
                  <a:gd name="T2" fmla="*/ 483 w 483"/>
                  <a:gd name="T3" fmla="*/ 128 h 246"/>
                  <a:gd name="T4" fmla="*/ 0 w 483"/>
                  <a:gd name="T5" fmla="*/ 128 h 246"/>
                  <a:gd name="T6" fmla="*/ 118 w 483"/>
                  <a:gd name="T7" fmla="*/ 246 h 246"/>
                  <a:gd name="T8" fmla="*/ 365 w 483"/>
                  <a:gd name="T9" fmla="*/ 246 h 246"/>
                </a:gdLst>
                <a:ahLst/>
                <a:cxnLst>
                  <a:cxn ang="0">
                    <a:pos x="T0" y="T1"/>
                  </a:cxn>
                  <a:cxn ang="0">
                    <a:pos x="T2" y="T3"/>
                  </a:cxn>
                  <a:cxn ang="0">
                    <a:pos x="T4" y="T5"/>
                  </a:cxn>
                  <a:cxn ang="0">
                    <a:pos x="T6" y="T7"/>
                  </a:cxn>
                  <a:cxn ang="0">
                    <a:pos x="T8" y="T9"/>
                  </a:cxn>
                </a:cxnLst>
                <a:rect l="0" t="0" r="r" b="b"/>
                <a:pathLst>
                  <a:path w="483" h="246">
                    <a:moveTo>
                      <a:pt x="365" y="246"/>
                    </a:moveTo>
                    <a:cubicBezTo>
                      <a:pt x="483" y="128"/>
                      <a:pt x="483" y="128"/>
                      <a:pt x="483" y="128"/>
                    </a:cubicBezTo>
                    <a:cubicBezTo>
                      <a:pt x="347" y="0"/>
                      <a:pt x="135" y="0"/>
                      <a:pt x="0" y="128"/>
                    </a:cubicBezTo>
                    <a:cubicBezTo>
                      <a:pt x="118" y="246"/>
                      <a:pt x="118" y="246"/>
                      <a:pt x="118" y="246"/>
                    </a:cubicBezTo>
                    <a:cubicBezTo>
                      <a:pt x="188" y="183"/>
                      <a:pt x="295" y="183"/>
                      <a:pt x="365" y="246"/>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36" name="Freeform 10">
                <a:extLst>
                  <a:ext uri="{FF2B5EF4-FFF2-40B4-BE49-F238E27FC236}">
                    <a16:creationId xmlns:a16="http://schemas.microsoft.com/office/drawing/2014/main" xmlns="" id="{7A7B67BA-5F36-425F-AF4A-EB4F79A6412C}"/>
                  </a:ext>
                </a:extLst>
              </p:cNvPr>
              <p:cNvSpPr>
                <a:spLocks/>
              </p:cNvSpPr>
              <p:nvPr/>
            </p:nvSpPr>
            <p:spPr bwMode="auto">
              <a:xfrm rot="16200000">
                <a:off x="4499063" y="4009923"/>
                <a:ext cx="1365129" cy="693672"/>
              </a:xfrm>
              <a:custGeom>
                <a:avLst/>
                <a:gdLst>
                  <a:gd name="T0" fmla="*/ 118 w 483"/>
                  <a:gd name="T1" fmla="*/ 0 h 246"/>
                  <a:gd name="T2" fmla="*/ 0 w 483"/>
                  <a:gd name="T3" fmla="*/ 118 h 246"/>
                  <a:gd name="T4" fmla="*/ 483 w 483"/>
                  <a:gd name="T5" fmla="*/ 118 h 246"/>
                  <a:gd name="T6" fmla="*/ 365 w 483"/>
                  <a:gd name="T7" fmla="*/ 0 h 246"/>
                  <a:gd name="T8" fmla="*/ 118 w 483"/>
                  <a:gd name="T9" fmla="*/ 0 h 246"/>
                </a:gdLst>
                <a:ahLst/>
                <a:cxnLst>
                  <a:cxn ang="0">
                    <a:pos x="T0" y="T1"/>
                  </a:cxn>
                  <a:cxn ang="0">
                    <a:pos x="T2" y="T3"/>
                  </a:cxn>
                  <a:cxn ang="0">
                    <a:pos x="T4" y="T5"/>
                  </a:cxn>
                  <a:cxn ang="0">
                    <a:pos x="T6" y="T7"/>
                  </a:cxn>
                  <a:cxn ang="0">
                    <a:pos x="T8" y="T9"/>
                  </a:cxn>
                </a:cxnLst>
                <a:rect l="0" t="0" r="r" b="b"/>
                <a:pathLst>
                  <a:path w="483" h="246">
                    <a:moveTo>
                      <a:pt x="118" y="0"/>
                    </a:moveTo>
                    <a:cubicBezTo>
                      <a:pt x="0" y="118"/>
                      <a:pt x="0" y="118"/>
                      <a:pt x="0" y="118"/>
                    </a:cubicBezTo>
                    <a:cubicBezTo>
                      <a:pt x="135" y="246"/>
                      <a:pt x="347" y="246"/>
                      <a:pt x="483" y="118"/>
                    </a:cubicBezTo>
                    <a:cubicBezTo>
                      <a:pt x="365" y="0"/>
                      <a:pt x="365" y="0"/>
                      <a:pt x="365" y="0"/>
                    </a:cubicBezTo>
                    <a:cubicBezTo>
                      <a:pt x="295" y="63"/>
                      <a:pt x="188" y="63"/>
                      <a:pt x="118" y="0"/>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37" name="Freeform 11">
                <a:extLst>
                  <a:ext uri="{FF2B5EF4-FFF2-40B4-BE49-F238E27FC236}">
                    <a16:creationId xmlns:a16="http://schemas.microsoft.com/office/drawing/2014/main" xmlns="" id="{354FCAC6-C156-48F2-90FA-F2A6E3E9DCF2}"/>
                  </a:ext>
                </a:extLst>
              </p:cNvPr>
              <p:cNvSpPr>
                <a:spLocks/>
              </p:cNvSpPr>
              <p:nvPr/>
            </p:nvSpPr>
            <p:spPr bwMode="auto">
              <a:xfrm rot="16200000">
                <a:off x="4099846" y="4410733"/>
                <a:ext cx="695264" cy="1361947"/>
              </a:xfrm>
              <a:custGeom>
                <a:avLst/>
                <a:gdLst>
                  <a:gd name="T0" fmla="*/ 246 w 246"/>
                  <a:gd name="T1" fmla="*/ 118 h 482"/>
                  <a:gd name="T2" fmla="*/ 128 w 246"/>
                  <a:gd name="T3" fmla="*/ 0 h 482"/>
                  <a:gd name="T4" fmla="*/ 128 w 246"/>
                  <a:gd name="T5" fmla="*/ 482 h 482"/>
                  <a:gd name="T6" fmla="*/ 246 w 246"/>
                  <a:gd name="T7" fmla="*/ 364 h 482"/>
                  <a:gd name="T8" fmla="*/ 246 w 246"/>
                  <a:gd name="T9" fmla="*/ 118 h 482"/>
                </a:gdLst>
                <a:ahLst/>
                <a:cxnLst>
                  <a:cxn ang="0">
                    <a:pos x="T0" y="T1"/>
                  </a:cxn>
                  <a:cxn ang="0">
                    <a:pos x="T2" y="T3"/>
                  </a:cxn>
                  <a:cxn ang="0">
                    <a:pos x="T4" y="T5"/>
                  </a:cxn>
                  <a:cxn ang="0">
                    <a:pos x="T6" y="T7"/>
                  </a:cxn>
                  <a:cxn ang="0">
                    <a:pos x="T8" y="T9"/>
                  </a:cxn>
                </a:cxnLst>
                <a:rect l="0" t="0" r="r" b="b"/>
                <a:pathLst>
                  <a:path w="246" h="482">
                    <a:moveTo>
                      <a:pt x="246" y="118"/>
                    </a:moveTo>
                    <a:cubicBezTo>
                      <a:pt x="128" y="0"/>
                      <a:pt x="128" y="0"/>
                      <a:pt x="128" y="0"/>
                    </a:cubicBezTo>
                    <a:cubicBezTo>
                      <a:pt x="0" y="135"/>
                      <a:pt x="0" y="347"/>
                      <a:pt x="128" y="482"/>
                    </a:cubicBezTo>
                    <a:cubicBezTo>
                      <a:pt x="246" y="364"/>
                      <a:pt x="246" y="364"/>
                      <a:pt x="246" y="364"/>
                    </a:cubicBezTo>
                    <a:cubicBezTo>
                      <a:pt x="183" y="294"/>
                      <a:pt x="183" y="188"/>
                      <a:pt x="246" y="11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1600">
                  <a:latin typeface="+mn-lt"/>
                  <a:ea typeface="+mn-ea"/>
                </a:endParaRPr>
              </a:p>
            </p:txBody>
          </p:sp>
          <p:sp>
            <p:nvSpPr>
              <p:cNvPr id="38" name="Freeform 12">
                <a:extLst>
                  <a:ext uri="{FF2B5EF4-FFF2-40B4-BE49-F238E27FC236}">
                    <a16:creationId xmlns:a16="http://schemas.microsoft.com/office/drawing/2014/main" xmlns="" id="{6BEF07B0-BC62-4C82-A44B-50C88E651DC6}"/>
                  </a:ext>
                </a:extLst>
              </p:cNvPr>
              <p:cNvSpPr>
                <a:spLocks/>
              </p:cNvSpPr>
              <p:nvPr/>
            </p:nvSpPr>
            <p:spPr bwMode="auto">
              <a:xfrm rot="16200000">
                <a:off x="4099846" y="2939250"/>
                <a:ext cx="695264" cy="1361947"/>
              </a:xfrm>
              <a:custGeom>
                <a:avLst/>
                <a:gdLst>
                  <a:gd name="T0" fmla="*/ 118 w 246"/>
                  <a:gd name="T1" fmla="*/ 0 h 482"/>
                  <a:gd name="T2" fmla="*/ 0 w 246"/>
                  <a:gd name="T3" fmla="*/ 118 h 482"/>
                  <a:gd name="T4" fmla="*/ 0 w 246"/>
                  <a:gd name="T5" fmla="*/ 364 h 482"/>
                  <a:gd name="T6" fmla="*/ 118 w 246"/>
                  <a:gd name="T7" fmla="*/ 482 h 482"/>
                  <a:gd name="T8" fmla="*/ 118 w 246"/>
                  <a:gd name="T9" fmla="*/ 0 h 482"/>
                </a:gdLst>
                <a:ahLst/>
                <a:cxnLst>
                  <a:cxn ang="0">
                    <a:pos x="T0" y="T1"/>
                  </a:cxn>
                  <a:cxn ang="0">
                    <a:pos x="T2" y="T3"/>
                  </a:cxn>
                  <a:cxn ang="0">
                    <a:pos x="T4" y="T5"/>
                  </a:cxn>
                  <a:cxn ang="0">
                    <a:pos x="T6" y="T7"/>
                  </a:cxn>
                  <a:cxn ang="0">
                    <a:pos x="T8" y="T9"/>
                  </a:cxn>
                </a:cxnLst>
                <a:rect l="0" t="0" r="r" b="b"/>
                <a:pathLst>
                  <a:path w="246" h="482">
                    <a:moveTo>
                      <a:pt x="118" y="0"/>
                    </a:moveTo>
                    <a:cubicBezTo>
                      <a:pt x="0" y="118"/>
                      <a:pt x="0" y="118"/>
                      <a:pt x="0" y="118"/>
                    </a:cubicBezTo>
                    <a:cubicBezTo>
                      <a:pt x="62" y="188"/>
                      <a:pt x="62" y="294"/>
                      <a:pt x="0" y="364"/>
                    </a:cubicBezTo>
                    <a:cubicBezTo>
                      <a:pt x="118" y="482"/>
                      <a:pt x="118" y="482"/>
                      <a:pt x="118" y="482"/>
                    </a:cubicBezTo>
                    <a:cubicBezTo>
                      <a:pt x="246" y="347"/>
                      <a:pt x="246" y="135"/>
                      <a:pt x="118" y="0"/>
                    </a:cubicBezTo>
                    <a:close/>
                  </a:path>
                </a:pathLst>
              </a:custGeom>
              <a:solidFill>
                <a:srgbClr val="C00000"/>
              </a:solidFill>
              <a:ln>
                <a:noFill/>
              </a:ln>
              <a:extLst/>
            </p:spPr>
            <p:txBody>
              <a:bodyPr/>
              <a:lstStyle/>
              <a:p>
                <a:pPr fontAlgn="auto">
                  <a:spcBef>
                    <a:spcPts val="0"/>
                  </a:spcBef>
                  <a:spcAft>
                    <a:spcPts val="0"/>
                  </a:spcAft>
                  <a:defRPr/>
                </a:pPr>
                <a:endParaRPr lang="en-US" sz="1600">
                  <a:latin typeface="+mn-lt"/>
                  <a:ea typeface="+mn-ea"/>
                </a:endParaRPr>
              </a:p>
            </p:txBody>
          </p:sp>
          <p:sp>
            <p:nvSpPr>
              <p:cNvPr id="39" name="Freeform 13">
                <a:extLst>
                  <a:ext uri="{FF2B5EF4-FFF2-40B4-BE49-F238E27FC236}">
                    <a16:creationId xmlns:a16="http://schemas.microsoft.com/office/drawing/2014/main" xmlns="" id="{7E185122-EA7C-4488-A24D-3C26BF13B673}"/>
                  </a:ext>
                </a:extLst>
              </p:cNvPr>
              <p:cNvSpPr>
                <a:spLocks/>
              </p:cNvSpPr>
              <p:nvPr/>
            </p:nvSpPr>
            <p:spPr bwMode="auto">
              <a:xfrm rot="16200000">
                <a:off x="4096669" y="2939248"/>
                <a:ext cx="1361955" cy="695259"/>
              </a:xfrm>
              <a:custGeom>
                <a:avLst/>
                <a:gdLst>
                  <a:gd name="T0" fmla="*/ 364 w 482"/>
                  <a:gd name="T1" fmla="*/ 246 h 246"/>
                  <a:gd name="T2" fmla="*/ 482 w 482"/>
                  <a:gd name="T3" fmla="*/ 128 h 246"/>
                  <a:gd name="T4" fmla="*/ 0 w 482"/>
                  <a:gd name="T5" fmla="*/ 128 h 246"/>
                  <a:gd name="T6" fmla="*/ 118 w 482"/>
                  <a:gd name="T7" fmla="*/ 246 h 246"/>
                  <a:gd name="T8" fmla="*/ 364 w 482"/>
                  <a:gd name="T9" fmla="*/ 246 h 246"/>
                </a:gdLst>
                <a:ahLst/>
                <a:cxnLst>
                  <a:cxn ang="0">
                    <a:pos x="T0" y="T1"/>
                  </a:cxn>
                  <a:cxn ang="0">
                    <a:pos x="T2" y="T3"/>
                  </a:cxn>
                  <a:cxn ang="0">
                    <a:pos x="T4" y="T5"/>
                  </a:cxn>
                  <a:cxn ang="0">
                    <a:pos x="T6" y="T7"/>
                  </a:cxn>
                  <a:cxn ang="0">
                    <a:pos x="T8" y="T9"/>
                  </a:cxn>
                </a:cxnLst>
                <a:rect l="0" t="0" r="r" b="b"/>
                <a:pathLst>
                  <a:path w="482" h="246">
                    <a:moveTo>
                      <a:pt x="364" y="246"/>
                    </a:moveTo>
                    <a:cubicBezTo>
                      <a:pt x="482" y="128"/>
                      <a:pt x="482" y="128"/>
                      <a:pt x="482" y="128"/>
                    </a:cubicBezTo>
                    <a:cubicBezTo>
                      <a:pt x="347" y="0"/>
                      <a:pt x="135" y="0"/>
                      <a:pt x="0" y="128"/>
                    </a:cubicBezTo>
                    <a:cubicBezTo>
                      <a:pt x="118" y="246"/>
                      <a:pt x="118" y="246"/>
                      <a:pt x="118" y="246"/>
                    </a:cubicBezTo>
                    <a:cubicBezTo>
                      <a:pt x="188" y="184"/>
                      <a:pt x="294" y="184"/>
                      <a:pt x="364" y="246"/>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40" name="Freeform 14">
                <a:extLst>
                  <a:ext uri="{FF2B5EF4-FFF2-40B4-BE49-F238E27FC236}">
                    <a16:creationId xmlns:a16="http://schemas.microsoft.com/office/drawing/2014/main" xmlns="" id="{F5DF54A4-90D3-46FC-9AB3-3D4C3994A5B3}"/>
                  </a:ext>
                </a:extLst>
              </p:cNvPr>
              <p:cNvSpPr>
                <a:spLocks/>
              </p:cNvSpPr>
              <p:nvPr/>
            </p:nvSpPr>
            <p:spPr bwMode="auto">
              <a:xfrm rot="16200000">
                <a:off x="5568143" y="2939248"/>
                <a:ext cx="1361955" cy="695259"/>
              </a:xfrm>
              <a:custGeom>
                <a:avLst/>
                <a:gdLst>
                  <a:gd name="T0" fmla="*/ 118 w 482"/>
                  <a:gd name="T1" fmla="*/ 0 h 246"/>
                  <a:gd name="T2" fmla="*/ 0 w 482"/>
                  <a:gd name="T3" fmla="*/ 118 h 246"/>
                  <a:gd name="T4" fmla="*/ 482 w 482"/>
                  <a:gd name="T5" fmla="*/ 118 h 246"/>
                  <a:gd name="T6" fmla="*/ 364 w 482"/>
                  <a:gd name="T7" fmla="*/ 0 h 246"/>
                  <a:gd name="T8" fmla="*/ 118 w 482"/>
                  <a:gd name="T9" fmla="*/ 0 h 246"/>
                </a:gdLst>
                <a:ahLst/>
                <a:cxnLst>
                  <a:cxn ang="0">
                    <a:pos x="T0" y="T1"/>
                  </a:cxn>
                  <a:cxn ang="0">
                    <a:pos x="T2" y="T3"/>
                  </a:cxn>
                  <a:cxn ang="0">
                    <a:pos x="T4" y="T5"/>
                  </a:cxn>
                  <a:cxn ang="0">
                    <a:pos x="T6" y="T7"/>
                  </a:cxn>
                  <a:cxn ang="0">
                    <a:pos x="T8" y="T9"/>
                  </a:cxn>
                </a:cxnLst>
                <a:rect l="0" t="0" r="r" b="b"/>
                <a:pathLst>
                  <a:path w="482" h="246">
                    <a:moveTo>
                      <a:pt x="118" y="0"/>
                    </a:moveTo>
                    <a:cubicBezTo>
                      <a:pt x="0" y="118"/>
                      <a:pt x="0" y="118"/>
                      <a:pt x="0" y="118"/>
                    </a:cubicBezTo>
                    <a:cubicBezTo>
                      <a:pt x="135" y="246"/>
                      <a:pt x="347" y="246"/>
                      <a:pt x="482" y="118"/>
                    </a:cubicBezTo>
                    <a:cubicBezTo>
                      <a:pt x="364" y="0"/>
                      <a:pt x="364" y="0"/>
                      <a:pt x="364" y="0"/>
                    </a:cubicBezTo>
                    <a:cubicBezTo>
                      <a:pt x="294" y="63"/>
                      <a:pt x="188" y="63"/>
                      <a:pt x="118" y="0"/>
                    </a:cubicBezTo>
                    <a:close/>
                  </a:path>
                </a:pathLst>
              </a:custGeom>
              <a:solidFill>
                <a:schemeClr val="tx2">
                  <a:lumMod val="50000"/>
                </a:schemeClr>
              </a:solidFill>
              <a:ln>
                <a:noFill/>
              </a:ln>
              <a:extLst/>
            </p:spPr>
            <p:txBody>
              <a:bodyPr/>
              <a:lstStyle/>
              <a:p>
                <a:pPr fontAlgn="auto">
                  <a:spcBef>
                    <a:spcPts val="0"/>
                  </a:spcBef>
                  <a:spcAft>
                    <a:spcPts val="0"/>
                  </a:spcAft>
                  <a:defRPr/>
                </a:pPr>
                <a:endParaRPr lang="en-US" sz="1600">
                  <a:latin typeface="+mn-lt"/>
                  <a:ea typeface="+mn-ea"/>
                </a:endParaRPr>
              </a:p>
            </p:txBody>
          </p:sp>
          <p:sp>
            <p:nvSpPr>
              <p:cNvPr id="41" name="Freeform 15">
                <a:extLst>
                  <a:ext uri="{FF2B5EF4-FFF2-40B4-BE49-F238E27FC236}">
                    <a16:creationId xmlns:a16="http://schemas.microsoft.com/office/drawing/2014/main" xmlns="" id="{6214EE11-EC06-4994-B4CA-D440A4A318E1}"/>
                  </a:ext>
                </a:extLst>
              </p:cNvPr>
              <p:cNvSpPr>
                <a:spLocks/>
              </p:cNvSpPr>
              <p:nvPr/>
            </p:nvSpPr>
            <p:spPr bwMode="auto">
              <a:xfrm rot="16200000">
                <a:off x="5165751" y="1870165"/>
                <a:ext cx="695264" cy="1363533"/>
              </a:xfrm>
              <a:custGeom>
                <a:avLst/>
                <a:gdLst>
                  <a:gd name="T0" fmla="*/ 118 w 246"/>
                  <a:gd name="T1" fmla="*/ 0 h 483"/>
                  <a:gd name="T2" fmla="*/ 0 w 246"/>
                  <a:gd name="T3" fmla="*/ 118 h 483"/>
                  <a:gd name="T4" fmla="*/ 0 w 246"/>
                  <a:gd name="T5" fmla="*/ 365 h 483"/>
                  <a:gd name="T6" fmla="*/ 118 w 246"/>
                  <a:gd name="T7" fmla="*/ 483 h 483"/>
                  <a:gd name="T8" fmla="*/ 118 w 246"/>
                  <a:gd name="T9" fmla="*/ 0 h 483"/>
                </a:gdLst>
                <a:ahLst/>
                <a:cxnLst>
                  <a:cxn ang="0">
                    <a:pos x="T0" y="T1"/>
                  </a:cxn>
                  <a:cxn ang="0">
                    <a:pos x="T2" y="T3"/>
                  </a:cxn>
                  <a:cxn ang="0">
                    <a:pos x="T4" y="T5"/>
                  </a:cxn>
                  <a:cxn ang="0">
                    <a:pos x="T6" y="T7"/>
                  </a:cxn>
                  <a:cxn ang="0">
                    <a:pos x="T8" y="T9"/>
                  </a:cxn>
                </a:cxnLst>
                <a:rect l="0" t="0" r="r" b="b"/>
                <a:pathLst>
                  <a:path w="246" h="483">
                    <a:moveTo>
                      <a:pt x="118" y="0"/>
                    </a:moveTo>
                    <a:cubicBezTo>
                      <a:pt x="0" y="118"/>
                      <a:pt x="0" y="118"/>
                      <a:pt x="0" y="118"/>
                    </a:cubicBezTo>
                    <a:cubicBezTo>
                      <a:pt x="63" y="188"/>
                      <a:pt x="63" y="295"/>
                      <a:pt x="0" y="365"/>
                    </a:cubicBezTo>
                    <a:cubicBezTo>
                      <a:pt x="118" y="483"/>
                      <a:pt x="118" y="483"/>
                      <a:pt x="118" y="483"/>
                    </a:cubicBezTo>
                    <a:cubicBezTo>
                      <a:pt x="246" y="348"/>
                      <a:pt x="246" y="136"/>
                      <a:pt x="11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sz="1600">
                  <a:latin typeface="+mn-lt"/>
                  <a:ea typeface="+mn-ea"/>
                </a:endParaRPr>
              </a:p>
            </p:txBody>
          </p:sp>
        </p:grpSp>
        <p:sp>
          <p:nvSpPr>
            <p:cNvPr id="25" name="Freeform 27">
              <a:extLst>
                <a:ext uri="{FF2B5EF4-FFF2-40B4-BE49-F238E27FC236}">
                  <a16:creationId xmlns:a16="http://schemas.microsoft.com/office/drawing/2014/main" xmlns="" id="{3D0178BD-BC18-4C26-B283-09F647ADD50A}"/>
                </a:ext>
              </a:extLst>
            </p:cNvPr>
            <p:cNvSpPr>
              <a:spLocks noChangeArrowheads="1"/>
            </p:cNvSpPr>
            <p:nvPr/>
          </p:nvSpPr>
          <p:spPr bwMode="auto">
            <a:xfrm>
              <a:off x="3987374" y="3936359"/>
              <a:ext cx="604682" cy="473227"/>
            </a:xfrm>
            <a:custGeom>
              <a:avLst/>
              <a:gdLst>
                <a:gd name="T0" fmla="*/ 518640 w 506"/>
                <a:gd name="T1" fmla="*/ 83022 h 399"/>
                <a:gd name="T2" fmla="*/ 518640 w 506"/>
                <a:gd name="T3" fmla="*/ 83022 h 399"/>
                <a:gd name="T4" fmla="*/ 200764 w 506"/>
                <a:gd name="T5" fmla="*/ 41511 h 399"/>
                <a:gd name="T6" fmla="*/ 10755 w 506"/>
                <a:gd name="T7" fmla="*/ 262113 h 399"/>
                <a:gd name="T8" fmla="*/ 233030 w 506"/>
                <a:gd name="T9" fmla="*/ 472041 h 399"/>
                <a:gd name="T10" fmla="*/ 455304 w 506"/>
                <a:gd name="T11" fmla="*/ 367670 h 399"/>
                <a:gd name="T12" fmla="*/ 433794 w 506"/>
                <a:gd name="T13" fmla="*/ 251439 h 399"/>
                <a:gd name="T14" fmla="*/ 560466 w 506"/>
                <a:gd name="T15" fmla="*/ 240765 h 399"/>
                <a:gd name="T16" fmla="*/ 518640 w 506"/>
                <a:gd name="T17" fmla="*/ 83022 h 399"/>
                <a:gd name="T18" fmla="*/ 327436 w 506"/>
                <a:gd name="T19" fmla="*/ 356996 h 399"/>
                <a:gd name="T20" fmla="*/ 327436 w 506"/>
                <a:gd name="T21" fmla="*/ 356996 h 399"/>
                <a:gd name="T22" fmla="*/ 285611 w 506"/>
                <a:gd name="T23" fmla="*/ 314299 h 399"/>
                <a:gd name="T24" fmla="*/ 327436 w 506"/>
                <a:gd name="T25" fmla="*/ 272787 h 399"/>
                <a:gd name="T26" fmla="*/ 369262 w 506"/>
                <a:gd name="T27" fmla="*/ 314299 h 399"/>
                <a:gd name="T28" fmla="*/ 327436 w 506"/>
                <a:gd name="T29" fmla="*/ 356996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chemeClr val="bg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600"/>
            </a:p>
          </p:txBody>
        </p:sp>
        <p:sp>
          <p:nvSpPr>
            <p:cNvPr id="26" name="Freeform 97">
              <a:extLst>
                <a:ext uri="{FF2B5EF4-FFF2-40B4-BE49-F238E27FC236}">
                  <a16:creationId xmlns:a16="http://schemas.microsoft.com/office/drawing/2014/main" xmlns="" id="{9BC9DADC-2273-4FB8-9C3A-E80DA9F931CE}"/>
                </a:ext>
              </a:extLst>
            </p:cNvPr>
            <p:cNvSpPr>
              <a:spLocks noChangeArrowheads="1"/>
            </p:cNvSpPr>
            <p:nvPr/>
          </p:nvSpPr>
          <p:spPr bwMode="auto">
            <a:xfrm>
              <a:off x="5071610" y="2885136"/>
              <a:ext cx="556310" cy="477540"/>
            </a:xfrm>
            <a:custGeom>
              <a:avLst/>
              <a:gdLst>
                <a:gd name="T0" fmla="*/ 257447 w 497"/>
                <a:gd name="T1" fmla="*/ 258948 h 426"/>
                <a:gd name="T2" fmla="*/ 257447 w 497"/>
                <a:gd name="T3" fmla="*/ 258948 h 426"/>
                <a:gd name="T4" fmla="*/ 306698 w 497"/>
                <a:gd name="T5" fmla="*/ 258948 h 426"/>
                <a:gd name="T6" fmla="*/ 306698 w 497"/>
                <a:gd name="T7" fmla="*/ 308271 h 426"/>
                <a:gd name="T8" fmla="*/ 555191 w 497"/>
                <a:gd name="T9" fmla="*/ 308271 h 426"/>
                <a:gd name="T10" fmla="*/ 545117 w 497"/>
                <a:gd name="T11" fmla="*/ 149091 h 426"/>
                <a:gd name="T12" fmla="*/ 495866 w 497"/>
                <a:gd name="T13" fmla="*/ 89679 h 426"/>
                <a:gd name="T14" fmla="*/ 406319 w 497"/>
                <a:gd name="T15" fmla="*/ 89679 h 426"/>
                <a:gd name="T16" fmla="*/ 377216 w 497"/>
                <a:gd name="T17" fmla="*/ 30267 h 426"/>
                <a:gd name="T18" fmla="*/ 335801 w 497"/>
                <a:gd name="T19" fmla="*/ 0 h 426"/>
                <a:gd name="T20" fmla="*/ 217151 w 497"/>
                <a:gd name="T21" fmla="*/ 0 h 426"/>
                <a:gd name="T22" fmla="*/ 188048 w 497"/>
                <a:gd name="T23" fmla="*/ 30267 h 426"/>
                <a:gd name="T24" fmla="*/ 148872 w 497"/>
                <a:gd name="T25" fmla="*/ 89679 h 426"/>
                <a:gd name="T26" fmla="*/ 59325 w 497"/>
                <a:gd name="T27" fmla="*/ 89679 h 426"/>
                <a:gd name="T28" fmla="*/ 10074 w 497"/>
                <a:gd name="T29" fmla="*/ 149091 h 426"/>
                <a:gd name="T30" fmla="*/ 0 w 497"/>
                <a:gd name="T31" fmla="*/ 308271 h 426"/>
                <a:gd name="T32" fmla="*/ 257447 w 497"/>
                <a:gd name="T33" fmla="*/ 308271 h 426"/>
                <a:gd name="T34" fmla="*/ 257447 w 497"/>
                <a:gd name="T35" fmla="*/ 258948 h 426"/>
                <a:gd name="T36" fmla="*/ 208196 w 497"/>
                <a:gd name="T37" fmla="*/ 59412 h 426"/>
                <a:gd name="T38" fmla="*/ 208196 w 497"/>
                <a:gd name="T39" fmla="*/ 59412 h 426"/>
                <a:gd name="T40" fmla="*/ 237299 w 497"/>
                <a:gd name="T41" fmla="*/ 40355 h 426"/>
                <a:gd name="T42" fmla="*/ 317891 w 497"/>
                <a:gd name="T43" fmla="*/ 40355 h 426"/>
                <a:gd name="T44" fmla="*/ 345875 w 497"/>
                <a:gd name="T45" fmla="*/ 59412 h 426"/>
                <a:gd name="T46" fmla="*/ 357068 w 497"/>
                <a:gd name="T47" fmla="*/ 89679 h 426"/>
                <a:gd name="T48" fmla="*/ 198122 w 497"/>
                <a:gd name="T49" fmla="*/ 89679 h 426"/>
                <a:gd name="T50" fmla="*/ 208196 w 497"/>
                <a:gd name="T51" fmla="*/ 59412 h 426"/>
                <a:gd name="T52" fmla="*/ 306698 w 497"/>
                <a:gd name="T53" fmla="*/ 397950 h 426"/>
                <a:gd name="T54" fmla="*/ 306698 w 497"/>
                <a:gd name="T55" fmla="*/ 397950 h 426"/>
                <a:gd name="T56" fmla="*/ 257447 w 497"/>
                <a:gd name="T57" fmla="*/ 397950 h 426"/>
                <a:gd name="T58" fmla="*/ 257447 w 497"/>
                <a:gd name="T59" fmla="*/ 338538 h 426"/>
                <a:gd name="T60" fmla="*/ 10074 w 497"/>
                <a:gd name="T61" fmla="*/ 338538 h 426"/>
                <a:gd name="T62" fmla="*/ 19029 w 497"/>
                <a:gd name="T63" fmla="*/ 427096 h 426"/>
                <a:gd name="T64" fmla="*/ 69399 w 497"/>
                <a:gd name="T65" fmla="*/ 476419 h 426"/>
                <a:gd name="T66" fmla="*/ 485792 w 497"/>
                <a:gd name="T67" fmla="*/ 476419 h 426"/>
                <a:gd name="T68" fmla="*/ 535043 w 497"/>
                <a:gd name="T69" fmla="*/ 427096 h 426"/>
                <a:gd name="T70" fmla="*/ 545117 w 497"/>
                <a:gd name="T71" fmla="*/ 338538 h 426"/>
                <a:gd name="T72" fmla="*/ 306698 w 497"/>
                <a:gd name="T73" fmla="*/ 338538 h 426"/>
                <a:gd name="T74" fmla="*/ 306698 w 497"/>
                <a:gd name="T75" fmla="*/ 397950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bg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600"/>
            </a:p>
          </p:txBody>
        </p:sp>
        <p:sp>
          <p:nvSpPr>
            <p:cNvPr id="27" name="Freeform 116">
              <a:extLst>
                <a:ext uri="{FF2B5EF4-FFF2-40B4-BE49-F238E27FC236}">
                  <a16:creationId xmlns:a16="http://schemas.microsoft.com/office/drawing/2014/main" xmlns="" id="{948D8E24-FD34-4A77-B418-171C3A47929B}"/>
                </a:ext>
              </a:extLst>
            </p:cNvPr>
            <p:cNvSpPr>
              <a:spLocks noChangeArrowheads="1"/>
            </p:cNvSpPr>
            <p:nvPr/>
          </p:nvSpPr>
          <p:spPr bwMode="auto">
            <a:xfrm>
              <a:off x="6194390" y="3947764"/>
              <a:ext cx="433260" cy="450415"/>
            </a:xfrm>
            <a:custGeom>
              <a:avLst/>
              <a:gdLst>
                <a:gd name="T0" fmla="*/ 389447 w 445"/>
                <a:gd name="T1" fmla="*/ 155013 h 462"/>
                <a:gd name="T2" fmla="*/ 389447 w 445"/>
                <a:gd name="T3" fmla="*/ 155013 h 462"/>
                <a:gd name="T4" fmla="*/ 258982 w 445"/>
                <a:gd name="T5" fmla="*/ 7799 h 462"/>
                <a:gd name="T6" fmla="*/ 35050 w 445"/>
                <a:gd name="T7" fmla="*/ 241781 h 462"/>
                <a:gd name="T8" fmla="*/ 8763 w 445"/>
                <a:gd name="T9" fmla="*/ 311001 h 462"/>
                <a:gd name="T10" fmla="*/ 78863 w 445"/>
                <a:gd name="T11" fmla="*/ 346098 h 462"/>
                <a:gd name="T12" fmla="*/ 95415 w 445"/>
                <a:gd name="T13" fmla="*/ 337324 h 462"/>
                <a:gd name="T14" fmla="*/ 130465 w 445"/>
                <a:gd name="T15" fmla="*/ 362672 h 462"/>
                <a:gd name="T16" fmla="*/ 155779 w 445"/>
                <a:gd name="T17" fmla="*/ 423117 h 462"/>
                <a:gd name="T18" fmla="*/ 182067 w 445"/>
                <a:gd name="T19" fmla="*/ 440666 h 462"/>
                <a:gd name="T20" fmla="*/ 233668 w 445"/>
                <a:gd name="T21" fmla="*/ 423117 h 462"/>
                <a:gd name="T22" fmla="*/ 242431 w 445"/>
                <a:gd name="T23" fmla="*/ 405568 h 462"/>
                <a:gd name="T24" fmla="*/ 224906 w 445"/>
                <a:gd name="T25" fmla="*/ 380220 h 462"/>
                <a:gd name="T26" fmla="*/ 198618 w 445"/>
                <a:gd name="T27" fmla="*/ 328549 h 462"/>
                <a:gd name="T28" fmla="*/ 224906 w 445"/>
                <a:gd name="T29" fmla="*/ 302227 h 462"/>
                <a:gd name="T30" fmla="*/ 405999 w 445"/>
                <a:gd name="T31" fmla="*/ 346098 h 462"/>
                <a:gd name="T32" fmla="*/ 389447 w 445"/>
                <a:gd name="T33" fmla="*/ 155013 h 462"/>
                <a:gd name="T34" fmla="*/ 379711 w 445"/>
                <a:gd name="T35" fmla="*/ 302227 h 462"/>
                <a:gd name="T36" fmla="*/ 379711 w 445"/>
                <a:gd name="T37" fmla="*/ 302227 h 462"/>
                <a:gd name="T38" fmla="*/ 294033 w 445"/>
                <a:gd name="T39" fmla="*/ 198885 h 462"/>
                <a:gd name="T40" fmla="*/ 276508 w 445"/>
                <a:gd name="T41" fmla="*/ 60445 h 462"/>
                <a:gd name="T42" fmla="*/ 354397 w 445"/>
                <a:gd name="T43" fmla="*/ 172562 h 462"/>
                <a:gd name="T44" fmla="*/ 379711 w 445"/>
                <a:gd name="T45" fmla="*/ 30222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lumMod val="6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endParaRPr lang="zh-CN" altLang="en-US" sz="1600"/>
            </a:p>
          </p:txBody>
        </p:sp>
      </p:grpSp>
    </p:spTree>
    <p:extLst>
      <p:ext uri="{BB962C8B-B14F-4D97-AF65-F5344CB8AC3E}">
        <p14:creationId xmlns:p14="http://schemas.microsoft.com/office/powerpoint/2010/main" val="2807384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148ACD67-2BB3-47DE-BC8A-EFBFE8745CE2}"/>
              </a:ext>
            </a:extLst>
          </p:cNvPr>
          <p:cNvGrpSpPr/>
          <p:nvPr/>
        </p:nvGrpSpPr>
        <p:grpSpPr>
          <a:xfrm>
            <a:off x="784615" y="2340443"/>
            <a:ext cx="3091572" cy="954107"/>
            <a:chOff x="712044" y="2582542"/>
            <a:chExt cx="3091572" cy="954107"/>
          </a:xfrm>
        </p:grpSpPr>
        <p:sp>
          <p:nvSpPr>
            <p:cNvPr id="9" name="矩形 8">
              <a:extLst>
                <a:ext uri="{FF2B5EF4-FFF2-40B4-BE49-F238E27FC236}">
                  <a16:creationId xmlns:a16="http://schemas.microsoft.com/office/drawing/2014/main" xmlns="" id="{63E53B46-72FE-4D6C-8667-F93EB9F33A64}"/>
                </a:ext>
              </a:extLst>
            </p:cNvPr>
            <p:cNvSpPr/>
            <p:nvPr/>
          </p:nvSpPr>
          <p:spPr>
            <a:xfrm>
              <a:off x="712044" y="2582542"/>
              <a:ext cx="2639402" cy="954107"/>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7" name="文本框 17">
              <a:extLst>
                <a:ext uri="{FF2B5EF4-FFF2-40B4-BE49-F238E27FC236}">
                  <a16:creationId xmlns:a16="http://schemas.microsoft.com/office/drawing/2014/main" xmlns="" id="{B1B193DF-7B4A-4D04-B539-E108BF578B96}"/>
                </a:ext>
              </a:extLst>
            </p:cNvPr>
            <p:cNvSpPr txBox="1"/>
            <p:nvPr/>
          </p:nvSpPr>
          <p:spPr>
            <a:xfrm>
              <a:off x="3138049" y="2625738"/>
              <a:ext cx="665567" cy="584775"/>
            </a:xfrm>
            <a:prstGeom prst="rect">
              <a:avLst/>
            </a:prstGeom>
            <a:noFill/>
          </p:spPr>
          <p:txBody>
            <a:bodyPr wrap="none" rtlCol="0">
              <a:spAutoFit/>
            </a:bodyPr>
            <a:lstStyle/>
            <a:p>
              <a:r>
                <a:rPr lang="en-US" altLang="zh-CN" sz="3200" i="1" dirty="0">
                  <a:solidFill>
                    <a:schemeClr val="bg1">
                      <a:lumMod val="50000"/>
                    </a:schemeClr>
                  </a:solidFill>
                  <a:latin typeface="方正中等线繁体" panose="03000509000000000000" pitchFamily="65" charset="-122"/>
                  <a:ea typeface="方正中等线繁体" panose="03000509000000000000" pitchFamily="65" charset="-122"/>
                </a:rPr>
                <a:t>01</a:t>
              </a:r>
              <a:endParaRPr lang="zh-CN" altLang="en-US" sz="3200" i="1" dirty="0">
                <a:solidFill>
                  <a:schemeClr val="bg1">
                    <a:lumMod val="50000"/>
                  </a:schemeClr>
                </a:solidFill>
                <a:latin typeface="方正中等线繁体" panose="03000509000000000000" pitchFamily="65" charset="-122"/>
                <a:ea typeface="方正中等线繁体" panose="03000509000000000000" pitchFamily="65" charset="-122"/>
              </a:endParaRPr>
            </a:p>
          </p:txBody>
        </p:sp>
      </p:grpSp>
      <p:grpSp>
        <p:nvGrpSpPr>
          <p:cNvPr id="10" name="组合 9">
            <a:extLst>
              <a:ext uri="{FF2B5EF4-FFF2-40B4-BE49-F238E27FC236}">
                <a16:creationId xmlns:a16="http://schemas.microsoft.com/office/drawing/2014/main" xmlns="" id="{6725D585-61C1-4602-947A-DF56B60938F0}"/>
              </a:ext>
            </a:extLst>
          </p:cNvPr>
          <p:cNvGrpSpPr/>
          <p:nvPr/>
        </p:nvGrpSpPr>
        <p:grpSpPr>
          <a:xfrm>
            <a:off x="8292072" y="2340443"/>
            <a:ext cx="3667699" cy="954107"/>
            <a:chOff x="8219501" y="2582542"/>
            <a:chExt cx="3667699" cy="954107"/>
          </a:xfrm>
        </p:grpSpPr>
        <p:sp>
          <p:nvSpPr>
            <p:cNvPr id="14" name="矩形 13">
              <a:extLst>
                <a:ext uri="{FF2B5EF4-FFF2-40B4-BE49-F238E27FC236}">
                  <a16:creationId xmlns:a16="http://schemas.microsoft.com/office/drawing/2014/main" xmlns="" id="{20F6064A-D72E-4B3E-AC91-B1ADC31F434B}"/>
                </a:ext>
              </a:extLst>
            </p:cNvPr>
            <p:cNvSpPr/>
            <p:nvPr/>
          </p:nvSpPr>
          <p:spPr>
            <a:xfrm>
              <a:off x="9109939" y="2582542"/>
              <a:ext cx="2777261" cy="954107"/>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2" name="文本框 22">
              <a:extLst>
                <a:ext uri="{FF2B5EF4-FFF2-40B4-BE49-F238E27FC236}">
                  <a16:creationId xmlns:a16="http://schemas.microsoft.com/office/drawing/2014/main" xmlns="" id="{A14A140F-440F-4D67-9855-48CBC4C26AF7}"/>
                </a:ext>
              </a:extLst>
            </p:cNvPr>
            <p:cNvSpPr txBox="1"/>
            <p:nvPr/>
          </p:nvSpPr>
          <p:spPr>
            <a:xfrm>
              <a:off x="8219501" y="2624704"/>
              <a:ext cx="665567" cy="584775"/>
            </a:xfrm>
            <a:prstGeom prst="rect">
              <a:avLst/>
            </a:prstGeom>
            <a:noFill/>
          </p:spPr>
          <p:txBody>
            <a:bodyPr wrap="none" rtlCol="0">
              <a:spAutoFit/>
            </a:bodyPr>
            <a:lstStyle/>
            <a:p>
              <a:r>
                <a:rPr lang="en-US" altLang="zh-CN" sz="3200" i="1" dirty="0">
                  <a:solidFill>
                    <a:schemeClr val="bg1">
                      <a:lumMod val="50000"/>
                    </a:schemeClr>
                  </a:solidFill>
                  <a:latin typeface="方正中等线繁体" panose="03000509000000000000" pitchFamily="65" charset="-122"/>
                  <a:ea typeface="方正中等线繁体" panose="03000509000000000000" pitchFamily="65" charset="-122"/>
                </a:rPr>
                <a:t>02</a:t>
              </a:r>
              <a:endParaRPr lang="zh-CN" altLang="en-US" sz="3200" i="1" dirty="0">
                <a:solidFill>
                  <a:schemeClr val="bg1">
                    <a:lumMod val="50000"/>
                  </a:schemeClr>
                </a:solidFill>
                <a:latin typeface="方正中等线繁体" panose="03000509000000000000" pitchFamily="65" charset="-122"/>
                <a:ea typeface="方正中等线繁体" panose="03000509000000000000" pitchFamily="65" charset="-122"/>
              </a:endParaRPr>
            </a:p>
          </p:txBody>
        </p:sp>
      </p:grpSp>
      <p:grpSp>
        <p:nvGrpSpPr>
          <p:cNvPr id="15" name="组合 14">
            <a:extLst>
              <a:ext uri="{FF2B5EF4-FFF2-40B4-BE49-F238E27FC236}">
                <a16:creationId xmlns:a16="http://schemas.microsoft.com/office/drawing/2014/main" xmlns="" id="{03E7CE7A-F886-4954-B8FE-0B25D03D69E2}"/>
              </a:ext>
            </a:extLst>
          </p:cNvPr>
          <p:cNvGrpSpPr/>
          <p:nvPr/>
        </p:nvGrpSpPr>
        <p:grpSpPr>
          <a:xfrm>
            <a:off x="784615" y="4486833"/>
            <a:ext cx="3091572" cy="954454"/>
            <a:chOff x="712044" y="4728932"/>
            <a:chExt cx="3091572" cy="954454"/>
          </a:xfrm>
        </p:grpSpPr>
        <p:sp>
          <p:nvSpPr>
            <p:cNvPr id="20" name="矩形 19">
              <a:extLst>
                <a:ext uri="{FF2B5EF4-FFF2-40B4-BE49-F238E27FC236}">
                  <a16:creationId xmlns:a16="http://schemas.microsoft.com/office/drawing/2014/main" xmlns="" id="{90A1340B-C31D-421A-8158-BC76D45525AB}"/>
                </a:ext>
              </a:extLst>
            </p:cNvPr>
            <p:cNvSpPr/>
            <p:nvPr/>
          </p:nvSpPr>
          <p:spPr>
            <a:xfrm>
              <a:off x="712044" y="4729279"/>
              <a:ext cx="2639402" cy="954107"/>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27">
              <a:extLst>
                <a:ext uri="{FF2B5EF4-FFF2-40B4-BE49-F238E27FC236}">
                  <a16:creationId xmlns:a16="http://schemas.microsoft.com/office/drawing/2014/main" xmlns="" id="{9870A43C-8B0C-4328-9270-0DBF54004AB3}"/>
                </a:ext>
              </a:extLst>
            </p:cNvPr>
            <p:cNvSpPr txBox="1"/>
            <p:nvPr/>
          </p:nvSpPr>
          <p:spPr>
            <a:xfrm>
              <a:off x="3138049" y="4728932"/>
              <a:ext cx="665567" cy="584775"/>
            </a:xfrm>
            <a:prstGeom prst="rect">
              <a:avLst/>
            </a:prstGeom>
            <a:noFill/>
          </p:spPr>
          <p:txBody>
            <a:bodyPr wrap="none" rtlCol="0">
              <a:spAutoFit/>
            </a:bodyPr>
            <a:lstStyle/>
            <a:p>
              <a:r>
                <a:rPr lang="en-US" altLang="zh-CN" sz="3200" i="1" dirty="0">
                  <a:solidFill>
                    <a:schemeClr val="bg1">
                      <a:lumMod val="50000"/>
                    </a:schemeClr>
                  </a:solidFill>
                  <a:latin typeface="方正中等线繁体" panose="03000509000000000000" pitchFamily="65" charset="-122"/>
                  <a:ea typeface="方正中等线繁体" panose="03000509000000000000" pitchFamily="65" charset="-122"/>
                </a:rPr>
                <a:t>03</a:t>
              </a:r>
              <a:endParaRPr lang="zh-CN" altLang="en-US" sz="3200" i="1" dirty="0">
                <a:solidFill>
                  <a:schemeClr val="bg1">
                    <a:lumMod val="50000"/>
                  </a:schemeClr>
                </a:solidFill>
                <a:latin typeface="方正中等线繁体" panose="03000509000000000000" pitchFamily="65" charset="-122"/>
                <a:ea typeface="方正中等线繁体" panose="03000509000000000000" pitchFamily="65" charset="-122"/>
              </a:endParaRPr>
            </a:p>
          </p:txBody>
        </p:sp>
      </p:grpSp>
      <p:grpSp>
        <p:nvGrpSpPr>
          <p:cNvPr id="21" name="组合 20">
            <a:extLst>
              <a:ext uri="{FF2B5EF4-FFF2-40B4-BE49-F238E27FC236}">
                <a16:creationId xmlns:a16="http://schemas.microsoft.com/office/drawing/2014/main" xmlns="" id="{F07BA11C-0DFF-4311-804B-6705F4ABF38E}"/>
              </a:ext>
            </a:extLst>
          </p:cNvPr>
          <p:cNvGrpSpPr/>
          <p:nvPr/>
        </p:nvGrpSpPr>
        <p:grpSpPr>
          <a:xfrm>
            <a:off x="8292072" y="4356551"/>
            <a:ext cx="3667699" cy="954107"/>
            <a:chOff x="8219501" y="4598650"/>
            <a:chExt cx="3667699" cy="954107"/>
          </a:xfrm>
        </p:grpSpPr>
        <p:sp>
          <p:nvSpPr>
            <p:cNvPr id="25" name="矩形 24">
              <a:extLst>
                <a:ext uri="{FF2B5EF4-FFF2-40B4-BE49-F238E27FC236}">
                  <a16:creationId xmlns:a16="http://schemas.microsoft.com/office/drawing/2014/main" xmlns="" id="{86828191-EEE5-46C8-8ED4-AE2EB626DFE4}"/>
                </a:ext>
              </a:extLst>
            </p:cNvPr>
            <p:cNvSpPr/>
            <p:nvPr/>
          </p:nvSpPr>
          <p:spPr>
            <a:xfrm>
              <a:off x="9109939" y="4598650"/>
              <a:ext cx="2777261" cy="954107"/>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点击此处更换文本点击添加</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文本框 32">
              <a:extLst>
                <a:ext uri="{FF2B5EF4-FFF2-40B4-BE49-F238E27FC236}">
                  <a16:creationId xmlns:a16="http://schemas.microsoft.com/office/drawing/2014/main" xmlns="" id="{84F6D7BC-E131-4905-8F87-F8AE61B71A8C}"/>
                </a:ext>
              </a:extLst>
            </p:cNvPr>
            <p:cNvSpPr txBox="1"/>
            <p:nvPr/>
          </p:nvSpPr>
          <p:spPr>
            <a:xfrm>
              <a:off x="8219501" y="4728932"/>
              <a:ext cx="665567" cy="584775"/>
            </a:xfrm>
            <a:prstGeom prst="rect">
              <a:avLst/>
            </a:prstGeom>
            <a:noFill/>
          </p:spPr>
          <p:txBody>
            <a:bodyPr wrap="none" rtlCol="0">
              <a:spAutoFit/>
            </a:bodyPr>
            <a:lstStyle/>
            <a:p>
              <a:r>
                <a:rPr lang="en-US" altLang="zh-CN" sz="3200" i="1" dirty="0">
                  <a:solidFill>
                    <a:schemeClr val="bg1">
                      <a:lumMod val="50000"/>
                    </a:schemeClr>
                  </a:solidFill>
                  <a:latin typeface="方正中等线繁体" panose="03000509000000000000" pitchFamily="65" charset="-122"/>
                  <a:ea typeface="方正中等线繁体" panose="03000509000000000000" pitchFamily="65" charset="-122"/>
                </a:rPr>
                <a:t>04</a:t>
              </a:r>
              <a:endParaRPr lang="zh-CN" altLang="en-US" sz="3200" i="1" dirty="0">
                <a:solidFill>
                  <a:schemeClr val="bg1">
                    <a:lumMod val="50000"/>
                  </a:schemeClr>
                </a:solidFill>
                <a:latin typeface="方正中等线繁体" panose="03000509000000000000" pitchFamily="65" charset="-122"/>
                <a:ea typeface="方正中等线繁体" panose="03000509000000000000" pitchFamily="65" charset="-122"/>
              </a:endParaRPr>
            </a:p>
          </p:txBody>
        </p:sp>
      </p:grpSp>
      <p:grpSp>
        <p:nvGrpSpPr>
          <p:cNvPr id="26" name="组合 25">
            <a:extLst>
              <a:ext uri="{FF2B5EF4-FFF2-40B4-BE49-F238E27FC236}">
                <a16:creationId xmlns:a16="http://schemas.microsoft.com/office/drawing/2014/main" xmlns="" id="{1B189CB6-F2D8-40B7-9288-6CBBE051788D}"/>
              </a:ext>
            </a:extLst>
          </p:cNvPr>
          <p:cNvGrpSpPr/>
          <p:nvPr/>
        </p:nvGrpSpPr>
        <p:grpSpPr>
          <a:xfrm>
            <a:off x="3648888" y="2030936"/>
            <a:ext cx="4966154" cy="4433073"/>
            <a:chOff x="3576317" y="1789637"/>
            <a:chExt cx="4966154" cy="4433073"/>
          </a:xfrm>
        </p:grpSpPr>
        <p:sp>
          <p:nvSpPr>
            <p:cNvPr id="27" name="Freeform 10">
              <a:extLst>
                <a:ext uri="{FF2B5EF4-FFF2-40B4-BE49-F238E27FC236}">
                  <a16:creationId xmlns:a16="http://schemas.microsoft.com/office/drawing/2014/main" xmlns="" id="{1B896EC3-5E32-4329-A6BC-F2F528063418}"/>
                </a:ext>
              </a:extLst>
            </p:cNvPr>
            <p:cNvSpPr/>
            <p:nvPr/>
          </p:nvSpPr>
          <p:spPr bwMode="auto">
            <a:xfrm>
              <a:off x="5389037" y="4284504"/>
              <a:ext cx="1529883" cy="1938206"/>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solidFill>
              <a:schemeClr val="bg1">
                <a:lumMod val="65000"/>
              </a:schemeClr>
            </a:solidFill>
            <a:ln>
              <a:noFill/>
            </a:ln>
          </p:spPr>
          <p:txBody>
            <a:bodyPr/>
            <a:lstStyle/>
            <a:p>
              <a:endParaRPr lang="zh-CN" altLang="en-US" sz="4000">
                <a:solidFill>
                  <a:schemeClr val="bg1">
                    <a:lumMod val="50000"/>
                  </a:schemeClr>
                </a:solidFill>
              </a:endParaRPr>
            </a:p>
          </p:txBody>
        </p:sp>
        <p:sp>
          <p:nvSpPr>
            <p:cNvPr id="28" name="Freeform 11">
              <a:extLst>
                <a:ext uri="{FF2B5EF4-FFF2-40B4-BE49-F238E27FC236}">
                  <a16:creationId xmlns:a16="http://schemas.microsoft.com/office/drawing/2014/main" xmlns="" id="{E4B5BA22-2D5B-4126-BD4E-1D93A3A3565A}"/>
                </a:ext>
              </a:extLst>
            </p:cNvPr>
            <p:cNvSpPr/>
            <p:nvPr/>
          </p:nvSpPr>
          <p:spPr bwMode="auto">
            <a:xfrm>
              <a:off x="6821581" y="3470642"/>
              <a:ext cx="1720890" cy="1497286"/>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solidFill>
              <a:srgbClr val="C00000"/>
            </a:solidFill>
            <a:ln>
              <a:noFill/>
            </a:ln>
          </p:spPr>
          <p:txBody>
            <a:bodyPr/>
            <a:lstStyle/>
            <a:p>
              <a:endParaRPr lang="zh-CN" altLang="en-US" sz="4000">
                <a:solidFill>
                  <a:schemeClr val="bg1">
                    <a:lumMod val="50000"/>
                  </a:schemeClr>
                </a:solidFill>
              </a:endParaRPr>
            </a:p>
          </p:txBody>
        </p:sp>
        <p:sp>
          <p:nvSpPr>
            <p:cNvPr id="29" name="Freeform 12">
              <a:extLst>
                <a:ext uri="{FF2B5EF4-FFF2-40B4-BE49-F238E27FC236}">
                  <a16:creationId xmlns:a16="http://schemas.microsoft.com/office/drawing/2014/main" xmlns="" id="{D9CA57C6-8BFC-41AD-BD2B-F30BF80C3234}"/>
                </a:ext>
              </a:extLst>
            </p:cNvPr>
            <p:cNvSpPr/>
            <p:nvPr/>
          </p:nvSpPr>
          <p:spPr bwMode="auto">
            <a:xfrm>
              <a:off x="5987765" y="1789637"/>
              <a:ext cx="1460094" cy="2617956"/>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solidFill>
              <a:schemeClr val="tx2">
                <a:lumMod val="50000"/>
              </a:schemeClr>
            </a:solidFill>
            <a:ln>
              <a:noFill/>
            </a:ln>
          </p:spPr>
          <p:txBody>
            <a:bodyPr/>
            <a:lstStyle/>
            <a:p>
              <a:endParaRPr lang="zh-CN" altLang="en-US" sz="4000">
                <a:solidFill>
                  <a:schemeClr val="bg1">
                    <a:lumMod val="50000"/>
                  </a:schemeClr>
                </a:solidFill>
              </a:endParaRPr>
            </a:p>
          </p:txBody>
        </p:sp>
        <p:sp>
          <p:nvSpPr>
            <p:cNvPr id="30" name="Freeform 13">
              <a:extLst>
                <a:ext uri="{FF2B5EF4-FFF2-40B4-BE49-F238E27FC236}">
                  <a16:creationId xmlns:a16="http://schemas.microsoft.com/office/drawing/2014/main" xmlns="" id="{7B6CBC88-3B21-4B65-AB37-7CC90BD0756A}"/>
                </a:ext>
              </a:extLst>
            </p:cNvPr>
            <p:cNvSpPr/>
            <p:nvPr/>
          </p:nvSpPr>
          <p:spPr bwMode="auto">
            <a:xfrm>
              <a:off x="4580935" y="1923750"/>
              <a:ext cx="1638243" cy="2391986"/>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solidFill>
              <a:srgbClr val="C00000"/>
            </a:solidFill>
            <a:ln>
              <a:noFill/>
            </a:ln>
          </p:spPr>
          <p:txBody>
            <a:bodyPr/>
            <a:lstStyle/>
            <a:p>
              <a:endParaRPr lang="zh-CN" altLang="en-US" sz="4000">
                <a:solidFill>
                  <a:schemeClr val="bg1">
                    <a:lumMod val="50000"/>
                  </a:schemeClr>
                </a:solidFill>
              </a:endParaRPr>
            </a:p>
          </p:txBody>
        </p:sp>
        <p:sp>
          <p:nvSpPr>
            <p:cNvPr id="33" name="Freeform 14">
              <a:extLst>
                <a:ext uri="{FF2B5EF4-FFF2-40B4-BE49-F238E27FC236}">
                  <a16:creationId xmlns:a16="http://schemas.microsoft.com/office/drawing/2014/main" xmlns="" id="{368358C0-2564-431E-BD4E-38B3F94790FD}"/>
                </a:ext>
              </a:extLst>
            </p:cNvPr>
            <p:cNvSpPr/>
            <p:nvPr/>
          </p:nvSpPr>
          <p:spPr bwMode="auto">
            <a:xfrm>
              <a:off x="3576317" y="3553313"/>
              <a:ext cx="1816393" cy="1241922"/>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solidFill>
              <a:schemeClr val="tx2">
                <a:lumMod val="50000"/>
              </a:schemeClr>
            </a:solidFill>
            <a:ln>
              <a:noFill/>
            </a:ln>
          </p:spPr>
          <p:txBody>
            <a:bodyPr/>
            <a:lstStyle/>
            <a:p>
              <a:endParaRPr lang="zh-CN" altLang="en-US" sz="4000">
                <a:solidFill>
                  <a:schemeClr val="bg1">
                    <a:lumMod val="50000"/>
                  </a:schemeClr>
                </a:solidFill>
              </a:endParaRPr>
            </a:p>
          </p:txBody>
        </p:sp>
      </p:grpSp>
    </p:spTree>
    <p:extLst>
      <p:ext uri="{BB962C8B-B14F-4D97-AF65-F5344CB8AC3E}">
        <p14:creationId xmlns:p14="http://schemas.microsoft.com/office/powerpoint/2010/main" val="70859627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childTnLst>
                                </p:cTn>
                              </p:par>
                            </p:childTnLst>
                          </p:cTn>
                        </p:par>
                        <p:par>
                          <p:cTn id="13" fill="hold">
                            <p:stCondLst>
                              <p:cond delay="750"/>
                            </p:stCondLst>
                            <p:childTnLst>
                              <p:par>
                                <p:cTn id="14" presetID="10"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50"/>
                                        <p:tgtEl>
                                          <p:spTgt spid="10"/>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50"/>
                                        <p:tgtEl>
                                          <p:spTgt spid="15"/>
                                        </p:tgtEl>
                                      </p:cBhvr>
                                    </p:animEffect>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9F0086D0-E12E-4C87-9EE7-284B7EC9F9F7}"/>
              </a:ext>
            </a:extLst>
          </p:cNvPr>
          <p:cNvGrpSpPr/>
          <p:nvPr/>
        </p:nvGrpSpPr>
        <p:grpSpPr>
          <a:xfrm>
            <a:off x="955060" y="756655"/>
            <a:ext cx="3255323" cy="755221"/>
            <a:chOff x="4973577" y="1134904"/>
            <a:chExt cx="2311400" cy="755221"/>
          </a:xfrm>
        </p:grpSpPr>
        <p:sp>
          <p:nvSpPr>
            <p:cNvPr id="31" name="TextBox 8">
              <a:extLst>
                <a:ext uri="{FF2B5EF4-FFF2-40B4-BE49-F238E27FC236}">
                  <a16:creationId xmlns:a16="http://schemas.microsoft.com/office/drawing/2014/main" xmlns="" id="{B7850B5B-9EF0-431D-9789-BCD80FA01347}"/>
                </a:ext>
              </a:extLst>
            </p:cNvPr>
            <p:cNvSpPr txBox="1">
              <a:spLocks noChangeArrowheads="1"/>
            </p:cNvSpPr>
            <p:nvPr/>
          </p:nvSpPr>
          <p:spPr bwMode="auto">
            <a:xfrm>
              <a:off x="4973577" y="1134904"/>
              <a:ext cx="2311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3200" dirty="0">
                  <a:solidFill>
                    <a:schemeClr val="tx2">
                      <a:lumMod val="50000"/>
                    </a:schemeClr>
                  </a:solidFill>
                  <a:latin typeface="华文新魏" panose="02010800040101010101" pitchFamily="2" charset="-122"/>
                  <a:ea typeface="华文新魏" panose="02010800040101010101" pitchFamily="2" charset="-122"/>
                </a:rPr>
                <a:t>年度工作概述</a:t>
              </a:r>
            </a:p>
          </p:txBody>
        </p:sp>
        <p:sp>
          <p:nvSpPr>
            <p:cNvPr id="32" name="TextBox 8">
              <a:extLst>
                <a:ext uri="{FF2B5EF4-FFF2-40B4-BE49-F238E27FC236}">
                  <a16:creationId xmlns:a16="http://schemas.microsoft.com/office/drawing/2014/main" xmlns="" id="{1A19CB50-60D8-420B-AF18-C443CB04703A}"/>
                </a:ext>
              </a:extLst>
            </p:cNvPr>
            <p:cNvSpPr txBox="1">
              <a:spLocks noChangeArrowheads="1"/>
            </p:cNvSpPr>
            <p:nvPr/>
          </p:nvSpPr>
          <p:spPr bwMode="auto">
            <a:xfrm>
              <a:off x="4973577" y="1690070"/>
              <a:ext cx="23114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300" dirty="0">
                <a:solidFill>
                  <a:srgbClr val="C0000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a:extLst>
              <a:ext uri="{FF2B5EF4-FFF2-40B4-BE49-F238E27FC236}">
                <a16:creationId xmlns:a16="http://schemas.microsoft.com/office/drawing/2014/main" xmlns="" id="{FB141122-55A2-446F-9F28-7554D200403D}"/>
              </a:ext>
            </a:extLst>
          </p:cNvPr>
          <p:cNvGrpSpPr/>
          <p:nvPr/>
        </p:nvGrpSpPr>
        <p:grpSpPr>
          <a:xfrm>
            <a:off x="-212495" y="2048088"/>
            <a:ext cx="12596169" cy="3960813"/>
            <a:chOff x="-23813" y="1423987"/>
            <a:chExt cx="9140429" cy="2874170"/>
          </a:xfrm>
        </p:grpSpPr>
        <p:sp>
          <p:nvSpPr>
            <p:cNvPr id="6" name="直接连接符 2">
              <a:extLst>
                <a:ext uri="{FF2B5EF4-FFF2-40B4-BE49-F238E27FC236}">
                  <a16:creationId xmlns:a16="http://schemas.microsoft.com/office/drawing/2014/main" xmlns="" id="{A55435DC-0497-4A75-B155-F66BB009543C}"/>
                </a:ext>
              </a:extLst>
            </p:cNvPr>
            <p:cNvSpPr>
              <a:spLocks noChangeShapeType="1"/>
            </p:cNvSpPr>
            <p:nvPr/>
          </p:nvSpPr>
          <p:spPr bwMode="auto">
            <a:xfrm>
              <a:off x="-23813" y="1926431"/>
              <a:ext cx="9140429" cy="0"/>
            </a:xfrm>
            <a:prstGeom prst="line">
              <a:avLst/>
            </a:prstGeom>
            <a:noFill/>
            <a:ln w="38100">
              <a:solidFill>
                <a:srgbClr val="D8D8D8"/>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7" name="椭圆 3">
              <a:extLst>
                <a:ext uri="{FF2B5EF4-FFF2-40B4-BE49-F238E27FC236}">
                  <a16:creationId xmlns:a16="http://schemas.microsoft.com/office/drawing/2014/main" xmlns="" id="{51B4CFBC-3B10-421B-B663-69E58293F0B9}"/>
                </a:ext>
              </a:extLst>
            </p:cNvPr>
            <p:cNvSpPr>
              <a:spLocks noChangeArrowheads="1"/>
            </p:cNvSpPr>
            <p:nvPr/>
          </p:nvSpPr>
          <p:spPr bwMode="auto">
            <a:xfrm>
              <a:off x="1326357" y="1790701"/>
              <a:ext cx="270272" cy="270272"/>
            </a:xfrm>
            <a:prstGeom prst="ellipse">
              <a:avLst/>
            </a:prstGeom>
            <a:solidFill>
              <a:schemeClr val="tx2">
                <a:lumMod val="50000"/>
              </a:schemeClr>
            </a:solidFill>
            <a:ln w="12700">
              <a:solidFill>
                <a:srgbClr val="D8D8D8"/>
              </a:solidFill>
              <a:round/>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8" name="椭圆 4">
              <a:extLst>
                <a:ext uri="{FF2B5EF4-FFF2-40B4-BE49-F238E27FC236}">
                  <a16:creationId xmlns:a16="http://schemas.microsoft.com/office/drawing/2014/main" xmlns="" id="{97656E2A-B04B-4D5A-9A49-E24FF8D7569B}"/>
                </a:ext>
              </a:extLst>
            </p:cNvPr>
            <p:cNvSpPr>
              <a:spLocks noChangeArrowheads="1"/>
            </p:cNvSpPr>
            <p:nvPr/>
          </p:nvSpPr>
          <p:spPr bwMode="auto">
            <a:xfrm>
              <a:off x="2851547" y="1790701"/>
              <a:ext cx="270272" cy="270272"/>
            </a:xfrm>
            <a:prstGeom prst="ellipse">
              <a:avLst/>
            </a:prstGeom>
            <a:solidFill>
              <a:srgbClr val="C00000"/>
            </a:solidFill>
            <a:ln w="12700">
              <a:solidFill>
                <a:srgbClr val="D8D8D8"/>
              </a:solidFill>
              <a:round/>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9" name="椭圆 5">
              <a:extLst>
                <a:ext uri="{FF2B5EF4-FFF2-40B4-BE49-F238E27FC236}">
                  <a16:creationId xmlns:a16="http://schemas.microsoft.com/office/drawing/2014/main" xmlns="" id="{DDD5F1B8-C37B-4E2D-A1AF-28D7E8814D0E}"/>
                </a:ext>
              </a:extLst>
            </p:cNvPr>
            <p:cNvSpPr>
              <a:spLocks noChangeArrowheads="1"/>
            </p:cNvSpPr>
            <p:nvPr/>
          </p:nvSpPr>
          <p:spPr bwMode="auto">
            <a:xfrm>
              <a:off x="4382691" y="1790701"/>
              <a:ext cx="270272" cy="270272"/>
            </a:xfrm>
            <a:prstGeom prst="ellipse">
              <a:avLst/>
            </a:prstGeom>
            <a:solidFill>
              <a:schemeClr val="tx2">
                <a:lumMod val="50000"/>
              </a:schemeClr>
            </a:solidFill>
            <a:ln w="12700">
              <a:solidFill>
                <a:srgbClr val="D8D8D8"/>
              </a:solidFill>
              <a:round/>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0" name="椭圆 6">
              <a:extLst>
                <a:ext uri="{FF2B5EF4-FFF2-40B4-BE49-F238E27FC236}">
                  <a16:creationId xmlns:a16="http://schemas.microsoft.com/office/drawing/2014/main" xmlns="" id="{F5FF916B-95EF-4764-90C8-34AAF31E703A}"/>
                </a:ext>
              </a:extLst>
            </p:cNvPr>
            <p:cNvSpPr>
              <a:spLocks noChangeArrowheads="1"/>
            </p:cNvSpPr>
            <p:nvPr/>
          </p:nvSpPr>
          <p:spPr bwMode="auto">
            <a:xfrm>
              <a:off x="5965032" y="1790701"/>
              <a:ext cx="270272" cy="270272"/>
            </a:xfrm>
            <a:prstGeom prst="ellipse">
              <a:avLst/>
            </a:prstGeom>
            <a:solidFill>
              <a:srgbClr val="C00000"/>
            </a:solidFill>
            <a:ln w="12700">
              <a:solidFill>
                <a:srgbClr val="D8D8D8"/>
              </a:solidFill>
              <a:round/>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1" name="椭圆 7">
              <a:extLst>
                <a:ext uri="{FF2B5EF4-FFF2-40B4-BE49-F238E27FC236}">
                  <a16:creationId xmlns:a16="http://schemas.microsoft.com/office/drawing/2014/main" xmlns="" id="{F56207FF-ADEC-4DC0-A07B-E1D10E8ECEE3}"/>
                </a:ext>
              </a:extLst>
            </p:cNvPr>
            <p:cNvSpPr>
              <a:spLocks noChangeArrowheads="1"/>
            </p:cNvSpPr>
            <p:nvPr/>
          </p:nvSpPr>
          <p:spPr bwMode="auto">
            <a:xfrm>
              <a:off x="7553326" y="1790701"/>
              <a:ext cx="270272" cy="270272"/>
            </a:xfrm>
            <a:prstGeom prst="ellipse">
              <a:avLst/>
            </a:prstGeom>
            <a:solidFill>
              <a:schemeClr val="tx2">
                <a:lumMod val="50000"/>
              </a:schemeClr>
            </a:solidFill>
            <a:ln w="12700">
              <a:solidFill>
                <a:srgbClr val="D8D8D8"/>
              </a:solidFill>
              <a:round/>
              <a:headEnd/>
              <a:tailEnd/>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12" name="文本框 51">
              <a:extLst>
                <a:ext uri="{FF2B5EF4-FFF2-40B4-BE49-F238E27FC236}">
                  <a16:creationId xmlns:a16="http://schemas.microsoft.com/office/drawing/2014/main" xmlns="" id="{BD009BD3-D937-421E-BED5-887F28F37E58}"/>
                </a:ext>
              </a:extLst>
            </p:cNvPr>
            <p:cNvSpPr>
              <a:spLocks noChangeArrowheads="1"/>
            </p:cNvSpPr>
            <p:nvPr/>
          </p:nvSpPr>
          <p:spPr bwMode="auto">
            <a:xfrm>
              <a:off x="1127522" y="1423987"/>
              <a:ext cx="937022"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dirty="0">
                  <a:solidFill>
                    <a:schemeClr val="bg1">
                      <a:lumMod val="50000"/>
                    </a:schemeClr>
                  </a:solidFill>
                  <a:latin typeface="微软雅黑" pitchFamily="34" charset="-122"/>
                  <a:ea typeface="微软雅黑" pitchFamily="34" charset="-122"/>
                  <a:sym typeface="微软雅黑" pitchFamily="34" charset="-122"/>
                </a:rPr>
                <a:t>时间段</a:t>
              </a:r>
              <a:r>
                <a:rPr lang="en-US" altLang="zh-CN" dirty="0">
                  <a:solidFill>
                    <a:schemeClr val="bg1">
                      <a:lumMod val="50000"/>
                    </a:schemeClr>
                  </a:solidFill>
                  <a:latin typeface="微软雅黑" pitchFamily="34" charset="-122"/>
                  <a:ea typeface="微软雅黑" pitchFamily="34" charset="-122"/>
                  <a:sym typeface="微软雅黑" pitchFamily="34" charset="-122"/>
                </a:rPr>
                <a:t>1</a:t>
              </a:r>
              <a:endParaRPr lang="zh-CN" altLang="en-US"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文本框 53">
              <a:extLst>
                <a:ext uri="{FF2B5EF4-FFF2-40B4-BE49-F238E27FC236}">
                  <a16:creationId xmlns:a16="http://schemas.microsoft.com/office/drawing/2014/main" xmlns="" id="{10D31459-7A81-4416-AE40-9F34551B64FB}"/>
                </a:ext>
              </a:extLst>
            </p:cNvPr>
            <p:cNvSpPr>
              <a:spLocks noChangeArrowheads="1"/>
            </p:cNvSpPr>
            <p:nvPr/>
          </p:nvSpPr>
          <p:spPr bwMode="auto">
            <a:xfrm>
              <a:off x="2516981" y="1423987"/>
              <a:ext cx="938213"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dirty="0">
                  <a:solidFill>
                    <a:schemeClr val="bg1">
                      <a:lumMod val="50000"/>
                    </a:schemeClr>
                  </a:solidFill>
                  <a:latin typeface="微软雅黑" pitchFamily="34" charset="-122"/>
                  <a:ea typeface="微软雅黑" pitchFamily="34" charset="-122"/>
                  <a:sym typeface="微软雅黑" pitchFamily="34" charset="-122"/>
                </a:rPr>
                <a:t>时间段</a:t>
              </a:r>
              <a:r>
                <a:rPr lang="en-US" altLang="zh-CN" dirty="0">
                  <a:solidFill>
                    <a:schemeClr val="bg1">
                      <a:lumMod val="50000"/>
                    </a:schemeClr>
                  </a:solidFill>
                  <a:latin typeface="微软雅黑" pitchFamily="34" charset="-122"/>
                  <a:ea typeface="微软雅黑" pitchFamily="34" charset="-122"/>
                  <a:sym typeface="微软雅黑" pitchFamily="34" charset="-122"/>
                </a:rPr>
                <a:t>2</a:t>
              </a:r>
              <a:endParaRPr lang="zh-CN" altLang="en-US" dirty="0">
                <a:solidFill>
                  <a:schemeClr val="bg1">
                    <a:lumMod val="50000"/>
                  </a:schemeClr>
                </a:solidFill>
                <a:latin typeface="微软雅黑" pitchFamily="34" charset="-122"/>
                <a:ea typeface="微软雅黑" pitchFamily="34" charset="-122"/>
                <a:sym typeface="微软雅黑" pitchFamily="34" charset="-122"/>
              </a:endParaRPr>
            </a:p>
          </p:txBody>
        </p:sp>
        <p:sp>
          <p:nvSpPr>
            <p:cNvPr id="14" name="文本框 54">
              <a:extLst>
                <a:ext uri="{FF2B5EF4-FFF2-40B4-BE49-F238E27FC236}">
                  <a16:creationId xmlns:a16="http://schemas.microsoft.com/office/drawing/2014/main" xmlns="" id="{B32C3037-E123-45A8-95CD-6D6BDCD83883}"/>
                </a:ext>
              </a:extLst>
            </p:cNvPr>
            <p:cNvSpPr>
              <a:spLocks noChangeArrowheads="1"/>
            </p:cNvSpPr>
            <p:nvPr/>
          </p:nvSpPr>
          <p:spPr bwMode="auto">
            <a:xfrm>
              <a:off x="4075510" y="1423987"/>
              <a:ext cx="938213"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dirty="0">
                  <a:solidFill>
                    <a:schemeClr val="bg1">
                      <a:lumMod val="50000"/>
                    </a:schemeClr>
                  </a:solidFill>
                  <a:latin typeface="微软雅黑" pitchFamily="34" charset="-122"/>
                  <a:ea typeface="微软雅黑" pitchFamily="34" charset="-122"/>
                  <a:sym typeface="微软雅黑" pitchFamily="34" charset="-122"/>
                </a:rPr>
                <a:t>时间段</a:t>
              </a:r>
              <a:r>
                <a:rPr lang="en-US" altLang="zh-CN" dirty="0">
                  <a:solidFill>
                    <a:schemeClr val="bg1">
                      <a:lumMod val="50000"/>
                    </a:schemeClr>
                  </a:solidFill>
                  <a:latin typeface="微软雅黑" pitchFamily="34" charset="-122"/>
                  <a:ea typeface="微软雅黑" pitchFamily="34" charset="-122"/>
                  <a:sym typeface="微软雅黑" pitchFamily="34" charset="-122"/>
                </a:rPr>
                <a:t>3</a:t>
              </a:r>
              <a:endParaRPr lang="zh-CN" altLang="en-US" dirty="0">
                <a:solidFill>
                  <a:schemeClr val="bg1">
                    <a:lumMod val="50000"/>
                  </a:schemeClr>
                </a:solidFill>
                <a:latin typeface="微软雅黑" pitchFamily="34" charset="-122"/>
                <a:ea typeface="微软雅黑" pitchFamily="34" charset="-122"/>
                <a:sym typeface="微软雅黑" pitchFamily="34" charset="-122"/>
              </a:endParaRPr>
            </a:p>
          </p:txBody>
        </p:sp>
        <p:sp>
          <p:nvSpPr>
            <p:cNvPr id="15" name="文本框 55">
              <a:extLst>
                <a:ext uri="{FF2B5EF4-FFF2-40B4-BE49-F238E27FC236}">
                  <a16:creationId xmlns:a16="http://schemas.microsoft.com/office/drawing/2014/main" xmlns="" id="{1D2ECEB5-01D5-4703-8EEC-96205B303C1A}"/>
                </a:ext>
              </a:extLst>
            </p:cNvPr>
            <p:cNvSpPr>
              <a:spLocks noChangeArrowheads="1"/>
            </p:cNvSpPr>
            <p:nvPr/>
          </p:nvSpPr>
          <p:spPr bwMode="auto">
            <a:xfrm>
              <a:off x="5631656" y="1423987"/>
              <a:ext cx="938213"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dirty="0">
                  <a:solidFill>
                    <a:schemeClr val="bg1">
                      <a:lumMod val="50000"/>
                    </a:schemeClr>
                  </a:solidFill>
                  <a:latin typeface="微软雅黑" pitchFamily="34" charset="-122"/>
                  <a:ea typeface="微软雅黑" pitchFamily="34" charset="-122"/>
                  <a:sym typeface="微软雅黑" pitchFamily="34" charset="-122"/>
                </a:rPr>
                <a:t>时间段</a:t>
              </a:r>
              <a:r>
                <a:rPr lang="en-US" altLang="zh-CN" dirty="0">
                  <a:solidFill>
                    <a:schemeClr val="bg1">
                      <a:lumMod val="50000"/>
                    </a:schemeClr>
                  </a:solidFill>
                  <a:latin typeface="微软雅黑" pitchFamily="34" charset="-122"/>
                  <a:ea typeface="微软雅黑" pitchFamily="34" charset="-122"/>
                  <a:sym typeface="微软雅黑" pitchFamily="34" charset="-122"/>
                </a:rPr>
                <a:t>4</a:t>
              </a:r>
              <a:endParaRPr lang="zh-CN" altLang="en-US" dirty="0">
                <a:solidFill>
                  <a:schemeClr val="bg1">
                    <a:lumMod val="50000"/>
                  </a:schemeClr>
                </a:solidFill>
                <a:latin typeface="微软雅黑" pitchFamily="34" charset="-122"/>
                <a:ea typeface="微软雅黑" pitchFamily="34" charset="-122"/>
                <a:sym typeface="微软雅黑" pitchFamily="34" charset="-122"/>
              </a:endParaRPr>
            </a:p>
          </p:txBody>
        </p:sp>
        <p:sp>
          <p:nvSpPr>
            <p:cNvPr id="17" name="文本框 56">
              <a:extLst>
                <a:ext uri="{FF2B5EF4-FFF2-40B4-BE49-F238E27FC236}">
                  <a16:creationId xmlns:a16="http://schemas.microsoft.com/office/drawing/2014/main" xmlns="" id="{39BD0F28-E748-4645-8DFC-E7A9DC5404D3}"/>
                </a:ext>
              </a:extLst>
            </p:cNvPr>
            <p:cNvSpPr>
              <a:spLocks noChangeArrowheads="1"/>
            </p:cNvSpPr>
            <p:nvPr/>
          </p:nvSpPr>
          <p:spPr bwMode="auto">
            <a:xfrm>
              <a:off x="7219951" y="1423987"/>
              <a:ext cx="937022"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a:solidFill>
                    <a:schemeClr val="bg1">
                      <a:lumMod val="50000"/>
                    </a:schemeClr>
                  </a:solidFill>
                  <a:latin typeface="微软雅黑" pitchFamily="34" charset="-122"/>
                  <a:ea typeface="微软雅黑" pitchFamily="34" charset="-122"/>
                  <a:sym typeface="微软雅黑" pitchFamily="34" charset="-122"/>
                </a:rPr>
                <a:t>时间段</a:t>
              </a:r>
              <a:r>
                <a:rPr lang="en-US" altLang="zh-CN" dirty="0">
                  <a:solidFill>
                    <a:schemeClr val="bg1">
                      <a:lumMod val="50000"/>
                    </a:schemeClr>
                  </a:solidFill>
                  <a:latin typeface="微软雅黑" pitchFamily="34" charset="-122"/>
                  <a:ea typeface="微软雅黑" pitchFamily="34" charset="-122"/>
                  <a:sym typeface="微软雅黑" pitchFamily="34" charset="-122"/>
                </a:rPr>
                <a:t>5</a:t>
              </a:r>
              <a:endParaRPr lang="zh-CN" altLang="en-US">
                <a:solidFill>
                  <a:schemeClr val="bg1">
                    <a:lumMod val="50000"/>
                  </a:schemeClr>
                </a:solidFill>
                <a:latin typeface="微软雅黑" pitchFamily="34" charset="-122"/>
                <a:ea typeface="微软雅黑" pitchFamily="34" charset="-122"/>
                <a:sym typeface="微软雅黑" pitchFamily="34" charset="-122"/>
              </a:endParaRPr>
            </a:p>
          </p:txBody>
        </p:sp>
        <p:grpSp>
          <p:nvGrpSpPr>
            <p:cNvPr id="18" name="组合 17">
              <a:extLst>
                <a:ext uri="{FF2B5EF4-FFF2-40B4-BE49-F238E27FC236}">
                  <a16:creationId xmlns:a16="http://schemas.microsoft.com/office/drawing/2014/main" xmlns="" id="{E0121B39-7CAA-4005-B6F6-38F867B45031}"/>
                </a:ext>
              </a:extLst>
            </p:cNvPr>
            <p:cNvGrpSpPr/>
            <p:nvPr/>
          </p:nvGrpSpPr>
          <p:grpSpPr>
            <a:xfrm>
              <a:off x="785813" y="2196704"/>
              <a:ext cx="1350169" cy="2101453"/>
              <a:chOff x="785813" y="2196704"/>
              <a:chExt cx="1350169" cy="2101453"/>
            </a:xfrm>
          </p:grpSpPr>
          <p:grpSp>
            <p:nvGrpSpPr>
              <p:cNvPr id="53" name="组合 40">
                <a:extLst>
                  <a:ext uri="{FF2B5EF4-FFF2-40B4-BE49-F238E27FC236}">
                    <a16:creationId xmlns:a16="http://schemas.microsoft.com/office/drawing/2014/main" xmlns="" id="{AFC4E1F1-F531-4A31-A692-0011771FE462}"/>
                  </a:ext>
                </a:extLst>
              </p:cNvPr>
              <p:cNvGrpSpPr>
                <a:grpSpLocks/>
              </p:cNvGrpSpPr>
              <p:nvPr/>
            </p:nvGrpSpPr>
            <p:grpSpPr bwMode="auto">
              <a:xfrm>
                <a:off x="785813" y="2196704"/>
                <a:ext cx="1350169" cy="2101453"/>
                <a:chOff x="0" y="0"/>
                <a:chExt cx="1800001" cy="2803141"/>
              </a:xfrm>
            </p:grpSpPr>
            <p:grpSp>
              <p:nvGrpSpPr>
                <p:cNvPr id="56" name="组合 16">
                  <a:extLst>
                    <a:ext uri="{FF2B5EF4-FFF2-40B4-BE49-F238E27FC236}">
                      <a16:creationId xmlns:a16="http://schemas.microsoft.com/office/drawing/2014/main" xmlns="" id="{AB60BD15-AA6F-4FE3-BD02-7BE266C72DAB}"/>
                    </a:ext>
                  </a:extLst>
                </p:cNvPr>
                <p:cNvGrpSpPr>
                  <a:grpSpLocks/>
                </p:cNvGrpSpPr>
                <p:nvPr/>
              </p:nvGrpSpPr>
              <p:grpSpPr bwMode="auto">
                <a:xfrm>
                  <a:off x="1" y="0"/>
                  <a:ext cx="1800000" cy="696915"/>
                  <a:chOff x="0" y="0"/>
                  <a:chExt cx="1637325" cy="696915"/>
                </a:xfrm>
              </p:grpSpPr>
              <p:sp>
                <p:nvSpPr>
                  <p:cNvPr id="58" name="流程图: 过程 14">
                    <a:extLst>
                      <a:ext uri="{FF2B5EF4-FFF2-40B4-BE49-F238E27FC236}">
                        <a16:creationId xmlns:a16="http://schemas.microsoft.com/office/drawing/2014/main" xmlns="" id="{237B8472-278D-4930-99A8-50DE8269531F}"/>
                      </a:ext>
                    </a:extLst>
                  </p:cNvPr>
                  <p:cNvSpPr>
                    <a:spLocks noChangeArrowheads="1"/>
                  </p:cNvSpPr>
                  <p:nvPr/>
                </p:nvSpPr>
                <p:spPr bwMode="auto">
                  <a:xfrm>
                    <a:off x="0" y="214635"/>
                    <a:ext cx="1637325" cy="482280"/>
                  </a:xfrm>
                  <a:prstGeom prst="flowChartProcess">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9" name="等腰三角形 15">
                    <a:extLst>
                      <a:ext uri="{FF2B5EF4-FFF2-40B4-BE49-F238E27FC236}">
                        <a16:creationId xmlns:a16="http://schemas.microsoft.com/office/drawing/2014/main" xmlns="" id="{C83D895E-E095-4337-A502-B6A16145D1D5}"/>
                      </a:ext>
                    </a:extLst>
                  </p:cNvPr>
                  <p:cNvSpPr>
                    <a:spLocks noChangeArrowheads="1"/>
                  </p:cNvSpPr>
                  <p:nvPr/>
                </p:nvSpPr>
                <p:spPr bwMode="auto">
                  <a:xfrm>
                    <a:off x="638662" y="0"/>
                    <a:ext cx="360000" cy="309283"/>
                  </a:xfrm>
                  <a:prstGeom prst="triangle">
                    <a:avLst>
                      <a:gd name="adj" fmla="val 50000"/>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7" name="流程图: 过程 17">
                  <a:extLst>
                    <a:ext uri="{FF2B5EF4-FFF2-40B4-BE49-F238E27FC236}">
                      <a16:creationId xmlns:a16="http://schemas.microsoft.com/office/drawing/2014/main" xmlns="" id="{1A97C39F-7726-45FE-823D-5691CBADB98C}"/>
                    </a:ext>
                  </a:extLst>
                </p:cNvPr>
                <p:cNvSpPr>
                  <a:spLocks noChangeArrowheads="1"/>
                </p:cNvSpPr>
                <p:nvPr/>
              </p:nvSpPr>
              <p:spPr bwMode="auto">
                <a:xfrm>
                  <a:off x="0" y="671834"/>
                  <a:ext cx="1800000" cy="2131307"/>
                </a:xfrm>
                <a:prstGeom prst="flowChartProcess">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4" name="文本框 52">
                <a:extLst>
                  <a:ext uri="{FF2B5EF4-FFF2-40B4-BE49-F238E27FC236}">
                    <a16:creationId xmlns:a16="http://schemas.microsoft.com/office/drawing/2014/main" xmlns="" id="{2668648C-2825-47E2-AB19-31D4BD82F897}"/>
                  </a:ext>
                </a:extLst>
              </p:cNvPr>
              <p:cNvSpPr>
                <a:spLocks noChangeArrowheads="1"/>
              </p:cNvSpPr>
              <p:nvPr/>
            </p:nvSpPr>
            <p:spPr bwMode="auto">
              <a:xfrm>
                <a:off x="785814" y="2372917"/>
                <a:ext cx="1341834"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dirty="0">
                    <a:solidFill>
                      <a:schemeClr val="bg1">
                        <a:lumMod val="50000"/>
                      </a:schemeClr>
                    </a:solidFill>
                    <a:latin typeface="微软雅黑" pitchFamily="34" charset="-122"/>
                    <a:ea typeface="微软雅黑" pitchFamily="34" charset="-122"/>
                    <a:sym typeface="微软雅黑" pitchFamily="34" charset="-122"/>
                  </a:rPr>
                  <a:t>人员名称</a:t>
                </a:r>
              </a:p>
            </p:txBody>
          </p:sp>
          <p:sp>
            <p:nvSpPr>
              <p:cNvPr id="55" name="文本框 63">
                <a:extLst>
                  <a:ext uri="{FF2B5EF4-FFF2-40B4-BE49-F238E27FC236}">
                    <a16:creationId xmlns:a16="http://schemas.microsoft.com/office/drawing/2014/main" xmlns="" id="{3EC1393F-C508-4669-92DF-52BE3D6BE784}"/>
                  </a:ext>
                </a:extLst>
              </p:cNvPr>
              <p:cNvSpPr>
                <a:spLocks noChangeArrowheads="1"/>
              </p:cNvSpPr>
              <p:nvPr/>
            </p:nvSpPr>
            <p:spPr bwMode="auto">
              <a:xfrm>
                <a:off x="848917" y="2834879"/>
                <a:ext cx="1278731" cy="130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600" dirty="0">
                    <a:solidFill>
                      <a:schemeClr val="bg1"/>
                    </a:solidFill>
                    <a:latin typeface="微软雅黑" pitchFamily="34" charset="-122"/>
                    <a:ea typeface="微软雅黑" pitchFamily="34" charset="-122"/>
                    <a:sym typeface="微软雅黑" pitchFamily="34" charset="-122"/>
                  </a:rPr>
                  <a:t>这里输入人员的工作安排这里输入人员的工作安排这里输入人员的工作安排这里输入人员的工作安排</a:t>
                </a:r>
              </a:p>
            </p:txBody>
          </p:sp>
        </p:grpSp>
        <p:grpSp>
          <p:nvGrpSpPr>
            <p:cNvPr id="19" name="组合 18">
              <a:extLst>
                <a:ext uri="{FF2B5EF4-FFF2-40B4-BE49-F238E27FC236}">
                  <a16:creationId xmlns:a16="http://schemas.microsoft.com/office/drawing/2014/main" xmlns="" id="{0D61FE56-703C-4B8E-AD7F-9AC95534696A}"/>
                </a:ext>
              </a:extLst>
            </p:cNvPr>
            <p:cNvGrpSpPr/>
            <p:nvPr/>
          </p:nvGrpSpPr>
          <p:grpSpPr>
            <a:xfrm>
              <a:off x="2311004" y="2196704"/>
              <a:ext cx="1359694" cy="2101453"/>
              <a:chOff x="2311004" y="2196704"/>
              <a:chExt cx="1359694" cy="2101453"/>
            </a:xfrm>
          </p:grpSpPr>
          <p:grpSp>
            <p:nvGrpSpPr>
              <p:cNvPr id="46" name="组合 34">
                <a:extLst>
                  <a:ext uri="{FF2B5EF4-FFF2-40B4-BE49-F238E27FC236}">
                    <a16:creationId xmlns:a16="http://schemas.microsoft.com/office/drawing/2014/main" xmlns="" id="{77960962-9C1F-4027-84DD-7980D8C0393A}"/>
                  </a:ext>
                </a:extLst>
              </p:cNvPr>
              <p:cNvGrpSpPr>
                <a:grpSpLocks/>
              </p:cNvGrpSpPr>
              <p:nvPr/>
            </p:nvGrpSpPr>
            <p:grpSpPr bwMode="auto">
              <a:xfrm>
                <a:off x="2311004" y="2196704"/>
                <a:ext cx="1350169" cy="2101453"/>
                <a:chOff x="0" y="0"/>
                <a:chExt cx="1800001" cy="2803141"/>
              </a:xfrm>
            </p:grpSpPr>
            <p:grpSp>
              <p:nvGrpSpPr>
                <p:cNvPr id="49" name="组合 18">
                  <a:extLst>
                    <a:ext uri="{FF2B5EF4-FFF2-40B4-BE49-F238E27FC236}">
                      <a16:creationId xmlns:a16="http://schemas.microsoft.com/office/drawing/2014/main" xmlns="" id="{82D17809-680E-4760-98A0-249B02C0AC48}"/>
                    </a:ext>
                  </a:extLst>
                </p:cNvPr>
                <p:cNvGrpSpPr>
                  <a:grpSpLocks/>
                </p:cNvGrpSpPr>
                <p:nvPr/>
              </p:nvGrpSpPr>
              <p:grpSpPr bwMode="auto">
                <a:xfrm>
                  <a:off x="1" y="0"/>
                  <a:ext cx="1800000" cy="671834"/>
                  <a:chOff x="0" y="0"/>
                  <a:chExt cx="1637325" cy="671834"/>
                </a:xfrm>
              </p:grpSpPr>
              <p:sp>
                <p:nvSpPr>
                  <p:cNvPr id="51" name="流程图: 过程 19">
                    <a:extLst>
                      <a:ext uri="{FF2B5EF4-FFF2-40B4-BE49-F238E27FC236}">
                        <a16:creationId xmlns:a16="http://schemas.microsoft.com/office/drawing/2014/main" xmlns="" id="{6DFB498B-F685-4FD6-8072-729DEBF8A437}"/>
                      </a:ext>
                    </a:extLst>
                  </p:cNvPr>
                  <p:cNvSpPr>
                    <a:spLocks noChangeArrowheads="1"/>
                  </p:cNvSpPr>
                  <p:nvPr/>
                </p:nvSpPr>
                <p:spPr bwMode="auto">
                  <a:xfrm>
                    <a:off x="0" y="214635"/>
                    <a:ext cx="1637325" cy="457199"/>
                  </a:xfrm>
                  <a:prstGeom prst="flowChartProcess">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2" name="等腰三角形 20">
                    <a:extLst>
                      <a:ext uri="{FF2B5EF4-FFF2-40B4-BE49-F238E27FC236}">
                        <a16:creationId xmlns:a16="http://schemas.microsoft.com/office/drawing/2014/main" xmlns="" id="{185DEED2-3C52-428F-8994-FB91537CD08A}"/>
                      </a:ext>
                    </a:extLst>
                  </p:cNvPr>
                  <p:cNvSpPr>
                    <a:spLocks noChangeArrowheads="1"/>
                  </p:cNvSpPr>
                  <p:nvPr/>
                </p:nvSpPr>
                <p:spPr bwMode="auto">
                  <a:xfrm>
                    <a:off x="638662" y="0"/>
                    <a:ext cx="360000" cy="309283"/>
                  </a:xfrm>
                  <a:prstGeom prst="triangle">
                    <a:avLst>
                      <a:gd name="adj" fmla="val 50000"/>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0" name="流程图: 过程 21">
                  <a:extLst>
                    <a:ext uri="{FF2B5EF4-FFF2-40B4-BE49-F238E27FC236}">
                      <a16:creationId xmlns:a16="http://schemas.microsoft.com/office/drawing/2014/main" xmlns="" id="{9BAE61FE-3CFA-4735-BF84-95D915BAC646}"/>
                    </a:ext>
                  </a:extLst>
                </p:cNvPr>
                <p:cNvSpPr>
                  <a:spLocks noChangeArrowheads="1"/>
                </p:cNvSpPr>
                <p:nvPr/>
              </p:nvSpPr>
              <p:spPr bwMode="auto">
                <a:xfrm>
                  <a:off x="0" y="671834"/>
                  <a:ext cx="1800000" cy="2131307"/>
                </a:xfrm>
                <a:prstGeom prst="flowChartProcess">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47" name="文本框 57">
                <a:extLst>
                  <a:ext uri="{FF2B5EF4-FFF2-40B4-BE49-F238E27FC236}">
                    <a16:creationId xmlns:a16="http://schemas.microsoft.com/office/drawing/2014/main" xmlns="" id="{778F3560-B5B1-4D2D-BEA8-3806A5DF4DB9}"/>
                  </a:ext>
                </a:extLst>
              </p:cNvPr>
              <p:cNvSpPr>
                <a:spLocks noChangeArrowheads="1"/>
              </p:cNvSpPr>
              <p:nvPr/>
            </p:nvSpPr>
            <p:spPr bwMode="auto">
              <a:xfrm>
                <a:off x="2311005" y="2372917"/>
                <a:ext cx="1350167"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dirty="0">
                    <a:solidFill>
                      <a:schemeClr val="bg1">
                        <a:lumMod val="50000"/>
                      </a:schemeClr>
                    </a:solidFill>
                    <a:latin typeface="微软雅黑" pitchFamily="34" charset="-122"/>
                    <a:ea typeface="微软雅黑" pitchFamily="34" charset="-122"/>
                    <a:sym typeface="微软雅黑" pitchFamily="34" charset="-122"/>
                  </a:rPr>
                  <a:t>人员名称</a:t>
                </a:r>
                <a:endParaRPr lang="zh-CN" altLang="en-US" dirty="0">
                  <a:solidFill>
                    <a:schemeClr val="bg1">
                      <a:lumMod val="50000"/>
                    </a:schemeClr>
                  </a:solidFill>
                </a:endParaRPr>
              </a:p>
            </p:txBody>
          </p:sp>
          <p:sp>
            <p:nvSpPr>
              <p:cNvPr id="48" name="文本框 64">
                <a:extLst>
                  <a:ext uri="{FF2B5EF4-FFF2-40B4-BE49-F238E27FC236}">
                    <a16:creationId xmlns:a16="http://schemas.microsoft.com/office/drawing/2014/main" xmlns="" id="{0F362FEA-94CB-48BF-BD91-146AAC0B0D12}"/>
                  </a:ext>
                </a:extLst>
              </p:cNvPr>
              <p:cNvSpPr>
                <a:spLocks noChangeArrowheads="1"/>
              </p:cNvSpPr>
              <p:nvPr/>
            </p:nvSpPr>
            <p:spPr bwMode="auto">
              <a:xfrm>
                <a:off x="2391967" y="2834879"/>
                <a:ext cx="1278731" cy="130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600" dirty="0">
                    <a:solidFill>
                      <a:schemeClr val="bg1"/>
                    </a:solidFill>
                    <a:latin typeface="微软雅黑" pitchFamily="34" charset="-122"/>
                    <a:ea typeface="微软雅黑" pitchFamily="34" charset="-122"/>
                    <a:sym typeface="微软雅黑" pitchFamily="34" charset="-122"/>
                  </a:rPr>
                  <a:t>这里输入人员的工作安排这里输入人员的工作安排这里输入人员的工作安排这里输入人员的工作安排</a:t>
                </a:r>
              </a:p>
            </p:txBody>
          </p:sp>
        </p:grpSp>
        <p:grpSp>
          <p:nvGrpSpPr>
            <p:cNvPr id="20" name="组合 19">
              <a:extLst>
                <a:ext uri="{FF2B5EF4-FFF2-40B4-BE49-F238E27FC236}">
                  <a16:creationId xmlns:a16="http://schemas.microsoft.com/office/drawing/2014/main" xmlns="" id="{8ED87E61-8F8A-4AED-9A45-121CF5289BF6}"/>
                </a:ext>
              </a:extLst>
            </p:cNvPr>
            <p:cNvGrpSpPr/>
            <p:nvPr/>
          </p:nvGrpSpPr>
          <p:grpSpPr>
            <a:xfrm>
              <a:off x="3842148" y="2196704"/>
              <a:ext cx="1350169" cy="2101453"/>
              <a:chOff x="3842148" y="2196704"/>
              <a:chExt cx="1350169" cy="2101453"/>
            </a:xfrm>
          </p:grpSpPr>
          <p:grpSp>
            <p:nvGrpSpPr>
              <p:cNvPr id="39" name="组合 41">
                <a:extLst>
                  <a:ext uri="{FF2B5EF4-FFF2-40B4-BE49-F238E27FC236}">
                    <a16:creationId xmlns:a16="http://schemas.microsoft.com/office/drawing/2014/main" xmlns="" id="{0D94C886-FEF7-4FF7-A60B-433F4889D2E9}"/>
                  </a:ext>
                </a:extLst>
              </p:cNvPr>
              <p:cNvGrpSpPr>
                <a:grpSpLocks/>
              </p:cNvGrpSpPr>
              <p:nvPr/>
            </p:nvGrpSpPr>
            <p:grpSpPr bwMode="auto">
              <a:xfrm>
                <a:off x="3842148" y="2196704"/>
                <a:ext cx="1350169" cy="2101453"/>
                <a:chOff x="0" y="0"/>
                <a:chExt cx="1800001" cy="2803141"/>
              </a:xfrm>
            </p:grpSpPr>
            <p:grpSp>
              <p:nvGrpSpPr>
                <p:cNvPr id="42" name="组合 42">
                  <a:extLst>
                    <a:ext uri="{FF2B5EF4-FFF2-40B4-BE49-F238E27FC236}">
                      <a16:creationId xmlns:a16="http://schemas.microsoft.com/office/drawing/2014/main" xmlns="" id="{7FF5844B-88B0-4010-A102-4F0E670E4AC9}"/>
                    </a:ext>
                  </a:extLst>
                </p:cNvPr>
                <p:cNvGrpSpPr>
                  <a:grpSpLocks/>
                </p:cNvGrpSpPr>
                <p:nvPr/>
              </p:nvGrpSpPr>
              <p:grpSpPr bwMode="auto">
                <a:xfrm>
                  <a:off x="1" y="0"/>
                  <a:ext cx="1800000" cy="671834"/>
                  <a:chOff x="0" y="0"/>
                  <a:chExt cx="1637325" cy="671834"/>
                </a:xfrm>
              </p:grpSpPr>
              <p:sp>
                <p:nvSpPr>
                  <p:cNvPr id="44" name="流程图: 过程 44">
                    <a:extLst>
                      <a:ext uri="{FF2B5EF4-FFF2-40B4-BE49-F238E27FC236}">
                        <a16:creationId xmlns:a16="http://schemas.microsoft.com/office/drawing/2014/main" xmlns="" id="{7C3825A2-CB8E-4FEB-BC26-5FDED86227B3}"/>
                      </a:ext>
                    </a:extLst>
                  </p:cNvPr>
                  <p:cNvSpPr>
                    <a:spLocks noChangeArrowheads="1"/>
                  </p:cNvSpPr>
                  <p:nvPr/>
                </p:nvSpPr>
                <p:spPr bwMode="auto">
                  <a:xfrm>
                    <a:off x="0" y="214635"/>
                    <a:ext cx="1637325" cy="457199"/>
                  </a:xfrm>
                  <a:prstGeom prst="flowChartProcess">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等腰三角形 45">
                    <a:extLst>
                      <a:ext uri="{FF2B5EF4-FFF2-40B4-BE49-F238E27FC236}">
                        <a16:creationId xmlns:a16="http://schemas.microsoft.com/office/drawing/2014/main" xmlns="" id="{9C7D1E22-EA97-4214-8671-B8DFB8D90F16}"/>
                      </a:ext>
                    </a:extLst>
                  </p:cNvPr>
                  <p:cNvSpPr>
                    <a:spLocks noChangeArrowheads="1"/>
                  </p:cNvSpPr>
                  <p:nvPr/>
                </p:nvSpPr>
                <p:spPr bwMode="auto">
                  <a:xfrm>
                    <a:off x="638662" y="0"/>
                    <a:ext cx="360000" cy="309283"/>
                  </a:xfrm>
                  <a:prstGeom prst="triangle">
                    <a:avLst>
                      <a:gd name="adj" fmla="val 50000"/>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43" name="流程图: 过程 43">
                  <a:extLst>
                    <a:ext uri="{FF2B5EF4-FFF2-40B4-BE49-F238E27FC236}">
                      <a16:creationId xmlns:a16="http://schemas.microsoft.com/office/drawing/2014/main" xmlns="" id="{0B01C1A7-1195-41C3-A432-8DB3DB2E3162}"/>
                    </a:ext>
                  </a:extLst>
                </p:cNvPr>
                <p:cNvSpPr>
                  <a:spLocks noChangeArrowheads="1"/>
                </p:cNvSpPr>
                <p:nvPr/>
              </p:nvSpPr>
              <p:spPr bwMode="auto">
                <a:xfrm>
                  <a:off x="0" y="671834"/>
                  <a:ext cx="1800000" cy="2131307"/>
                </a:xfrm>
                <a:prstGeom prst="flowChartProcess">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40" name="文本框 58">
                <a:extLst>
                  <a:ext uri="{FF2B5EF4-FFF2-40B4-BE49-F238E27FC236}">
                    <a16:creationId xmlns:a16="http://schemas.microsoft.com/office/drawing/2014/main" xmlns="" id="{2670AD38-44EA-4DAE-88C3-12ECF0004552}"/>
                  </a:ext>
                </a:extLst>
              </p:cNvPr>
              <p:cNvSpPr>
                <a:spLocks noChangeArrowheads="1"/>
              </p:cNvSpPr>
              <p:nvPr/>
            </p:nvSpPr>
            <p:spPr bwMode="auto">
              <a:xfrm>
                <a:off x="3842149" y="2372917"/>
                <a:ext cx="1345405"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dirty="0">
                    <a:solidFill>
                      <a:schemeClr val="bg1">
                        <a:lumMod val="50000"/>
                      </a:schemeClr>
                    </a:solidFill>
                    <a:latin typeface="微软雅黑" pitchFamily="34" charset="-122"/>
                    <a:ea typeface="微软雅黑" pitchFamily="34" charset="-122"/>
                    <a:sym typeface="微软雅黑" pitchFamily="34" charset="-122"/>
                  </a:rPr>
                  <a:t>人员名称</a:t>
                </a:r>
                <a:endParaRPr lang="zh-CN" altLang="en-US" dirty="0">
                  <a:solidFill>
                    <a:schemeClr val="bg1">
                      <a:lumMod val="50000"/>
                    </a:schemeClr>
                  </a:solidFill>
                </a:endParaRPr>
              </a:p>
            </p:txBody>
          </p:sp>
          <p:sp>
            <p:nvSpPr>
              <p:cNvPr id="41" name="文本框 65">
                <a:extLst>
                  <a:ext uri="{FF2B5EF4-FFF2-40B4-BE49-F238E27FC236}">
                    <a16:creationId xmlns:a16="http://schemas.microsoft.com/office/drawing/2014/main" xmlns="" id="{B6BD80EB-9634-4EE9-80FD-7305E9259884}"/>
                  </a:ext>
                </a:extLst>
              </p:cNvPr>
              <p:cNvSpPr>
                <a:spLocks noChangeArrowheads="1"/>
              </p:cNvSpPr>
              <p:nvPr/>
            </p:nvSpPr>
            <p:spPr bwMode="auto">
              <a:xfrm>
                <a:off x="3908823" y="2834879"/>
                <a:ext cx="1278731" cy="130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600" dirty="0">
                    <a:solidFill>
                      <a:schemeClr val="bg1"/>
                    </a:solidFill>
                    <a:latin typeface="微软雅黑" pitchFamily="34" charset="-122"/>
                    <a:ea typeface="微软雅黑" pitchFamily="34" charset="-122"/>
                    <a:sym typeface="微软雅黑" pitchFamily="34" charset="-122"/>
                  </a:rPr>
                  <a:t>这里输入人员的工作安排这里输入人员的工作安排这里输入人员的工作安排这里输入人员的工作安排</a:t>
                </a:r>
              </a:p>
            </p:txBody>
          </p:sp>
        </p:grpSp>
        <p:grpSp>
          <p:nvGrpSpPr>
            <p:cNvPr id="21" name="组合 20">
              <a:extLst>
                <a:ext uri="{FF2B5EF4-FFF2-40B4-BE49-F238E27FC236}">
                  <a16:creationId xmlns:a16="http://schemas.microsoft.com/office/drawing/2014/main" xmlns="" id="{615A49BA-C281-465F-9CCD-2DD271F65C4D}"/>
                </a:ext>
              </a:extLst>
            </p:cNvPr>
            <p:cNvGrpSpPr/>
            <p:nvPr/>
          </p:nvGrpSpPr>
          <p:grpSpPr>
            <a:xfrm>
              <a:off x="5425679" y="2196704"/>
              <a:ext cx="1356121" cy="2101453"/>
              <a:chOff x="5425679" y="2196704"/>
              <a:chExt cx="1356121" cy="2101453"/>
            </a:xfrm>
          </p:grpSpPr>
          <p:grpSp>
            <p:nvGrpSpPr>
              <p:cNvPr id="30" name="组合 35">
                <a:extLst>
                  <a:ext uri="{FF2B5EF4-FFF2-40B4-BE49-F238E27FC236}">
                    <a16:creationId xmlns:a16="http://schemas.microsoft.com/office/drawing/2014/main" xmlns="" id="{B56A26F3-A44D-405B-B38D-39EFBC44D534}"/>
                  </a:ext>
                </a:extLst>
              </p:cNvPr>
              <p:cNvGrpSpPr>
                <a:grpSpLocks/>
              </p:cNvGrpSpPr>
              <p:nvPr/>
            </p:nvGrpSpPr>
            <p:grpSpPr bwMode="auto">
              <a:xfrm>
                <a:off x="5425679" y="2196704"/>
                <a:ext cx="1350169" cy="2101453"/>
                <a:chOff x="0" y="0"/>
                <a:chExt cx="1800001" cy="2803141"/>
              </a:xfrm>
            </p:grpSpPr>
            <p:grpSp>
              <p:nvGrpSpPr>
                <p:cNvPr id="35" name="组合 34">
                  <a:extLst>
                    <a:ext uri="{FF2B5EF4-FFF2-40B4-BE49-F238E27FC236}">
                      <a16:creationId xmlns:a16="http://schemas.microsoft.com/office/drawing/2014/main" xmlns="" id="{C52E4418-7873-4AC4-A972-E989F050622A}"/>
                    </a:ext>
                  </a:extLst>
                </p:cNvPr>
                <p:cNvGrpSpPr>
                  <a:grpSpLocks/>
                </p:cNvGrpSpPr>
                <p:nvPr/>
              </p:nvGrpSpPr>
              <p:grpSpPr bwMode="auto">
                <a:xfrm>
                  <a:off x="1" y="0"/>
                  <a:ext cx="1800000" cy="696915"/>
                  <a:chOff x="0" y="0"/>
                  <a:chExt cx="1637325" cy="696915"/>
                </a:xfrm>
              </p:grpSpPr>
              <p:sp>
                <p:nvSpPr>
                  <p:cNvPr id="37" name="流程图: 过程 36">
                    <a:extLst>
                      <a:ext uri="{FF2B5EF4-FFF2-40B4-BE49-F238E27FC236}">
                        <a16:creationId xmlns:a16="http://schemas.microsoft.com/office/drawing/2014/main" xmlns="" id="{89841F50-F4DD-4F51-9A0B-0B9C54EFB96C}"/>
                      </a:ext>
                    </a:extLst>
                  </p:cNvPr>
                  <p:cNvSpPr>
                    <a:spLocks noChangeArrowheads="1"/>
                  </p:cNvSpPr>
                  <p:nvPr/>
                </p:nvSpPr>
                <p:spPr bwMode="auto">
                  <a:xfrm>
                    <a:off x="0" y="214635"/>
                    <a:ext cx="1637325" cy="482280"/>
                  </a:xfrm>
                  <a:prstGeom prst="flowChartProcess">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8" name="等腰三角形 37">
                    <a:extLst>
                      <a:ext uri="{FF2B5EF4-FFF2-40B4-BE49-F238E27FC236}">
                        <a16:creationId xmlns:a16="http://schemas.microsoft.com/office/drawing/2014/main" xmlns="" id="{AE8F195A-41C9-4BAE-A050-F6F95FF55180}"/>
                      </a:ext>
                    </a:extLst>
                  </p:cNvPr>
                  <p:cNvSpPr>
                    <a:spLocks noChangeArrowheads="1"/>
                  </p:cNvSpPr>
                  <p:nvPr/>
                </p:nvSpPr>
                <p:spPr bwMode="auto">
                  <a:xfrm>
                    <a:off x="638662" y="0"/>
                    <a:ext cx="360000" cy="309283"/>
                  </a:xfrm>
                  <a:prstGeom prst="triangle">
                    <a:avLst>
                      <a:gd name="adj" fmla="val 50000"/>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6" name="流程图: 过程 35">
                  <a:extLst>
                    <a:ext uri="{FF2B5EF4-FFF2-40B4-BE49-F238E27FC236}">
                      <a16:creationId xmlns:a16="http://schemas.microsoft.com/office/drawing/2014/main" xmlns="" id="{29F6EC98-C81F-41A7-A609-90A1F1F2F0FD}"/>
                    </a:ext>
                  </a:extLst>
                </p:cNvPr>
                <p:cNvSpPr>
                  <a:spLocks noChangeArrowheads="1"/>
                </p:cNvSpPr>
                <p:nvPr/>
              </p:nvSpPr>
              <p:spPr bwMode="auto">
                <a:xfrm>
                  <a:off x="0" y="671834"/>
                  <a:ext cx="1800000" cy="2131307"/>
                </a:xfrm>
                <a:prstGeom prst="flowChartProcess">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3" name="文本框 59">
                <a:extLst>
                  <a:ext uri="{FF2B5EF4-FFF2-40B4-BE49-F238E27FC236}">
                    <a16:creationId xmlns:a16="http://schemas.microsoft.com/office/drawing/2014/main" xmlns="" id="{EAF508E5-168E-4A59-B879-69CD2AC86EBD}"/>
                  </a:ext>
                </a:extLst>
              </p:cNvPr>
              <p:cNvSpPr>
                <a:spLocks noChangeArrowheads="1"/>
              </p:cNvSpPr>
              <p:nvPr/>
            </p:nvSpPr>
            <p:spPr bwMode="auto">
              <a:xfrm>
                <a:off x="5425679" y="2372917"/>
                <a:ext cx="1356121"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dirty="0">
                    <a:solidFill>
                      <a:schemeClr val="bg1">
                        <a:lumMod val="50000"/>
                      </a:schemeClr>
                    </a:solidFill>
                    <a:latin typeface="微软雅黑" pitchFamily="34" charset="-122"/>
                    <a:ea typeface="微软雅黑" pitchFamily="34" charset="-122"/>
                    <a:sym typeface="微软雅黑" pitchFamily="34" charset="-122"/>
                  </a:rPr>
                  <a:t>人员名称</a:t>
                </a:r>
                <a:endParaRPr lang="zh-CN" altLang="en-US" dirty="0">
                  <a:solidFill>
                    <a:schemeClr val="bg1">
                      <a:lumMod val="50000"/>
                    </a:schemeClr>
                  </a:solidFill>
                </a:endParaRPr>
              </a:p>
            </p:txBody>
          </p:sp>
          <p:sp>
            <p:nvSpPr>
              <p:cNvPr id="34" name="文本框 66">
                <a:extLst>
                  <a:ext uri="{FF2B5EF4-FFF2-40B4-BE49-F238E27FC236}">
                    <a16:creationId xmlns:a16="http://schemas.microsoft.com/office/drawing/2014/main" xmlns="" id="{FD5CC955-1401-4A0B-BB37-231926783E11}"/>
                  </a:ext>
                </a:extLst>
              </p:cNvPr>
              <p:cNvSpPr>
                <a:spLocks noChangeArrowheads="1"/>
              </p:cNvSpPr>
              <p:nvPr/>
            </p:nvSpPr>
            <p:spPr bwMode="auto">
              <a:xfrm>
                <a:off x="5503069" y="2834879"/>
                <a:ext cx="1278731" cy="130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600" dirty="0">
                    <a:solidFill>
                      <a:schemeClr val="bg1"/>
                    </a:solidFill>
                    <a:latin typeface="微软雅黑" pitchFamily="34" charset="-122"/>
                    <a:ea typeface="微软雅黑" pitchFamily="34" charset="-122"/>
                    <a:sym typeface="微软雅黑" pitchFamily="34" charset="-122"/>
                  </a:rPr>
                  <a:t>这里输入人员的工作安排这里输入人员的工作安排这里输入人员的工作安排这里输入人员的工作安排</a:t>
                </a:r>
              </a:p>
            </p:txBody>
          </p:sp>
        </p:grpSp>
        <p:grpSp>
          <p:nvGrpSpPr>
            <p:cNvPr id="22" name="组合 21">
              <a:extLst>
                <a:ext uri="{FF2B5EF4-FFF2-40B4-BE49-F238E27FC236}">
                  <a16:creationId xmlns:a16="http://schemas.microsoft.com/office/drawing/2014/main" xmlns="" id="{C73FABDB-B835-4948-8087-71E6AE0EA19E}"/>
                </a:ext>
              </a:extLst>
            </p:cNvPr>
            <p:cNvGrpSpPr/>
            <p:nvPr/>
          </p:nvGrpSpPr>
          <p:grpSpPr>
            <a:xfrm>
              <a:off x="7013973" y="2196704"/>
              <a:ext cx="1350169" cy="2101453"/>
              <a:chOff x="7013973" y="2196704"/>
              <a:chExt cx="1350169" cy="2101453"/>
            </a:xfrm>
          </p:grpSpPr>
          <p:grpSp>
            <p:nvGrpSpPr>
              <p:cNvPr id="23" name="组合 46">
                <a:extLst>
                  <a:ext uri="{FF2B5EF4-FFF2-40B4-BE49-F238E27FC236}">
                    <a16:creationId xmlns:a16="http://schemas.microsoft.com/office/drawing/2014/main" xmlns="" id="{84C80066-020F-4419-9089-8A7F432A137C}"/>
                  </a:ext>
                </a:extLst>
              </p:cNvPr>
              <p:cNvGrpSpPr>
                <a:grpSpLocks/>
              </p:cNvGrpSpPr>
              <p:nvPr/>
            </p:nvGrpSpPr>
            <p:grpSpPr bwMode="auto">
              <a:xfrm>
                <a:off x="7013973" y="2196704"/>
                <a:ext cx="1350169" cy="2101453"/>
                <a:chOff x="0" y="0"/>
                <a:chExt cx="1800001" cy="2803141"/>
              </a:xfrm>
            </p:grpSpPr>
            <p:grpSp>
              <p:nvGrpSpPr>
                <p:cNvPr id="26" name="组合 47">
                  <a:extLst>
                    <a:ext uri="{FF2B5EF4-FFF2-40B4-BE49-F238E27FC236}">
                      <a16:creationId xmlns:a16="http://schemas.microsoft.com/office/drawing/2014/main" xmlns="" id="{ABC2112D-6E1C-4BDE-B9DE-FD494CB211AF}"/>
                    </a:ext>
                  </a:extLst>
                </p:cNvPr>
                <p:cNvGrpSpPr>
                  <a:grpSpLocks/>
                </p:cNvGrpSpPr>
                <p:nvPr/>
              </p:nvGrpSpPr>
              <p:grpSpPr bwMode="auto">
                <a:xfrm>
                  <a:off x="1" y="0"/>
                  <a:ext cx="1800000" cy="696915"/>
                  <a:chOff x="0" y="0"/>
                  <a:chExt cx="1637325" cy="696915"/>
                </a:xfrm>
              </p:grpSpPr>
              <p:sp>
                <p:nvSpPr>
                  <p:cNvPr id="28" name="流程图: 过程 49">
                    <a:extLst>
                      <a:ext uri="{FF2B5EF4-FFF2-40B4-BE49-F238E27FC236}">
                        <a16:creationId xmlns:a16="http://schemas.microsoft.com/office/drawing/2014/main" xmlns="" id="{022C049F-1CAE-42B2-AF96-3BABF3F02B27}"/>
                      </a:ext>
                    </a:extLst>
                  </p:cNvPr>
                  <p:cNvSpPr>
                    <a:spLocks noChangeArrowheads="1"/>
                  </p:cNvSpPr>
                  <p:nvPr/>
                </p:nvSpPr>
                <p:spPr bwMode="auto">
                  <a:xfrm>
                    <a:off x="0" y="214635"/>
                    <a:ext cx="1637325" cy="482280"/>
                  </a:xfrm>
                  <a:prstGeom prst="flowChartProcess">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等腰三角形 50">
                    <a:extLst>
                      <a:ext uri="{FF2B5EF4-FFF2-40B4-BE49-F238E27FC236}">
                        <a16:creationId xmlns:a16="http://schemas.microsoft.com/office/drawing/2014/main" xmlns="" id="{E67BDCD4-BF99-4656-B1C6-57A33EB04369}"/>
                      </a:ext>
                    </a:extLst>
                  </p:cNvPr>
                  <p:cNvSpPr>
                    <a:spLocks noChangeArrowheads="1"/>
                  </p:cNvSpPr>
                  <p:nvPr/>
                </p:nvSpPr>
                <p:spPr bwMode="auto">
                  <a:xfrm>
                    <a:off x="638662" y="0"/>
                    <a:ext cx="360000" cy="309283"/>
                  </a:xfrm>
                  <a:prstGeom prst="triangle">
                    <a:avLst>
                      <a:gd name="adj" fmla="val 50000"/>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7" name="流程图: 过程 48">
                  <a:extLst>
                    <a:ext uri="{FF2B5EF4-FFF2-40B4-BE49-F238E27FC236}">
                      <a16:creationId xmlns:a16="http://schemas.microsoft.com/office/drawing/2014/main" xmlns="" id="{7A617EA9-D43B-4B2D-8AD8-6F0F8C439454}"/>
                    </a:ext>
                  </a:extLst>
                </p:cNvPr>
                <p:cNvSpPr>
                  <a:spLocks noChangeArrowheads="1"/>
                </p:cNvSpPr>
                <p:nvPr/>
              </p:nvSpPr>
              <p:spPr bwMode="auto">
                <a:xfrm>
                  <a:off x="0" y="671834"/>
                  <a:ext cx="1800000" cy="2131307"/>
                </a:xfrm>
                <a:prstGeom prst="flowChartProcess">
                  <a:avLst/>
                </a:prstGeom>
                <a:solidFill>
                  <a:schemeClr val="tx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4" name="文本框 60">
                <a:extLst>
                  <a:ext uri="{FF2B5EF4-FFF2-40B4-BE49-F238E27FC236}">
                    <a16:creationId xmlns:a16="http://schemas.microsoft.com/office/drawing/2014/main" xmlns="" id="{F160046D-1E9D-41D8-8D41-01D8B03FC360}"/>
                  </a:ext>
                </a:extLst>
              </p:cNvPr>
              <p:cNvSpPr>
                <a:spLocks noChangeArrowheads="1"/>
              </p:cNvSpPr>
              <p:nvPr/>
            </p:nvSpPr>
            <p:spPr bwMode="auto">
              <a:xfrm>
                <a:off x="7013974" y="2372917"/>
                <a:ext cx="1350168" cy="251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zh-CN" altLang="en-US" dirty="0">
                    <a:solidFill>
                      <a:schemeClr val="bg1">
                        <a:lumMod val="50000"/>
                      </a:schemeClr>
                    </a:solidFill>
                    <a:latin typeface="微软雅黑" pitchFamily="34" charset="-122"/>
                    <a:ea typeface="微软雅黑" pitchFamily="34" charset="-122"/>
                    <a:sym typeface="微软雅黑" pitchFamily="34" charset="-122"/>
                  </a:rPr>
                  <a:t>人员名称</a:t>
                </a:r>
                <a:endParaRPr lang="zh-CN" altLang="en-US" dirty="0">
                  <a:solidFill>
                    <a:schemeClr val="bg1">
                      <a:lumMod val="50000"/>
                    </a:schemeClr>
                  </a:solidFill>
                </a:endParaRPr>
              </a:p>
            </p:txBody>
          </p:sp>
          <p:sp>
            <p:nvSpPr>
              <p:cNvPr id="25" name="文本框 67">
                <a:extLst>
                  <a:ext uri="{FF2B5EF4-FFF2-40B4-BE49-F238E27FC236}">
                    <a16:creationId xmlns:a16="http://schemas.microsoft.com/office/drawing/2014/main" xmlns="" id="{B2C06778-465F-4325-9814-847A3AC71EB2}"/>
                  </a:ext>
                </a:extLst>
              </p:cNvPr>
              <p:cNvSpPr>
                <a:spLocks noChangeArrowheads="1"/>
              </p:cNvSpPr>
              <p:nvPr/>
            </p:nvSpPr>
            <p:spPr bwMode="auto">
              <a:xfrm>
                <a:off x="7084219" y="2834879"/>
                <a:ext cx="1278731" cy="1300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1600" dirty="0">
                    <a:solidFill>
                      <a:schemeClr val="bg1"/>
                    </a:solidFill>
                    <a:latin typeface="微软雅黑" pitchFamily="34" charset="-122"/>
                    <a:ea typeface="微软雅黑" pitchFamily="34" charset="-122"/>
                    <a:sym typeface="微软雅黑" pitchFamily="34" charset="-122"/>
                  </a:rPr>
                  <a:t>这里输入人员的工作安排这里输入人员的工作安排这里输入人员的工作安排这里输入人员的工作安排</a:t>
                </a:r>
              </a:p>
            </p:txBody>
          </p:sp>
        </p:grpSp>
      </p:grpSp>
    </p:spTree>
    <p:extLst>
      <p:ext uri="{BB962C8B-B14F-4D97-AF65-F5344CB8AC3E}">
        <p14:creationId xmlns:p14="http://schemas.microsoft.com/office/powerpoint/2010/main" val="11120984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0-#ppt_w/2"/>
                                          </p:val>
                                        </p:tav>
                                        <p:tav tm="100000">
                                          <p:val>
                                            <p:strVal val="#ppt_x"/>
                                          </p:val>
                                        </p:tav>
                                      </p:tavLst>
                                    </p:anim>
                                    <p:anim calcmode="lin" valueType="num">
                                      <p:cBhvr additive="base">
                                        <p:cTn id="13"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BDF3D6B7-2A8E-4C2B-88FC-6877839057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a16="http://schemas.microsoft.com/office/drawing/2014/main" xmlns="" id="{785D3F43-F76F-4C57-9F13-5962614DE5D5}"/>
              </a:ext>
            </a:extLst>
          </p:cNvPr>
          <p:cNvGrpSpPr/>
          <p:nvPr/>
        </p:nvGrpSpPr>
        <p:grpSpPr>
          <a:xfrm>
            <a:off x="5371394" y="1340332"/>
            <a:ext cx="1524537" cy="1569032"/>
            <a:chOff x="5400509" y="1921391"/>
            <a:chExt cx="547854" cy="563844"/>
          </a:xfrm>
        </p:grpSpPr>
        <p:sp>
          <p:nvSpPr>
            <p:cNvPr id="11" name="Freeform 5">
              <a:extLst>
                <a:ext uri="{FF2B5EF4-FFF2-40B4-BE49-F238E27FC236}">
                  <a16:creationId xmlns:a16="http://schemas.microsoft.com/office/drawing/2014/main" xmlns="" id="{775EB502-18CA-45B1-8AD1-CE5C3F4360E6}"/>
                </a:ext>
              </a:extLst>
            </p:cNvPr>
            <p:cNvSpPr>
              <a:spLocks noChangeArrowheads="1"/>
            </p:cNvSpPr>
            <p:nvPr/>
          </p:nvSpPr>
          <p:spPr bwMode="auto">
            <a:xfrm>
              <a:off x="5400509" y="1921391"/>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latin typeface="方正清刻本悦宋简体" pitchFamily="2" charset="-122"/>
                <a:ea typeface="方正清刻本悦宋简体" pitchFamily="2" charset="-122"/>
              </a:endParaRPr>
            </a:p>
          </p:txBody>
        </p:sp>
        <p:sp>
          <p:nvSpPr>
            <p:cNvPr id="12" name="文本框 151">
              <a:extLst>
                <a:ext uri="{FF2B5EF4-FFF2-40B4-BE49-F238E27FC236}">
                  <a16:creationId xmlns:a16="http://schemas.microsoft.com/office/drawing/2014/main" xmlns="" id="{D682F416-9603-426C-B239-B685D8D4AA3E}"/>
                </a:ext>
              </a:extLst>
            </p:cNvPr>
            <p:cNvSpPr txBox="1">
              <a:spLocks noChangeArrowheads="1"/>
            </p:cNvSpPr>
            <p:nvPr/>
          </p:nvSpPr>
          <p:spPr bwMode="auto">
            <a:xfrm>
              <a:off x="5471256" y="1921391"/>
              <a:ext cx="431347" cy="508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6600" dirty="0">
                  <a:solidFill>
                    <a:schemeClr val="bg1"/>
                  </a:solidFill>
                  <a:latin typeface="华文新魏" panose="02010800040101010101" pitchFamily="2" charset="-122"/>
                  <a:ea typeface="华文新魏" panose="02010800040101010101" pitchFamily="2" charset="-122"/>
                </a:rPr>
                <a:t>贰</a:t>
              </a:r>
            </a:p>
          </p:txBody>
        </p:sp>
      </p:grpSp>
      <p:grpSp>
        <p:nvGrpSpPr>
          <p:cNvPr id="13" name="组合 12">
            <a:extLst>
              <a:ext uri="{FF2B5EF4-FFF2-40B4-BE49-F238E27FC236}">
                <a16:creationId xmlns:a16="http://schemas.microsoft.com/office/drawing/2014/main" xmlns="" id="{08E9F215-6D1A-47F3-AD03-246EC82D7C40}"/>
              </a:ext>
            </a:extLst>
          </p:cNvPr>
          <p:cNvGrpSpPr/>
          <p:nvPr/>
        </p:nvGrpSpPr>
        <p:grpSpPr>
          <a:xfrm>
            <a:off x="3913034" y="2953644"/>
            <a:ext cx="4801314" cy="1542367"/>
            <a:chOff x="330023" y="3187641"/>
            <a:chExt cx="4801314" cy="1542367"/>
          </a:xfrm>
        </p:grpSpPr>
        <p:sp>
          <p:nvSpPr>
            <p:cNvPr id="17" name="文本框 16">
              <a:extLst>
                <a:ext uri="{FF2B5EF4-FFF2-40B4-BE49-F238E27FC236}">
                  <a16:creationId xmlns:a16="http://schemas.microsoft.com/office/drawing/2014/main" xmlns="" id="{A9C45C88-877F-4B70-B745-08F44E76924E}"/>
                </a:ext>
              </a:extLst>
            </p:cNvPr>
            <p:cNvSpPr txBox="1"/>
            <p:nvPr/>
          </p:nvSpPr>
          <p:spPr>
            <a:xfrm>
              <a:off x="1412817" y="4360676"/>
              <a:ext cx="2635722" cy="369332"/>
            </a:xfrm>
            <a:prstGeom prst="rect">
              <a:avLst/>
            </a:prstGeom>
            <a:noFill/>
          </p:spPr>
          <p:txBody>
            <a:bodyPr wrap="none" rtlCol="0">
              <a:spAutoFit/>
            </a:bodyPr>
            <a:lstStyle/>
            <a:p>
              <a:pPr algn="ctr"/>
              <a:r>
                <a:rPr lang="en-US" altLang="zh-CN"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rPr>
                <a:t>THE Scenery DESIGN</a:t>
              </a:r>
              <a:endParaRPr lang="zh-CN" altLang="en-US" cap="all" dirty="0">
                <a:solidFill>
                  <a:schemeClr val="tx2">
                    <a:lumMod val="50000"/>
                  </a:schemeClr>
                </a:solidFill>
                <a:latin typeface="微软雅黑" panose="020B0503020204020204" pitchFamily="34" charset="-122"/>
                <a:ea typeface="微软雅黑" panose="020B0503020204020204" pitchFamily="34" charset="-122"/>
                <a:cs typeface="Microsoft JhengHei Light" panose="020B0304030504040204" pitchFamily="34" charset="-122"/>
              </a:endParaRPr>
            </a:p>
          </p:txBody>
        </p:sp>
        <p:sp>
          <p:nvSpPr>
            <p:cNvPr id="19" name="文本框 12">
              <a:extLst>
                <a:ext uri="{FF2B5EF4-FFF2-40B4-BE49-F238E27FC236}">
                  <a16:creationId xmlns:a16="http://schemas.microsoft.com/office/drawing/2014/main" xmlns="" id="{B25BCEE1-BEAC-43B8-9776-6687AA59BB58}"/>
                </a:ext>
              </a:extLst>
            </p:cNvPr>
            <p:cNvSpPr txBox="1"/>
            <p:nvPr/>
          </p:nvSpPr>
          <p:spPr>
            <a:xfrm>
              <a:off x="330023" y="3187641"/>
              <a:ext cx="4801314" cy="1015663"/>
            </a:xfrm>
            <a:prstGeom prst="rect">
              <a:avLst/>
            </a:prstGeom>
            <a:noFill/>
          </p:spPr>
          <p:txBody>
            <a:bodyPr wrap="none" rtlCol="0">
              <a:spAutoFit/>
            </a:bodyPr>
            <a:lstStyle/>
            <a:p>
              <a:pPr algn="ctr"/>
              <a:r>
                <a:rPr lang="zh-CN" altLang="en-US" sz="6000" dirty="0">
                  <a:solidFill>
                    <a:schemeClr val="tx2">
                      <a:lumMod val="50000"/>
                    </a:schemeClr>
                  </a:solidFill>
                  <a:latin typeface="华文新魏" panose="02010800040101010101" pitchFamily="2" charset="-122"/>
                  <a:ea typeface="华文新魏" panose="02010800040101010101" pitchFamily="2" charset="-122"/>
                  <a:cs typeface="Microsoft JhengHei Light" panose="020B0304030504040204" pitchFamily="34" charset="-122"/>
                </a:rPr>
                <a:t>工作完成情况</a:t>
              </a:r>
            </a:p>
          </p:txBody>
        </p:sp>
        <p:sp>
          <p:nvSpPr>
            <p:cNvPr id="20" name="矩形 19">
              <a:extLst>
                <a:ext uri="{FF2B5EF4-FFF2-40B4-BE49-F238E27FC236}">
                  <a16:creationId xmlns:a16="http://schemas.microsoft.com/office/drawing/2014/main" xmlns="" id="{A775C63B-D72F-429B-A348-7166A7800673}"/>
                </a:ext>
              </a:extLst>
            </p:cNvPr>
            <p:cNvSpPr/>
            <p:nvPr/>
          </p:nvSpPr>
          <p:spPr>
            <a:xfrm>
              <a:off x="1110677" y="4182637"/>
              <a:ext cx="3240000" cy="18000"/>
            </a:xfrm>
            <a:prstGeom prst="rect">
              <a:avLst/>
            </a:prstGeom>
            <a:solidFill>
              <a:schemeClr val="tx2">
                <a:lumMod val="50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681933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14:presetBounceEnd="46667">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6667">
                                          <p:cBhvr additive="base">
                                            <p:cTn id="11" dur="1000" fill="hold"/>
                                            <p:tgtEl>
                                              <p:spTgt spid="10"/>
                                            </p:tgtEl>
                                            <p:attrNameLst>
                                              <p:attrName>ppt_x</p:attrName>
                                            </p:attrNameLst>
                                          </p:cBhvr>
                                          <p:tavLst>
                                            <p:tav tm="0">
                                              <p:val>
                                                <p:strVal val="#ppt_x"/>
                                              </p:val>
                                            </p:tav>
                                            <p:tav tm="100000">
                                              <p:val>
                                                <p:strVal val="#ppt_x"/>
                                              </p:val>
                                            </p:tav>
                                          </p:tavLst>
                                        </p:anim>
                                        <p:anim calcmode="lin" valueType="num" p14:bounceEnd="46667">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4936</TotalTime>
  <Words>4150</Words>
  <Application>Microsoft Office PowerPoint</Application>
  <PresentationFormat>自定义</PresentationFormat>
  <Paragraphs>320</Paragraphs>
  <Slides>27</Slides>
  <Notes>26</Notes>
  <HiddenSlides>0</HiddenSlides>
  <MMClips>1</MMClips>
  <ScaleCrop>false</ScaleCrop>
  <HeadingPairs>
    <vt:vector size="6" baseType="variant">
      <vt:variant>
        <vt:lpstr>已用的字体</vt:lpstr>
      </vt:variant>
      <vt:variant>
        <vt:i4>25</vt:i4>
      </vt:variant>
      <vt:variant>
        <vt:lpstr>主题</vt:lpstr>
      </vt:variant>
      <vt:variant>
        <vt:i4>10</vt:i4>
      </vt:variant>
      <vt:variant>
        <vt:lpstr>幻灯片标题</vt:lpstr>
      </vt:variant>
      <vt:variant>
        <vt:i4>27</vt:i4>
      </vt:variant>
    </vt:vector>
  </HeadingPairs>
  <TitlesOfParts>
    <vt:vector size="62" baseType="lpstr">
      <vt:lpstr>ITC Avant Garde Std Bk</vt:lpstr>
      <vt:lpstr>Lato Regular</vt:lpstr>
      <vt:lpstr>LiHei Pro</vt:lpstr>
      <vt:lpstr>맑은 고딕</vt:lpstr>
      <vt:lpstr>Microsoft JhengHei Light</vt:lpstr>
      <vt:lpstr>Open Sans</vt:lpstr>
      <vt:lpstr>Open Sans Extrabold</vt:lpstr>
      <vt:lpstr>Raleway</vt:lpstr>
      <vt:lpstr>Roboto Condensed</vt:lpstr>
      <vt:lpstr>Signika</vt:lpstr>
      <vt:lpstr>等线</vt:lpstr>
      <vt:lpstr>等线 Light</vt:lpstr>
      <vt:lpstr>方正清刻本悦宋简体</vt:lpstr>
      <vt:lpstr>方正中等线繁体</vt:lpstr>
      <vt:lpstr>华文新魏</vt:lpstr>
      <vt:lpstr>迷你简汉真广标</vt:lpstr>
      <vt:lpstr>宋体</vt:lpstr>
      <vt:lpstr>微软雅黑</vt:lpstr>
      <vt:lpstr>叶根友刀锋黑草</vt:lpstr>
      <vt:lpstr>叶根友行书繁</vt:lpstr>
      <vt:lpstr>字魂35号-经典雅黑</vt:lpstr>
      <vt:lpstr>Arial</vt:lpstr>
      <vt:lpstr>Calibri</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我图网</dc:creator>
  <cp:keywords>www.51pptmoban.com</cp:keywords>
  <cp:lastModifiedBy>Yangs</cp:lastModifiedBy>
  <cp:revision>3039</cp:revision>
  <dcterms:created xsi:type="dcterms:W3CDTF">2015-12-01T09:06:39Z</dcterms:created>
  <dcterms:modified xsi:type="dcterms:W3CDTF">2019-03-18T13:55:32Z</dcterms:modified>
</cp:coreProperties>
</file>