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1" r:id="rId5"/>
    <p:sldId id="263" r:id="rId6"/>
    <p:sldId id="265" r:id="rId7"/>
    <p:sldId id="296" r:id="rId8"/>
    <p:sldId id="268" r:id="rId9"/>
    <p:sldId id="269" r:id="rId10"/>
    <p:sldId id="270" r:id="rId11"/>
    <p:sldId id="297" r:id="rId12"/>
    <p:sldId id="272" r:id="rId13"/>
    <p:sldId id="275" r:id="rId14"/>
    <p:sldId id="298" r:id="rId15"/>
    <p:sldId id="277" r:id="rId16"/>
    <p:sldId id="279" r:id="rId17"/>
    <p:sldId id="280" r:id="rId18"/>
    <p:sldId id="299" r:id="rId19"/>
    <p:sldId id="286" r:id="rId20"/>
    <p:sldId id="287" r:id="rId21"/>
    <p:sldId id="288" r:id="rId22"/>
    <p:sldId id="300" r:id="rId23"/>
    <p:sldId id="290" r:id="rId24"/>
    <p:sldId id="293" r:id="rId25"/>
    <p:sldId id="294" r:id="rId26"/>
    <p:sldId id="301" r:id="rId27"/>
    <p:sldId id="302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03450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96" y="2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B2A0E-6B62-4804-A37E-08B45A9DAEA2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884DB-5EEB-44F1-81FF-0D39A2062D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5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92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1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66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11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700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00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7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99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354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314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82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293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004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415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15680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225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3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36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6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16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21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27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87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2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p:transition spd="med" advClick="0" advTm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p:transition spd="med" advClick="0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p:transition spd="med" advClick="0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546297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  <p:transition spd="med" advClick="0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  <p:transition spd="med" advClick="0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979028" y="48055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p:transition spd="med" advClick="0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p:transition spd="med" advClick="0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p:transition spd="med" advClick="0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53691" y="651408"/>
            <a:ext cx="7796288" cy="3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8349979" y="334172"/>
            <a:ext cx="310355" cy="320635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7328" tIns="33664" rIns="67328" bIns="336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691360" y="280770"/>
            <a:ext cx="263853" cy="271567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64" rIns="0" bIns="33664" rtlCol="0" anchor="ctr"/>
            <a:lstStyle/>
            <a:p>
              <a:pPr algn="ctr"/>
              <a:endParaRPr lang="zh-CN" altLang="en-US" sz="2337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p:transition spd="med" advClick="0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p:transition spd="med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0"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平行四边形 80"/>
          <p:cNvSpPr/>
          <p:nvPr/>
        </p:nvSpPr>
        <p:spPr>
          <a:xfrm>
            <a:off x="-1296365" y="2105271"/>
            <a:ext cx="3644115" cy="1906982"/>
          </a:xfrm>
          <a:prstGeom prst="parallelogram">
            <a:avLst>
              <a:gd name="adj" fmla="val 26169"/>
            </a:avLst>
          </a:prstGeom>
          <a:solidFill>
            <a:srgbClr val="FFC000">
              <a:alpha val="34000"/>
            </a:srgbClr>
          </a:solidFill>
          <a:ln>
            <a:noFill/>
          </a:ln>
          <a:effectLst>
            <a:outerShdw blurRad="457200" dist="266700" sx="89000" sy="8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643342" y="956797"/>
            <a:ext cx="7680960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6"/>
          <p:cNvSpPr txBox="1"/>
          <p:nvPr/>
        </p:nvSpPr>
        <p:spPr>
          <a:xfrm>
            <a:off x="1842857" y="1129432"/>
            <a:ext cx="6181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</a:t>
            </a:r>
            <a:r>
              <a:rPr lang="zh-CN" altLang="en-US" sz="4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体商务工作汇报</a:t>
            </a:r>
            <a:endParaRPr lang="zh-CN" altLang="en-US" sz="4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3565" y="1807786"/>
            <a:ext cx="5265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i="1" dirty="0" smtClean="0">
                <a:solidFill>
                  <a:schemeClr val="bg1"/>
                </a:solidFill>
              </a:rPr>
              <a:t> BUSINESS REPORT SLIDE TEMPLATE </a:t>
            </a:r>
            <a:endParaRPr lang="zh-CN" altLang="en-US" sz="2000" i="1" dirty="0">
              <a:solidFill>
                <a:schemeClr val="bg1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2730401" y="3175536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  <a:latin typeface="+mn-ea"/>
              </a:rPr>
              <a:t>汇报人：东方之</a:t>
            </a:r>
            <a:r>
              <a:rPr lang="en-US" altLang="zh-CN" sz="1100" dirty="0" smtClean="0">
                <a:solidFill>
                  <a:schemeClr val="tx1"/>
                </a:solidFill>
                <a:latin typeface="+mn-ea"/>
              </a:rPr>
              <a:t>P</a:t>
            </a:r>
            <a:endParaRPr lang="en-US" altLang="zh-CN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83822" y="3175536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2019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年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3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月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10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 bwMode="auto">
          <a:xfrm>
            <a:off x="2448744" y="1790115"/>
            <a:ext cx="2658337" cy="2736056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67328" tIns="33664" rIns="67328" bIns="33664" anchor="ctr"/>
          <a:lstStyle/>
          <a:p>
            <a:pPr algn="ctr">
              <a:defRPr/>
            </a:pPr>
            <a:endParaRPr lang="zh-CN" altLang="en-US" sz="877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4039349" y="1790115"/>
            <a:ext cx="2659494" cy="2736056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67328" tIns="33664" rIns="67328" bIns="33664" anchor="ctr"/>
          <a:lstStyle/>
          <a:p>
            <a:pPr algn="ctr">
              <a:defRPr/>
            </a:pPr>
            <a:endParaRPr lang="zh-CN" altLang="en-US" sz="877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3178687" y="2458056"/>
            <a:ext cx="770403" cy="358173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2956580" y="3075990"/>
            <a:ext cx="940037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3178687" y="3302283"/>
            <a:ext cx="770403" cy="40831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 flipH="1" flipV="1">
            <a:off x="5260887" y="3302283"/>
            <a:ext cx="776264" cy="398786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H="1">
            <a:off x="5260888" y="3073608"/>
            <a:ext cx="991429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H="1">
            <a:off x="5260887" y="2458056"/>
            <a:ext cx="776264" cy="358173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grpSp>
        <p:nvGrpSpPr>
          <p:cNvPr id="96" name="组合 95"/>
          <p:cNvGrpSpPr/>
          <p:nvPr/>
        </p:nvGrpSpPr>
        <p:grpSpPr>
          <a:xfrm>
            <a:off x="2391022" y="1790093"/>
            <a:ext cx="863894" cy="889151"/>
            <a:chOff x="1827622" y="1343919"/>
            <a:chExt cx="2304000" cy="2304000"/>
          </a:xfrm>
        </p:grpSpPr>
        <p:sp>
          <p:nvSpPr>
            <p:cNvPr id="97" name="椭圆 9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98" name="椭圆 9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2067695" y="2647218"/>
            <a:ext cx="863894" cy="889151"/>
            <a:chOff x="1827622" y="1343919"/>
            <a:chExt cx="2304000" cy="2304000"/>
          </a:xfrm>
        </p:grpSpPr>
        <p:sp>
          <p:nvSpPr>
            <p:cNvPr id="100" name="椭圆 9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34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363837" y="3510185"/>
            <a:ext cx="863894" cy="889151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929687" y="1790093"/>
            <a:ext cx="863894" cy="889151"/>
            <a:chOff x="1827622" y="1343919"/>
            <a:chExt cx="2304000" cy="2304000"/>
          </a:xfrm>
        </p:grpSpPr>
        <p:sp>
          <p:nvSpPr>
            <p:cNvPr id="109" name="椭圆 10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258798" y="2647218"/>
            <a:ext cx="863894" cy="889151"/>
            <a:chOff x="1827622" y="1343919"/>
            <a:chExt cx="2304000" cy="2304000"/>
          </a:xfrm>
        </p:grpSpPr>
        <p:sp>
          <p:nvSpPr>
            <p:cNvPr id="112" name="椭圆 11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70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966126" y="3510185"/>
            <a:ext cx="863894" cy="88915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9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877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846493" y="841247"/>
            <a:ext cx="7451014" cy="691233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领导技能主要包括以下内容：从经验中学习，沟通，倾听，果断，提供建设性反馈，对有效的压力管理的指导；构建技术方面的任职能力，与上级构建良好的关系，与同事构建良好的关系，设置目标，惩罚，召开会议。而发挥领导力的最有效途径，就是领导者以身作则。“身教”往往比“言传”更为有效，领导者要一贯坚持以身作则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90181" y="2148010"/>
            <a:ext cx="1678915" cy="1728000"/>
            <a:chOff x="5552840" y="2967864"/>
            <a:chExt cx="2585737" cy="2661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2840" y="2967864"/>
              <a:ext cx="2585737" cy="2661333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5921843" y="3397341"/>
              <a:ext cx="1824046" cy="1877374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64" rIns="0" bIns="33664" rtlCol="0" anchor="ctr"/>
            <a:lstStyle/>
            <a:p>
              <a:pPr algn="ctr"/>
              <a:r>
                <a:rPr lang="zh-CN" altLang="en-US" sz="2337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核心工作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971888" y="259164"/>
            <a:ext cx="1573473" cy="295348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重点核心工作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8715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50"/>
                            </p:stCondLst>
                            <p:childTnLst>
                              <p:par>
                                <p:cTn id="1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120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167494" y="1280986"/>
            <a:ext cx="572628" cy="589444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46" name="椭圆 45"/>
          <p:cNvSpPr/>
          <p:nvPr/>
        </p:nvSpPr>
        <p:spPr>
          <a:xfrm>
            <a:off x="5237113" y="1352651"/>
            <a:ext cx="433389" cy="446114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 dirty="0"/>
          </a:p>
        </p:txBody>
      </p:sp>
      <p:grpSp>
        <p:nvGrpSpPr>
          <p:cNvPr id="47" name="组合 46"/>
          <p:cNvGrpSpPr/>
          <p:nvPr/>
        </p:nvGrpSpPr>
        <p:grpSpPr>
          <a:xfrm>
            <a:off x="5156644" y="2075816"/>
            <a:ext cx="572628" cy="589444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51" name="椭圆 50"/>
          <p:cNvSpPr/>
          <p:nvPr/>
        </p:nvSpPr>
        <p:spPr>
          <a:xfrm>
            <a:off x="5226264" y="2147481"/>
            <a:ext cx="433389" cy="446114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52" name="组合 51"/>
          <p:cNvGrpSpPr/>
          <p:nvPr/>
        </p:nvGrpSpPr>
        <p:grpSpPr>
          <a:xfrm>
            <a:off x="5156644" y="2870645"/>
            <a:ext cx="572628" cy="589444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70" name="椭圆 69"/>
          <p:cNvSpPr/>
          <p:nvPr/>
        </p:nvSpPr>
        <p:spPr>
          <a:xfrm>
            <a:off x="5226264" y="2942310"/>
            <a:ext cx="433389" cy="446114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71" name="组合 70"/>
          <p:cNvGrpSpPr/>
          <p:nvPr/>
        </p:nvGrpSpPr>
        <p:grpSpPr>
          <a:xfrm>
            <a:off x="5942398" y="1275700"/>
            <a:ext cx="1528393" cy="533265"/>
            <a:chOff x="6084168" y="1274556"/>
            <a:chExt cx="1669538" cy="565892"/>
          </a:xfrm>
        </p:grpSpPr>
        <p:sp>
          <p:nvSpPr>
            <p:cNvPr id="72" name="TextBox 20"/>
            <p:cNvSpPr txBox="1"/>
            <p:nvPr/>
          </p:nvSpPr>
          <p:spPr>
            <a:xfrm>
              <a:off x="6084168" y="1514664"/>
              <a:ext cx="1669538" cy="325784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3" name="TextBox 21"/>
            <p:cNvSpPr txBox="1"/>
            <p:nvPr/>
          </p:nvSpPr>
          <p:spPr>
            <a:xfrm>
              <a:off x="6109640" y="1274556"/>
              <a:ext cx="1008112" cy="286394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942398" y="2150200"/>
            <a:ext cx="1528393" cy="524708"/>
            <a:chOff x="6084168" y="2547213"/>
            <a:chExt cx="1669538" cy="556811"/>
          </a:xfrm>
        </p:grpSpPr>
        <p:sp>
          <p:nvSpPr>
            <p:cNvPr id="80" name="TextBox 22"/>
            <p:cNvSpPr txBox="1"/>
            <p:nvPr/>
          </p:nvSpPr>
          <p:spPr>
            <a:xfrm>
              <a:off x="6084168" y="2764836"/>
              <a:ext cx="1669538" cy="339188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81" name="TextBox 23"/>
            <p:cNvSpPr txBox="1"/>
            <p:nvPr/>
          </p:nvSpPr>
          <p:spPr>
            <a:xfrm>
              <a:off x="6109640" y="2547213"/>
              <a:ext cx="1008112" cy="286394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942398" y="2897991"/>
            <a:ext cx="1528393" cy="538834"/>
            <a:chOff x="6084168" y="3766937"/>
            <a:chExt cx="1669538" cy="571802"/>
          </a:xfrm>
        </p:grpSpPr>
        <p:sp>
          <p:nvSpPr>
            <p:cNvPr id="83" name="TextBox 24"/>
            <p:cNvSpPr txBox="1"/>
            <p:nvPr/>
          </p:nvSpPr>
          <p:spPr>
            <a:xfrm>
              <a:off x="6084168" y="3999550"/>
              <a:ext cx="1669538" cy="339189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84" name="TextBox 25"/>
            <p:cNvSpPr txBox="1"/>
            <p:nvPr/>
          </p:nvSpPr>
          <p:spPr>
            <a:xfrm>
              <a:off x="6094400" y="3766937"/>
              <a:ext cx="1008112" cy="286394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5" name="TextBox 26"/>
          <p:cNvSpPr txBox="1"/>
          <p:nvPr/>
        </p:nvSpPr>
        <p:spPr>
          <a:xfrm>
            <a:off x="5251069" y="1375530"/>
            <a:ext cx="503008" cy="400369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2013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2013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86" name="TextBox 27"/>
          <p:cNvSpPr txBox="1"/>
          <p:nvPr/>
        </p:nvSpPr>
        <p:spPr>
          <a:xfrm>
            <a:off x="5213983" y="2170360"/>
            <a:ext cx="503008" cy="400369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2013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013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87" name="TextBox 28"/>
          <p:cNvSpPr txBox="1"/>
          <p:nvPr/>
        </p:nvSpPr>
        <p:spPr>
          <a:xfrm>
            <a:off x="5213983" y="2970558"/>
            <a:ext cx="503008" cy="400369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2013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013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08223" y="1453592"/>
            <a:ext cx="4445336" cy="2780665"/>
            <a:chOff x="857224" y="1876434"/>
            <a:chExt cx="3519051" cy="2124076"/>
          </a:xfrm>
        </p:grpSpPr>
        <p:grpSp>
          <p:nvGrpSpPr>
            <p:cNvPr id="89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91" name="Picture 5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77"/>
              </a:p>
            </p:txBody>
          </p:sp>
        </p:grp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grpSp>
        <p:nvGrpSpPr>
          <p:cNvPr id="93" name="组合 92"/>
          <p:cNvGrpSpPr/>
          <p:nvPr/>
        </p:nvGrpSpPr>
        <p:grpSpPr>
          <a:xfrm>
            <a:off x="5156644" y="3582679"/>
            <a:ext cx="572628" cy="589444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96" name="椭圆 95"/>
          <p:cNvSpPr/>
          <p:nvPr/>
        </p:nvSpPr>
        <p:spPr>
          <a:xfrm>
            <a:off x="5226264" y="3654344"/>
            <a:ext cx="433389" cy="446114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97" name="组合 96"/>
          <p:cNvGrpSpPr/>
          <p:nvPr/>
        </p:nvGrpSpPr>
        <p:grpSpPr>
          <a:xfrm>
            <a:off x="5942398" y="3610024"/>
            <a:ext cx="1528393" cy="538834"/>
            <a:chOff x="6084168" y="3766937"/>
            <a:chExt cx="1669538" cy="571802"/>
          </a:xfrm>
        </p:grpSpPr>
        <p:sp>
          <p:nvSpPr>
            <p:cNvPr id="98" name="TextBox 95"/>
            <p:cNvSpPr txBox="1"/>
            <p:nvPr/>
          </p:nvSpPr>
          <p:spPr>
            <a:xfrm>
              <a:off x="6084168" y="3999550"/>
              <a:ext cx="1669538" cy="339189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99" name="TextBox 101"/>
            <p:cNvSpPr txBox="1"/>
            <p:nvPr/>
          </p:nvSpPr>
          <p:spPr>
            <a:xfrm>
              <a:off x="6094400" y="3766937"/>
              <a:ext cx="1008112" cy="286394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0" name="TextBox 102"/>
          <p:cNvSpPr txBox="1"/>
          <p:nvPr/>
        </p:nvSpPr>
        <p:spPr>
          <a:xfrm>
            <a:off x="5226263" y="3682591"/>
            <a:ext cx="513859" cy="400369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2013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2013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1" name="TextBox 78"/>
          <p:cNvSpPr txBox="1"/>
          <p:nvPr/>
        </p:nvSpPr>
        <p:spPr>
          <a:xfrm>
            <a:off x="971888" y="259164"/>
            <a:ext cx="1573473" cy="295348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9229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1" grpId="0" animBg="1"/>
      <p:bldP spid="70" grpId="0" animBg="1"/>
      <p:bldP spid="85" grpId="0"/>
      <p:bldP spid="86" grpId="0"/>
      <p:bldP spid="87" grpId="0"/>
      <p:bldP spid="96" grpId="0" animBg="1"/>
      <p:bldP spid="100" grpId="0"/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747124" y="2071041"/>
            <a:ext cx="936244" cy="897257"/>
            <a:chOff x="1664154" y="1934950"/>
            <a:chExt cx="963741" cy="897257"/>
          </a:xfrm>
        </p:grpSpPr>
        <p:grpSp>
          <p:nvGrpSpPr>
            <p:cNvPr id="11" name="组合 10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807549" y="2188595"/>
              <a:ext cx="820346" cy="402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2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53338" y="2048713"/>
            <a:ext cx="871659" cy="960436"/>
            <a:chOff x="3293884" y="1912625"/>
            <a:chExt cx="897259" cy="960436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7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2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935840" y="2131801"/>
            <a:ext cx="915046" cy="897257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402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2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48052" y="2165201"/>
            <a:ext cx="923905" cy="89725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402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2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3145589" y="3366580"/>
            <a:ext cx="1442833" cy="101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1" name="矩形 30"/>
          <p:cNvSpPr>
            <a:spLocks noChangeArrowheads="1"/>
          </p:cNvSpPr>
          <p:nvPr/>
        </p:nvSpPr>
        <p:spPr bwMode="auto">
          <a:xfrm>
            <a:off x="1614913" y="3366580"/>
            <a:ext cx="1442833" cy="101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4713182" y="3366580"/>
            <a:ext cx="1442833" cy="101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6187534" y="3366580"/>
            <a:ext cx="1442833" cy="101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18900000">
            <a:off x="1789623" y="2403742"/>
            <a:ext cx="1180668" cy="642100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19087048">
            <a:off x="3351945" y="2271512"/>
            <a:ext cx="1153785" cy="780137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9290703">
            <a:off x="4870932" y="2222616"/>
            <a:ext cx="1179633" cy="919075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10786">
            <a:off x="6317388" y="2056208"/>
            <a:ext cx="1174518" cy="1168020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grpSp>
        <p:nvGrpSpPr>
          <p:cNvPr id="55" name="组合 54"/>
          <p:cNvGrpSpPr/>
          <p:nvPr/>
        </p:nvGrpSpPr>
        <p:grpSpPr>
          <a:xfrm>
            <a:off x="1768557" y="1402887"/>
            <a:ext cx="933256" cy="262251"/>
            <a:chOff x="3477359" y="8005745"/>
            <a:chExt cx="2534423" cy="69755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6" name="流程图: 可选过程 55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684193" y="8005745"/>
              <a:ext cx="2033834" cy="697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240937" y="1402887"/>
            <a:ext cx="933256" cy="262251"/>
            <a:chOff x="3477359" y="8005745"/>
            <a:chExt cx="2534423" cy="69755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684190" y="8005745"/>
              <a:ext cx="2033834" cy="697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08529" y="1402887"/>
            <a:ext cx="933256" cy="262251"/>
            <a:chOff x="3477359" y="8005745"/>
            <a:chExt cx="2534423" cy="69755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684190" y="8005745"/>
              <a:ext cx="2033834" cy="697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82882" y="1402887"/>
            <a:ext cx="933256" cy="262251"/>
            <a:chOff x="3477359" y="8005745"/>
            <a:chExt cx="2534423" cy="69755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684190" y="8005745"/>
              <a:ext cx="2033834" cy="697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020170" y="264086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工作完成比例</a:t>
            </a:r>
          </a:p>
        </p:txBody>
      </p:sp>
    </p:spTree>
    <p:extLst>
      <p:ext uri="{BB962C8B-B14F-4D97-AF65-F5344CB8AC3E}">
        <p14:creationId xmlns:p14="http://schemas.microsoft.com/office/powerpoint/2010/main" val="13775286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50"/>
                            </p:stCondLst>
                            <p:childTnLst>
                              <p:par>
                                <p:cTn id="5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50"/>
                            </p:stCondLst>
                            <p:childTnLst>
                              <p:par>
                                <p:cTn id="5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  <p:bldP spid="10" grpId="0" animBg="1"/>
      <p:bldP spid="9" grpId="0" animBg="1"/>
      <p:bldP spid="8" grpId="0" animBg="1"/>
      <p:bldP spid="7" grpId="0" animBg="1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3004039" y="2107807"/>
            <a:ext cx="3350696" cy="996091"/>
            <a:chOff x="3765256" y="5235021"/>
            <a:chExt cx="5160485" cy="1534103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3765256" y="5243175"/>
              <a:ext cx="1749879" cy="145615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515135" y="5235021"/>
              <a:ext cx="1901975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01915" y="5235022"/>
              <a:ext cx="1523826" cy="15341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187915" y="2320859"/>
            <a:ext cx="1288413" cy="1326249"/>
            <a:chOff x="3168751" y="3574409"/>
            <a:chExt cx="1984315" cy="204258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68751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10009" y="3822744"/>
              <a:ext cx="1554456" cy="1545911"/>
              <a:chOff x="3089229" y="3088680"/>
              <a:chExt cx="1038950" cy="10037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166484" y="3441923"/>
                <a:ext cx="961695" cy="292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99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第一季度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28629" y="1458751"/>
            <a:ext cx="1132808" cy="1147272"/>
            <a:chOff x="5387629" y="2246656"/>
            <a:chExt cx="1744664" cy="1766940"/>
          </a:xfrm>
        </p:grpSpPr>
        <p:grpSp>
          <p:nvGrpSpPr>
            <p:cNvPr id="31" name="组合 30"/>
            <p:cNvGrpSpPr/>
            <p:nvPr/>
          </p:nvGrpSpPr>
          <p:grpSpPr>
            <a:xfrm>
              <a:off x="5387629" y="2246656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96328" y="2461478"/>
              <a:ext cx="1535965" cy="1337290"/>
              <a:chOff x="3089228" y="3088680"/>
              <a:chExt cx="1186741" cy="10037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08034" y="3440399"/>
                <a:ext cx="1167935" cy="337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r>
                  <a:rPr lang="zh-CN" altLang="en-US" sz="1299" dirty="0"/>
                  <a:t>第二季度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28965" y="1319263"/>
            <a:ext cx="1114543" cy="1147272"/>
            <a:chOff x="9084443" y="2031828"/>
            <a:chExt cx="1716534" cy="1766940"/>
          </a:xfrm>
        </p:grpSpPr>
        <p:grpSp>
          <p:nvGrpSpPr>
            <p:cNvPr id="43" name="组合 42"/>
            <p:cNvGrpSpPr/>
            <p:nvPr/>
          </p:nvGrpSpPr>
          <p:grpSpPr>
            <a:xfrm>
              <a:off x="9084443" y="2031828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293140" y="2246650"/>
              <a:ext cx="1433919" cy="1337290"/>
              <a:chOff x="3089228" y="3088680"/>
              <a:chExt cx="1107897" cy="100375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089228" y="3405241"/>
                <a:ext cx="1107897" cy="337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99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第四季度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82360" y="2320859"/>
            <a:ext cx="1288413" cy="1326249"/>
            <a:chOff x="7164517" y="3574409"/>
            <a:chExt cx="1984315" cy="2042587"/>
          </a:xfrm>
        </p:grpSpPr>
        <p:grpSp>
          <p:nvGrpSpPr>
            <p:cNvPr id="49" name="组合 48"/>
            <p:cNvGrpSpPr/>
            <p:nvPr/>
          </p:nvGrpSpPr>
          <p:grpSpPr>
            <a:xfrm>
              <a:off x="7164517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405774" y="3822744"/>
              <a:ext cx="1514288" cy="1545911"/>
              <a:chOff x="3089228" y="3088680"/>
              <a:chExt cx="1012103" cy="100375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55141" y="3458125"/>
                <a:ext cx="946190" cy="292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99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第三季度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2389777" y="1206190"/>
            <a:ext cx="1225813" cy="675740"/>
            <a:chOff x="6084168" y="1274556"/>
            <a:chExt cx="1591712" cy="717085"/>
          </a:xfrm>
        </p:grpSpPr>
        <p:sp>
          <p:nvSpPr>
            <p:cNvPr id="77" name="TextBox 76"/>
            <p:cNvSpPr txBox="1"/>
            <p:nvPr/>
          </p:nvSpPr>
          <p:spPr>
            <a:xfrm>
              <a:off x="6084168" y="1514664"/>
              <a:ext cx="1591712" cy="476977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667767" y="1274556"/>
              <a:ext cx="1008113" cy="286395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19614" y="3776129"/>
            <a:ext cx="1366051" cy="675740"/>
            <a:chOff x="5564859" y="1274556"/>
            <a:chExt cx="1773810" cy="717085"/>
          </a:xfrm>
        </p:grpSpPr>
        <p:sp>
          <p:nvSpPr>
            <p:cNvPr id="59" name="TextBox 58"/>
            <p:cNvSpPr txBox="1"/>
            <p:nvPr/>
          </p:nvSpPr>
          <p:spPr>
            <a:xfrm>
              <a:off x="5564859" y="1514664"/>
              <a:ext cx="1773810" cy="476977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24555" y="1274556"/>
              <a:ext cx="1008112" cy="252646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061075" y="3787371"/>
            <a:ext cx="1366051" cy="675740"/>
            <a:chOff x="5564859" y="1274556"/>
            <a:chExt cx="1773810" cy="717085"/>
          </a:xfrm>
        </p:grpSpPr>
        <p:sp>
          <p:nvSpPr>
            <p:cNvPr id="63" name="TextBox 62"/>
            <p:cNvSpPr txBox="1"/>
            <p:nvPr/>
          </p:nvSpPr>
          <p:spPr>
            <a:xfrm>
              <a:off x="5564859" y="1514664"/>
              <a:ext cx="1773810" cy="476977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619975" y="1274556"/>
              <a:ext cx="1008112" cy="286395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35118" y="2590518"/>
            <a:ext cx="1352142" cy="675740"/>
            <a:chOff x="6084168" y="1274556"/>
            <a:chExt cx="1755749" cy="717085"/>
          </a:xfrm>
        </p:grpSpPr>
        <p:sp>
          <p:nvSpPr>
            <p:cNvPr id="70" name="TextBox 69"/>
            <p:cNvSpPr txBox="1"/>
            <p:nvPr/>
          </p:nvSpPr>
          <p:spPr>
            <a:xfrm>
              <a:off x="6084168" y="1514664"/>
              <a:ext cx="1755749" cy="476977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109641" y="1274556"/>
              <a:ext cx="1008112" cy="252646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季度完成</a:t>
            </a:r>
          </a:p>
        </p:txBody>
      </p:sp>
    </p:spTree>
    <p:extLst>
      <p:ext uri="{BB962C8B-B14F-4D97-AF65-F5344CB8AC3E}">
        <p14:creationId xmlns:p14="http://schemas.microsoft.com/office/powerpoint/2010/main" val="28183962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1611082" y="1712288"/>
            <a:ext cx="2816138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i="1" dirty="0" smtClean="0">
                <a:latin typeface="Impact" panose="020B0806030902050204" pitchFamily="34" charset="0"/>
              </a:rPr>
              <a:t>03</a:t>
            </a:r>
            <a:endParaRPr lang="zh-CN" altLang="en-US" sz="6000" i="1" dirty="0">
              <a:latin typeface="Impact" panose="020B0806030902050204" pitchFamily="34" charset="0"/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4605241" y="2506560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项目前期</a:t>
            </a:r>
          </a:p>
        </p:txBody>
      </p:sp>
      <p:sp>
        <p:nvSpPr>
          <p:cNvPr id="23" name="TextBox 27"/>
          <p:cNvSpPr txBox="1"/>
          <p:nvPr/>
        </p:nvSpPr>
        <p:spPr>
          <a:xfrm>
            <a:off x="5486475" y="250656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执行过程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4605241" y="2821029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存在问题</a:t>
            </a:r>
          </a:p>
        </p:txBody>
      </p:sp>
      <p:sp>
        <p:nvSpPr>
          <p:cNvPr id="25" name="TextBox 29"/>
          <p:cNvSpPr txBox="1"/>
          <p:nvPr/>
        </p:nvSpPr>
        <p:spPr>
          <a:xfrm>
            <a:off x="5486475" y="2821029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解决方法 </a:t>
            </a:r>
          </a:p>
        </p:txBody>
      </p:sp>
      <p:sp>
        <p:nvSpPr>
          <p:cNvPr id="26" name="TextBox 30"/>
          <p:cNvSpPr txBox="1"/>
          <p:nvPr/>
        </p:nvSpPr>
        <p:spPr>
          <a:xfrm>
            <a:off x="4625956" y="310759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成果展示</a:t>
            </a:r>
          </a:p>
        </p:txBody>
      </p:sp>
      <p:sp>
        <p:nvSpPr>
          <p:cNvPr id="27" name="TextBox 32"/>
          <p:cNvSpPr txBox="1"/>
          <p:nvPr/>
        </p:nvSpPr>
        <p:spPr>
          <a:xfrm>
            <a:off x="5486475" y="3092343"/>
            <a:ext cx="111695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收益增值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578018" y="1643861"/>
            <a:ext cx="2892122" cy="746128"/>
            <a:chOff x="7393561" y="2484942"/>
            <a:chExt cx="3767456" cy="1149130"/>
          </a:xfrm>
        </p:grpSpPr>
        <p:sp>
          <p:nvSpPr>
            <p:cNvPr id="29" name="TextBox 22"/>
            <p:cNvSpPr txBox="1"/>
            <p:nvPr/>
          </p:nvSpPr>
          <p:spPr>
            <a:xfrm>
              <a:off x="7393561" y="2876340"/>
              <a:ext cx="3767456" cy="757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成果展示及问题</a:t>
              </a:r>
            </a:p>
          </p:txBody>
        </p:sp>
        <p:sp>
          <p:nvSpPr>
            <p:cNvPr id="30" name="TextBox 41"/>
            <p:cNvSpPr txBox="1"/>
            <p:nvPr/>
          </p:nvSpPr>
          <p:spPr>
            <a:xfrm>
              <a:off x="7435488" y="2484942"/>
              <a:ext cx="2292893" cy="35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77" b="1" spc="-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WORK  REPORT</a:t>
              </a:r>
              <a:endParaRPr lang="zh-CN" altLang="en-US" sz="877" b="1" spc="-97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2940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5051710" y="1733491"/>
            <a:ext cx="877639" cy="4159369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5100467" y="641968"/>
            <a:ext cx="804284" cy="4159369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5088387" y="-362191"/>
            <a:ext cx="804284" cy="4159369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30005" y="1201314"/>
            <a:ext cx="1032369" cy="106268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045068" y="1330516"/>
            <a:ext cx="832306" cy="804284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4" y="1811525"/>
              <a:ext cx="900939" cy="254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0546" y="2240766"/>
            <a:ext cx="1032369" cy="106268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46061" y="2369969"/>
            <a:ext cx="892902" cy="804284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254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20546" y="3245155"/>
            <a:ext cx="1032369" cy="1062688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46061" y="3374358"/>
            <a:ext cx="831313" cy="804284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254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项目三</a:t>
              </a: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3602210" y="1395477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3602210" y="2415022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3602210" y="3527836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</a:t>
            </a:r>
          </a:p>
        </p:txBody>
      </p:sp>
    </p:spTree>
    <p:extLst>
      <p:ext uri="{BB962C8B-B14F-4D97-AF65-F5344CB8AC3E}">
        <p14:creationId xmlns:p14="http://schemas.microsoft.com/office/powerpoint/2010/main" val="38497521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2255279" y="1333274"/>
            <a:ext cx="4815733" cy="76473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26" name="组合 25"/>
          <p:cNvGrpSpPr/>
          <p:nvPr/>
        </p:nvGrpSpPr>
        <p:grpSpPr>
          <a:xfrm>
            <a:off x="1528208" y="1205398"/>
            <a:ext cx="1168456" cy="1020483"/>
            <a:chOff x="7109111" y="2548965"/>
            <a:chExt cx="2397222" cy="2093640"/>
          </a:xfrm>
        </p:grpSpPr>
        <p:grpSp>
          <p:nvGrpSpPr>
            <p:cNvPr id="14" name="组合 1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2579" y="3142961"/>
              <a:ext cx="1010285" cy="94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2874746" y="1453973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0" name="对角圆角矩形 59"/>
          <p:cNvSpPr/>
          <p:nvPr/>
        </p:nvSpPr>
        <p:spPr>
          <a:xfrm>
            <a:off x="2271357" y="2525112"/>
            <a:ext cx="4815733" cy="76473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2804549" y="2585460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您的内容打在这里，或者通过复制您的文本后，在此框中选择粘贴并选择只保留文字。您的内容打在这里，或者通过复制您的文本后在此框中选择粘贴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6743729" y="2407818"/>
            <a:ext cx="1168456" cy="1020483"/>
            <a:chOff x="7109111" y="2548965"/>
            <a:chExt cx="2397222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02579" y="3142961"/>
              <a:ext cx="1010285" cy="94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74" name="对角圆角矩形 73"/>
          <p:cNvSpPr/>
          <p:nvPr/>
        </p:nvSpPr>
        <p:spPr>
          <a:xfrm>
            <a:off x="2255279" y="3600470"/>
            <a:ext cx="4815733" cy="76473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75" name="组合 74"/>
          <p:cNvGrpSpPr/>
          <p:nvPr/>
        </p:nvGrpSpPr>
        <p:grpSpPr>
          <a:xfrm>
            <a:off x="1507615" y="3483176"/>
            <a:ext cx="1168456" cy="1020483"/>
            <a:chOff x="7109111" y="2548965"/>
            <a:chExt cx="2397222" cy="2093640"/>
          </a:xfrm>
        </p:grpSpPr>
        <p:grpSp>
          <p:nvGrpSpPr>
            <p:cNvPr id="76" name="组合 7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00"/>
              </a:p>
            </p:txBody>
          </p:sp>
        </p:grp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0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02579" y="3142961"/>
              <a:ext cx="1010285" cy="94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81" name="矩形 30"/>
          <p:cNvSpPr>
            <a:spLocks noChangeArrowheads="1"/>
          </p:cNvSpPr>
          <p:nvPr/>
        </p:nvSpPr>
        <p:spPr bwMode="auto">
          <a:xfrm>
            <a:off x="2874746" y="3721169"/>
            <a:ext cx="3576798" cy="6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</p:spTree>
    <p:extLst>
      <p:ext uri="{BB962C8B-B14F-4D97-AF65-F5344CB8AC3E}">
        <p14:creationId xmlns:p14="http://schemas.microsoft.com/office/powerpoint/2010/main" val="3855404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60" grpId="0" animBg="1"/>
      <p:bldP spid="67" grpId="0"/>
      <p:bldP spid="74" grpId="0" animBg="1"/>
      <p:bldP spid="81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70498" y="1244646"/>
            <a:ext cx="1132340" cy="2181910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313797" y="1244646"/>
            <a:ext cx="1132340" cy="2181910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813440" y="1244646"/>
            <a:ext cx="1132340" cy="2181910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395251" y="1244646"/>
            <a:ext cx="1132340" cy="2181910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12869" y="1401682"/>
            <a:ext cx="973798" cy="1002394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531266" y="1523554"/>
            <a:ext cx="737008" cy="758653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7916" y="2154067"/>
              <a:ext cx="609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53951" y="2285409"/>
            <a:ext cx="973798" cy="1002394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72342" y="2407283"/>
            <a:ext cx="737008" cy="758653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1" y="3286249"/>
              <a:ext cx="718121" cy="61081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9990" y="2317020"/>
            <a:ext cx="973798" cy="1002394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66451" y="2438890"/>
            <a:ext cx="737010" cy="758652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37815" y="3266255"/>
              <a:ext cx="739288" cy="610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75793" y="1421510"/>
            <a:ext cx="973798" cy="1002394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94195" y="1543382"/>
            <a:ext cx="821480" cy="758651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55120" y="3264633"/>
              <a:ext cx="969266" cy="61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44334" y="1428567"/>
            <a:ext cx="1058503" cy="685809"/>
            <a:chOff x="1764222" y="1820445"/>
            <a:chExt cx="1089592" cy="685808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947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4878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342013" y="2594077"/>
            <a:ext cx="1090939" cy="616095"/>
            <a:chOff x="3344570" y="3016015"/>
            <a:chExt cx="1122980" cy="616095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10619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54878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902800" y="1428567"/>
            <a:ext cx="1058503" cy="685809"/>
            <a:chOff x="4912515" y="1820445"/>
            <a:chExt cx="1089592" cy="685808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947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54878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33411" y="2571589"/>
            <a:ext cx="1109012" cy="638580"/>
            <a:chOff x="6526760" y="2993530"/>
            <a:chExt cx="1141583" cy="638580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10619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54878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38147" y="3884089"/>
            <a:ext cx="5922125" cy="504056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452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77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</p:spTree>
    <p:extLst>
      <p:ext uri="{BB962C8B-B14F-4D97-AF65-F5344CB8AC3E}">
        <p14:creationId xmlns:p14="http://schemas.microsoft.com/office/powerpoint/2010/main" val="1631615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75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1611082" y="1712288"/>
            <a:ext cx="2816138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i="1" dirty="0" smtClean="0">
                <a:latin typeface="Impact" panose="020B0806030902050204" pitchFamily="34" charset="0"/>
              </a:rPr>
              <a:t>04</a:t>
            </a:r>
            <a:endParaRPr lang="zh-CN" altLang="en-US" sz="6000" i="1" dirty="0">
              <a:latin typeface="Impact" panose="020B0806030902050204" pitchFamily="34" charset="0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4531581" y="2551760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努力方向</a:t>
            </a:r>
          </a:p>
        </p:txBody>
      </p:sp>
      <p:sp>
        <p:nvSpPr>
          <p:cNvPr id="13" name="TextBox 27"/>
          <p:cNvSpPr txBox="1"/>
          <p:nvPr/>
        </p:nvSpPr>
        <p:spPr>
          <a:xfrm>
            <a:off x="5412815" y="255176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工作效率</a:t>
            </a:r>
          </a:p>
        </p:txBody>
      </p:sp>
      <p:sp>
        <p:nvSpPr>
          <p:cNvPr id="14" name="TextBox 28"/>
          <p:cNvSpPr txBox="1"/>
          <p:nvPr/>
        </p:nvSpPr>
        <p:spPr>
          <a:xfrm>
            <a:off x="4531581" y="2866229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团队提高</a:t>
            </a:r>
          </a:p>
        </p:txBody>
      </p:sp>
      <p:sp>
        <p:nvSpPr>
          <p:cNvPr id="15" name="TextBox 29"/>
          <p:cNvSpPr txBox="1"/>
          <p:nvPr/>
        </p:nvSpPr>
        <p:spPr>
          <a:xfrm>
            <a:off x="5412815" y="2866229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扩展销售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504358" y="1730167"/>
            <a:ext cx="2446203" cy="682931"/>
            <a:chOff x="7393561" y="2664668"/>
            <a:chExt cx="3767455" cy="1051797"/>
          </a:xfrm>
        </p:grpSpPr>
        <p:sp>
          <p:nvSpPr>
            <p:cNvPr id="17" name="TextBox 22"/>
            <p:cNvSpPr txBox="1"/>
            <p:nvPr/>
          </p:nvSpPr>
          <p:spPr>
            <a:xfrm>
              <a:off x="7393561" y="3020356"/>
              <a:ext cx="3767455" cy="696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3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工作不足及提高</a:t>
              </a:r>
            </a:p>
          </p:txBody>
        </p:sp>
        <p:sp>
          <p:nvSpPr>
            <p:cNvPr id="18" name="TextBox 41"/>
            <p:cNvSpPr txBox="1"/>
            <p:nvPr/>
          </p:nvSpPr>
          <p:spPr>
            <a:xfrm>
              <a:off x="7435488" y="2664668"/>
              <a:ext cx="2292893" cy="3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77" b="1" spc="-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WORK  REPORT</a:t>
              </a:r>
              <a:endParaRPr lang="zh-CN" altLang="en-US" sz="877" b="1" spc="-97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4671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2279" y="1621223"/>
            <a:ext cx="1288412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8922" y="1782467"/>
            <a:ext cx="999725" cy="1003758"/>
            <a:chOff x="4207298" y="1512123"/>
            <a:chExt cx="1029087" cy="1003758"/>
          </a:xfrm>
        </p:grpSpPr>
        <p:sp>
          <p:nvSpPr>
            <p:cNvPr id="8" name="椭圆 7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FFC000">
                <a:alpha val="9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30101" y="1744219"/>
              <a:ext cx="806284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24487" y="1644932"/>
            <a:ext cx="1288413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1134" y="1806175"/>
            <a:ext cx="975123" cy="1003758"/>
            <a:chOff x="3089228" y="3088680"/>
            <a:chExt cx="1003763" cy="1003758"/>
          </a:xfrm>
        </p:grpSpPr>
        <p:sp>
          <p:nvSpPr>
            <p:cNvPr id="14" name="椭圆 13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1572" y="3320778"/>
              <a:ext cx="663885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09765" y="1624157"/>
            <a:ext cx="1288413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6411" y="1785399"/>
            <a:ext cx="975123" cy="1003758"/>
            <a:chOff x="5305581" y="3088680"/>
            <a:chExt cx="1003763" cy="1003758"/>
          </a:xfrm>
        </p:grpSpPr>
        <p:sp>
          <p:nvSpPr>
            <p:cNvPr id="20" name="椭圆 19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103" y="3320780"/>
              <a:ext cx="761358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22" name="Arc 58"/>
          <p:cNvSpPr/>
          <p:nvPr/>
        </p:nvSpPr>
        <p:spPr>
          <a:xfrm rot="18636742">
            <a:off x="4853682" y="1428915"/>
            <a:ext cx="1493777" cy="1492147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25" tIns="59813" rIns="119625" bIns="59813" rtlCol="0" anchor="ctr"/>
          <a:lstStyle/>
          <a:p>
            <a:pPr algn="ctr"/>
            <a:endParaRPr lang="bg-BG" sz="877"/>
          </a:p>
        </p:txBody>
      </p:sp>
      <p:sp>
        <p:nvSpPr>
          <p:cNvPr id="23" name="Arc 59"/>
          <p:cNvSpPr/>
          <p:nvPr/>
        </p:nvSpPr>
        <p:spPr>
          <a:xfrm rot="18636742">
            <a:off x="2711659" y="1428915"/>
            <a:ext cx="1493777" cy="1492147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25" tIns="59813" rIns="119625" bIns="59813" rtlCol="0" anchor="ctr"/>
          <a:lstStyle/>
          <a:p>
            <a:pPr algn="ctr"/>
            <a:endParaRPr lang="bg-BG" sz="877"/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1845195" y="4227475"/>
            <a:ext cx="5596277" cy="46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丁字箭头 24"/>
          <p:cNvSpPr/>
          <p:nvPr/>
        </p:nvSpPr>
        <p:spPr>
          <a:xfrm flipV="1">
            <a:off x="1548267" y="3880881"/>
            <a:ext cx="6104224" cy="267485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871646" y="3124312"/>
            <a:ext cx="5509121" cy="545609"/>
            <a:chOff x="1792336" y="3219822"/>
            <a:chExt cx="5670924" cy="545609"/>
          </a:xfrm>
        </p:grpSpPr>
        <p:grpSp>
          <p:nvGrpSpPr>
            <p:cNvPr id="40" name="组合 39"/>
            <p:cNvGrpSpPr/>
            <p:nvPr/>
          </p:nvGrpSpPr>
          <p:grpSpPr>
            <a:xfrm>
              <a:off x="1792336" y="3219822"/>
              <a:ext cx="1195488" cy="532978"/>
              <a:chOff x="873900" y="1541325"/>
              <a:chExt cx="1166203" cy="532978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3900" y="1767302"/>
                <a:ext cx="1166203" cy="307001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64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47384" y="1541325"/>
                <a:ext cx="1008112" cy="23807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3853" y="3219822"/>
              <a:ext cx="1195488" cy="532978"/>
              <a:chOff x="873900" y="1541325"/>
              <a:chExt cx="1166203" cy="532978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73900" y="1767302"/>
                <a:ext cx="1166203" cy="307001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64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47384" y="1541325"/>
                <a:ext cx="1008112" cy="23807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267772" y="3219822"/>
              <a:ext cx="1195488" cy="545609"/>
              <a:chOff x="873900" y="1541325"/>
              <a:chExt cx="1166203" cy="545609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73900" y="1767302"/>
                <a:ext cx="1166203" cy="319632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64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69882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</a:p>
        </p:txBody>
      </p:sp>
    </p:spTree>
    <p:extLst>
      <p:ext uri="{BB962C8B-B14F-4D97-AF65-F5344CB8AC3E}">
        <p14:creationId xmlns:p14="http://schemas.microsoft.com/office/powerpoint/2010/main" val="28318656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46707" y="1731852"/>
            <a:ext cx="1556513" cy="1359398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0033062" y="3235797"/>
              <a:ext cx="1010287" cy="71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62794" y="1738715"/>
            <a:ext cx="1556513" cy="1359398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320852" y="3267310"/>
              <a:ext cx="1010287" cy="71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78946" y="1749958"/>
            <a:ext cx="1556513" cy="1359398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647970" y="3319472"/>
              <a:ext cx="1010287" cy="71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3722" y="2429657"/>
            <a:ext cx="1556513" cy="1359398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64799" y="4351136"/>
              <a:ext cx="1010287" cy="71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54301" y="2422849"/>
            <a:ext cx="1556513" cy="1359398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59372" tIns="29686" rIns="59372" bIns="296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8162981" y="4335974"/>
              <a:ext cx="1010287" cy="71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29878" y="3225044"/>
            <a:ext cx="998554" cy="468349"/>
            <a:chOff x="2328257" y="4927865"/>
            <a:chExt cx="1537897" cy="721316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9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93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工作汇报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69" y="5322308"/>
              <a:ext cx="1286284" cy="32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79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779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14613" y="1798922"/>
            <a:ext cx="998554" cy="449045"/>
            <a:chOff x="4246958" y="2731461"/>
            <a:chExt cx="1537897" cy="691585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9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93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311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14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714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14368" y="3258028"/>
            <a:ext cx="998554" cy="468836"/>
            <a:chOff x="5982926" y="4927865"/>
            <a:chExt cx="1537897" cy="722065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96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93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311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14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714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47165" y="1798922"/>
            <a:ext cx="998554" cy="449045"/>
            <a:chOff x="7839376" y="2731461"/>
            <a:chExt cx="1537897" cy="691585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9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93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1" y="3111579"/>
              <a:ext cx="1286284" cy="311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14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714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89654" y="3258029"/>
            <a:ext cx="998554" cy="435851"/>
            <a:chOff x="9752962" y="4978665"/>
            <a:chExt cx="1537897" cy="671265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9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93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311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14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714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sp>
        <p:nvSpPr>
          <p:cNvPr id="55" name="平行四边形 54"/>
          <p:cNvSpPr/>
          <p:nvPr/>
        </p:nvSpPr>
        <p:spPr>
          <a:xfrm>
            <a:off x="-1027451" y="-1"/>
            <a:ext cx="3644115" cy="1220457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  <a:effectLst>
            <a:outerShdw blurRad="457200" dist="266700" sx="89000" sy="8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3"/>
          <p:cNvSpPr txBox="1"/>
          <p:nvPr/>
        </p:nvSpPr>
        <p:spPr>
          <a:xfrm>
            <a:off x="794606" y="112136"/>
            <a:ext cx="1660046" cy="86176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4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48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 </a:t>
            </a:r>
            <a:endParaRPr lang="en-US" altLang="zh-CN" sz="4800" i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80140" y="870090"/>
            <a:ext cx="14458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4593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/>
          </p:cNvSpPr>
          <p:nvPr/>
        </p:nvSpPr>
        <p:spPr bwMode="auto">
          <a:xfrm>
            <a:off x="1722341" y="2221856"/>
            <a:ext cx="2028650" cy="669925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flipV="1">
            <a:off x="3611083" y="2386191"/>
            <a:ext cx="2028650" cy="669925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FFC000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5499826" y="2221856"/>
            <a:ext cx="2028650" cy="669925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grpSp>
        <p:nvGrpSpPr>
          <p:cNvPr id="25" name="组合 24"/>
          <p:cNvGrpSpPr/>
          <p:nvPr/>
        </p:nvGrpSpPr>
        <p:grpSpPr>
          <a:xfrm>
            <a:off x="1925714" y="1510915"/>
            <a:ext cx="1621902" cy="559740"/>
            <a:chOff x="6084168" y="1274556"/>
            <a:chExt cx="1669538" cy="559741"/>
          </a:xfrm>
        </p:grpSpPr>
        <p:sp>
          <p:nvSpPr>
            <p:cNvPr id="26" name="TextBox 25"/>
            <p:cNvSpPr txBox="1"/>
            <p:nvPr/>
          </p:nvSpPr>
          <p:spPr>
            <a:xfrm>
              <a:off x="6084168" y="1514664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9640" y="1274556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17831" y="3188176"/>
            <a:ext cx="1621902" cy="559740"/>
            <a:chOff x="6084168" y="1274556"/>
            <a:chExt cx="1669538" cy="559741"/>
          </a:xfrm>
        </p:grpSpPr>
        <p:sp>
          <p:nvSpPr>
            <p:cNvPr id="29" name="TextBox 28"/>
            <p:cNvSpPr txBox="1"/>
            <p:nvPr/>
          </p:nvSpPr>
          <p:spPr>
            <a:xfrm>
              <a:off x="6084168" y="1514664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9640" y="1274556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79640" y="1510915"/>
            <a:ext cx="1621902" cy="559740"/>
            <a:chOff x="6084168" y="1274556"/>
            <a:chExt cx="1669538" cy="559741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514664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09640" y="1274556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126505" y="2467646"/>
            <a:ext cx="1224178" cy="329642"/>
          </a:xfrm>
          <a:prstGeom prst="rect">
            <a:avLst/>
          </a:prstGeom>
          <a:noFill/>
        </p:spPr>
        <p:txBody>
          <a:bodyPr wrap="square" lIns="89719" tIns="0" rIns="8971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042576" y="2467646"/>
            <a:ext cx="1224178" cy="329642"/>
          </a:xfrm>
          <a:prstGeom prst="rect">
            <a:avLst/>
          </a:prstGeom>
          <a:noFill/>
        </p:spPr>
        <p:txBody>
          <a:bodyPr wrap="square" lIns="89719" tIns="0" rIns="8971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902062" y="2467646"/>
            <a:ext cx="1224178" cy="329642"/>
          </a:xfrm>
          <a:prstGeom prst="rect">
            <a:avLst/>
          </a:prstGeom>
          <a:noFill/>
        </p:spPr>
        <p:txBody>
          <a:bodyPr wrap="square" lIns="89719" tIns="0" rIns="8971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427683" y="2978377"/>
            <a:ext cx="617965" cy="636110"/>
            <a:chOff x="1463339" y="1072758"/>
            <a:chExt cx="1546058" cy="1546058"/>
          </a:xfrm>
          <a:effectLst>
            <a:outerShdw blurRad="330200" dist="215900" dir="6900000" sx="82000" sy="82000" algn="t" rotWithShape="0">
              <a:prstClr val="black">
                <a:alpha val="6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02813" y="3055715"/>
            <a:ext cx="511277" cy="481432"/>
            <a:chOff x="4207297" y="1512123"/>
            <a:chExt cx="1097285" cy="1003758"/>
          </a:xfrm>
        </p:grpSpPr>
        <p:sp>
          <p:nvSpPr>
            <p:cNvPr id="57" name="椭圆 56"/>
            <p:cNvSpPr/>
            <p:nvPr/>
          </p:nvSpPr>
          <p:spPr>
            <a:xfrm>
              <a:off x="4207297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40494" y="1639528"/>
              <a:ext cx="1064088" cy="83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2013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79713" y="1649415"/>
            <a:ext cx="617965" cy="636110"/>
            <a:chOff x="1463339" y="1072758"/>
            <a:chExt cx="1546058" cy="1546058"/>
          </a:xfrm>
          <a:effectLst>
            <a:outerShdw blurRad="330200" dist="215900" dir="6900000" sx="85000" sy="85000" algn="t" rotWithShape="0">
              <a:prstClr val="black">
                <a:alpha val="6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354845" y="1726751"/>
            <a:ext cx="542833" cy="481432"/>
            <a:chOff x="3089228" y="3088680"/>
            <a:chExt cx="1165012" cy="1003758"/>
          </a:xfrm>
        </p:grpSpPr>
        <p:sp>
          <p:nvSpPr>
            <p:cNvPr id="63" name="椭圆 62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76358" y="3194858"/>
              <a:ext cx="1077882" cy="83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2013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62155" y="3055716"/>
            <a:ext cx="567353" cy="584012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6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28970" y="3126717"/>
            <a:ext cx="454764" cy="742474"/>
            <a:chOff x="5287355" y="3088680"/>
            <a:chExt cx="1063072" cy="1686118"/>
          </a:xfrm>
        </p:grpSpPr>
        <p:sp>
          <p:nvSpPr>
            <p:cNvPr id="69" name="椭圆 6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87355" y="3158198"/>
              <a:ext cx="1063072" cy="161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13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2013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</a:p>
        </p:txBody>
      </p:sp>
    </p:spTree>
    <p:extLst>
      <p:ext uri="{BB962C8B-B14F-4D97-AF65-F5344CB8AC3E}">
        <p14:creationId xmlns:p14="http://schemas.microsoft.com/office/powerpoint/2010/main" val="39887059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50" grpId="0"/>
      <p:bldP spid="51" grpId="0"/>
      <p:bldP spid="52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22984" y="2111409"/>
            <a:ext cx="5935877" cy="1624515"/>
            <a:chOff x="1433434" y="2234991"/>
            <a:chExt cx="6110214" cy="1624515"/>
          </a:xfrm>
        </p:grpSpPr>
        <p:grpSp>
          <p:nvGrpSpPr>
            <p:cNvPr id="2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>
                <a:spLocks/>
              </p:cNvSpPr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877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704916" cy="6318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506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01</a:t>
                </a:r>
                <a:endParaRPr lang="zh-CN" altLang="en-US" sz="3506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877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704916" cy="6318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506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03</a:t>
                </a:r>
                <a:endParaRPr lang="zh-CN" altLang="en-US" sz="3506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877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704916" cy="6318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506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02</a:t>
                </a:r>
                <a:endParaRPr lang="zh-CN" altLang="en-US" sz="3506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052766" y="1364956"/>
            <a:ext cx="1161378" cy="814401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07001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69882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751665" y="1334874"/>
            <a:ext cx="1161378" cy="814401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9632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69882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899479" y="1897718"/>
            <a:ext cx="1161378" cy="814401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07001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3807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69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1818894" y="4227475"/>
            <a:ext cx="5596277" cy="46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2" name="丁字箭头 71"/>
          <p:cNvSpPr/>
          <p:nvPr/>
        </p:nvSpPr>
        <p:spPr>
          <a:xfrm flipV="1">
            <a:off x="1397794" y="3959992"/>
            <a:ext cx="6104224" cy="267485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sp>
        <p:nvSpPr>
          <p:cNvPr id="35" name="TextBox 34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</a:p>
        </p:txBody>
      </p:sp>
    </p:spTree>
    <p:extLst>
      <p:ext uri="{BB962C8B-B14F-4D97-AF65-F5344CB8AC3E}">
        <p14:creationId xmlns:p14="http://schemas.microsoft.com/office/powerpoint/2010/main" val="41791983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1611082" y="1712288"/>
            <a:ext cx="2816138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i="1" dirty="0" smtClean="0">
                <a:latin typeface="Impact" panose="020B0806030902050204" pitchFamily="34" charset="0"/>
              </a:rPr>
              <a:t>05</a:t>
            </a:r>
            <a:endParaRPr lang="zh-CN" altLang="en-US" sz="6000" i="1" dirty="0">
              <a:latin typeface="Impact" panose="020B0806030902050204" pitchFamily="34" charset="0"/>
            </a:endParaRPr>
          </a:p>
        </p:txBody>
      </p:sp>
      <p:sp>
        <p:nvSpPr>
          <p:cNvPr id="10" name="TextBox 26"/>
          <p:cNvSpPr txBox="1"/>
          <p:nvPr/>
        </p:nvSpPr>
        <p:spPr>
          <a:xfrm>
            <a:off x="4544281" y="2511022"/>
            <a:ext cx="1109849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营业额提升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5519024" y="2511022"/>
            <a:ext cx="1070200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团队扩大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4544281" y="2825491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管理提高</a:t>
            </a:r>
          </a:p>
        </p:txBody>
      </p:sp>
      <p:sp>
        <p:nvSpPr>
          <p:cNvPr id="20" name="TextBox 29"/>
          <p:cNvSpPr txBox="1"/>
          <p:nvPr/>
        </p:nvSpPr>
        <p:spPr>
          <a:xfrm>
            <a:off x="5519024" y="2825491"/>
            <a:ext cx="121046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利益最大化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517058" y="1689428"/>
            <a:ext cx="2446203" cy="722942"/>
            <a:chOff x="7393561" y="2664668"/>
            <a:chExt cx="3767455" cy="1113419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3020356"/>
              <a:ext cx="3767455" cy="75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明年工作计划</a:t>
              </a:r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7435488" y="2664668"/>
              <a:ext cx="2292893" cy="3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77" b="1" spc="-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WORK  REPORT</a:t>
              </a:r>
              <a:endParaRPr lang="zh-CN" altLang="en-US" sz="877" b="1" spc="-97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sp>
        <p:nvSpPr>
          <p:cNvPr id="25" name="TextBox 16"/>
          <p:cNvSpPr txBox="1"/>
          <p:nvPr/>
        </p:nvSpPr>
        <p:spPr>
          <a:xfrm>
            <a:off x="4529695" y="3092068"/>
            <a:ext cx="121046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结束语</a:t>
            </a:r>
          </a:p>
        </p:txBody>
      </p:sp>
    </p:spTree>
    <p:extLst>
      <p:ext uri="{BB962C8B-B14F-4D97-AF65-F5344CB8AC3E}">
        <p14:creationId xmlns:p14="http://schemas.microsoft.com/office/powerpoint/2010/main" val="3487477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2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54143" y="1818375"/>
            <a:ext cx="2886324" cy="674027"/>
            <a:chOff x="1097890" y="1891967"/>
            <a:chExt cx="2971096" cy="674027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77">
                <a:solidFill>
                  <a:schemeClr val="bg1"/>
                </a:solidFill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1984627" y="1891967"/>
              <a:ext cx="704916" cy="24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9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73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</a:t>
              </a:r>
              <a:r>
                <a:rPr lang="zh-CN" altLang="en-US" sz="649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饿内</a:t>
              </a:r>
              <a:r>
                <a:rPr lang="zh-CN" altLang="en-US" sz="649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容文字，添加你的饿内容文字，添加你的饿</a:t>
              </a:r>
              <a:endParaRPr lang="id-ID" sz="649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90562" y="3044237"/>
            <a:ext cx="2886324" cy="649399"/>
            <a:chOff x="1097890" y="3117831"/>
            <a:chExt cx="2971096" cy="649399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77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969687" y="3117831"/>
              <a:ext cx="704916" cy="24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9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73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649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40136" y="2333230"/>
            <a:ext cx="3101823" cy="635367"/>
            <a:chOff x="4854651" y="2406822"/>
            <a:chExt cx="3192924" cy="635367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35367"/>
              <a:chOff x="6412546" y="2406822"/>
              <a:chExt cx="1635029" cy="635367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77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66090" y="2406822"/>
                <a:ext cx="704916" cy="242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974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737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649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649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040138" y="3518651"/>
            <a:ext cx="3101823" cy="605793"/>
            <a:chOff x="4854652" y="3592245"/>
            <a:chExt cx="3192923" cy="605793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77">
                <a:solidFill>
                  <a:schemeClr val="bg1"/>
                </a:solidFill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69638" y="3601222"/>
              <a:ext cx="809001" cy="242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9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73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649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4128186" y="1356128"/>
            <a:ext cx="911950" cy="815677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813956" y="2344088"/>
            <a:ext cx="1540410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506560" y="2903108"/>
            <a:ext cx="2162038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4128187" y="2171807"/>
            <a:ext cx="1007585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813957" y="2727316"/>
            <a:ext cx="1639460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506558" y="3282821"/>
            <a:ext cx="2261088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89728" tIns="44864" rIns="89728" bIns="44864" numCol="1" anchor="t" anchorCtr="0" compatLnSpc="1">
            <a:prstTxWarp prst="textNoShape">
              <a:avLst/>
            </a:prstTxWarp>
          </a:bodyPr>
          <a:lstStyle/>
          <a:p>
            <a:endParaRPr lang="zh-CN" altLang="en-US" sz="877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3031797" y="3458611"/>
            <a:ext cx="3114973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89728" tIns="44864" rIns="89728" bIns="44864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</a:p>
        </p:txBody>
      </p:sp>
    </p:spTree>
    <p:extLst>
      <p:ext uri="{BB962C8B-B14F-4D97-AF65-F5344CB8AC3E}">
        <p14:creationId xmlns:p14="http://schemas.microsoft.com/office/powerpoint/2010/main" val="5906704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>
            <a:spLocks/>
          </p:cNvSpPr>
          <p:nvPr/>
        </p:nvSpPr>
        <p:spPr bwMode="auto">
          <a:xfrm>
            <a:off x="1887730" y="1503735"/>
            <a:ext cx="1608563" cy="1443649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ln/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4650" tIns="67325" rIns="134650" bIns="67325" numCol="1" anchor="t" anchorCtr="0" compatLnSpc="1">
            <a:prstTxWarp prst="textNoShape">
              <a:avLst/>
            </a:prstTxWarp>
          </a:bodyPr>
          <a:lstStyle/>
          <a:p>
            <a:endParaRPr lang="id-ID" sz="877" dirty="0">
              <a:latin typeface="Lato Light"/>
            </a:endParaRPr>
          </a:p>
        </p:txBody>
      </p:sp>
      <p:sp>
        <p:nvSpPr>
          <p:cNvPr id="174" name="Freeform 7"/>
          <p:cNvSpPr>
            <a:spLocks/>
          </p:cNvSpPr>
          <p:nvPr/>
        </p:nvSpPr>
        <p:spPr bwMode="auto">
          <a:xfrm>
            <a:off x="2741366" y="2382777"/>
            <a:ext cx="1610932" cy="1657433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4650" tIns="67325" rIns="134650" bIns="67325" numCol="1" anchor="t" anchorCtr="0" compatLnSpc="1">
            <a:prstTxWarp prst="textNoShape">
              <a:avLst/>
            </a:prstTxWarp>
          </a:bodyPr>
          <a:lstStyle/>
          <a:p>
            <a:endParaRPr lang="id-ID" sz="877" dirty="0">
              <a:latin typeface="Lato Light"/>
            </a:endParaRPr>
          </a:p>
        </p:txBody>
      </p:sp>
      <p:sp>
        <p:nvSpPr>
          <p:cNvPr id="172" name="Freeform 5"/>
          <p:cNvSpPr>
            <a:spLocks/>
          </p:cNvSpPr>
          <p:nvPr/>
        </p:nvSpPr>
        <p:spPr bwMode="auto">
          <a:xfrm>
            <a:off x="1032515" y="2382777"/>
            <a:ext cx="1608563" cy="1657433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4650" tIns="67325" rIns="134650" bIns="67325" numCol="1" anchor="t" anchorCtr="0" compatLnSpc="1">
            <a:prstTxWarp prst="textNoShape">
              <a:avLst/>
            </a:prstTxWarp>
          </a:bodyPr>
          <a:lstStyle/>
          <a:p>
            <a:endParaRPr lang="id-ID" sz="877" dirty="0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50408" y="1994798"/>
            <a:ext cx="2269285" cy="1463253"/>
            <a:chOff x="2084571" y="2996977"/>
            <a:chExt cx="3114173" cy="1951456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1"/>
              <a:ext cx="786032" cy="599122"/>
            </a:xfrm>
            <a:prstGeom prst="rect">
              <a:avLst/>
            </a:prstGeom>
            <a:noFill/>
          </p:spPr>
          <p:txBody>
            <a:bodyPr wrap="square" lIns="79132" tIns="39566" rIns="79132" bIns="39566" rtlCol="0">
              <a:spAutoFit/>
            </a:bodyPr>
            <a:lstStyle/>
            <a:p>
              <a:r>
                <a:rPr lang="en-US" altLang="zh-CN" sz="2400" dirty="0">
                  <a:solidFill>
                    <a:srgbClr val="0066FF"/>
                  </a:solidFill>
                  <a:latin typeface="Humnst777 BlkCn BT" panose="020B0803030504020204" pitchFamily="34" charset="0"/>
                </a:rPr>
                <a:t>01</a:t>
              </a:r>
              <a:endParaRPr lang="zh-CN" altLang="en-US" sz="2400" dirty="0">
                <a:solidFill>
                  <a:srgbClr val="0066FF"/>
                </a:solidFill>
                <a:latin typeface="Humnst777 BlkCn BT" panose="020B0803030504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93464" y="2996977"/>
              <a:ext cx="786032" cy="599122"/>
            </a:xfrm>
            <a:prstGeom prst="rect">
              <a:avLst/>
            </a:prstGeom>
            <a:noFill/>
          </p:spPr>
          <p:txBody>
            <a:bodyPr wrap="square" lIns="79132" tIns="39566" rIns="79132" bIns="39566" rtlCol="0">
              <a:spAutoFit/>
            </a:bodyPr>
            <a:lstStyle/>
            <a:p>
              <a:r>
                <a:rPr lang="en-US" altLang="zh-CN" sz="24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24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2712" y="4267388"/>
              <a:ext cx="786032" cy="599122"/>
            </a:xfrm>
            <a:prstGeom prst="rect">
              <a:avLst/>
            </a:prstGeom>
            <a:noFill/>
          </p:spPr>
          <p:txBody>
            <a:bodyPr wrap="square" lIns="79132" tIns="39566" rIns="79132" bIns="39566" rtlCol="0">
              <a:spAutoFit/>
            </a:bodyPr>
            <a:lstStyle/>
            <a:p>
              <a:r>
                <a:rPr lang="en-US" altLang="zh-CN" sz="24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24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86304" y="1252912"/>
            <a:ext cx="607661" cy="625506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55" name="椭圆 54"/>
          <p:cNvSpPr/>
          <p:nvPr/>
        </p:nvSpPr>
        <p:spPr>
          <a:xfrm>
            <a:off x="5460183" y="1328961"/>
            <a:ext cx="459903" cy="47340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 dirty="0"/>
          </a:p>
        </p:txBody>
      </p:sp>
      <p:grpSp>
        <p:nvGrpSpPr>
          <p:cNvPr id="56" name="组合 55"/>
          <p:cNvGrpSpPr/>
          <p:nvPr/>
        </p:nvGrpSpPr>
        <p:grpSpPr>
          <a:xfrm>
            <a:off x="5375455" y="2382777"/>
            <a:ext cx="607661" cy="6255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59" name="椭圆 58"/>
          <p:cNvSpPr/>
          <p:nvPr/>
        </p:nvSpPr>
        <p:spPr>
          <a:xfrm>
            <a:off x="5449334" y="2458827"/>
            <a:ext cx="459903" cy="47340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60" name="组合 59"/>
          <p:cNvGrpSpPr/>
          <p:nvPr/>
        </p:nvGrpSpPr>
        <p:grpSpPr>
          <a:xfrm>
            <a:off x="5375455" y="3495377"/>
            <a:ext cx="607661" cy="6255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</p:grpSp>
      <p:sp>
        <p:nvSpPr>
          <p:cNvPr id="63" name="椭圆 62"/>
          <p:cNvSpPr/>
          <p:nvPr/>
        </p:nvSpPr>
        <p:spPr>
          <a:xfrm>
            <a:off x="5449334" y="3571427"/>
            <a:ext cx="459903" cy="473408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64" name="组合 63"/>
          <p:cNvGrpSpPr/>
          <p:nvPr/>
        </p:nvGrpSpPr>
        <p:grpSpPr>
          <a:xfrm>
            <a:off x="6131970" y="1249517"/>
            <a:ext cx="1621902" cy="559740"/>
            <a:chOff x="6084168" y="1274556"/>
            <a:chExt cx="1669538" cy="559741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31970" y="2459701"/>
            <a:ext cx="1621902" cy="537255"/>
            <a:chOff x="6084168" y="2547213"/>
            <a:chExt cx="1669538" cy="537256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6988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131970" y="3524828"/>
            <a:ext cx="1621902" cy="552245"/>
            <a:chOff x="6084168" y="3766937"/>
            <a:chExt cx="1669538" cy="552246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5460184" y="1365612"/>
            <a:ext cx="459903" cy="644602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50288" y="2485581"/>
            <a:ext cx="459903" cy="367603"/>
          </a:xfrm>
          <a:prstGeom prst="rect">
            <a:avLst/>
          </a:prstGeom>
          <a:noFill/>
          <a:effectLst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460184" y="3627475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787771" y="1236421"/>
            <a:ext cx="0" cy="30213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</a:p>
        </p:txBody>
      </p:sp>
    </p:spTree>
    <p:extLst>
      <p:ext uri="{BB962C8B-B14F-4D97-AF65-F5344CB8AC3E}">
        <p14:creationId xmlns:p14="http://schemas.microsoft.com/office/powerpoint/2010/main" val="39883356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800"/>
                            </p:stCondLst>
                            <p:childTnLst>
                              <p:par>
                                <p:cTn id="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4" grpId="0" animBg="1"/>
      <p:bldP spid="172" grpId="0" animBg="1"/>
      <p:bldP spid="55" grpId="0" animBg="1"/>
      <p:bldP spid="59" grpId="0" animBg="1"/>
      <p:bldP spid="63" grpId="0" animBg="1"/>
      <p:bldP spid="73" grpId="0"/>
      <p:bldP spid="74" grpId="0"/>
      <p:bldP spid="75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左箭头 50"/>
          <p:cNvSpPr/>
          <p:nvPr/>
        </p:nvSpPr>
        <p:spPr>
          <a:xfrm>
            <a:off x="3889839" y="1621572"/>
            <a:ext cx="2686892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2" name="左箭头 51"/>
          <p:cNvSpPr/>
          <p:nvPr/>
        </p:nvSpPr>
        <p:spPr>
          <a:xfrm rot="16200000">
            <a:off x="3377902" y="2136752"/>
            <a:ext cx="224633" cy="26181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3" name="左箭头 52"/>
          <p:cNvSpPr/>
          <p:nvPr/>
        </p:nvSpPr>
        <p:spPr>
          <a:xfrm flipH="1">
            <a:off x="3889839" y="2670699"/>
            <a:ext cx="2686892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4" name="左箭头 53"/>
          <p:cNvSpPr/>
          <p:nvPr/>
        </p:nvSpPr>
        <p:spPr>
          <a:xfrm rot="16200000">
            <a:off x="6443588" y="2543284"/>
            <a:ext cx="1037697" cy="26181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5" name="左箭头 54"/>
          <p:cNvSpPr/>
          <p:nvPr/>
        </p:nvSpPr>
        <p:spPr>
          <a:xfrm rot="16200000">
            <a:off x="6850121" y="3210089"/>
            <a:ext cx="224633" cy="26181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6" name="左箭头 55"/>
          <p:cNvSpPr/>
          <p:nvPr/>
        </p:nvSpPr>
        <p:spPr>
          <a:xfrm>
            <a:off x="2156637" y="3770750"/>
            <a:ext cx="4420092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1" tIns="33660" rIns="67321" bIns="33660" rtlCol="0" anchor="ctr"/>
          <a:lstStyle/>
          <a:p>
            <a:pPr algn="ctr"/>
            <a:endParaRPr lang="zh-CN" altLang="en-US" sz="877"/>
          </a:p>
        </p:txBody>
      </p:sp>
      <p:sp>
        <p:nvSpPr>
          <p:cNvPr id="58" name="矩形 57"/>
          <p:cNvSpPr/>
          <p:nvPr/>
        </p:nvSpPr>
        <p:spPr>
          <a:xfrm>
            <a:off x="2389902" y="3518984"/>
            <a:ext cx="4225760" cy="211183"/>
          </a:xfrm>
          <a:prstGeom prst="rect">
            <a:avLst/>
          </a:prstGeom>
        </p:spPr>
        <p:txBody>
          <a:bodyPr wrap="square" lIns="51979" tIns="25989" rIns="51979" bIns="25989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7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添加你的饿内容文字，添加你的饿内容文字，添加你的添加你的饿内容文字，添加你的饿内容</a:t>
            </a:r>
            <a:endParaRPr lang="id-ID" altLang="zh-CN" sz="77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65677" y="1405165"/>
            <a:ext cx="2511055" cy="211183"/>
          </a:xfrm>
          <a:prstGeom prst="rect">
            <a:avLst/>
          </a:prstGeom>
        </p:spPr>
        <p:txBody>
          <a:bodyPr wrap="square" lIns="51979" tIns="25989" rIns="51979" bIns="25989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7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77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015492" y="2453873"/>
            <a:ext cx="2555191" cy="211183"/>
          </a:xfrm>
          <a:prstGeom prst="rect">
            <a:avLst/>
          </a:prstGeom>
        </p:spPr>
        <p:txBody>
          <a:bodyPr wrap="square" lIns="51979" tIns="25989" rIns="51979" bIns="25989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7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77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012460" y="2362078"/>
            <a:ext cx="951450" cy="830959"/>
            <a:chOff x="7109111" y="2548965"/>
            <a:chExt cx="2397222" cy="2093640"/>
          </a:xfrm>
        </p:grpSpPr>
        <p:grpSp>
          <p:nvGrpSpPr>
            <p:cNvPr id="86" name="组合 8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012460" y="1319238"/>
            <a:ext cx="951450" cy="830959"/>
            <a:chOff x="7109111" y="2548965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78770" y="1319238"/>
            <a:ext cx="951450" cy="830959"/>
            <a:chOff x="7109111" y="2548965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06364" y="2362078"/>
            <a:ext cx="951450" cy="830959"/>
            <a:chOff x="7109111" y="2548965"/>
            <a:chExt cx="2397222" cy="209364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518375" y="3453311"/>
            <a:ext cx="951450" cy="830959"/>
            <a:chOff x="7109111" y="2548965"/>
            <a:chExt cx="2397222" cy="2093640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67789" y="3424730"/>
            <a:ext cx="951450" cy="830959"/>
            <a:chOff x="7109111" y="2548965"/>
            <a:chExt cx="2397222" cy="209364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"/>
              </a:p>
            </p:txBody>
          </p:sp>
        </p:grp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59372" tIns="29686" rIns="59372" bIns="296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30628" y="3103820"/>
              <a:ext cx="1154184" cy="104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973986" y="297801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</p:spTree>
    <p:extLst>
      <p:ext uri="{BB962C8B-B14F-4D97-AF65-F5344CB8AC3E}">
        <p14:creationId xmlns:p14="http://schemas.microsoft.com/office/powerpoint/2010/main" val="1150102583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平行四边形 80"/>
          <p:cNvSpPr/>
          <p:nvPr/>
        </p:nvSpPr>
        <p:spPr>
          <a:xfrm>
            <a:off x="-1296365" y="2105271"/>
            <a:ext cx="3644115" cy="1906982"/>
          </a:xfrm>
          <a:prstGeom prst="parallelogram">
            <a:avLst>
              <a:gd name="adj" fmla="val 26169"/>
            </a:avLst>
          </a:prstGeom>
          <a:solidFill>
            <a:srgbClr val="FFC000">
              <a:alpha val="34000"/>
            </a:srgbClr>
          </a:solidFill>
          <a:ln>
            <a:noFill/>
          </a:ln>
          <a:effectLst>
            <a:outerShdw blurRad="457200" dist="266700" sx="89000" sy="8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643342" y="956797"/>
            <a:ext cx="7680960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6"/>
          <p:cNvSpPr txBox="1"/>
          <p:nvPr/>
        </p:nvSpPr>
        <p:spPr>
          <a:xfrm>
            <a:off x="3153497" y="1129432"/>
            <a:ext cx="6181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3565" y="1807786"/>
            <a:ext cx="5265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i="1" dirty="0" smtClean="0">
                <a:solidFill>
                  <a:schemeClr val="bg1"/>
                </a:solidFill>
              </a:rPr>
              <a:t> THANKS FOR WATCHING </a:t>
            </a:r>
            <a:endParaRPr lang="zh-CN" altLang="en-US" sz="2000" i="1" dirty="0">
              <a:solidFill>
                <a:schemeClr val="bg1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2730401" y="3175536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  <a:latin typeface="+mn-ea"/>
              </a:rPr>
              <a:t>汇报人：东方之</a:t>
            </a:r>
            <a:r>
              <a:rPr lang="en-US" altLang="zh-CN" sz="1100" dirty="0" smtClean="0">
                <a:solidFill>
                  <a:schemeClr val="tx1"/>
                </a:solidFill>
                <a:latin typeface="+mn-ea"/>
              </a:rPr>
              <a:t>P</a:t>
            </a:r>
            <a:endParaRPr lang="en-US" altLang="zh-CN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83822" y="3175536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2019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年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3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月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10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5778150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109338"/>
      </p:ext>
    </p:extLst>
  </p:cSld>
  <p:clrMapOvr>
    <a:masterClrMapping/>
  </p:clrMapOvr>
  <p:transition spd="med" advClick="0" advTm="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1611082" y="1712288"/>
            <a:ext cx="2816138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i="1" dirty="0" smtClean="0">
                <a:latin typeface="Impact" panose="020B0806030902050204" pitchFamily="34" charset="0"/>
              </a:rPr>
              <a:t>01</a:t>
            </a:r>
            <a:endParaRPr lang="zh-CN" altLang="en-US" sz="6000" i="1" dirty="0"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39201" y="2429357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工作前言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20435" y="2429357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工作回顾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39201" y="2743826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工作计划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20435" y="2743826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工作团队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59916" y="3030388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20435" y="301514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去年相比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511978" y="1641320"/>
            <a:ext cx="2165675" cy="746128"/>
            <a:chOff x="7393561" y="2484942"/>
            <a:chExt cx="3335407" cy="1149130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57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年度工作概述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35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77" b="1" spc="-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WORK  REPORT</a:t>
              </a:r>
              <a:endParaRPr lang="zh-CN" altLang="en-US" sz="877" b="1" spc="-97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7274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15210" y="2700599"/>
            <a:ext cx="8883103" cy="635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/>
          </a:p>
        </p:txBody>
      </p:sp>
      <p:grpSp>
        <p:nvGrpSpPr>
          <p:cNvPr id="2" name="组合 1"/>
          <p:cNvGrpSpPr/>
          <p:nvPr/>
        </p:nvGrpSpPr>
        <p:grpSpPr>
          <a:xfrm>
            <a:off x="1067519" y="2289373"/>
            <a:ext cx="844992" cy="845297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1" y="4180596"/>
              <a:ext cx="850204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39089" y="2403057"/>
            <a:ext cx="639527" cy="639758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3"/>
              <a:ext cx="850205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05193" y="2294470"/>
            <a:ext cx="856624" cy="856933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4" y="4180595"/>
              <a:ext cx="850205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88395" y="2392143"/>
            <a:ext cx="661348" cy="661587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76321" y="2392143"/>
            <a:ext cx="723913" cy="661587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50" y="4242724"/>
              <a:ext cx="991078" cy="447454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12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64247" y="2282412"/>
            <a:ext cx="880731" cy="881049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71556" y="2123801"/>
            <a:ext cx="1197838" cy="1198270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09509" y="4180594"/>
              <a:ext cx="1097151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791498" y="3473367"/>
            <a:ext cx="1009487" cy="489409"/>
            <a:chOff x="873900" y="1541325"/>
            <a:chExt cx="1166203" cy="565182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994537" y="286647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1009343" y="1508567"/>
            <a:ext cx="1009487" cy="489409"/>
            <a:chOff x="873900" y="1541325"/>
            <a:chExt cx="1166203" cy="565182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1425819" y="2064189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190" name="组合 189"/>
          <p:cNvGrpSpPr/>
          <p:nvPr/>
        </p:nvGrpSpPr>
        <p:grpSpPr>
          <a:xfrm>
            <a:off x="1950421" y="3410824"/>
            <a:ext cx="1009487" cy="489409"/>
            <a:chOff x="873900" y="1541325"/>
            <a:chExt cx="1166203" cy="565182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2394656" y="3242054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157" name="组合 156"/>
          <p:cNvGrpSpPr/>
          <p:nvPr/>
        </p:nvGrpSpPr>
        <p:grpSpPr>
          <a:xfrm>
            <a:off x="2928762" y="1515771"/>
            <a:ext cx="1009487" cy="489409"/>
            <a:chOff x="873900" y="1541325"/>
            <a:chExt cx="1166203" cy="565182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1" cy="24443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3369309" y="2064189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180" name="组合 179"/>
          <p:cNvGrpSpPr/>
          <p:nvPr/>
        </p:nvGrpSpPr>
        <p:grpSpPr>
          <a:xfrm>
            <a:off x="4790590" y="1522926"/>
            <a:ext cx="1009487" cy="489409"/>
            <a:chOff x="873900" y="1541325"/>
            <a:chExt cx="1166203" cy="565182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5231138" y="2064189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grpSp>
        <p:nvGrpSpPr>
          <p:cNvPr id="185" name="组合 184"/>
          <p:cNvGrpSpPr/>
          <p:nvPr/>
        </p:nvGrpSpPr>
        <p:grpSpPr>
          <a:xfrm>
            <a:off x="6966560" y="1488476"/>
            <a:ext cx="1009487" cy="489409"/>
            <a:chOff x="873900" y="1541325"/>
            <a:chExt cx="1166203" cy="565182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7457044" y="1977913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3914326" y="3410824"/>
            <a:ext cx="1009487" cy="489409"/>
            <a:chOff x="873900" y="1541325"/>
            <a:chExt cx="1166203" cy="565182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05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84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1" cy="27701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4354873" y="3242054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  <p:sp>
        <p:nvSpPr>
          <p:cNvPr id="109" name="等腰三角形 108"/>
          <p:cNvSpPr/>
          <p:nvPr/>
        </p:nvSpPr>
        <p:spPr>
          <a:xfrm rot="10800000">
            <a:off x="6239929" y="3250537"/>
            <a:ext cx="128392" cy="11068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77"/>
          </a:p>
        </p:txBody>
      </p:sp>
    </p:spTree>
    <p:extLst>
      <p:ext uri="{BB962C8B-B14F-4D97-AF65-F5344CB8AC3E}">
        <p14:creationId xmlns:p14="http://schemas.microsoft.com/office/powerpoint/2010/main" val="38165751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5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7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7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1" grpId="0"/>
      <p:bldP spid="5" grpId="0" animBg="1"/>
      <p:bldP spid="101" grpId="0" animBg="1"/>
      <p:bldP spid="102" grpId="0" animBg="1"/>
      <p:bldP spid="103" grpId="0" animBg="1"/>
      <p:bldP spid="107" grpId="0" animBg="1"/>
      <p:bldP spid="108" grpId="0" animBg="1"/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9436" y="2403076"/>
            <a:ext cx="1150257" cy="1309131"/>
            <a:chOff x="2016001" y="3888804"/>
            <a:chExt cx="1771538" cy="2016224"/>
          </a:xfrm>
        </p:grpSpPr>
        <p:sp>
          <p:nvSpPr>
            <p:cNvPr id="42" name="圆角矩形 41"/>
            <p:cNvSpPr/>
            <p:nvPr/>
          </p:nvSpPr>
          <p:spPr>
            <a:xfrm>
              <a:off x="2016001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103293" y="4053262"/>
              <a:ext cx="1640237" cy="1642559"/>
              <a:chOff x="808455" y="1261937"/>
              <a:chExt cx="1230338" cy="1231635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08455" y="1524297"/>
                <a:ext cx="1230338" cy="969275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77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25902" y="1261937"/>
                <a:ext cx="1008112" cy="24235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185576" y="2403076"/>
            <a:ext cx="1150257" cy="1309131"/>
            <a:chOff x="4705273" y="3888804"/>
            <a:chExt cx="1771538" cy="2016224"/>
          </a:xfrm>
        </p:grpSpPr>
        <p:sp>
          <p:nvSpPr>
            <p:cNvPr id="43" name="圆角矩形 42"/>
            <p:cNvSpPr/>
            <p:nvPr/>
          </p:nvSpPr>
          <p:spPr>
            <a:xfrm>
              <a:off x="4705273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781358" y="4053262"/>
              <a:ext cx="1640237" cy="1642559"/>
              <a:chOff x="808455" y="1261937"/>
              <a:chExt cx="1230338" cy="1231635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808455" y="1524297"/>
                <a:ext cx="1230338" cy="969275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77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925902" y="1261937"/>
                <a:ext cx="1008112" cy="24235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961471" y="2403076"/>
            <a:ext cx="1150257" cy="1309131"/>
            <a:chOff x="7440370" y="3888804"/>
            <a:chExt cx="1771538" cy="2016224"/>
          </a:xfrm>
        </p:grpSpPr>
        <p:sp>
          <p:nvSpPr>
            <p:cNvPr id="44" name="圆角矩形 43"/>
            <p:cNvSpPr/>
            <p:nvPr/>
          </p:nvSpPr>
          <p:spPr>
            <a:xfrm>
              <a:off x="7440370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506020" y="4053262"/>
              <a:ext cx="1640237" cy="1642559"/>
              <a:chOff x="808455" y="1261937"/>
              <a:chExt cx="1230338" cy="123163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808455" y="1524297"/>
                <a:ext cx="1230338" cy="969275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77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25902" y="1261937"/>
                <a:ext cx="1008112" cy="24235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620352" y="2403076"/>
            <a:ext cx="1150257" cy="1309131"/>
            <a:chOff x="9995252" y="3888804"/>
            <a:chExt cx="1771538" cy="2016224"/>
          </a:xfrm>
        </p:grpSpPr>
        <p:sp>
          <p:nvSpPr>
            <p:cNvPr id="45" name="圆角矩形 44"/>
            <p:cNvSpPr/>
            <p:nvPr/>
          </p:nvSpPr>
          <p:spPr>
            <a:xfrm>
              <a:off x="9995252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060902" y="4053262"/>
              <a:ext cx="1640237" cy="1642559"/>
              <a:chOff x="808455" y="1261937"/>
              <a:chExt cx="1230338" cy="1231635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808455" y="1524297"/>
                <a:ext cx="1230338" cy="969275"/>
              </a:xfrm>
              <a:prstGeom prst="rect">
                <a:avLst/>
              </a:prstGeom>
              <a:noFill/>
            </p:spPr>
            <p:txBody>
              <a:bodyPr wrap="square" lIns="59366" tIns="29683" rIns="59366" bIns="29683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77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25902" y="1261937"/>
                <a:ext cx="1008112" cy="242359"/>
              </a:xfrm>
              <a:prstGeom prst="rect">
                <a:avLst/>
              </a:prstGeom>
              <a:noFill/>
            </p:spPr>
            <p:txBody>
              <a:bodyPr wrap="square" lIns="59366" tIns="0" rIns="59366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9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11906" y="1047189"/>
            <a:ext cx="1095236" cy="1095632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35339" y="1047189"/>
            <a:ext cx="1095236" cy="1095632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608168" y="1047189"/>
            <a:ext cx="1095236" cy="1095632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971753" y="1047189"/>
            <a:ext cx="1095236" cy="1095632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77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77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877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2942410" y="4215349"/>
            <a:ext cx="3821337" cy="330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3658" tIns="16829" rIns="33658" bIns="1682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77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1956327" y="3945980"/>
            <a:ext cx="5476154" cy="199307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904" tIns="14953" rIns="29904" bIns="14953" rtlCol="0" anchor="ctr"/>
          <a:lstStyle/>
          <a:p>
            <a:pPr algn="ctr"/>
            <a:endParaRPr lang="zh-CN" altLang="en-US" sz="877"/>
          </a:p>
        </p:txBody>
      </p:sp>
      <p:sp>
        <p:nvSpPr>
          <p:cNvPr id="116" name="TextBox 115"/>
          <p:cNvSpPr txBox="1"/>
          <p:nvPr/>
        </p:nvSpPr>
        <p:spPr>
          <a:xfrm>
            <a:off x="971888" y="259164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1933297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35967" y="2807216"/>
            <a:ext cx="583997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750860" y="2609424"/>
            <a:ext cx="583997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343634" y="2327278"/>
            <a:ext cx="583997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2985241" y="1987955"/>
            <a:ext cx="583997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596843" y="2290544"/>
            <a:ext cx="695345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195091" y="1951989"/>
            <a:ext cx="638890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833978" y="1432573"/>
            <a:ext cx="682413" cy="310344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2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5901117" y="1973777"/>
            <a:ext cx="2217895" cy="192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990" tIns="50495" rIns="100990" bIns="5049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您的内容打在这里，或者通过复制您的文本后，在此框中选择粘贴。您的内容打在这里，或者通过复制您的文本后在此框中选择粘贴。您的内容打在这里或者通过复制您的文本后，在此框中选择粘贴。</a:t>
            </a:r>
            <a:endParaRPr lang="en-US" altLang="zh-CN" sz="90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968209" y="1509000"/>
            <a:ext cx="2150803" cy="364059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92258"/>
              <a:chOff x="1244794" y="1445954"/>
              <a:chExt cx="2159223" cy="292258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77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52336" y="1467534"/>
                <a:ext cx="704916" cy="242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974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4" y="1445954"/>
                <a:ext cx="1450073" cy="292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99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299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99835" y="3109298"/>
            <a:ext cx="573657" cy="646994"/>
            <a:chOff x="1492974" y="5434169"/>
            <a:chExt cx="883503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30" y="5508171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20%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29014" y="2965282"/>
            <a:ext cx="567435" cy="791011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30%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60751" y="2808595"/>
            <a:ext cx="556547" cy="947697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40%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87252" y="2357876"/>
            <a:ext cx="562524" cy="1398418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9" y="5828482"/>
              <a:ext cx="846696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65%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9612" y="2631790"/>
            <a:ext cx="561978" cy="1124503"/>
            <a:chOff x="5373741" y="4698747"/>
            <a:chExt cx="865516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7" y="5140461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50%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11643" y="2357876"/>
            <a:ext cx="577769" cy="1398417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3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63%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38704" y="1741146"/>
            <a:ext cx="570503" cy="2015148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89728" tIns="44864" rIns="89728" bIns="44864" spcCol="0"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347418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r>
                <a:rPr lang="en-US" altLang="zh-CN" sz="877" dirty="0">
                  <a:solidFill>
                    <a:schemeClr val="bg1"/>
                  </a:solidFill>
                </a:rPr>
                <a:t>80%</a:t>
              </a:r>
              <a:endParaRPr lang="zh-CN" altLang="en-US" sz="877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971888" y="286647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</a:t>
            </a:r>
          </a:p>
        </p:txBody>
      </p:sp>
    </p:spTree>
    <p:extLst>
      <p:ext uri="{BB962C8B-B14F-4D97-AF65-F5344CB8AC3E}">
        <p14:creationId xmlns:p14="http://schemas.microsoft.com/office/powerpoint/2010/main" val="19018980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1611082" y="1712288"/>
            <a:ext cx="2816138" cy="1530093"/>
          </a:xfrm>
          <a:prstGeom prst="parallelogram">
            <a:avLst>
              <a:gd name="adj" fmla="val 261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i="1" dirty="0" smtClean="0">
                <a:latin typeface="Impact" panose="020B0806030902050204" pitchFamily="34" charset="0"/>
              </a:rPr>
              <a:t>02</a:t>
            </a:r>
            <a:endParaRPr lang="zh-CN" altLang="en-US" sz="6000" i="1" dirty="0">
              <a:latin typeface="Impact" panose="020B0806030902050204" pitchFamily="34" charset="0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4592541" y="2443060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完成概述</a:t>
            </a:r>
          </a:p>
        </p:txBody>
      </p:sp>
      <p:sp>
        <p:nvSpPr>
          <p:cNvPr id="13" name="TextBox 27"/>
          <p:cNvSpPr txBox="1"/>
          <p:nvPr/>
        </p:nvSpPr>
        <p:spPr>
          <a:xfrm>
            <a:off x="5473775" y="244306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完成阶段</a:t>
            </a:r>
          </a:p>
        </p:txBody>
      </p:sp>
      <p:sp>
        <p:nvSpPr>
          <p:cNvPr id="14" name="TextBox 28"/>
          <p:cNvSpPr txBox="1"/>
          <p:nvPr/>
        </p:nvSpPr>
        <p:spPr>
          <a:xfrm>
            <a:off x="4592541" y="2757529"/>
            <a:ext cx="998554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团队完成</a:t>
            </a:r>
          </a:p>
        </p:txBody>
      </p:sp>
      <p:sp>
        <p:nvSpPr>
          <p:cNvPr id="15" name="TextBox 29"/>
          <p:cNvSpPr txBox="1"/>
          <p:nvPr/>
        </p:nvSpPr>
        <p:spPr>
          <a:xfrm>
            <a:off x="5473775" y="2757529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完成比例</a:t>
            </a:r>
          </a:p>
        </p:txBody>
      </p:sp>
      <p:sp>
        <p:nvSpPr>
          <p:cNvPr id="16" name="TextBox 30"/>
          <p:cNvSpPr txBox="1"/>
          <p:nvPr/>
        </p:nvSpPr>
        <p:spPr>
          <a:xfrm>
            <a:off x="4613256" y="3044090"/>
            <a:ext cx="95712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工作进度</a:t>
            </a:r>
          </a:p>
        </p:txBody>
      </p:sp>
      <p:sp>
        <p:nvSpPr>
          <p:cNvPr id="17" name="TextBox 32"/>
          <p:cNvSpPr txBox="1"/>
          <p:nvPr/>
        </p:nvSpPr>
        <p:spPr>
          <a:xfrm>
            <a:off x="5473775" y="3028843"/>
            <a:ext cx="1116955" cy="27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月计划完成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565318" y="1580360"/>
            <a:ext cx="2165675" cy="746128"/>
            <a:chOff x="7393561" y="2484942"/>
            <a:chExt cx="3335407" cy="1149130"/>
          </a:xfrm>
        </p:grpSpPr>
        <p:sp>
          <p:nvSpPr>
            <p:cNvPr id="19" name="TextBox 22"/>
            <p:cNvSpPr txBox="1"/>
            <p:nvPr/>
          </p:nvSpPr>
          <p:spPr>
            <a:xfrm>
              <a:off x="7393561" y="2876340"/>
              <a:ext cx="3335407" cy="757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工作完成情况</a:t>
              </a:r>
            </a:p>
          </p:txBody>
        </p:sp>
        <p:sp>
          <p:nvSpPr>
            <p:cNvPr id="20" name="TextBox 41"/>
            <p:cNvSpPr txBox="1"/>
            <p:nvPr/>
          </p:nvSpPr>
          <p:spPr>
            <a:xfrm>
              <a:off x="7435488" y="2484942"/>
              <a:ext cx="2292893" cy="35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77" b="1" spc="-97" dirty="0">
                  <a:solidFill>
                    <a:schemeClr val="bg1"/>
                  </a:solidFill>
                  <a:latin typeface="思源黑体 CN Bold" pitchFamily="34" charset="-122"/>
                  <a:ea typeface="思源黑体 CN Bold" pitchFamily="34" charset="-122"/>
                </a:rPr>
                <a:t>WORK  REPORT</a:t>
              </a:r>
              <a:endParaRPr lang="zh-CN" altLang="en-US" sz="877" b="1" spc="-97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31359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761241" y="1698139"/>
            <a:ext cx="2385507" cy="2455569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32586" y="1169109"/>
            <a:ext cx="1288412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89227" y="1330352"/>
            <a:ext cx="975122" cy="1003758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2819" y="2745664"/>
            <a:ext cx="1288413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39467" y="2906908"/>
            <a:ext cx="975123" cy="1003758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99529" y="2745664"/>
            <a:ext cx="1288413" cy="1326249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56177" y="2906908"/>
            <a:ext cx="975123" cy="1003758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36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87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7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2828415" y="1582581"/>
            <a:ext cx="1535889" cy="1580998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9728" tIns="44864" rIns="89728" bIns="44864" rtlCol="0" anchor="ctr"/>
          <a:lstStyle/>
          <a:p>
            <a:pPr algn="ctr"/>
            <a:endParaRPr lang="en-US" sz="877">
              <a:solidFill>
                <a:schemeClr val="bg1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2108845" y="2898802"/>
            <a:ext cx="1535889" cy="1580998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9728" tIns="44864" rIns="89728" bIns="44864" rtlCol="0" anchor="ctr"/>
          <a:lstStyle/>
          <a:p>
            <a:pPr algn="ctr"/>
            <a:endParaRPr lang="en-US" sz="877">
              <a:solidFill>
                <a:schemeClr val="bg1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296465" y="1644937"/>
            <a:ext cx="1580998" cy="153588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9728" tIns="44864" rIns="89728" bIns="44864" rtlCol="0" anchor="ctr"/>
          <a:lstStyle/>
          <a:p>
            <a:pPr algn="ctr"/>
            <a:endParaRPr lang="en-US" sz="877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58254" y="1953269"/>
            <a:ext cx="2643639" cy="429158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7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77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252378" y="1541355"/>
            <a:ext cx="2150050" cy="338559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312073"/>
              <a:chOff x="1155515" y="1431873"/>
              <a:chExt cx="2213197" cy="312073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77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63058" y="1480420"/>
                <a:ext cx="704916" cy="242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974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39" y="1431873"/>
                <a:ext cx="1450073" cy="312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28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28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5144389" y="3010517"/>
            <a:ext cx="2808742" cy="631840"/>
            <a:chOff x="4608212" y="2925551"/>
            <a:chExt cx="2891235" cy="631840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631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506" dirty="0">
                  <a:solidFill>
                    <a:schemeClr val="bg1"/>
                  </a:solidFill>
                  <a:latin typeface="+mj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7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77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5133057" y="3619076"/>
            <a:ext cx="2738789" cy="631840"/>
            <a:chOff x="4608212" y="2925551"/>
            <a:chExt cx="2819227" cy="631840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31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506" dirty="0">
                  <a:solidFill>
                    <a:schemeClr val="bg1"/>
                  </a:solidFill>
                  <a:latin typeface="+mj-lt"/>
                </a:rPr>
                <a:t>3</a:t>
              </a:r>
              <a:r>
                <a:rPr lang="id-ID" altLang="zh-CN" sz="3506" dirty="0">
                  <a:solidFill>
                    <a:schemeClr val="bg1"/>
                  </a:solidFill>
                </a:rPr>
                <a:t>.</a:t>
              </a:r>
              <a:endParaRPr lang="id-ID" sz="3506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7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77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5144389" y="2403581"/>
            <a:ext cx="2668835" cy="631840"/>
            <a:chOff x="4608212" y="2925552"/>
            <a:chExt cx="2747219" cy="71604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716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506" dirty="0">
                  <a:solidFill>
                    <a:schemeClr val="bg1"/>
                  </a:solidFill>
                  <a:latin typeface="+mj-lt"/>
                </a:rPr>
                <a:t>1</a:t>
              </a:r>
              <a:r>
                <a:rPr lang="id-ID" altLang="zh-CN" sz="3506" dirty="0">
                  <a:solidFill>
                    <a:schemeClr val="bg1"/>
                  </a:solidFill>
                </a:rPr>
                <a:t>.</a:t>
              </a:r>
              <a:endParaRPr lang="id-ID" sz="3506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24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4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971888" y="259164"/>
            <a:ext cx="1573473" cy="279831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2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</p:spTree>
    <p:extLst>
      <p:ext uri="{BB962C8B-B14F-4D97-AF65-F5344CB8AC3E}">
        <p14:creationId xmlns:p14="http://schemas.microsoft.com/office/powerpoint/2010/main" val="19225192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5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5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5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873238" y="1475099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2947119" y="1551149"/>
            <a:ext cx="459903" cy="47340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 dirty="0">
              <a:solidFill>
                <a:schemeClr val="bg1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62389" y="2513436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936269" y="2589486"/>
            <a:ext cx="459903" cy="47340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862389" y="3503245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2936269" y="3579296"/>
            <a:ext cx="459903" cy="47340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845227" y="1475099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5919106" y="1551149"/>
            <a:ext cx="459903" cy="47340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834377" y="2513436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5908256" y="2589486"/>
            <a:ext cx="459903" cy="47340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34377" y="3503245"/>
            <a:ext cx="607661" cy="62550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77">
                <a:solidFill>
                  <a:schemeClr val="bg1"/>
                </a:solidFill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5908256" y="3579296"/>
            <a:ext cx="459903" cy="47340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/>
            <a:endParaRPr lang="zh-CN" altLang="en-US" sz="877">
              <a:solidFill>
                <a:schemeClr val="bg1"/>
              </a:solidFill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3422203" y="1134233"/>
            <a:ext cx="2448371" cy="3393595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6574681" y="1443643"/>
            <a:ext cx="1273717" cy="2642166"/>
            <a:chOff x="6713191" y="1509563"/>
            <a:chExt cx="1311127" cy="2642169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632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07001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38079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07001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69882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112153" y="1504625"/>
            <a:ext cx="1476093" cy="2616506"/>
            <a:chOff x="824932" y="1570544"/>
            <a:chExt cx="1519446" cy="2616511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6988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6988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633"/>
            </a:xfrm>
            <a:prstGeom prst="rect">
              <a:avLst/>
            </a:prstGeom>
            <a:noFill/>
          </p:spPr>
          <p:txBody>
            <a:bodyPr wrap="square" lIns="59366" tIns="29683" rIns="59366" bIns="29683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64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69883"/>
            </a:xfrm>
            <a:prstGeom prst="rect">
              <a:avLst/>
            </a:prstGeom>
            <a:noFill/>
          </p:spPr>
          <p:txBody>
            <a:bodyPr wrap="square" lIns="59366" tIns="0" rIns="59366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69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2950983" y="1589901"/>
            <a:ext cx="459903" cy="336826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935586" y="2618505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947119" y="3594333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928099" y="3601459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924327" y="2640151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23709" y="1567227"/>
            <a:ext cx="459903" cy="36760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71888" y="259164"/>
            <a:ext cx="1573473" cy="295348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工作阶段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5732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7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3516</Words>
  <Application>Microsoft Office PowerPoint</Application>
  <PresentationFormat>全屏显示(16:9)</PresentationFormat>
  <Paragraphs>343</Paragraphs>
  <Slides>27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 Unicode MS</vt:lpstr>
      <vt:lpstr>DFGothic-EB</vt:lpstr>
      <vt:lpstr>DIN Mittelschrift Std</vt:lpstr>
      <vt:lpstr>Humnst777 BlkCn BT</vt:lpstr>
      <vt:lpstr>Lato</vt:lpstr>
      <vt:lpstr>Lato Light</vt:lpstr>
      <vt:lpstr>等线</vt:lpstr>
      <vt:lpstr>等线 Light</vt:lpstr>
      <vt:lpstr>方正大黑_GBK</vt:lpstr>
      <vt:lpstr>方正兰亭纤黑_GBK</vt:lpstr>
      <vt:lpstr>方正兰亭中黑_GBK</vt:lpstr>
      <vt:lpstr>黑体</vt:lpstr>
      <vt:lpstr>华文黑体</vt:lpstr>
      <vt:lpstr>思源黑体 CN Bold</vt:lpstr>
      <vt:lpstr>思源黑体 CN Medium</vt:lpstr>
      <vt:lpstr>思源黑体 CN Regular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东方之P</dc:creator>
  <cp:keywords>www.51pptmoban.com</cp:keywords>
  <cp:lastModifiedBy>阳光 男孩</cp:lastModifiedBy>
  <cp:revision>67</cp:revision>
  <dcterms:created xsi:type="dcterms:W3CDTF">2016-12-25T02:27:54Z</dcterms:created>
  <dcterms:modified xsi:type="dcterms:W3CDTF">2019-03-19T13:19:47Z</dcterms:modified>
</cp:coreProperties>
</file>